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51" autoAdjust="0"/>
    <p:restoredTop sz="86369" autoAdjust="0"/>
  </p:normalViewPr>
  <p:slideViewPr>
    <p:cSldViewPr snapToGrid="0" snapToObjects="1">
      <p:cViewPr varScale="1">
        <p:scale>
          <a:sx n="128" d="100"/>
          <a:sy n="128" d="100"/>
        </p:scale>
        <p:origin x="-6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6A28-F1CB-F842-AFB6-B1E5B2E8FD17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18ED1-966F-D74A-B101-8436442D51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Project Name:</a:t>
            </a:r>
            <a:br>
              <a:rPr lang="en-US" dirty="0" smtClean="0"/>
            </a:br>
            <a:r>
              <a:rPr lang="en-US" dirty="0" smtClean="0"/>
              <a:t> Background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X: name1, name2, name3, name4</a:t>
            </a:r>
          </a:p>
          <a:p>
            <a:r>
              <a:rPr lang="en-US" dirty="0" smtClean="0"/>
              <a:t>Stony Brook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</a:p>
          <a:p>
            <a:r>
              <a:rPr lang="en-US" dirty="0" smtClean="0"/>
              <a:t>History/Background</a:t>
            </a:r>
          </a:p>
          <a:p>
            <a:r>
              <a:rPr lang="en-US" dirty="0" smtClean="0"/>
              <a:t>Data sets</a:t>
            </a:r>
          </a:p>
          <a:p>
            <a:r>
              <a:rPr lang="en-US" dirty="0" smtClean="0"/>
              <a:t>Images/Video</a:t>
            </a:r>
          </a:p>
          <a:p>
            <a:r>
              <a:rPr lang="en-US" dirty="0" smtClean="0"/>
              <a:t>Baseline Model</a:t>
            </a:r>
          </a:p>
          <a:p>
            <a:r>
              <a:rPr lang="en-US" dirty="0" smtClean="0"/>
              <a:t>Initial Prediction</a:t>
            </a:r>
          </a:p>
          <a:p>
            <a:r>
              <a:rPr lang="en-US" smtClean="0"/>
              <a:t>Next Steps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Images/Video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54</Words>
  <Application>Microsoft Macintosh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Project Name:  Background Report</vt:lpstr>
      <vt:lpstr>Outline</vt:lpstr>
      <vt:lpstr>Challenge</vt:lpstr>
      <vt:lpstr>History/Background</vt:lpstr>
      <vt:lpstr>Literature Review</vt:lpstr>
      <vt:lpstr>Data Sets</vt:lpstr>
      <vt:lpstr>Images/Video</vt:lpstr>
      <vt:lpstr>Baseline Models</vt:lpstr>
      <vt:lpstr>Initial Prediction</vt:lpstr>
      <vt:lpstr>Next Steps</vt:lpstr>
    </vt:vector>
  </TitlesOfParts>
  <Company>Stony Brook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Project Name:  Background Report</dc:title>
  <dc:creator>Steven Skiena</dc:creator>
  <cp:lastModifiedBy>Steven Skiena</cp:lastModifiedBy>
  <cp:revision>1</cp:revision>
  <dcterms:created xsi:type="dcterms:W3CDTF">2014-10-01T13:10:11Z</dcterms:created>
  <dcterms:modified xsi:type="dcterms:W3CDTF">2014-10-01T13:20:54Z</dcterms:modified>
</cp:coreProperties>
</file>