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28"/>
  </p:notesMasterIdLst>
  <p:sldIdLst>
    <p:sldId id="256" r:id="rId2"/>
    <p:sldId id="461" r:id="rId3"/>
    <p:sldId id="484" r:id="rId4"/>
    <p:sldId id="450" r:id="rId5"/>
    <p:sldId id="389" r:id="rId6"/>
    <p:sldId id="469" r:id="rId7"/>
    <p:sldId id="468" r:id="rId8"/>
    <p:sldId id="462" r:id="rId9"/>
    <p:sldId id="473" r:id="rId10"/>
    <p:sldId id="464" r:id="rId11"/>
    <p:sldId id="452" r:id="rId12"/>
    <p:sldId id="474" r:id="rId13"/>
    <p:sldId id="456" r:id="rId14"/>
    <p:sldId id="457" r:id="rId15"/>
    <p:sldId id="470" r:id="rId16"/>
    <p:sldId id="466" r:id="rId17"/>
    <p:sldId id="481" r:id="rId18"/>
    <p:sldId id="482" r:id="rId19"/>
    <p:sldId id="478" r:id="rId20"/>
    <p:sldId id="483" r:id="rId21"/>
    <p:sldId id="459" r:id="rId22"/>
    <p:sldId id="460" r:id="rId23"/>
    <p:sldId id="477" r:id="rId24"/>
    <p:sldId id="476" r:id="rId25"/>
    <p:sldId id="480" r:id="rId26"/>
    <p:sldId id="472" r:id="rId27"/>
  </p:sldIdLst>
  <p:sldSz cx="12192000" cy="6858000"/>
  <p:notesSz cx="6858000" cy="9144000"/>
  <p:embeddedFontLst>
    <p:embeddedFont>
      <p:font typeface="Avenir Next" panose="020B0503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A1"/>
    <a:srgbClr val="F8EBE5"/>
    <a:srgbClr val="990000"/>
    <a:srgbClr val="FBF1F4"/>
    <a:srgbClr val="FF7E79"/>
    <a:srgbClr val="FC6D7D"/>
    <a:srgbClr val="145C00"/>
    <a:srgbClr val="73FB79"/>
    <a:srgbClr val="FFEFE6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57EDA-03AA-D747-A2A2-96F590884C2D}" v="1" dt="2024-05-22T18:10:59.688"/>
    <p1510:client id="{C5B667CE-9904-1040-B958-5B7AEA09F020}" v="1637" dt="2024-05-22T09:23:59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64966" autoAdjust="0"/>
  </p:normalViewPr>
  <p:slideViewPr>
    <p:cSldViewPr snapToGrid="0">
      <p:cViewPr varScale="1">
        <p:scale>
          <a:sx n="80" d="100"/>
          <a:sy n="80" d="100"/>
        </p:scale>
        <p:origin x="203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anta Debnath" userId="e3ab950c-fdc2-4ab5-893b-51d71d5ff5aa" providerId="ADAL" clId="{7690F946-D66C-2949-B306-45170BFF473A}"/>
    <pc:docChg chg="undo redo custSel addSld delSld modSld sldOrd">
      <pc:chgData name="Joyanta Debnath" userId="e3ab950c-fdc2-4ab5-893b-51d71d5ff5aa" providerId="ADAL" clId="{7690F946-D66C-2949-B306-45170BFF473A}" dt="2024-05-16T18:58:11.384" v="30560" actId="57"/>
      <pc:docMkLst>
        <pc:docMk/>
      </pc:docMkLst>
      <pc:sldChg chg="addSp delSp modSp mod modTransition delAnim modAnim modNotesTx">
        <pc:chgData name="Joyanta Debnath" userId="e3ab950c-fdc2-4ab5-893b-51d71d5ff5aa" providerId="ADAL" clId="{7690F946-D66C-2949-B306-45170BFF473A}" dt="2024-05-16T18:58:05.373" v="30559" actId="57"/>
        <pc:sldMkLst>
          <pc:docMk/>
          <pc:sldMk cId="109857222" sldId="256"/>
        </pc:sldMkLst>
        <pc:spChg chg="add mod">
          <ac:chgData name="Joyanta Debnath" userId="e3ab950c-fdc2-4ab5-893b-51d71d5ff5aa" providerId="ADAL" clId="{7690F946-D66C-2949-B306-45170BFF473A}" dt="2024-05-03T18:43:22.274" v="10446"/>
          <ac:spMkLst>
            <pc:docMk/>
            <pc:sldMk cId="109857222" sldId="256"/>
            <ac:spMk id="2" creationId="{A15F93B2-E8AD-2F3E-90D0-E6D1EFD393D1}"/>
          </ac:spMkLst>
        </pc:spChg>
        <pc:spChg chg="mod">
          <ac:chgData name="Joyanta Debnath" userId="e3ab950c-fdc2-4ab5-893b-51d71d5ff5aa" providerId="ADAL" clId="{7690F946-D66C-2949-B306-45170BFF473A}" dt="2024-05-14T04:46:33.718" v="27113" actId="2057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oyanta Debnath" userId="e3ab950c-fdc2-4ab5-893b-51d71d5ff5aa" providerId="ADAL" clId="{7690F946-D66C-2949-B306-45170BFF473A}" dt="2024-05-14T04:45:57.745" v="27092" actId="767"/>
          <ac:spMkLst>
            <pc:docMk/>
            <pc:sldMk cId="109857222" sldId="256"/>
            <ac:spMk id="5" creationId="{A7BA350D-1F34-5D16-3EB4-C2E26184DC49}"/>
          </ac:spMkLst>
        </pc:spChg>
        <pc:spChg chg="mod">
          <ac:chgData name="Joyanta Debnath" userId="e3ab950c-fdc2-4ab5-893b-51d71d5ff5aa" providerId="ADAL" clId="{7690F946-D66C-2949-B306-45170BFF473A}" dt="2024-05-03T21:52:51.167" v="12067" actId="207"/>
          <ac:spMkLst>
            <pc:docMk/>
            <pc:sldMk cId="109857222" sldId="256"/>
            <ac:spMk id="9" creationId="{1D33CCFA-4AF9-8DA0-E8A2-08496AE3F0B4}"/>
          </ac:spMkLst>
        </pc:spChg>
        <pc:spChg chg="add del mod">
          <ac:chgData name="Joyanta Debnath" userId="e3ab950c-fdc2-4ab5-893b-51d71d5ff5aa" providerId="ADAL" clId="{7690F946-D66C-2949-B306-45170BFF473A}" dt="2024-05-03T18:44:45.111" v="10458"/>
          <ac:spMkLst>
            <pc:docMk/>
            <pc:sldMk cId="109857222" sldId="256"/>
            <ac:spMk id="10" creationId="{642BD3EE-6B38-15B8-E114-D6CBD6CB5B8C}"/>
          </ac:spMkLst>
        </pc:spChg>
        <pc:spChg chg="add del mod topLvl">
          <ac:chgData name="Joyanta Debnath" userId="e3ab950c-fdc2-4ab5-893b-51d71d5ff5aa" providerId="ADAL" clId="{7690F946-D66C-2949-B306-45170BFF473A}" dt="2024-05-14T06:20:06.742" v="28247" actId="478"/>
          <ac:spMkLst>
            <pc:docMk/>
            <pc:sldMk cId="109857222" sldId="256"/>
            <ac:spMk id="10" creationId="{F2B19585-8DB4-97D0-D7D1-4D4CC48CA666}"/>
          </ac:spMkLst>
        </pc:spChg>
        <pc:spChg chg="add mod">
          <ac:chgData name="Joyanta Debnath" userId="e3ab950c-fdc2-4ab5-893b-51d71d5ff5aa" providerId="ADAL" clId="{7690F946-D66C-2949-B306-45170BFF473A}" dt="2024-05-14T04:58:14.532" v="27228" actId="1076"/>
          <ac:spMkLst>
            <pc:docMk/>
            <pc:sldMk cId="109857222" sldId="256"/>
            <ac:spMk id="11" creationId="{0ABC2A0F-E8F5-8587-7BC3-138F2EA24ED7}"/>
          </ac:spMkLst>
        </pc:spChg>
        <pc:spChg chg="add mod">
          <ac:chgData name="Joyanta Debnath" userId="e3ab950c-fdc2-4ab5-893b-51d71d5ff5aa" providerId="ADAL" clId="{7690F946-D66C-2949-B306-45170BFF473A}" dt="2024-05-16T18:58:05.373" v="30559" actId="57"/>
          <ac:spMkLst>
            <pc:docMk/>
            <pc:sldMk cId="109857222" sldId="256"/>
            <ac:spMk id="13" creationId="{7DC93569-AE71-BC58-3AD2-6490EE46FF6B}"/>
          </ac:spMkLst>
        </pc:spChg>
        <pc:grpChg chg="add del mod">
          <ac:chgData name="Joyanta Debnath" userId="e3ab950c-fdc2-4ab5-893b-51d71d5ff5aa" providerId="ADAL" clId="{7690F946-D66C-2949-B306-45170BFF473A}" dt="2024-05-14T05:01:15.775" v="27260" actId="165"/>
          <ac:grpSpMkLst>
            <pc:docMk/>
            <pc:sldMk cId="109857222" sldId="256"/>
            <ac:grpSpMk id="12" creationId="{5C625783-126C-44C0-3C92-D1033623800F}"/>
          </ac:grpSpMkLst>
        </pc:grpChg>
        <pc:picChg chg="add del mod topLvl">
          <ac:chgData name="Joyanta Debnath" userId="e3ab950c-fdc2-4ab5-893b-51d71d5ff5aa" providerId="ADAL" clId="{7690F946-D66C-2949-B306-45170BFF473A}" dt="2024-05-14T06:20:06.742" v="28247" actId="478"/>
          <ac:picMkLst>
            <pc:docMk/>
            <pc:sldMk cId="109857222" sldId="256"/>
            <ac:picMk id="4" creationId="{CD496BB1-2BBB-70F4-933B-EDB8D8233923}"/>
          </ac:picMkLst>
        </pc:picChg>
        <pc:picChg chg="add del mod">
          <ac:chgData name="Joyanta Debnath" userId="e3ab950c-fdc2-4ab5-893b-51d71d5ff5aa" providerId="ADAL" clId="{7690F946-D66C-2949-B306-45170BFF473A}" dt="2024-05-07T02:30:23.920" v="22266"/>
          <ac:picMkLst>
            <pc:docMk/>
            <pc:sldMk cId="109857222" sldId="256"/>
            <ac:picMk id="5" creationId="{58F1F176-CF74-F601-1DEB-60B24F232DFE}"/>
          </ac:picMkLst>
        </pc:picChg>
        <pc:picChg chg="del">
          <ac:chgData name="Joyanta Debnath" userId="e3ab950c-fdc2-4ab5-893b-51d71d5ff5aa" providerId="ADAL" clId="{7690F946-D66C-2949-B306-45170BFF473A}" dt="2024-05-03T18:43:21.493" v="10445" actId="478"/>
          <ac:picMkLst>
            <pc:docMk/>
            <pc:sldMk cId="109857222" sldId="256"/>
            <ac:picMk id="5" creationId="{9FD7D087-E360-4EE1-AC26-ED034A4568A8}"/>
          </ac:picMkLst>
        </pc:picChg>
        <pc:picChg chg="topLvl">
          <ac:chgData name="Joyanta Debnath" userId="e3ab950c-fdc2-4ab5-893b-51d71d5ff5aa" providerId="ADAL" clId="{7690F946-D66C-2949-B306-45170BFF473A}" dt="2024-05-14T05:01:15.775" v="27260" actId="165"/>
          <ac:picMkLst>
            <pc:docMk/>
            <pc:sldMk cId="109857222" sldId="256"/>
            <ac:picMk id="6" creationId="{8F250B42-B8EC-4FD1-8140-3BC8B13EDC75}"/>
          </ac:picMkLst>
        </pc:picChg>
        <pc:picChg chg="add del mod">
          <ac:chgData name="Joyanta Debnath" userId="e3ab950c-fdc2-4ab5-893b-51d71d5ff5aa" providerId="ADAL" clId="{7690F946-D66C-2949-B306-45170BFF473A}" dt="2024-05-14T04:45:05.763" v="27082" actId="478"/>
          <ac:picMkLst>
            <pc:docMk/>
            <pc:sldMk cId="109857222" sldId="256"/>
            <ac:picMk id="7" creationId="{C8DAB6E4-3399-27D3-26B9-2045C9BDC18E}"/>
          </ac:picMkLst>
        </pc:picChg>
        <pc:picChg chg="add del mod">
          <ac:chgData name="Joyanta Debnath" userId="e3ab950c-fdc2-4ab5-893b-51d71d5ff5aa" providerId="ADAL" clId="{7690F946-D66C-2949-B306-45170BFF473A}" dt="2024-05-06T22:33:42.706" v="15061" actId="478"/>
          <ac:picMkLst>
            <pc:docMk/>
            <pc:sldMk cId="109857222" sldId="256"/>
            <ac:picMk id="12" creationId="{8FFFC8BD-DCF1-F223-29F6-FE60608DDA65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09857222" sldId="256"/>
            <ac:picMk id="14" creationId="{6AB7DEA1-6E1D-1665-16B1-8DB0E1DA996B}"/>
          </ac:picMkLst>
        </pc:picChg>
        <pc:picChg chg="add mod">
          <ac:chgData name="Joyanta Debnath" userId="e3ab950c-fdc2-4ab5-893b-51d71d5ff5aa" providerId="ADAL" clId="{7690F946-D66C-2949-B306-45170BFF473A}" dt="2024-05-14T06:15:37.802" v="28040"/>
          <ac:picMkLst>
            <pc:docMk/>
            <pc:sldMk cId="109857222" sldId="256"/>
            <ac:picMk id="15" creationId="{E6BD9B42-25AD-3920-6DB2-D218B61628D0}"/>
          </ac:picMkLst>
        </pc:picChg>
        <pc:picChg chg="add mod">
          <ac:chgData name="Joyanta Debnath" userId="e3ab950c-fdc2-4ab5-893b-51d71d5ff5aa" providerId="ADAL" clId="{7690F946-D66C-2949-B306-45170BFF473A}" dt="2024-05-14T06:20:08.070" v="28248"/>
          <ac:picMkLst>
            <pc:docMk/>
            <pc:sldMk cId="109857222" sldId="256"/>
            <ac:picMk id="17" creationId="{0CB67F36-A566-E48C-9008-A31F389F66D0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109857222" sldId="256"/>
            <ac:picMk id="17" creationId="{CA87F3A5-9DFD-5247-CAC3-A95302554DCC}"/>
          </ac:picMkLst>
        </pc:picChg>
        <pc:picChg chg="add mod">
          <ac:chgData name="Joyanta Debnath" userId="e3ab950c-fdc2-4ab5-893b-51d71d5ff5aa" providerId="ADAL" clId="{7690F946-D66C-2949-B306-45170BFF473A}" dt="2024-05-14T06:21:01.111" v="28260" actId="1035"/>
          <ac:picMkLst>
            <pc:docMk/>
            <pc:sldMk cId="109857222" sldId="256"/>
            <ac:picMk id="19" creationId="{48029C13-CCA4-5560-F85F-0EC5192E8278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09857222" sldId="256"/>
            <ac:picMk id="20" creationId="{1171748B-7959-9E01-ECB8-211A82EB4CAA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09857222" sldId="256"/>
            <ac:picMk id="22" creationId="{E3F6AACC-A678-361E-F8CF-B45B19A9788E}"/>
          </ac:picMkLst>
        </pc:picChg>
        <pc:picChg chg="del mod">
          <ac:chgData name="Joyanta Debnath" userId="e3ab950c-fdc2-4ab5-893b-51d71d5ff5aa" providerId="ADAL" clId="{7690F946-D66C-2949-B306-45170BFF473A}" dt="2024-05-14T04:53:03.779" v="27208" actId="478"/>
          <ac:picMkLst>
            <pc:docMk/>
            <pc:sldMk cId="109857222" sldId="256"/>
            <ac:picMk id="1026" creationId="{51832F48-02A2-1785-ADD5-B2614C0308BA}"/>
          </ac:picMkLst>
        </pc:picChg>
      </pc:sldChg>
      <pc:sldChg chg="del">
        <pc:chgData name="Joyanta Debnath" userId="e3ab950c-fdc2-4ab5-893b-51d71d5ff5aa" providerId="ADAL" clId="{7690F946-D66C-2949-B306-45170BFF473A}" dt="2024-05-01T03:12:10.944" v="2" actId="2696"/>
        <pc:sldMkLst>
          <pc:docMk/>
          <pc:sldMk cId="1731452575" sldId="263"/>
        </pc:sldMkLst>
      </pc:sldChg>
      <pc:sldChg chg="del">
        <pc:chgData name="Joyanta Debnath" userId="e3ab950c-fdc2-4ab5-893b-51d71d5ff5aa" providerId="ADAL" clId="{7690F946-D66C-2949-B306-45170BFF473A}" dt="2024-05-01T19:23:54.825" v="1419" actId="2696"/>
        <pc:sldMkLst>
          <pc:docMk/>
          <pc:sldMk cId="1112352750" sldId="270"/>
        </pc:sldMkLst>
      </pc:sldChg>
      <pc:sldChg chg="del">
        <pc:chgData name="Joyanta Debnath" userId="e3ab950c-fdc2-4ab5-893b-51d71d5ff5aa" providerId="ADAL" clId="{7690F946-D66C-2949-B306-45170BFF473A}" dt="2024-05-02T17:49:17.403" v="7833" actId="2696"/>
        <pc:sldMkLst>
          <pc:docMk/>
          <pc:sldMk cId="1828767495" sldId="353"/>
        </pc:sldMkLst>
      </pc:sldChg>
      <pc:sldChg chg="del">
        <pc:chgData name="Joyanta Debnath" userId="e3ab950c-fdc2-4ab5-893b-51d71d5ff5aa" providerId="ADAL" clId="{7690F946-D66C-2949-B306-45170BFF473A}" dt="2024-05-01T19:24:12.760" v="1430" actId="2696"/>
        <pc:sldMkLst>
          <pc:docMk/>
          <pc:sldMk cId="1585339921" sldId="360"/>
        </pc:sldMkLst>
      </pc:sldChg>
      <pc:sldChg chg="del">
        <pc:chgData name="Joyanta Debnath" userId="e3ab950c-fdc2-4ab5-893b-51d71d5ff5aa" providerId="ADAL" clId="{7690F946-D66C-2949-B306-45170BFF473A}" dt="2024-05-01T19:24:14.916" v="1431" actId="2696"/>
        <pc:sldMkLst>
          <pc:docMk/>
          <pc:sldMk cId="3552540480" sldId="387"/>
        </pc:sldMkLst>
      </pc:sldChg>
      <pc:sldChg chg="addSp delSp modSp mod modTransition delAnim modAnim modNotesTx">
        <pc:chgData name="Joyanta Debnath" userId="e3ab950c-fdc2-4ab5-893b-51d71d5ff5aa" providerId="ADAL" clId="{7690F946-D66C-2949-B306-45170BFF473A}" dt="2024-05-15T12:52:13.119" v="30384" actId="20577"/>
        <pc:sldMkLst>
          <pc:docMk/>
          <pc:sldMk cId="551578182" sldId="389"/>
        </pc:sldMkLst>
        <pc:spChg chg="add mod">
          <ac:chgData name="Joyanta Debnath" userId="e3ab950c-fdc2-4ab5-893b-51d71d5ff5aa" providerId="ADAL" clId="{7690F946-D66C-2949-B306-45170BFF473A}" dt="2024-05-09T21:35:18.482" v="24260" actId="1076"/>
          <ac:spMkLst>
            <pc:docMk/>
            <pc:sldMk cId="551578182" sldId="389"/>
            <ac:spMk id="2" creationId="{7C9ECBFA-C30A-9CB4-440D-285C3866F78F}"/>
          </ac:spMkLst>
        </pc:spChg>
        <pc:spChg chg="add del mod">
          <ac:chgData name="Joyanta Debnath" userId="e3ab950c-fdc2-4ab5-893b-51d71d5ff5aa" providerId="ADAL" clId="{7690F946-D66C-2949-B306-45170BFF473A}" dt="2024-05-02T16:20:05.473" v="6573" actId="478"/>
          <ac:spMkLst>
            <pc:docMk/>
            <pc:sldMk cId="551578182" sldId="389"/>
            <ac:spMk id="2" creationId="{D6FE361B-E3C7-7A25-1F49-61ED47CF88AF}"/>
          </ac:spMkLst>
        </pc:spChg>
        <pc:spChg chg="mod">
          <ac:chgData name="Joyanta Debnath" userId="e3ab950c-fdc2-4ab5-893b-51d71d5ff5aa" providerId="ADAL" clId="{7690F946-D66C-2949-B306-45170BFF473A}" dt="2024-05-03T20:33:36.691" v="11332" actId="207"/>
          <ac:spMkLst>
            <pc:docMk/>
            <pc:sldMk cId="551578182" sldId="389"/>
            <ac:spMk id="3" creationId="{558B42A1-1C83-5221-8C88-DF94F6A23533}"/>
          </ac:spMkLst>
        </pc:spChg>
        <pc:spChg chg="del">
          <ac:chgData name="Joyanta Debnath" userId="e3ab950c-fdc2-4ab5-893b-51d71d5ff5aa" providerId="ADAL" clId="{7690F946-D66C-2949-B306-45170BFF473A}" dt="2024-05-01T19:29:38.135" v="1547" actId="478"/>
          <ac:spMkLst>
            <pc:docMk/>
            <pc:sldMk cId="551578182" sldId="389"/>
            <ac:spMk id="4" creationId="{1778E266-217C-0C18-CD78-A4A898D30BE1}"/>
          </ac:spMkLst>
        </pc:spChg>
        <pc:spChg chg="add mod">
          <ac:chgData name="Joyanta Debnath" userId="e3ab950c-fdc2-4ab5-893b-51d71d5ff5aa" providerId="ADAL" clId="{7690F946-D66C-2949-B306-45170BFF473A}" dt="2024-05-09T21:36:10.587" v="24271" actId="113"/>
          <ac:spMkLst>
            <pc:docMk/>
            <pc:sldMk cId="551578182" sldId="389"/>
            <ac:spMk id="4" creationId="{3EF8BD4D-AC8C-0140-0DF8-942F637A6425}"/>
          </ac:spMkLst>
        </pc:spChg>
        <pc:spChg chg="add del mod">
          <ac:chgData name="Joyanta Debnath" userId="e3ab950c-fdc2-4ab5-893b-51d71d5ff5aa" providerId="ADAL" clId="{7690F946-D66C-2949-B306-45170BFF473A}" dt="2024-05-03T20:28:55.927" v="11275" actId="478"/>
          <ac:spMkLst>
            <pc:docMk/>
            <pc:sldMk cId="551578182" sldId="389"/>
            <ac:spMk id="6" creationId="{19D1ED8A-A999-0FC6-5477-DEF390C1B96B}"/>
          </ac:spMkLst>
        </pc:spChg>
        <pc:spChg chg="add mod">
          <ac:chgData name="Joyanta Debnath" userId="e3ab950c-fdc2-4ab5-893b-51d71d5ff5aa" providerId="ADAL" clId="{7690F946-D66C-2949-B306-45170BFF473A}" dt="2024-05-09T21:35:46.001" v="24268" actId="1076"/>
          <ac:spMkLst>
            <pc:docMk/>
            <pc:sldMk cId="551578182" sldId="389"/>
            <ac:spMk id="6" creationId="{50D3B5DA-9590-9653-A8F4-9643AB2BAEDE}"/>
          </ac:spMkLst>
        </pc:spChg>
        <pc:spChg chg="del">
          <ac:chgData name="Joyanta Debnath" userId="e3ab950c-fdc2-4ab5-893b-51d71d5ff5aa" providerId="ADAL" clId="{7690F946-D66C-2949-B306-45170BFF473A}" dt="2024-05-01T19:29:36.466" v="1546" actId="478"/>
          <ac:spMkLst>
            <pc:docMk/>
            <pc:sldMk cId="551578182" sldId="389"/>
            <ac:spMk id="6" creationId="{F4E4E530-F003-5261-4525-47D73D75EAF1}"/>
          </ac:spMkLst>
        </pc:spChg>
        <pc:spChg chg="add del mod">
          <ac:chgData name="Joyanta Debnath" userId="e3ab950c-fdc2-4ab5-893b-51d71d5ff5aa" providerId="ADAL" clId="{7690F946-D66C-2949-B306-45170BFF473A}" dt="2024-05-02T16:20:03.995" v="6572" actId="478"/>
          <ac:spMkLst>
            <pc:docMk/>
            <pc:sldMk cId="551578182" sldId="389"/>
            <ac:spMk id="7" creationId="{8C2B46F6-09BF-30D6-09D7-3BD9390EC153}"/>
          </ac:spMkLst>
        </pc:spChg>
        <pc:spChg chg="add mod">
          <ac:chgData name="Joyanta Debnath" userId="e3ab950c-fdc2-4ab5-893b-51d71d5ff5aa" providerId="ADAL" clId="{7690F946-D66C-2949-B306-45170BFF473A}" dt="2024-05-03T20:28:20.416" v="11269" actId="14100"/>
          <ac:spMkLst>
            <pc:docMk/>
            <pc:sldMk cId="551578182" sldId="389"/>
            <ac:spMk id="7" creationId="{C2C7F52B-3786-9653-9F3E-B583B677A240}"/>
          </ac:spMkLst>
        </pc:spChg>
        <pc:spChg chg="add del mod">
          <ac:chgData name="Joyanta Debnath" userId="e3ab950c-fdc2-4ab5-893b-51d71d5ff5aa" providerId="ADAL" clId="{7690F946-D66C-2949-B306-45170BFF473A}" dt="2024-05-02T16:20:02.335" v="6571" actId="478"/>
          <ac:spMkLst>
            <pc:docMk/>
            <pc:sldMk cId="551578182" sldId="389"/>
            <ac:spMk id="8" creationId="{9AAF85E5-71FC-6E14-F76B-B904B09D55A0}"/>
          </ac:spMkLst>
        </pc:spChg>
        <pc:spChg chg="add del mod">
          <ac:chgData name="Joyanta Debnath" userId="e3ab950c-fdc2-4ab5-893b-51d71d5ff5aa" providerId="ADAL" clId="{7690F946-D66C-2949-B306-45170BFF473A}" dt="2024-05-03T20:28:57.138" v="11276" actId="478"/>
          <ac:spMkLst>
            <pc:docMk/>
            <pc:sldMk cId="551578182" sldId="389"/>
            <ac:spMk id="9" creationId="{45C03F91-ECD9-C314-1082-FB2ABEC5FCA5}"/>
          </ac:spMkLst>
        </pc:spChg>
        <pc:spChg chg="mod">
          <ac:chgData name="Joyanta Debnath" userId="e3ab950c-fdc2-4ab5-893b-51d71d5ff5aa" providerId="ADAL" clId="{7690F946-D66C-2949-B306-45170BFF473A}" dt="2024-05-09T21:05:10.176" v="23761"/>
          <ac:spMkLst>
            <pc:docMk/>
            <pc:sldMk cId="551578182" sldId="389"/>
            <ac:spMk id="10" creationId="{39432922-B15F-0A4B-ED3D-FF5D7FCC5EAF}"/>
          </ac:spMkLst>
        </pc:spChg>
        <pc:spChg chg="add del mod">
          <ac:chgData name="Joyanta Debnath" userId="e3ab950c-fdc2-4ab5-893b-51d71d5ff5aa" providerId="ADAL" clId="{7690F946-D66C-2949-B306-45170BFF473A}" dt="2024-05-03T20:28:59.995" v="11277" actId="478"/>
          <ac:spMkLst>
            <pc:docMk/>
            <pc:sldMk cId="551578182" sldId="389"/>
            <ac:spMk id="10" creationId="{8AD5D9EA-F42F-A53E-E5B8-72FDD063A8BF}"/>
          </ac:spMkLst>
        </pc:spChg>
        <pc:spChg chg="add del mod">
          <ac:chgData name="Joyanta Debnath" userId="e3ab950c-fdc2-4ab5-893b-51d71d5ff5aa" providerId="ADAL" clId="{7690F946-D66C-2949-B306-45170BFF473A}" dt="2024-05-03T20:29:04.145" v="11279" actId="478"/>
          <ac:spMkLst>
            <pc:docMk/>
            <pc:sldMk cId="551578182" sldId="389"/>
            <ac:spMk id="11" creationId="{39FEC3EC-E543-A6D1-F9F0-1916AF275247}"/>
          </ac:spMkLst>
        </pc:spChg>
        <pc:spChg chg="mod">
          <ac:chgData name="Joyanta Debnath" userId="e3ab950c-fdc2-4ab5-893b-51d71d5ff5aa" providerId="ADAL" clId="{7690F946-D66C-2949-B306-45170BFF473A}" dt="2024-05-09T21:33:35.332" v="24208" actId="1076"/>
          <ac:spMkLst>
            <pc:docMk/>
            <pc:sldMk cId="551578182" sldId="389"/>
            <ac:spMk id="12" creationId="{95F6341F-695C-E448-8875-092DA7E68057}"/>
          </ac:spMkLst>
        </pc:spChg>
        <pc:spChg chg="add mod">
          <ac:chgData name="Joyanta Debnath" userId="e3ab950c-fdc2-4ab5-893b-51d71d5ff5aa" providerId="ADAL" clId="{7690F946-D66C-2949-B306-45170BFF473A}" dt="2024-05-09T21:35:30.120" v="24262" actId="14100"/>
          <ac:spMkLst>
            <pc:docMk/>
            <pc:sldMk cId="551578182" sldId="389"/>
            <ac:spMk id="14" creationId="{6A2111D5-1FDE-865E-C77A-831F2E21185E}"/>
          </ac:spMkLst>
        </pc:spChg>
        <pc:spChg chg="mod">
          <ac:chgData name="Joyanta Debnath" userId="e3ab950c-fdc2-4ab5-893b-51d71d5ff5aa" providerId="ADAL" clId="{7690F946-D66C-2949-B306-45170BFF473A}" dt="2024-05-03T20:29:45.486" v="11283"/>
          <ac:spMkLst>
            <pc:docMk/>
            <pc:sldMk cId="551578182" sldId="389"/>
            <ac:spMk id="20" creationId="{D0A56236-4CEA-E060-FB64-CA7AADEC0EFA}"/>
          </ac:spMkLst>
        </pc:spChg>
        <pc:spChg chg="add del mod topLvl">
          <ac:chgData name="Joyanta Debnath" userId="e3ab950c-fdc2-4ab5-893b-51d71d5ff5aa" providerId="ADAL" clId="{7690F946-D66C-2949-B306-45170BFF473A}" dt="2024-05-03T21:44:17.657" v="11988" actId="478"/>
          <ac:spMkLst>
            <pc:docMk/>
            <pc:sldMk cId="551578182" sldId="389"/>
            <ac:spMk id="23" creationId="{FB5A68A9-2B90-BFEC-3040-5E5DABEF9D68}"/>
          </ac:spMkLst>
        </pc:spChg>
        <pc:spChg chg="mod">
          <ac:chgData name="Joyanta Debnath" userId="e3ab950c-fdc2-4ab5-893b-51d71d5ff5aa" providerId="ADAL" clId="{7690F946-D66C-2949-B306-45170BFF473A}" dt="2024-05-09T21:35:15.809" v="24259" actId="1076"/>
          <ac:spMkLst>
            <pc:docMk/>
            <pc:sldMk cId="551578182" sldId="389"/>
            <ac:spMk id="28" creationId="{612EB3F6-555D-4B1A-A486-4E8D786C390E}"/>
          </ac:spMkLst>
        </pc:spChg>
        <pc:spChg chg="del mod topLvl">
          <ac:chgData name="Joyanta Debnath" userId="e3ab950c-fdc2-4ab5-893b-51d71d5ff5aa" providerId="ADAL" clId="{7690F946-D66C-2949-B306-45170BFF473A}" dt="2024-05-03T21:41:39.248" v="11922" actId="478"/>
          <ac:spMkLst>
            <pc:docMk/>
            <pc:sldMk cId="551578182" sldId="389"/>
            <ac:spMk id="30" creationId="{33ED8404-8F73-3926-E4DE-DD849E333D48}"/>
          </ac:spMkLst>
        </pc:spChg>
        <pc:spChg chg="add del mod">
          <ac:chgData name="Joyanta Debnath" userId="e3ab950c-fdc2-4ab5-893b-51d71d5ff5aa" providerId="ADAL" clId="{7690F946-D66C-2949-B306-45170BFF473A}" dt="2024-05-09T20:55:52.183" v="23481" actId="478"/>
          <ac:spMkLst>
            <pc:docMk/>
            <pc:sldMk cId="551578182" sldId="389"/>
            <ac:spMk id="35" creationId="{7D014297-D135-2FEF-5EFC-482E1AF73E40}"/>
          </ac:spMkLst>
        </pc:spChg>
        <pc:spChg chg="add mod">
          <ac:chgData name="Joyanta Debnath" userId="e3ab950c-fdc2-4ab5-893b-51d71d5ff5aa" providerId="ADAL" clId="{7690F946-D66C-2949-B306-45170BFF473A}" dt="2024-05-03T22:01:47.113" v="12116" actId="207"/>
          <ac:spMkLst>
            <pc:docMk/>
            <pc:sldMk cId="551578182" sldId="389"/>
            <ac:spMk id="37" creationId="{D963CE0E-D3F6-49F5-3D6A-F00D86B15FE0}"/>
          </ac:spMkLst>
        </pc:spChg>
        <pc:spChg chg="add mod">
          <ac:chgData name="Joyanta Debnath" userId="e3ab950c-fdc2-4ab5-893b-51d71d5ff5aa" providerId="ADAL" clId="{7690F946-D66C-2949-B306-45170BFF473A}" dt="2024-05-03T21:49:48.566" v="12057" actId="114"/>
          <ac:spMkLst>
            <pc:docMk/>
            <pc:sldMk cId="551578182" sldId="389"/>
            <ac:spMk id="39" creationId="{5F7295EF-E699-E32D-A171-97C6AC7B0EDD}"/>
          </ac:spMkLst>
        </pc:spChg>
        <pc:spChg chg="add mod">
          <ac:chgData name="Joyanta Debnath" userId="e3ab950c-fdc2-4ab5-893b-51d71d5ff5aa" providerId="ADAL" clId="{7690F946-D66C-2949-B306-45170BFF473A}" dt="2024-05-03T21:50:33.807" v="12060" actId="114"/>
          <ac:spMkLst>
            <pc:docMk/>
            <pc:sldMk cId="551578182" sldId="389"/>
            <ac:spMk id="41" creationId="{98C770AD-057C-DCE0-3C0F-74ED5D8582F4}"/>
          </ac:spMkLst>
        </pc:spChg>
        <pc:spChg chg="add del">
          <ac:chgData name="Joyanta Debnath" userId="e3ab950c-fdc2-4ab5-893b-51d71d5ff5aa" providerId="ADAL" clId="{7690F946-D66C-2949-B306-45170BFF473A}" dt="2024-05-03T21:48:51.424" v="12051" actId="22"/>
          <ac:spMkLst>
            <pc:docMk/>
            <pc:sldMk cId="551578182" sldId="389"/>
            <ac:spMk id="45" creationId="{4560D215-354D-0A4A-4569-9B934B9B1828}"/>
          </ac:spMkLst>
        </pc:spChg>
        <pc:grpChg chg="add mod">
          <ac:chgData name="Joyanta Debnath" userId="e3ab950c-fdc2-4ab5-893b-51d71d5ff5aa" providerId="ADAL" clId="{7690F946-D66C-2949-B306-45170BFF473A}" dt="2024-05-09T21:35:46.001" v="24268" actId="1076"/>
          <ac:grpSpMkLst>
            <pc:docMk/>
            <pc:sldMk cId="551578182" sldId="389"/>
            <ac:grpSpMk id="7" creationId="{6FBF7977-A9CC-1C24-E498-CFCE13859007}"/>
          </ac:grpSpMkLst>
        </pc:grpChg>
        <pc:grpChg chg="add">
          <ac:chgData name="Joyanta Debnath" userId="e3ab950c-fdc2-4ab5-893b-51d71d5ff5aa" providerId="ADAL" clId="{7690F946-D66C-2949-B306-45170BFF473A}" dt="2024-05-03T20:20:13.430" v="11208" actId="164"/>
          <ac:grpSpMkLst>
            <pc:docMk/>
            <pc:sldMk cId="551578182" sldId="389"/>
            <ac:grpSpMk id="8" creationId="{62E7D914-C988-94AF-D31D-6784C6A726A4}"/>
          </ac:grpSpMkLst>
        </pc:grpChg>
        <pc:grpChg chg="add mod">
          <ac:chgData name="Joyanta Debnath" userId="e3ab950c-fdc2-4ab5-893b-51d71d5ff5aa" providerId="ADAL" clId="{7690F946-D66C-2949-B306-45170BFF473A}" dt="2024-05-09T21:05:57.845" v="23763" actId="1076"/>
          <ac:grpSpMkLst>
            <pc:docMk/>
            <pc:sldMk cId="551578182" sldId="389"/>
            <ac:grpSpMk id="8" creationId="{91BEDDFB-D7B7-A10A-D36D-991E7FDF1266}"/>
          </ac:grpSpMkLst>
        </pc:grpChg>
        <pc:grpChg chg="add mod">
          <ac:chgData name="Joyanta Debnath" userId="e3ab950c-fdc2-4ab5-893b-51d71d5ff5aa" providerId="ADAL" clId="{7690F946-D66C-2949-B306-45170BFF473A}" dt="2024-05-09T21:35:33.307" v="24264" actId="1076"/>
          <ac:grpSpMkLst>
            <pc:docMk/>
            <pc:sldMk cId="551578182" sldId="389"/>
            <ac:grpSpMk id="11" creationId="{1A7EF7FF-3B7B-AA21-62B7-8C4D8108EE55}"/>
          </ac:grpSpMkLst>
        </pc:grpChg>
        <pc:grpChg chg="add del mod">
          <ac:chgData name="Joyanta Debnath" userId="e3ab950c-fdc2-4ab5-893b-51d71d5ff5aa" providerId="ADAL" clId="{7690F946-D66C-2949-B306-45170BFF473A}" dt="2024-05-03T20:28:52.800" v="11273" actId="478"/>
          <ac:grpSpMkLst>
            <pc:docMk/>
            <pc:sldMk cId="551578182" sldId="389"/>
            <ac:grpSpMk id="15" creationId="{3B58B35B-FF2D-084A-63FC-BEC1299DA855}"/>
          </ac:grpSpMkLst>
        </pc:grpChg>
        <pc:grpChg chg="add del mod">
          <ac:chgData name="Joyanta Debnath" userId="e3ab950c-fdc2-4ab5-893b-51d71d5ff5aa" providerId="ADAL" clId="{7690F946-D66C-2949-B306-45170BFF473A}" dt="2024-05-03T20:29:56.446" v="11286" actId="165"/>
          <ac:grpSpMkLst>
            <pc:docMk/>
            <pc:sldMk cId="551578182" sldId="389"/>
            <ac:grpSpMk id="16" creationId="{C97D1A8F-EC1D-40BB-594C-9A425545D7C7}"/>
          </ac:grpSpMkLst>
        </pc:grpChg>
        <pc:grpChg chg="del mod topLvl">
          <ac:chgData name="Joyanta Debnath" userId="e3ab950c-fdc2-4ab5-893b-51d71d5ff5aa" providerId="ADAL" clId="{7690F946-D66C-2949-B306-45170BFF473A}" dt="2024-05-03T20:31:15.337" v="11292" actId="478"/>
          <ac:grpSpMkLst>
            <pc:docMk/>
            <pc:sldMk cId="551578182" sldId="389"/>
            <ac:grpSpMk id="18" creationId="{5A6B7CE3-DB40-DD13-5169-6E22C2B8BAB0}"/>
          </ac:grpSpMkLst>
        </pc:grpChg>
        <pc:grpChg chg="add del mod">
          <ac:chgData name="Joyanta Debnath" userId="e3ab950c-fdc2-4ab5-893b-51d71d5ff5aa" providerId="ADAL" clId="{7690F946-D66C-2949-B306-45170BFF473A}" dt="2024-05-03T21:44:17.657" v="11988" actId="478"/>
          <ac:grpSpMkLst>
            <pc:docMk/>
            <pc:sldMk cId="551578182" sldId="389"/>
            <ac:grpSpMk id="24" creationId="{9FF44501-3EAC-79A7-3224-FCA446E458B3}"/>
          </ac:grpSpMkLst>
        </pc:grpChg>
        <pc:grpChg chg="add del mod">
          <ac:chgData name="Joyanta Debnath" userId="e3ab950c-fdc2-4ab5-893b-51d71d5ff5aa" providerId="ADAL" clId="{7690F946-D66C-2949-B306-45170BFF473A}" dt="2024-05-03T20:36:20.433" v="11358" actId="165"/>
          <ac:grpSpMkLst>
            <pc:docMk/>
            <pc:sldMk cId="551578182" sldId="389"/>
            <ac:grpSpMk id="25" creationId="{125BC320-051E-6C4A-4B27-585E0819A703}"/>
          </ac:grpSpMkLst>
        </pc:grpChg>
        <pc:grpChg chg="del mod topLvl">
          <ac:chgData name="Joyanta Debnath" userId="e3ab950c-fdc2-4ab5-893b-51d71d5ff5aa" providerId="ADAL" clId="{7690F946-D66C-2949-B306-45170BFF473A}" dt="2024-05-03T21:41:32.371" v="11920" actId="478"/>
          <ac:grpSpMkLst>
            <pc:docMk/>
            <pc:sldMk cId="551578182" sldId="389"/>
            <ac:grpSpMk id="27" creationId="{415B164E-922B-0863-CE90-384E127FEBF6}"/>
          </ac:grpSpMkLst>
        </pc:grpChg>
        <pc:grpChg chg="add del mod">
          <ac:chgData name="Joyanta Debnath" userId="e3ab950c-fdc2-4ab5-893b-51d71d5ff5aa" providerId="ADAL" clId="{7690F946-D66C-2949-B306-45170BFF473A}" dt="2024-05-03T21:41:39.248" v="11922" actId="478"/>
          <ac:grpSpMkLst>
            <pc:docMk/>
            <pc:sldMk cId="551578182" sldId="389"/>
            <ac:grpSpMk id="31" creationId="{1502209E-ABF4-EFE6-8504-2EBA232CDD17}"/>
          </ac:grpSpMkLst>
        </pc:grpChg>
        <pc:grpChg chg="add del mod">
          <ac:chgData name="Joyanta Debnath" userId="e3ab950c-fdc2-4ab5-893b-51d71d5ff5aa" providerId="ADAL" clId="{7690F946-D66C-2949-B306-45170BFF473A}" dt="2024-05-09T20:55:49.672" v="23480" actId="478"/>
          <ac:grpSpMkLst>
            <pc:docMk/>
            <pc:sldMk cId="551578182" sldId="389"/>
            <ac:grpSpMk id="40" creationId="{70936D2E-5F9E-F8CF-F7C7-29441F89C7DE}"/>
          </ac:grpSpMkLst>
        </pc:grpChg>
        <pc:grpChg chg="add del mod">
          <ac:chgData name="Joyanta Debnath" userId="e3ab950c-fdc2-4ab5-893b-51d71d5ff5aa" providerId="ADAL" clId="{7690F946-D66C-2949-B306-45170BFF473A}" dt="2024-05-09T20:55:48.402" v="23479" actId="478"/>
          <ac:grpSpMkLst>
            <pc:docMk/>
            <pc:sldMk cId="551578182" sldId="389"/>
            <ac:grpSpMk id="42" creationId="{EE639FE8-D5A7-7F16-3E70-DEFC6133BEBA}"/>
          </ac:grpSpMkLst>
        </pc:grpChg>
        <pc:grpChg chg="add del">
          <ac:chgData name="Joyanta Debnath" userId="e3ab950c-fdc2-4ab5-893b-51d71d5ff5aa" providerId="ADAL" clId="{7690F946-D66C-2949-B306-45170BFF473A}" dt="2024-05-09T20:55:47.211" v="23478" actId="478"/>
          <ac:grpSpMkLst>
            <pc:docMk/>
            <pc:sldMk cId="551578182" sldId="389"/>
            <ac:grpSpMk id="43" creationId="{641CA2FC-7F22-F7CF-6A68-7FD9F73DC4E8}"/>
          </ac:grpSpMkLst>
        </pc:grpChg>
        <pc:picChg chg="add mod">
          <ac:chgData name="Joyanta Debnath" userId="e3ab950c-fdc2-4ab5-893b-51d71d5ff5aa" providerId="ADAL" clId="{7690F946-D66C-2949-B306-45170BFF473A}" dt="2024-05-03T20:28:10.368" v="11255" actId="1076"/>
          <ac:picMkLst>
            <pc:docMk/>
            <pc:sldMk cId="551578182" sldId="389"/>
            <ac:picMk id="2" creationId="{820C7004-AFEB-5916-81A5-133E817AD7B2}"/>
          </ac:picMkLst>
        </pc:picChg>
        <pc:picChg chg="add mod">
          <ac:chgData name="Joyanta Debnath" userId="e3ab950c-fdc2-4ab5-893b-51d71d5ff5aa" providerId="ADAL" clId="{7690F946-D66C-2949-B306-45170BFF473A}" dt="2024-05-03T20:27:54.320" v="11251" actId="14100"/>
          <ac:picMkLst>
            <pc:docMk/>
            <pc:sldMk cId="551578182" sldId="389"/>
            <ac:picMk id="4" creationId="{9BA4D10D-01BC-A1BD-DFCE-0056D0CBB906}"/>
          </ac:picMkLst>
        </pc:picChg>
        <pc:picChg chg="mod">
          <ac:chgData name="Joyanta Debnath" userId="e3ab950c-fdc2-4ab5-893b-51d71d5ff5aa" providerId="ADAL" clId="{7690F946-D66C-2949-B306-45170BFF473A}" dt="2024-05-09T21:05:10.176" v="23761"/>
          <ac:picMkLst>
            <pc:docMk/>
            <pc:sldMk cId="551578182" sldId="389"/>
            <ac:picMk id="9" creationId="{35BF9161-D201-F4D2-6C8E-AFA5E3396726}"/>
          </ac:picMkLst>
        </pc:picChg>
        <pc:picChg chg="add del mod">
          <ac:chgData name="Joyanta Debnath" userId="e3ab950c-fdc2-4ab5-893b-51d71d5ff5aa" providerId="ADAL" clId="{7690F946-D66C-2949-B306-45170BFF473A}" dt="2024-05-07T02:30:23.920" v="22266"/>
          <ac:picMkLst>
            <pc:docMk/>
            <pc:sldMk cId="551578182" sldId="389"/>
            <ac:picMk id="9" creationId="{9157EEEA-7C21-48E2-FA6F-25FD91ACA007}"/>
          </ac:picMkLst>
        </pc:picChg>
        <pc:picChg chg="add mod">
          <ac:chgData name="Joyanta Debnath" userId="e3ab950c-fdc2-4ab5-893b-51d71d5ff5aa" providerId="ADAL" clId="{7690F946-D66C-2949-B306-45170BFF473A}" dt="2024-05-02T18:20:52.215" v="8034"/>
          <ac:picMkLst>
            <pc:docMk/>
            <pc:sldMk cId="551578182" sldId="389"/>
            <ac:picMk id="12" creationId="{4B1C98DF-9665-A866-9D2E-55F060946FAE}"/>
          </ac:picMkLst>
        </pc:picChg>
        <pc:picChg chg="add del mod">
          <ac:chgData name="Joyanta Debnath" userId="e3ab950c-fdc2-4ab5-893b-51d71d5ff5aa" providerId="ADAL" clId="{7690F946-D66C-2949-B306-45170BFF473A}" dt="2024-05-03T20:28:54.225" v="11274" actId="478"/>
          <ac:picMkLst>
            <pc:docMk/>
            <pc:sldMk cId="551578182" sldId="389"/>
            <ac:picMk id="12" creationId="{F684CD5D-019B-2EC7-31EC-C5766FCE006C}"/>
          </ac:picMkLst>
        </pc:picChg>
        <pc:picChg chg="mod">
          <ac:chgData name="Joyanta Debnath" userId="e3ab950c-fdc2-4ab5-893b-51d71d5ff5aa" providerId="ADAL" clId="{7690F946-D66C-2949-B306-45170BFF473A}" dt="2024-05-09T21:35:49.246" v="24270" actId="1035"/>
          <ac:picMkLst>
            <pc:docMk/>
            <pc:sldMk cId="551578182" sldId="389"/>
            <ac:picMk id="13" creationId="{011A77C6-6C2F-8C19-A920-B7C33FBC238A}"/>
          </ac:picMkLst>
        </pc:picChg>
        <pc:picChg chg="add del mod">
          <ac:chgData name="Joyanta Debnath" userId="e3ab950c-fdc2-4ab5-893b-51d71d5ff5aa" providerId="ADAL" clId="{7690F946-D66C-2949-B306-45170BFF473A}" dt="2024-05-03T20:24:19.569" v="11232" actId="478"/>
          <ac:picMkLst>
            <pc:docMk/>
            <pc:sldMk cId="551578182" sldId="389"/>
            <ac:picMk id="13" creationId="{DC22E3A1-750A-042F-906E-0D6EAA9A7E1D}"/>
          </ac:picMkLst>
        </pc:picChg>
        <pc:picChg chg="add del mod">
          <ac:chgData name="Joyanta Debnath" userId="e3ab950c-fdc2-4ab5-893b-51d71d5ff5aa" providerId="ADAL" clId="{7690F946-D66C-2949-B306-45170BFF473A}" dt="2024-05-03T20:29:01.276" v="11278" actId="478"/>
          <ac:picMkLst>
            <pc:docMk/>
            <pc:sldMk cId="551578182" sldId="389"/>
            <ac:picMk id="14" creationId="{3CFBE1CE-64CE-5621-C03F-E90B88446800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551578182" sldId="389"/>
            <ac:picMk id="15" creationId="{16EC4CA8-C11C-562F-298E-B7A0B5DD898C}"/>
          </ac:picMkLst>
        </pc:picChg>
        <pc:picChg chg="del mod topLvl">
          <ac:chgData name="Joyanta Debnath" userId="e3ab950c-fdc2-4ab5-893b-51d71d5ff5aa" providerId="ADAL" clId="{7690F946-D66C-2949-B306-45170BFF473A}" dt="2024-05-03T20:31:15.337" v="11292" actId="478"/>
          <ac:picMkLst>
            <pc:docMk/>
            <pc:sldMk cId="551578182" sldId="389"/>
            <ac:picMk id="17" creationId="{DFF22A67-06FB-55A6-4B96-B4EBFA85B1D2}"/>
          </ac:picMkLst>
        </pc:picChg>
        <pc:picChg chg="mod">
          <ac:chgData name="Joyanta Debnath" userId="e3ab950c-fdc2-4ab5-893b-51d71d5ff5aa" providerId="ADAL" clId="{7690F946-D66C-2949-B306-45170BFF473A}" dt="2024-05-03T20:29:45.486" v="11283"/>
          <ac:picMkLst>
            <pc:docMk/>
            <pc:sldMk cId="551578182" sldId="389"/>
            <ac:picMk id="19" creationId="{A0EE45AB-FDC9-D414-2EC6-70F47A06A9AC}"/>
          </ac:picMkLst>
        </pc:picChg>
        <pc:picChg chg="add mod topLvl">
          <ac:chgData name="Joyanta Debnath" userId="e3ab950c-fdc2-4ab5-893b-51d71d5ff5aa" providerId="ADAL" clId="{7690F946-D66C-2949-B306-45170BFF473A}" dt="2024-05-03T21:50:14.419" v="12058" actId="166"/>
          <ac:picMkLst>
            <pc:docMk/>
            <pc:sldMk cId="551578182" sldId="389"/>
            <ac:picMk id="21" creationId="{48D50887-439C-E24E-0DF1-8C09E92C3207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551578182" sldId="389"/>
            <ac:picMk id="22" creationId="{B1819002-6174-4E91-95FF-15B9B2277109}"/>
          </ac:picMkLst>
        </pc:picChg>
        <pc:picChg chg="add del mod">
          <ac:chgData name="Joyanta Debnath" userId="e3ab950c-fdc2-4ab5-893b-51d71d5ff5aa" providerId="ADAL" clId="{7690F946-D66C-2949-B306-45170BFF473A}" dt="2024-05-03T21:41:35.576" v="11921" actId="478"/>
          <ac:picMkLst>
            <pc:docMk/>
            <pc:sldMk cId="551578182" sldId="389"/>
            <ac:picMk id="22" creationId="{B6A12A74-21FD-E1BE-7A73-FAF6C554D6E7}"/>
          </ac:picMkLst>
        </pc:picChg>
        <pc:picChg chg="mod topLvl">
          <ac:chgData name="Joyanta Debnath" userId="e3ab950c-fdc2-4ab5-893b-51d71d5ff5aa" providerId="ADAL" clId="{7690F946-D66C-2949-B306-45170BFF473A}" dt="2024-05-03T21:47:39.935" v="12038" actId="1035"/>
          <ac:picMkLst>
            <pc:docMk/>
            <pc:sldMk cId="551578182" sldId="389"/>
            <ac:picMk id="26" creationId="{01BFEE8E-FE4F-56E3-EE8B-AE76A4296D28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551578182" sldId="389"/>
            <ac:picMk id="29" creationId="{4635CF02-B88B-0130-6F60-C94E5552D70D}"/>
          </ac:picMkLst>
        </pc:picChg>
        <pc:picChg chg="del mod">
          <ac:chgData name="Joyanta Debnath" userId="e3ab950c-fdc2-4ab5-893b-51d71d5ff5aa" providerId="ADAL" clId="{7690F946-D66C-2949-B306-45170BFF473A}" dt="2024-05-03T21:41:32.371" v="11920" actId="478"/>
          <ac:picMkLst>
            <pc:docMk/>
            <pc:sldMk cId="551578182" sldId="389"/>
            <ac:picMk id="29" creationId="{793BEB32-4624-1FEA-7DB3-794717F20ED2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551578182" sldId="389"/>
            <ac:picMk id="30" creationId="{FACB9332-A491-624F-93DF-FF16929333C7}"/>
          </ac:picMkLst>
        </pc:picChg>
        <pc:picChg chg="add mod">
          <ac:chgData name="Joyanta Debnath" userId="e3ab950c-fdc2-4ab5-893b-51d71d5ff5aa" providerId="ADAL" clId="{7690F946-D66C-2949-B306-45170BFF473A}" dt="2024-05-03T20:45:07.109" v="11457" actId="1036"/>
          <ac:picMkLst>
            <pc:docMk/>
            <pc:sldMk cId="551578182" sldId="389"/>
            <ac:picMk id="32" creationId="{500FCB74-B1D8-01AC-E602-3F030A109FC2}"/>
          </ac:picMkLst>
        </pc:picChg>
        <pc:picChg chg="add mod">
          <ac:chgData name="Joyanta Debnath" userId="e3ab950c-fdc2-4ab5-893b-51d71d5ff5aa" providerId="ADAL" clId="{7690F946-D66C-2949-B306-45170BFF473A}" dt="2024-05-03T20:45:05.089" v="11455" actId="1035"/>
          <ac:picMkLst>
            <pc:docMk/>
            <pc:sldMk cId="551578182" sldId="389"/>
            <ac:picMk id="33" creationId="{C0627C17-AF49-C5BE-FD27-17A7F02CB352}"/>
          </ac:picMkLst>
        </pc:picChg>
        <pc:picChg chg="add del mod">
          <ac:chgData name="Joyanta Debnath" userId="e3ab950c-fdc2-4ab5-893b-51d71d5ff5aa" providerId="ADAL" clId="{7690F946-D66C-2949-B306-45170BFF473A}" dt="2024-05-09T20:55:53.365" v="23482" actId="478"/>
          <ac:picMkLst>
            <pc:docMk/>
            <pc:sldMk cId="551578182" sldId="389"/>
            <ac:picMk id="34" creationId="{45CECA21-44F9-5016-4F31-75B86FEFF1D5}"/>
          </ac:picMkLst>
        </pc:picChg>
        <pc:picChg chg="add">
          <ac:chgData name="Joyanta Debnath" userId="e3ab950c-fdc2-4ab5-893b-51d71d5ff5aa" providerId="ADAL" clId="{7690F946-D66C-2949-B306-45170BFF473A}" dt="2024-05-03T20:54:49.516" v="11586"/>
          <ac:picMkLst>
            <pc:docMk/>
            <pc:sldMk cId="551578182" sldId="389"/>
            <ac:picMk id="36" creationId="{A66317E1-6824-781B-D20B-CA377573CAC9}"/>
          </ac:picMkLst>
        </pc:picChg>
        <pc:picChg chg="add del mod">
          <ac:chgData name="Joyanta Debnath" userId="e3ab950c-fdc2-4ab5-893b-51d71d5ff5aa" providerId="ADAL" clId="{7690F946-D66C-2949-B306-45170BFF473A}" dt="2024-05-09T20:58:39.509" v="23538" actId="478"/>
          <ac:picMkLst>
            <pc:docMk/>
            <pc:sldMk cId="551578182" sldId="389"/>
            <ac:picMk id="1026" creationId="{91ABA15F-D954-F0AC-0857-3528E72398D7}"/>
          </ac:picMkLst>
        </pc:picChg>
        <pc:picChg chg="add mod">
          <ac:chgData name="Joyanta Debnath" userId="e3ab950c-fdc2-4ab5-893b-51d71d5ff5aa" providerId="ADAL" clId="{7690F946-D66C-2949-B306-45170BFF473A}" dt="2024-05-09T21:35:46.001" v="24268" actId="1076"/>
          <ac:picMkLst>
            <pc:docMk/>
            <pc:sldMk cId="551578182" sldId="389"/>
            <ac:picMk id="1028" creationId="{53BD3186-286C-8EF8-3B31-903CD4105BFE}"/>
          </ac:picMkLst>
        </pc:picChg>
      </pc:sldChg>
      <pc:sldChg chg="del">
        <pc:chgData name="Joyanta Debnath" userId="e3ab950c-fdc2-4ab5-893b-51d71d5ff5aa" providerId="ADAL" clId="{7690F946-D66C-2949-B306-45170BFF473A}" dt="2024-05-01T23:05:25.775" v="5151" actId="2696"/>
        <pc:sldMkLst>
          <pc:docMk/>
          <pc:sldMk cId="4210646410" sldId="394"/>
        </pc:sldMkLst>
      </pc:sldChg>
      <pc:sldChg chg="del">
        <pc:chgData name="Joyanta Debnath" userId="e3ab950c-fdc2-4ab5-893b-51d71d5ff5aa" providerId="ADAL" clId="{7690F946-D66C-2949-B306-45170BFF473A}" dt="2024-05-01T23:05:08.076" v="5144" actId="2696"/>
        <pc:sldMkLst>
          <pc:docMk/>
          <pc:sldMk cId="2234023207" sldId="398"/>
        </pc:sldMkLst>
      </pc:sldChg>
      <pc:sldChg chg="del">
        <pc:chgData name="Joyanta Debnath" userId="e3ab950c-fdc2-4ab5-893b-51d71d5ff5aa" providerId="ADAL" clId="{7690F946-D66C-2949-B306-45170BFF473A}" dt="2024-05-01T23:05:06.419" v="5143" actId="2696"/>
        <pc:sldMkLst>
          <pc:docMk/>
          <pc:sldMk cId="2545369732" sldId="399"/>
        </pc:sldMkLst>
      </pc:sldChg>
      <pc:sldChg chg="del">
        <pc:chgData name="Joyanta Debnath" userId="e3ab950c-fdc2-4ab5-893b-51d71d5ff5aa" providerId="ADAL" clId="{7690F946-D66C-2949-B306-45170BFF473A}" dt="2024-05-01T23:05:01.328" v="5140" actId="2696"/>
        <pc:sldMkLst>
          <pc:docMk/>
          <pc:sldMk cId="759950236" sldId="403"/>
        </pc:sldMkLst>
      </pc:sldChg>
      <pc:sldChg chg="del">
        <pc:chgData name="Joyanta Debnath" userId="e3ab950c-fdc2-4ab5-893b-51d71d5ff5aa" providerId="ADAL" clId="{7690F946-D66C-2949-B306-45170BFF473A}" dt="2024-05-01T23:05:11.107" v="5145" actId="2696"/>
        <pc:sldMkLst>
          <pc:docMk/>
          <pc:sldMk cId="902229316" sldId="412"/>
        </pc:sldMkLst>
      </pc:sldChg>
      <pc:sldChg chg="del">
        <pc:chgData name="Joyanta Debnath" userId="e3ab950c-fdc2-4ab5-893b-51d71d5ff5aa" providerId="ADAL" clId="{7690F946-D66C-2949-B306-45170BFF473A}" dt="2024-05-01T23:05:27.570" v="5152" actId="2696"/>
        <pc:sldMkLst>
          <pc:docMk/>
          <pc:sldMk cId="4267882922" sldId="415"/>
        </pc:sldMkLst>
      </pc:sldChg>
      <pc:sldChg chg="del">
        <pc:chgData name="Joyanta Debnath" userId="e3ab950c-fdc2-4ab5-893b-51d71d5ff5aa" providerId="ADAL" clId="{7690F946-D66C-2949-B306-45170BFF473A}" dt="2024-05-01T23:05:02.729" v="5141" actId="2696"/>
        <pc:sldMkLst>
          <pc:docMk/>
          <pc:sldMk cId="4398992" sldId="418"/>
        </pc:sldMkLst>
      </pc:sldChg>
      <pc:sldChg chg="del">
        <pc:chgData name="Joyanta Debnath" userId="e3ab950c-fdc2-4ab5-893b-51d71d5ff5aa" providerId="ADAL" clId="{7690F946-D66C-2949-B306-45170BFF473A}" dt="2024-05-01T19:24:05.161" v="1426" actId="2696"/>
        <pc:sldMkLst>
          <pc:docMk/>
          <pc:sldMk cId="1004438156" sldId="420"/>
        </pc:sldMkLst>
      </pc:sldChg>
      <pc:sldChg chg="del">
        <pc:chgData name="Joyanta Debnath" userId="e3ab950c-fdc2-4ab5-893b-51d71d5ff5aa" providerId="ADAL" clId="{7690F946-D66C-2949-B306-45170BFF473A}" dt="2024-05-01T19:24:05.960" v="1427" actId="2696"/>
        <pc:sldMkLst>
          <pc:docMk/>
          <pc:sldMk cId="3718718585" sldId="426"/>
        </pc:sldMkLst>
      </pc:sldChg>
      <pc:sldChg chg="del">
        <pc:chgData name="Joyanta Debnath" userId="e3ab950c-fdc2-4ab5-893b-51d71d5ff5aa" providerId="ADAL" clId="{7690F946-D66C-2949-B306-45170BFF473A}" dt="2024-05-01T19:24:08.002" v="1428" actId="2696"/>
        <pc:sldMkLst>
          <pc:docMk/>
          <pc:sldMk cId="3789914460" sldId="428"/>
        </pc:sldMkLst>
      </pc:sldChg>
      <pc:sldChg chg="addSp delSp modSp del mod delAnim">
        <pc:chgData name="Joyanta Debnath" userId="e3ab950c-fdc2-4ab5-893b-51d71d5ff5aa" providerId="ADAL" clId="{7690F946-D66C-2949-B306-45170BFF473A}" dt="2024-05-01T05:34:07.431" v="1220" actId="2696"/>
        <pc:sldMkLst>
          <pc:docMk/>
          <pc:sldMk cId="2563935490" sldId="430"/>
        </pc:sldMkLst>
        <pc:spChg chg="add mod">
          <ac:chgData name="Joyanta Debnath" userId="e3ab950c-fdc2-4ab5-893b-51d71d5ff5aa" providerId="ADAL" clId="{7690F946-D66C-2949-B306-45170BFF473A}" dt="2024-05-01T04:08:29.730" v="392" actId="1076"/>
          <ac:spMkLst>
            <pc:docMk/>
            <pc:sldMk cId="2563935490" sldId="430"/>
            <ac:spMk id="2" creationId="{82814C5E-FC05-CDDD-FF0F-8C1887D725FC}"/>
          </ac:spMkLst>
        </pc:spChg>
        <pc:spChg chg="add del mod">
          <ac:chgData name="Joyanta Debnath" userId="e3ab950c-fdc2-4ab5-893b-51d71d5ff5aa" providerId="ADAL" clId="{7690F946-D66C-2949-B306-45170BFF473A}" dt="2024-05-01T03:33:34.069" v="70" actId="478"/>
          <ac:spMkLst>
            <pc:docMk/>
            <pc:sldMk cId="2563935490" sldId="430"/>
            <ac:spMk id="3" creationId="{665EC7C7-9DFA-17D4-C3CC-624B4A2CCBA3}"/>
          </ac:spMkLst>
        </pc:spChg>
        <pc:spChg chg="add mod">
          <ac:chgData name="Joyanta Debnath" userId="e3ab950c-fdc2-4ab5-893b-51d71d5ff5aa" providerId="ADAL" clId="{7690F946-D66C-2949-B306-45170BFF473A}" dt="2024-05-01T04:08:29.730" v="392" actId="1076"/>
          <ac:spMkLst>
            <pc:docMk/>
            <pc:sldMk cId="2563935490" sldId="430"/>
            <ac:spMk id="5" creationId="{B8FECEA2-7099-2064-F20F-92EF028CECD9}"/>
          </ac:spMkLst>
        </pc:spChg>
        <pc:spChg chg="del">
          <ac:chgData name="Joyanta Debnath" userId="e3ab950c-fdc2-4ab5-893b-51d71d5ff5aa" providerId="ADAL" clId="{7690F946-D66C-2949-B306-45170BFF473A}" dt="2024-05-01T03:31:05.584" v="34" actId="478"/>
          <ac:spMkLst>
            <pc:docMk/>
            <pc:sldMk cId="2563935490" sldId="430"/>
            <ac:spMk id="7" creationId="{EA6089F7-1FA5-B6EF-D54E-23A8928CBDE7}"/>
          </ac:spMkLst>
        </pc:spChg>
        <pc:spChg chg="del">
          <ac:chgData name="Joyanta Debnath" userId="e3ab950c-fdc2-4ab5-893b-51d71d5ff5aa" providerId="ADAL" clId="{7690F946-D66C-2949-B306-45170BFF473A}" dt="2024-05-01T03:31:08.234" v="35" actId="478"/>
          <ac:spMkLst>
            <pc:docMk/>
            <pc:sldMk cId="2563935490" sldId="430"/>
            <ac:spMk id="8" creationId="{AEA3B59B-BC24-D6DB-600D-CAAFD19085C2}"/>
          </ac:spMkLst>
        </pc:spChg>
        <pc:spChg chg="add del mod">
          <ac:chgData name="Joyanta Debnath" userId="e3ab950c-fdc2-4ab5-893b-51d71d5ff5aa" providerId="ADAL" clId="{7690F946-D66C-2949-B306-45170BFF473A}" dt="2024-05-01T03:38:51.781" v="91" actId="478"/>
          <ac:spMkLst>
            <pc:docMk/>
            <pc:sldMk cId="2563935490" sldId="430"/>
            <ac:spMk id="11" creationId="{FD353EFE-E76B-3AD2-B16A-08F93E5282DC}"/>
          </ac:spMkLst>
        </pc:spChg>
        <pc:spChg chg="del">
          <ac:chgData name="Joyanta Debnath" userId="e3ab950c-fdc2-4ab5-893b-51d71d5ff5aa" providerId="ADAL" clId="{7690F946-D66C-2949-B306-45170BFF473A}" dt="2024-05-01T03:31:01.919" v="32" actId="478"/>
          <ac:spMkLst>
            <pc:docMk/>
            <pc:sldMk cId="2563935490" sldId="430"/>
            <ac:spMk id="23" creationId="{62AEE147-8057-3EA7-9104-4699DEFC57DE}"/>
          </ac:spMkLst>
        </pc:spChg>
        <pc:spChg chg="del">
          <ac:chgData name="Joyanta Debnath" userId="e3ab950c-fdc2-4ab5-893b-51d71d5ff5aa" providerId="ADAL" clId="{7690F946-D66C-2949-B306-45170BFF473A}" dt="2024-05-01T03:31:00.230" v="31" actId="478"/>
          <ac:spMkLst>
            <pc:docMk/>
            <pc:sldMk cId="2563935490" sldId="430"/>
            <ac:spMk id="24" creationId="{62C71EAD-12CD-F6C5-2D79-677303D54E80}"/>
          </ac:spMkLst>
        </pc:spChg>
        <pc:spChg chg="del">
          <ac:chgData name="Joyanta Debnath" userId="e3ab950c-fdc2-4ab5-893b-51d71d5ff5aa" providerId="ADAL" clId="{7690F946-D66C-2949-B306-45170BFF473A}" dt="2024-05-01T03:31:03.797" v="33" actId="478"/>
          <ac:spMkLst>
            <pc:docMk/>
            <pc:sldMk cId="2563935490" sldId="430"/>
            <ac:spMk id="25" creationId="{543AAC88-AE17-B5F2-142E-DABCAF21098C}"/>
          </ac:spMkLst>
        </pc:spChg>
        <pc:spChg chg="del">
          <ac:chgData name="Joyanta Debnath" userId="e3ab950c-fdc2-4ab5-893b-51d71d5ff5aa" providerId="ADAL" clId="{7690F946-D66C-2949-B306-45170BFF473A}" dt="2024-05-01T03:30:54.100" v="30" actId="478"/>
          <ac:spMkLst>
            <pc:docMk/>
            <pc:sldMk cId="2563935490" sldId="430"/>
            <ac:spMk id="29" creationId="{1CDA3B10-660D-A27F-14D5-BEC3E986E010}"/>
          </ac:spMkLst>
        </pc:spChg>
        <pc:spChg chg="add mod">
          <ac:chgData name="Joyanta Debnath" userId="e3ab950c-fdc2-4ab5-893b-51d71d5ff5aa" providerId="ADAL" clId="{7690F946-D66C-2949-B306-45170BFF473A}" dt="2024-05-01T04:08:29.730" v="392" actId="1076"/>
          <ac:spMkLst>
            <pc:docMk/>
            <pc:sldMk cId="2563935490" sldId="430"/>
            <ac:spMk id="30" creationId="{DB72E74C-AC77-4D37-1824-8E55DB9CDEC7}"/>
          </ac:spMkLst>
        </pc:spChg>
        <pc:spChg chg="add mod">
          <ac:chgData name="Joyanta Debnath" userId="e3ab950c-fdc2-4ab5-893b-51d71d5ff5aa" providerId="ADAL" clId="{7690F946-D66C-2949-B306-45170BFF473A}" dt="2024-05-01T05:02:19.596" v="886" actId="20577"/>
          <ac:spMkLst>
            <pc:docMk/>
            <pc:sldMk cId="2563935490" sldId="430"/>
            <ac:spMk id="31" creationId="{2AD4C5BE-7F83-6601-C269-A87C12CA1529}"/>
          </ac:spMkLst>
        </pc:spChg>
        <pc:spChg chg="del">
          <ac:chgData name="Joyanta Debnath" userId="e3ab950c-fdc2-4ab5-893b-51d71d5ff5aa" providerId="ADAL" clId="{7690F946-D66C-2949-B306-45170BFF473A}" dt="2024-05-01T03:42:17.598" v="105" actId="478"/>
          <ac:spMkLst>
            <pc:docMk/>
            <pc:sldMk cId="2563935490" sldId="430"/>
            <ac:spMk id="32" creationId="{10BABA78-796C-BA55-8CDF-636893BE04A0}"/>
          </ac:spMkLst>
        </pc:spChg>
        <pc:spChg chg="add mod">
          <ac:chgData name="Joyanta Debnath" userId="e3ab950c-fdc2-4ab5-893b-51d71d5ff5aa" providerId="ADAL" clId="{7690F946-D66C-2949-B306-45170BFF473A}" dt="2024-05-01T04:08:29.730" v="392" actId="1076"/>
          <ac:spMkLst>
            <pc:docMk/>
            <pc:sldMk cId="2563935490" sldId="430"/>
            <ac:spMk id="33" creationId="{D4A2D490-5434-2AB4-75DD-088D8ECEC48A}"/>
          </ac:spMkLst>
        </pc:spChg>
        <pc:spChg chg="add mod">
          <ac:chgData name="Joyanta Debnath" userId="e3ab950c-fdc2-4ab5-893b-51d71d5ff5aa" providerId="ADAL" clId="{7690F946-D66C-2949-B306-45170BFF473A}" dt="2024-05-01T04:08:29.730" v="392" actId="1076"/>
          <ac:spMkLst>
            <pc:docMk/>
            <pc:sldMk cId="2563935490" sldId="430"/>
            <ac:spMk id="34" creationId="{6586FFED-AC35-0ABC-E962-75A0BE9239A6}"/>
          </ac:spMkLst>
        </pc:spChg>
        <pc:spChg chg="add mod">
          <ac:chgData name="Joyanta Debnath" userId="e3ab950c-fdc2-4ab5-893b-51d71d5ff5aa" providerId="ADAL" clId="{7690F946-D66C-2949-B306-45170BFF473A}" dt="2024-05-01T04:12:54.098" v="524" actId="1076"/>
          <ac:spMkLst>
            <pc:docMk/>
            <pc:sldMk cId="2563935490" sldId="430"/>
            <ac:spMk id="36" creationId="{1DC186FE-DFFD-D4A6-3A81-23842E035D6D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39" creationId="{253EA30D-9C05-940F-C28C-CDE7629D000C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40" creationId="{D0A16E69-A3B2-8F04-8111-52E960D0EA67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48" creationId="{E5350F69-F8CC-C20B-A746-44205E2C877A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49" creationId="{7CA82ECF-3748-0697-A085-D99613F7E071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50" creationId="{4CEFDE17-BDE5-3B38-FB67-5CF147CB0ED5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51" creationId="{4C022BE9-6655-141F-92B4-C52676FA56E9}"/>
          </ac:spMkLst>
        </pc:spChg>
        <pc:spChg chg="add del mod">
          <ac:chgData name="Joyanta Debnath" userId="e3ab950c-fdc2-4ab5-893b-51d71d5ff5aa" providerId="ADAL" clId="{7690F946-D66C-2949-B306-45170BFF473A}" dt="2024-05-01T04:08:33.396" v="393" actId="478"/>
          <ac:spMkLst>
            <pc:docMk/>
            <pc:sldMk cId="2563935490" sldId="430"/>
            <ac:spMk id="52" creationId="{0FA94BD8-17B4-205D-187F-62A7A631295A}"/>
          </ac:spMkLst>
        </pc:spChg>
        <pc:spChg chg="add mod">
          <ac:chgData name="Joyanta Debnath" userId="e3ab950c-fdc2-4ab5-893b-51d71d5ff5aa" providerId="ADAL" clId="{7690F946-D66C-2949-B306-45170BFF473A}" dt="2024-05-01T04:09:01.231" v="398" actId="1076"/>
          <ac:spMkLst>
            <pc:docMk/>
            <pc:sldMk cId="2563935490" sldId="430"/>
            <ac:spMk id="55" creationId="{694DDC11-BEB5-83AC-152E-B0AE3699D87E}"/>
          </ac:spMkLst>
        </pc:spChg>
        <pc:spChg chg="add mod">
          <ac:chgData name="Joyanta Debnath" userId="e3ab950c-fdc2-4ab5-893b-51d71d5ff5aa" providerId="ADAL" clId="{7690F946-D66C-2949-B306-45170BFF473A}" dt="2024-05-01T04:09:01.231" v="398" actId="1076"/>
          <ac:spMkLst>
            <pc:docMk/>
            <pc:sldMk cId="2563935490" sldId="430"/>
            <ac:spMk id="56" creationId="{77036BB5-EE70-0525-348E-74184EA7F157}"/>
          </ac:spMkLst>
        </pc:spChg>
        <pc:spChg chg="add mod">
          <ac:chgData name="Joyanta Debnath" userId="e3ab950c-fdc2-4ab5-893b-51d71d5ff5aa" providerId="ADAL" clId="{7690F946-D66C-2949-B306-45170BFF473A}" dt="2024-05-01T04:09:16.336" v="410" actId="1076"/>
          <ac:spMkLst>
            <pc:docMk/>
            <pc:sldMk cId="2563935490" sldId="430"/>
            <ac:spMk id="64" creationId="{5C3B96EA-C570-E8E8-0506-FC16C6A29747}"/>
          </ac:spMkLst>
        </pc:spChg>
        <pc:spChg chg="add mod">
          <ac:chgData name="Joyanta Debnath" userId="e3ab950c-fdc2-4ab5-893b-51d71d5ff5aa" providerId="ADAL" clId="{7690F946-D66C-2949-B306-45170BFF473A}" dt="2024-05-01T05:02:23.266" v="892" actId="20577"/>
          <ac:spMkLst>
            <pc:docMk/>
            <pc:sldMk cId="2563935490" sldId="430"/>
            <ac:spMk id="65" creationId="{E9C7B89C-6547-4F87-FB99-2DC1A9B6432C}"/>
          </ac:spMkLst>
        </pc:spChg>
        <pc:spChg chg="add del mod">
          <ac:chgData name="Joyanta Debnath" userId="e3ab950c-fdc2-4ab5-893b-51d71d5ff5aa" providerId="ADAL" clId="{7690F946-D66C-2949-B306-45170BFF473A}" dt="2024-05-01T04:10:36.643" v="420" actId="478"/>
          <ac:spMkLst>
            <pc:docMk/>
            <pc:sldMk cId="2563935490" sldId="430"/>
            <ac:spMk id="66" creationId="{A02C286D-3DB6-3FC5-86B3-D314026A0A48}"/>
          </ac:spMkLst>
        </pc:spChg>
        <pc:spChg chg="add del mod">
          <ac:chgData name="Joyanta Debnath" userId="e3ab950c-fdc2-4ab5-893b-51d71d5ff5aa" providerId="ADAL" clId="{7690F946-D66C-2949-B306-45170BFF473A}" dt="2024-05-01T04:32:48.277" v="734" actId="1076"/>
          <ac:spMkLst>
            <pc:docMk/>
            <pc:sldMk cId="2563935490" sldId="430"/>
            <ac:spMk id="67" creationId="{CD388D55-18E3-EC03-1116-5F49FD5B2DB7}"/>
          </ac:spMkLst>
        </pc:spChg>
        <pc:spChg chg="add mod">
          <ac:chgData name="Joyanta Debnath" userId="e3ab950c-fdc2-4ab5-893b-51d71d5ff5aa" providerId="ADAL" clId="{7690F946-D66C-2949-B306-45170BFF473A}" dt="2024-05-01T04:12:29.139" v="522" actId="1076"/>
          <ac:spMkLst>
            <pc:docMk/>
            <pc:sldMk cId="2563935490" sldId="430"/>
            <ac:spMk id="68" creationId="{90FBE5AB-F971-753C-28E4-7E3A52D0BED4}"/>
          </ac:spMkLst>
        </pc:spChg>
        <pc:spChg chg="add mod">
          <ac:chgData name="Joyanta Debnath" userId="e3ab950c-fdc2-4ab5-893b-51d71d5ff5aa" providerId="ADAL" clId="{7690F946-D66C-2949-B306-45170BFF473A}" dt="2024-05-01T04:14:56.952" v="561" actId="207"/>
          <ac:spMkLst>
            <pc:docMk/>
            <pc:sldMk cId="2563935490" sldId="430"/>
            <ac:spMk id="76" creationId="{0B8B6974-1FC0-F8E3-80F9-BAD103E02665}"/>
          </ac:spMkLst>
        </pc:spChg>
        <pc:spChg chg="add del mod">
          <ac:chgData name="Joyanta Debnath" userId="e3ab950c-fdc2-4ab5-893b-51d71d5ff5aa" providerId="ADAL" clId="{7690F946-D66C-2949-B306-45170BFF473A}" dt="2024-05-01T04:14:43.532" v="559" actId="478"/>
          <ac:spMkLst>
            <pc:docMk/>
            <pc:sldMk cId="2563935490" sldId="430"/>
            <ac:spMk id="77" creationId="{5482D618-D3D4-9B0F-0E08-99E891421699}"/>
          </ac:spMkLst>
        </pc:spChg>
        <pc:spChg chg="add mod">
          <ac:chgData name="Joyanta Debnath" userId="e3ab950c-fdc2-4ab5-893b-51d71d5ff5aa" providerId="ADAL" clId="{7690F946-D66C-2949-B306-45170BFF473A}" dt="2024-05-01T04:16:39.354" v="586" actId="20577"/>
          <ac:spMkLst>
            <pc:docMk/>
            <pc:sldMk cId="2563935490" sldId="430"/>
            <ac:spMk id="78" creationId="{EEFEF355-7BAC-03EA-2AB9-CBAD37965DFA}"/>
          </ac:spMkLst>
        </pc:spChg>
        <pc:spChg chg="add mod">
          <ac:chgData name="Joyanta Debnath" userId="e3ab950c-fdc2-4ab5-893b-51d71d5ff5aa" providerId="ADAL" clId="{7690F946-D66C-2949-B306-45170BFF473A}" dt="2024-05-01T05:24:46.531" v="1090" actId="14100"/>
          <ac:spMkLst>
            <pc:docMk/>
            <pc:sldMk cId="2563935490" sldId="430"/>
            <ac:spMk id="83" creationId="{65664D17-8C74-390F-5729-D8CE90DBFE1D}"/>
          </ac:spMkLst>
        </pc:spChg>
        <pc:picChg chg="del">
          <ac:chgData name="Joyanta Debnath" userId="e3ab950c-fdc2-4ab5-893b-51d71d5ff5aa" providerId="ADAL" clId="{7690F946-D66C-2949-B306-45170BFF473A}" dt="2024-05-01T03:31:12.069" v="36" actId="478"/>
          <ac:picMkLst>
            <pc:docMk/>
            <pc:sldMk cId="2563935490" sldId="430"/>
            <ac:picMk id="6" creationId="{F3AE022F-4038-91DC-30D8-2474BA1D0B1F}"/>
          </ac:picMkLst>
        </pc:picChg>
        <pc:picChg chg="mod">
          <ac:chgData name="Joyanta Debnath" userId="e3ab950c-fdc2-4ab5-893b-51d71d5ff5aa" providerId="ADAL" clId="{7690F946-D66C-2949-B306-45170BFF473A}" dt="2024-05-01T04:08:29.730" v="392" actId="1076"/>
          <ac:picMkLst>
            <pc:docMk/>
            <pc:sldMk cId="2563935490" sldId="430"/>
            <ac:picMk id="12" creationId="{F0D5F89A-A466-CD45-ABEB-73CB55FCE7AE}"/>
          </ac:picMkLst>
        </pc:picChg>
        <pc:picChg chg="add del mod">
          <ac:chgData name="Joyanta Debnath" userId="e3ab950c-fdc2-4ab5-893b-51d71d5ff5aa" providerId="ADAL" clId="{7690F946-D66C-2949-B306-45170BFF473A}" dt="2024-05-01T03:41:29.367" v="94" actId="478"/>
          <ac:picMkLst>
            <pc:docMk/>
            <pc:sldMk cId="2563935490" sldId="430"/>
            <ac:picMk id="13" creationId="{C81D9586-F78F-BC97-3440-D8959378D760}"/>
          </ac:picMkLst>
        </pc:picChg>
        <pc:picChg chg="mod">
          <ac:chgData name="Joyanta Debnath" userId="e3ab950c-fdc2-4ab5-893b-51d71d5ff5aa" providerId="ADAL" clId="{7690F946-D66C-2949-B306-45170BFF473A}" dt="2024-05-01T04:08:29.730" v="392" actId="1076"/>
          <ac:picMkLst>
            <pc:docMk/>
            <pc:sldMk cId="2563935490" sldId="430"/>
            <ac:picMk id="35" creationId="{FE50AF22-CBF9-E3E9-173B-EC917ACCE06D}"/>
          </ac:picMkLst>
        </pc:picChg>
        <pc:picChg chg="add del mod">
          <ac:chgData name="Joyanta Debnath" userId="e3ab950c-fdc2-4ab5-893b-51d71d5ff5aa" providerId="ADAL" clId="{7690F946-D66C-2949-B306-45170BFF473A}" dt="2024-05-01T04:08:33.396" v="393" actId="478"/>
          <ac:picMkLst>
            <pc:docMk/>
            <pc:sldMk cId="2563935490" sldId="430"/>
            <ac:picMk id="37" creationId="{E5515EA5-6932-A304-9267-8BB14F6294C8}"/>
          </ac:picMkLst>
        </pc:picChg>
        <pc:picChg chg="add del mod">
          <ac:chgData name="Joyanta Debnath" userId="e3ab950c-fdc2-4ab5-893b-51d71d5ff5aa" providerId="ADAL" clId="{7690F946-D66C-2949-B306-45170BFF473A}" dt="2024-05-01T04:08:33.396" v="393" actId="478"/>
          <ac:picMkLst>
            <pc:docMk/>
            <pc:sldMk cId="2563935490" sldId="430"/>
            <ac:picMk id="38" creationId="{83BE98FF-1AC2-3ED7-C3FF-9A9D261BDE28}"/>
          </ac:picMkLst>
        </pc:picChg>
        <pc:picChg chg="add mod">
          <ac:chgData name="Joyanta Debnath" userId="e3ab950c-fdc2-4ab5-893b-51d71d5ff5aa" providerId="ADAL" clId="{7690F946-D66C-2949-B306-45170BFF473A}" dt="2024-05-01T04:09:01.231" v="398" actId="1076"/>
          <ac:picMkLst>
            <pc:docMk/>
            <pc:sldMk cId="2563935490" sldId="430"/>
            <ac:picMk id="53" creationId="{3C528C61-F808-CCA9-1555-0F6A3910CB10}"/>
          </ac:picMkLst>
        </pc:picChg>
        <pc:picChg chg="add mod">
          <ac:chgData name="Joyanta Debnath" userId="e3ab950c-fdc2-4ab5-893b-51d71d5ff5aa" providerId="ADAL" clId="{7690F946-D66C-2949-B306-45170BFF473A}" dt="2024-05-01T04:09:01.231" v="398" actId="1076"/>
          <ac:picMkLst>
            <pc:docMk/>
            <pc:sldMk cId="2563935490" sldId="430"/>
            <ac:picMk id="54" creationId="{8C304EDC-7BD7-06FB-38C9-BD8D3FCD06E3}"/>
          </ac:picMkLst>
        </pc:picChg>
        <pc:cxnChg chg="del mod">
          <ac:chgData name="Joyanta Debnath" userId="e3ab950c-fdc2-4ab5-893b-51d71d5ff5aa" providerId="ADAL" clId="{7690F946-D66C-2949-B306-45170BFF473A}" dt="2024-05-01T03:41:44.765" v="100" actId="478"/>
          <ac:cxnSpMkLst>
            <pc:docMk/>
            <pc:sldMk cId="2563935490" sldId="430"/>
            <ac:cxnSpMk id="9" creationId="{EFC01631-03C4-AC43-8C57-74584031CE0C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15" creationId="{B8461CA2-7134-1ACA-6D05-0F8A0D4007D8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17" creationId="{6F5D64F4-EDF0-67A6-5F7D-5D54994BEC9B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19" creationId="{473D6BEC-7953-9EF4-0973-9D9CD536E66C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20" creationId="{794F1E65-5DE3-B8AC-856D-4BEFD57686DE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21" creationId="{6E971673-CD6E-FACC-4BE1-A12D42042AF7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22" creationId="{141C5B1B-A4D8-3943-AE13-57F9B49A7E3C}"/>
          </ac:cxnSpMkLst>
        </pc:cxnChg>
        <pc:cxnChg chg="add mod">
          <ac:chgData name="Joyanta Debnath" userId="e3ab950c-fdc2-4ab5-893b-51d71d5ff5aa" providerId="ADAL" clId="{7690F946-D66C-2949-B306-45170BFF473A}" dt="2024-05-01T04:08:29.730" v="392" actId="1076"/>
          <ac:cxnSpMkLst>
            <pc:docMk/>
            <pc:sldMk cId="2563935490" sldId="430"/>
            <ac:cxnSpMk id="26" creationId="{3E4CB350-464B-2AD6-03E1-0993A72250E7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1" creationId="{BAFD3A17-B917-2DEC-1142-2A00259B5FF5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2" creationId="{53EFB08D-8B42-D1CD-DA87-AD0A953EB8EF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3" creationId="{BB58FD5C-033B-4C58-FC6A-1E223B32990B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4" creationId="{32AE4069-3062-5BFE-75ED-9B29D553BBA6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5" creationId="{ABC760BC-C907-C0B6-1C23-29843043A90B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6" creationId="{BCA2B2DC-AB21-3013-F580-F43CCC4BB6C0}"/>
          </ac:cxnSpMkLst>
        </pc:cxnChg>
        <pc:cxnChg chg="add del mod">
          <ac:chgData name="Joyanta Debnath" userId="e3ab950c-fdc2-4ab5-893b-51d71d5ff5aa" providerId="ADAL" clId="{7690F946-D66C-2949-B306-45170BFF473A}" dt="2024-05-01T04:08:33.396" v="393" actId="478"/>
          <ac:cxnSpMkLst>
            <pc:docMk/>
            <pc:sldMk cId="2563935490" sldId="430"/>
            <ac:cxnSpMk id="47" creationId="{D3B012BE-285E-94CA-EA6E-EDCA5513FCEE}"/>
          </ac:cxnSpMkLst>
        </pc:cxnChg>
        <pc:cxnChg chg="add mod">
          <ac:chgData name="Joyanta Debnath" userId="e3ab950c-fdc2-4ab5-893b-51d71d5ff5aa" providerId="ADAL" clId="{7690F946-D66C-2949-B306-45170BFF473A}" dt="2024-05-01T04:09:01.231" v="398" actId="1076"/>
          <ac:cxnSpMkLst>
            <pc:docMk/>
            <pc:sldMk cId="2563935490" sldId="430"/>
            <ac:cxnSpMk id="57" creationId="{0D2660AE-FDEA-5998-A4F9-47D8D958578F}"/>
          </ac:cxnSpMkLst>
        </pc:cxnChg>
        <pc:cxnChg chg="add mod">
          <ac:chgData name="Joyanta Debnath" userId="e3ab950c-fdc2-4ab5-893b-51d71d5ff5aa" providerId="ADAL" clId="{7690F946-D66C-2949-B306-45170BFF473A}" dt="2024-05-01T04:09:01.231" v="398" actId="1076"/>
          <ac:cxnSpMkLst>
            <pc:docMk/>
            <pc:sldMk cId="2563935490" sldId="430"/>
            <ac:cxnSpMk id="58" creationId="{25BBCEB5-69D3-14F7-6FBA-23CB130666A4}"/>
          </ac:cxnSpMkLst>
        </pc:cxnChg>
        <pc:cxnChg chg="add mod">
          <ac:chgData name="Joyanta Debnath" userId="e3ab950c-fdc2-4ab5-893b-51d71d5ff5aa" providerId="ADAL" clId="{7690F946-D66C-2949-B306-45170BFF473A}" dt="2024-05-01T04:09:01.231" v="398" actId="1076"/>
          <ac:cxnSpMkLst>
            <pc:docMk/>
            <pc:sldMk cId="2563935490" sldId="430"/>
            <ac:cxnSpMk id="59" creationId="{3D42B2D0-B03A-2B37-1B32-47541E9AAAD6}"/>
          </ac:cxnSpMkLst>
        </pc:cxnChg>
        <pc:cxnChg chg="add mod">
          <ac:chgData name="Joyanta Debnath" userId="e3ab950c-fdc2-4ab5-893b-51d71d5ff5aa" providerId="ADAL" clId="{7690F946-D66C-2949-B306-45170BFF473A}" dt="2024-05-01T04:12:17.093" v="521" actId="1036"/>
          <ac:cxnSpMkLst>
            <pc:docMk/>
            <pc:sldMk cId="2563935490" sldId="430"/>
            <ac:cxnSpMk id="60" creationId="{5185CD53-A188-2281-846C-B6D760BB105A}"/>
          </ac:cxnSpMkLst>
        </pc:cxnChg>
        <pc:cxnChg chg="add del mod">
          <ac:chgData name="Joyanta Debnath" userId="e3ab950c-fdc2-4ab5-893b-51d71d5ff5aa" providerId="ADAL" clId="{7690F946-D66C-2949-B306-45170BFF473A}" dt="2024-05-01T04:10:38.241" v="421" actId="478"/>
          <ac:cxnSpMkLst>
            <pc:docMk/>
            <pc:sldMk cId="2563935490" sldId="430"/>
            <ac:cxnSpMk id="61" creationId="{68D1D7DC-F51E-1F0A-9456-EBDDD48B6645}"/>
          </ac:cxnSpMkLst>
        </pc:cxnChg>
        <pc:cxnChg chg="add del mod">
          <ac:chgData name="Joyanta Debnath" userId="e3ab950c-fdc2-4ab5-893b-51d71d5ff5aa" providerId="ADAL" clId="{7690F946-D66C-2949-B306-45170BFF473A}" dt="2024-05-01T04:12:12.445" v="516" actId="1036"/>
          <ac:cxnSpMkLst>
            <pc:docMk/>
            <pc:sldMk cId="2563935490" sldId="430"/>
            <ac:cxnSpMk id="62" creationId="{A9B0B695-E4DC-EB28-A14E-4A2CBE7F25F2}"/>
          </ac:cxnSpMkLst>
        </pc:cxnChg>
        <pc:cxnChg chg="add mod">
          <ac:chgData name="Joyanta Debnath" userId="e3ab950c-fdc2-4ab5-893b-51d71d5ff5aa" providerId="ADAL" clId="{7690F946-D66C-2949-B306-45170BFF473A}" dt="2024-05-01T04:09:01.231" v="398" actId="1076"/>
          <ac:cxnSpMkLst>
            <pc:docMk/>
            <pc:sldMk cId="2563935490" sldId="430"/>
            <ac:cxnSpMk id="63" creationId="{D8DBF395-48DB-6DA4-EE55-E88A81824895}"/>
          </ac:cxnSpMkLst>
        </pc:cxnChg>
        <pc:cxnChg chg="add mod">
          <ac:chgData name="Joyanta Debnath" userId="e3ab950c-fdc2-4ab5-893b-51d71d5ff5aa" providerId="ADAL" clId="{7690F946-D66C-2949-B306-45170BFF473A}" dt="2024-05-01T04:16:27.090" v="584" actId="692"/>
          <ac:cxnSpMkLst>
            <pc:docMk/>
            <pc:sldMk cId="2563935490" sldId="430"/>
            <ac:cxnSpMk id="79" creationId="{F38F0FD2-8875-967E-000C-4F4C7E51661D}"/>
          </ac:cxnSpMkLst>
        </pc:cxnChg>
      </pc:sldChg>
      <pc:sldChg chg="del">
        <pc:chgData name="Joyanta Debnath" userId="e3ab950c-fdc2-4ab5-893b-51d71d5ff5aa" providerId="ADAL" clId="{7690F946-D66C-2949-B306-45170BFF473A}" dt="2024-05-01T19:23:55.536" v="1420" actId="2696"/>
        <pc:sldMkLst>
          <pc:docMk/>
          <pc:sldMk cId="1901154503" sldId="431"/>
        </pc:sldMkLst>
      </pc:sldChg>
      <pc:sldChg chg="del">
        <pc:chgData name="Joyanta Debnath" userId="e3ab950c-fdc2-4ab5-893b-51d71d5ff5aa" providerId="ADAL" clId="{7690F946-D66C-2949-B306-45170BFF473A}" dt="2024-05-01T19:23:56.106" v="1421" actId="2696"/>
        <pc:sldMkLst>
          <pc:docMk/>
          <pc:sldMk cId="1190119021" sldId="432"/>
        </pc:sldMkLst>
      </pc:sldChg>
      <pc:sldChg chg="del">
        <pc:chgData name="Joyanta Debnath" userId="e3ab950c-fdc2-4ab5-893b-51d71d5ff5aa" providerId="ADAL" clId="{7690F946-D66C-2949-B306-45170BFF473A}" dt="2024-05-01T19:23:56.774" v="1422" actId="2696"/>
        <pc:sldMkLst>
          <pc:docMk/>
          <pc:sldMk cId="3937670773" sldId="433"/>
        </pc:sldMkLst>
      </pc:sldChg>
      <pc:sldChg chg="addSp delSp modSp mod modTransition addAnim delAnim modAnim modNotesTx">
        <pc:chgData name="Joyanta Debnath" userId="e3ab950c-fdc2-4ab5-893b-51d71d5ff5aa" providerId="ADAL" clId="{7690F946-D66C-2949-B306-45170BFF473A}" dt="2024-05-15T12:58:01.241" v="30461" actId="313"/>
        <pc:sldMkLst>
          <pc:docMk/>
          <pc:sldMk cId="405365489" sldId="434"/>
        </pc:sldMkLst>
        <pc:spChg chg="add del mod">
          <ac:chgData name="Joyanta Debnath" userId="e3ab950c-fdc2-4ab5-893b-51d71d5ff5aa" providerId="ADAL" clId="{7690F946-D66C-2949-B306-45170BFF473A}" dt="2024-05-10T05:17:46.476" v="27043" actId="20577"/>
          <ac:spMkLst>
            <pc:docMk/>
            <pc:sldMk cId="405365489" sldId="434"/>
            <ac:spMk id="2" creationId="{6567B677-CE5A-0176-EFFD-3180DDB23A20}"/>
          </ac:spMkLst>
        </pc:spChg>
        <pc:spChg chg="mod">
          <ac:chgData name="Joyanta Debnath" userId="e3ab950c-fdc2-4ab5-893b-51d71d5ff5aa" providerId="ADAL" clId="{7690F946-D66C-2949-B306-45170BFF473A}" dt="2024-05-03T22:42:17.304" v="12219" actId="207"/>
          <ac:spMkLst>
            <pc:docMk/>
            <pc:sldMk cId="405365489" sldId="434"/>
            <ac:spMk id="3" creationId="{C8E6895F-C8F8-D800-EEA2-B74AA09B1292}"/>
          </ac:spMkLst>
        </pc:spChg>
        <pc:spChg chg="add mod">
          <ac:chgData name="Joyanta Debnath" userId="e3ab950c-fdc2-4ab5-893b-51d71d5ff5aa" providerId="ADAL" clId="{7690F946-D66C-2949-B306-45170BFF473A}" dt="2024-05-03T23:08:20.426" v="12252" actId="20577"/>
          <ac:spMkLst>
            <pc:docMk/>
            <pc:sldMk cId="405365489" sldId="434"/>
            <ac:spMk id="4" creationId="{F835A9E2-C0EB-2651-8525-03304F86AE6E}"/>
          </ac:spMkLst>
        </pc:spChg>
        <pc:spChg chg="mod">
          <ac:chgData name="Joyanta Debnath" userId="e3ab950c-fdc2-4ab5-893b-51d71d5ff5aa" providerId="ADAL" clId="{7690F946-D66C-2949-B306-45170BFF473A}" dt="2024-05-14T06:49:51.589" v="29437" actId="20577"/>
          <ac:spMkLst>
            <pc:docMk/>
            <pc:sldMk cId="405365489" sldId="434"/>
            <ac:spMk id="6" creationId="{A670C9DB-8348-ADD4-2FF1-2253F4C6E639}"/>
          </ac:spMkLst>
        </pc:spChg>
        <pc:spChg chg="add del mod">
          <ac:chgData name="Joyanta Debnath" userId="e3ab950c-fdc2-4ab5-893b-51d71d5ff5aa" providerId="ADAL" clId="{7690F946-D66C-2949-B306-45170BFF473A}" dt="2024-05-02T17:45:02.920" v="7796" actId="478"/>
          <ac:spMkLst>
            <pc:docMk/>
            <pc:sldMk cId="405365489" sldId="434"/>
            <ac:spMk id="7" creationId="{44383C95-9291-29CF-01F5-71FB1C5EB78A}"/>
          </ac:spMkLst>
        </pc:spChg>
        <pc:spChg chg="add del mod">
          <ac:chgData name="Joyanta Debnath" userId="e3ab950c-fdc2-4ab5-893b-51d71d5ff5aa" providerId="ADAL" clId="{7690F946-D66C-2949-B306-45170BFF473A}" dt="2024-05-02T17:45:23.576" v="7800" actId="11529"/>
          <ac:spMkLst>
            <pc:docMk/>
            <pc:sldMk cId="405365489" sldId="434"/>
            <ac:spMk id="8" creationId="{4072CEF1-B5F0-642B-DF6C-7CABD3538A98}"/>
          </ac:spMkLst>
        </pc:spChg>
        <pc:spChg chg="add del mod">
          <ac:chgData name="Joyanta Debnath" userId="e3ab950c-fdc2-4ab5-893b-51d71d5ff5aa" providerId="ADAL" clId="{7690F946-D66C-2949-B306-45170BFF473A}" dt="2024-05-14T06:51:01.393" v="29454" actId="478"/>
          <ac:spMkLst>
            <pc:docMk/>
            <pc:sldMk cId="405365489" sldId="434"/>
            <ac:spMk id="9" creationId="{FB3DBC10-9445-FAF1-6618-D2745BC02319}"/>
          </ac:spMkLst>
        </pc:spChg>
        <pc:spChg chg="mod">
          <ac:chgData name="Joyanta Debnath" userId="e3ab950c-fdc2-4ab5-893b-51d71d5ff5aa" providerId="ADAL" clId="{7690F946-D66C-2949-B306-45170BFF473A}" dt="2024-05-14T15:32:03.754" v="30276" actId="113"/>
          <ac:spMkLst>
            <pc:docMk/>
            <pc:sldMk cId="405365489" sldId="434"/>
            <ac:spMk id="10" creationId="{AB51885B-F558-551B-BDB3-9457E46DA135}"/>
          </ac:spMkLst>
        </pc:spChg>
        <pc:picChg chg="add del mod">
          <ac:chgData name="Joyanta Debnath" userId="e3ab950c-fdc2-4ab5-893b-51d71d5ff5aa" providerId="ADAL" clId="{7690F946-D66C-2949-B306-45170BFF473A}" dt="2024-05-14T06:51:02.657" v="29455" actId="478"/>
          <ac:picMkLst>
            <pc:docMk/>
            <pc:sldMk cId="405365489" sldId="434"/>
            <ac:picMk id="7" creationId="{A7D3408F-4BE6-1E64-3D2B-C3C0C9D55E11}"/>
          </ac:picMkLst>
        </pc:picChg>
        <pc:picChg chg="add del mod">
          <ac:chgData name="Joyanta Debnath" userId="e3ab950c-fdc2-4ab5-893b-51d71d5ff5aa" providerId="ADAL" clId="{7690F946-D66C-2949-B306-45170BFF473A}" dt="2024-05-07T02:59:59.453" v="22394"/>
          <ac:picMkLst>
            <pc:docMk/>
            <pc:sldMk cId="405365489" sldId="434"/>
            <ac:picMk id="13" creationId="{82A3E861-4B6A-94D1-EC6C-40AE378A300F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405365489" sldId="434"/>
            <ac:picMk id="14" creationId="{120C6B38-A255-F1DD-C2E0-8287A50D8CF0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405365489" sldId="434"/>
            <ac:picMk id="19" creationId="{76D4BA68-C367-2060-6D41-A0245FD0CB58}"/>
          </ac:picMkLst>
        </pc:picChg>
      </pc:sldChg>
      <pc:sldChg chg="del">
        <pc:chgData name="Joyanta Debnath" userId="e3ab950c-fdc2-4ab5-893b-51d71d5ff5aa" providerId="ADAL" clId="{7690F946-D66C-2949-B306-45170BFF473A}" dt="2024-05-01T23:16:24.958" v="5691" actId="2696"/>
        <pc:sldMkLst>
          <pc:docMk/>
          <pc:sldMk cId="3967267561" sldId="435"/>
        </pc:sldMkLst>
      </pc:sldChg>
      <pc:sldChg chg="del">
        <pc:chgData name="Joyanta Debnath" userId="e3ab950c-fdc2-4ab5-893b-51d71d5ff5aa" providerId="ADAL" clId="{7690F946-D66C-2949-B306-45170BFF473A}" dt="2024-05-01T19:23:59.935" v="1423" actId="2696"/>
        <pc:sldMkLst>
          <pc:docMk/>
          <pc:sldMk cId="1267559792" sldId="437"/>
        </pc:sldMkLst>
      </pc:sldChg>
      <pc:sldChg chg="del">
        <pc:chgData name="Joyanta Debnath" userId="e3ab950c-fdc2-4ab5-893b-51d71d5ff5aa" providerId="ADAL" clId="{7690F946-D66C-2949-B306-45170BFF473A}" dt="2024-05-01T19:24:01.377" v="1424" actId="2696"/>
        <pc:sldMkLst>
          <pc:docMk/>
          <pc:sldMk cId="1731136340" sldId="438"/>
        </pc:sldMkLst>
      </pc:sldChg>
      <pc:sldChg chg="del">
        <pc:chgData name="Joyanta Debnath" userId="e3ab950c-fdc2-4ab5-893b-51d71d5ff5aa" providerId="ADAL" clId="{7690F946-D66C-2949-B306-45170BFF473A}" dt="2024-05-01T19:24:03.315" v="1425" actId="2696"/>
        <pc:sldMkLst>
          <pc:docMk/>
          <pc:sldMk cId="8254387" sldId="439"/>
        </pc:sldMkLst>
      </pc:sldChg>
      <pc:sldChg chg="del">
        <pc:chgData name="Joyanta Debnath" userId="e3ab950c-fdc2-4ab5-893b-51d71d5ff5aa" providerId="ADAL" clId="{7690F946-D66C-2949-B306-45170BFF473A}" dt="2024-05-01T19:24:09.757" v="1429" actId="2696"/>
        <pc:sldMkLst>
          <pc:docMk/>
          <pc:sldMk cId="3294295286" sldId="441"/>
        </pc:sldMkLst>
      </pc:sldChg>
      <pc:sldChg chg="delSp modSp del mod">
        <pc:chgData name="Joyanta Debnath" userId="e3ab950c-fdc2-4ab5-893b-51d71d5ff5aa" providerId="ADAL" clId="{7690F946-D66C-2949-B306-45170BFF473A}" dt="2024-05-01T03:30:48.123" v="28" actId="2696"/>
        <pc:sldMkLst>
          <pc:docMk/>
          <pc:sldMk cId="2935561680" sldId="442"/>
        </pc:sldMkLst>
        <pc:spChg chg="del mod">
          <ac:chgData name="Joyanta Debnath" userId="e3ab950c-fdc2-4ab5-893b-51d71d5ff5aa" providerId="ADAL" clId="{7690F946-D66C-2949-B306-45170BFF473A}" dt="2024-05-01T03:30:01.064" v="27" actId="478"/>
          <ac:spMkLst>
            <pc:docMk/>
            <pc:sldMk cId="2935561680" sldId="442"/>
            <ac:spMk id="8" creationId="{051427CC-BA43-2256-5191-FF159AD77F2A}"/>
          </ac:spMkLst>
        </pc:spChg>
      </pc:sldChg>
      <pc:sldChg chg="del">
        <pc:chgData name="Joyanta Debnath" userId="e3ab950c-fdc2-4ab5-893b-51d71d5ff5aa" providerId="ADAL" clId="{7690F946-D66C-2949-B306-45170BFF473A}" dt="2024-05-01T23:05:21.114" v="5150" actId="2696"/>
        <pc:sldMkLst>
          <pc:docMk/>
          <pc:sldMk cId="1546596455" sldId="443"/>
        </pc:sldMkLst>
      </pc:sldChg>
      <pc:sldChg chg="del">
        <pc:chgData name="Joyanta Debnath" userId="e3ab950c-fdc2-4ab5-893b-51d71d5ff5aa" providerId="ADAL" clId="{7690F946-D66C-2949-B306-45170BFF473A}" dt="2024-05-01T23:05:19.775" v="5149" actId="2696"/>
        <pc:sldMkLst>
          <pc:docMk/>
          <pc:sldMk cId="3990690128" sldId="444"/>
        </pc:sldMkLst>
      </pc:sldChg>
      <pc:sldChg chg="del">
        <pc:chgData name="Joyanta Debnath" userId="e3ab950c-fdc2-4ab5-893b-51d71d5ff5aa" providerId="ADAL" clId="{7690F946-D66C-2949-B306-45170BFF473A}" dt="2024-05-01T23:05:17.588" v="5148" actId="2696"/>
        <pc:sldMkLst>
          <pc:docMk/>
          <pc:sldMk cId="1440809653" sldId="445"/>
        </pc:sldMkLst>
      </pc:sldChg>
      <pc:sldChg chg="del">
        <pc:chgData name="Joyanta Debnath" userId="e3ab950c-fdc2-4ab5-893b-51d71d5ff5aa" providerId="ADAL" clId="{7690F946-D66C-2949-B306-45170BFF473A}" dt="2024-05-01T23:05:15.378" v="5147" actId="2696"/>
        <pc:sldMkLst>
          <pc:docMk/>
          <pc:sldMk cId="591437705" sldId="446"/>
        </pc:sldMkLst>
      </pc:sldChg>
      <pc:sldChg chg="del">
        <pc:chgData name="Joyanta Debnath" userId="e3ab950c-fdc2-4ab5-893b-51d71d5ff5aa" providerId="ADAL" clId="{7690F946-D66C-2949-B306-45170BFF473A}" dt="2024-05-01T23:05:13.117" v="5146" actId="2696"/>
        <pc:sldMkLst>
          <pc:docMk/>
          <pc:sldMk cId="1436762984" sldId="447"/>
        </pc:sldMkLst>
      </pc:sldChg>
      <pc:sldChg chg="del">
        <pc:chgData name="Joyanta Debnath" userId="e3ab950c-fdc2-4ab5-893b-51d71d5ff5aa" providerId="ADAL" clId="{7690F946-D66C-2949-B306-45170BFF473A}" dt="2024-05-01T23:05:04.724" v="5142" actId="2696"/>
        <pc:sldMkLst>
          <pc:docMk/>
          <pc:sldMk cId="829545930" sldId="448"/>
        </pc:sldMkLst>
      </pc:sldChg>
      <pc:sldChg chg="add del">
        <pc:chgData name="Joyanta Debnath" userId="e3ab950c-fdc2-4ab5-893b-51d71d5ff5aa" providerId="ADAL" clId="{7690F946-D66C-2949-B306-45170BFF473A}" dt="2024-05-01T03:12:02.510" v="1" actId="2696"/>
        <pc:sldMkLst>
          <pc:docMk/>
          <pc:sldMk cId="776388576" sldId="449"/>
        </pc:sldMkLst>
      </pc:sldChg>
      <pc:sldChg chg="addSp delSp modSp add del mod modAnim modShow">
        <pc:chgData name="Joyanta Debnath" userId="e3ab950c-fdc2-4ab5-893b-51d71d5ff5aa" providerId="ADAL" clId="{7690F946-D66C-2949-B306-45170BFF473A}" dt="2024-05-02T16:13:47.150" v="6570" actId="2696"/>
        <pc:sldMkLst>
          <pc:docMk/>
          <pc:sldMk cId="3929238967" sldId="449"/>
        </pc:sldMkLst>
        <pc:spChg chg="add mod">
          <ac:chgData name="Joyanta Debnath" userId="e3ab950c-fdc2-4ab5-893b-51d71d5ff5aa" providerId="ADAL" clId="{7690F946-D66C-2949-B306-45170BFF473A}" dt="2024-05-01T22:18:53.579" v="3878" actId="20577"/>
          <ac:spMkLst>
            <pc:docMk/>
            <pc:sldMk cId="3929238967" sldId="449"/>
            <ac:spMk id="3" creationId="{1B72F303-E6AD-41AC-F8B7-903AA4DA39E5}"/>
          </ac:spMkLst>
        </pc:spChg>
        <pc:spChg chg="add mod">
          <ac:chgData name="Joyanta Debnath" userId="e3ab950c-fdc2-4ab5-893b-51d71d5ff5aa" providerId="ADAL" clId="{7690F946-D66C-2949-B306-45170BFF473A}" dt="2024-05-01T04:39:50.373" v="774" actId="14100"/>
          <ac:spMkLst>
            <pc:docMk/>
            <pc:sldMk cId="3929238967" sldId="449"/>
            <ac:spMk id="6" creationId="{8E694FC7-469F-1E80-8A12-D8DCA0F9FCB4}"/>
          </ac:spMkLst>
        </pc:spChg>
        <pc:spChg chg="add del mod">
          <ac:chgData name="Joyanta Debnath" userId="e3ab950c-fdc2-4ab5-893b-51d71d5ff5aa" providerId="ADAL" clId="{7690F946-D66C-2949-B306-45170BFF473A}" dt="2024-05-01T04:39:56.305" v="775" actId="478"/>
          <ac:spMkLst>
            <pc:docMk/>
            <pc:sldMk cId="3929238967" sldId="449"/>
            <ac:spMk id="7" creationId="{B1457C0E-CE77-26F6-2E96-34B10CBE12E4}"/>
          </ac:spMkLst>
        </pc:spChg>
        <pc:spChg chg="add mod">
          <ac:chgData name="Joyanta Debnath" userId="e3ab950c-fdc2-4ab5-893b-51d71d5ff5aa" providerId="ADAL" clId="{7690F946-D66C-2949-B306-45170BFF473A}" dt="2024-05-01T04:40:02.379" v="777" actId="1076"/>
          <ac:spMkLst>
            <pc:docMk/>
            <pc:sldMk cId="3929238967" sldId="449"/>
            <ac:spMk id="8" creationId="{3F69D14E-5198-736A-F6E8-ABDCD604E5B6}"/>
          </ac:spMkLst>
        </pc:spChg>
        <pc:spChg chg="add mod">
          <ac:chgData name="Joyanta Debnath" userId="e3ab950c-fdc2-4ab5-893b-51d71d5ff5aa" providerId="ADAL" clId="{7690F946-D66C-2949-B306-45170BFF473A}" dt="2024-05-01T19:19:21.372" v="1373" actId="14100"/>
          <ac:spMkLst>
            <pc:docMk/>
            <pc:sldMk cId="3929238967" sldId="449"/>
            <ac:spMk id="9" creationId="{1B16BF40-AA6A-1D4B-593D-25D68CF71F12}"/>
          </ac:spMkLst>
        </pc:spChg>
        <pc:spChg chg="mod">
          <ac:chgData name="Joyanta Debnath" userId="e3ab950c-fdc2-4ab5-893b-51d71d5ff5aa" providerId="ADAL" clId="{7690F946-D66C-2949-B306-45170BFF473A}" dt="2024-05-01T05:02:43.433" v="899" actId="14100"/>
          <ac:spMkLst>
            <pc:docMk/>
            <pc:sldMk cId="3929238967" sldId="449"/>
            <ac:spMk id="31" creationId="{2AD4C5BE-7F83-6601-C269-A87C12CA1529}"/>
          </ac:spMkLst>
        </pc:spChg>
        <pc:spChg chg="mod">
          <ac:chgData name="Joyanta Debnath" userId="e3ab950c-fdc2-4ab5-893b-51d71d5ff5aa" providerId="ADAL" clId="{7690F946-D66C-2949-B306-45170BFF473A}" dt="2024-05-01T05:02:48.209" v="905" actId="20577"/>
          <ac:spMkLst>
            <pc:docMk/>
            <pc:sldMk cId="3929238967" sldId="449"/>
            <ac:spMk id="65" creationId="{E9C7B89C-6547-4F87-FB99-2DC1A9B6432C}"/>
          </ac:spMkLst>
        </pc:spChg>
        <pc:spChg chg="mod">
          <ac:chgData name="Joyanta Debnath" userId="e3ab950c-fdc2-4ab5-893b-51d71d5ff5aa" providerId="ADAL" clId="{7690F946-D66C-2949-B306-45170BFF473A}" dt="2024-05-01T04:32:57.120" v="735" actId="1076"/>
          <ac:spMkLst>
            <pc:docMk/>
            <pc:sldMk cId="3929238967" sldId="449"/>
            <ac:spMk id="67" creationId="{CD388D55-18E3-EC03-1116-5F49FD5B2DB7}"/>
          </ac:spMkLst>
        </pc:spChg>
        <pc:cxnChg chg="mod">
          <ac:chgData name="Joyanta Debnath" userId="e3ab950c-fdc2-4ab5-893b-51d71d5ff5aa" providerId="ADAL" clId="{7690F946-D66C-2949-B306-45170BFF473A}" dt="2024-05-01T05:40:32.071" v="1362" actId="14100"/>
          <ac:cxnSpMkLst>
            <pc:docMk/>
            <pc:sldMk cId="3929238967" sldId="449"/>
            <ac:cxnSpMk id="79" creationId="{F38F0FD2-8875-967E-000C-4F4C7E51661D}"/>
          </ac:cxnSpMkLst>
        </pc:cxn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4T15:12:51.201" v="29948" actId="20577"/>
        <pc:sldMkLst>
          <pc:docMk/>
          <pc:sldMk cId="1386924878" sldId="450"/>
        </pc:sldMkLst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2" creationId="{82814C5E-FC05-CDDD-FF0F-8C1887D725FC}"/>
          </ac:spMkLst>
        </pc:spChg>
        <pc:spChg chg="add del mod">
          <ac:chgData name="Joyanta Debnath" userId="e3ab950c-fdc2-4ab5-893b-51d71d5ff5aa" providerId="ADAL" clId="{7690F946-D66C-2949-B306-45170BFF473A}" dt="2024-05-02T03:03:39.208" v="6427"/>
          <ac:spMkLst>
            <pc:docMk/>
            <pc:sldMk cId="1386924878" sldId="450"/>
            <ac:spMk id="2" creationId="{C764BC29-C412-F5C2-45A7-500326219B8B}"/>
          </ac:spMkLst>
        </pc:spChg>
        <pc:spChg chg="del">
          <ac:chgData name="Joyanta Debnath" userId="e3ab950c-fdc2-4ab5-893b-51d71d5ff5aa" providerId="ADAL" clId="{7690F946-D66C-2949-B306-45170BFF473A}" dt="2024-05-01T04:53:50.293" v="843" actId="478"/>
          <ac:spMkLst>
            <pc:docMk/>
            <pc:sldMk cId="1386924878" sldId="450"/>
            <ac:spMk id="3" creationId="{1B72F303-E6AD-41AC-F8B7-903AA4DA39E5}"/>
          </ac:spMkLst>
        </pc:spChg>
        <pc:spChg chg="add mod">
          <ac:chgData name="Joyanta Debnath" userId="e3ab950c-fdc2-4ab5-893b-51d71d5ff5aa" providerId="ADAL" clId="{7690F946-D66C-2949-B306-45170BFF473A}" dt="2024-05-14T05:10:43.465" v="27306" actId="207"/>
          <ac:spMkLst>
            <pc:docMk/>
            <pc:sldMk cId="1386924878" sldId="450"/>
            <ac:spMk id="3" creationId="{56BCCF6A-69E7-2ACF-BCFD-857BCD221AE7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5" creationId="{B8FECEA2-7099-2064-F20F-92EF028CECD9}"/>
          </ac:spMkLst>
        </pc:spChg>
        <pc:spChg chg="add mod">
          <ac:chgData name="Joyanta Debnath" userId="e3ab950c-fdc2-4ab5-893b-51d71d5ff5aa" providerId="ADAL" clId="{7690F946-D66C-2949-B306-45170BFF473A}" dt="2024-05-14T05:12:27.396" v="27326" actId="14100"/>
          <ac:spMkLst>
            <pc:docMk/>
            <pc:sldMk cId="1386924878" sldId="450"/>
            <ac:spMk id="5" creationId="{F124B3C3-C9BB-C362-A9B4-693747263BF1}"/>
          </ac:spMkLst>
        </pc:spChg>
        <pc:spChg chg="mod">
          <ac:chgData name="Joyanta Debnath" userId="e3ab950c-fdc2-4ab5-893b-51d71d5ff5aa" providerId="ADAL" clId="{7690F946-D66C-2949-B306-45170BFF473A}" dt="2024-05-06T23:33:01.391" v="18112" actId="1076"/>
          <ac:spMkLst>
            <pc:docMk/>
            <pc:sldMk cId="1386924878" sldId="450"/>
            <ac:spMk id="6" creationId="{8CF04124-5985-215F-99F8-AF8F3E59BF91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6" creationId="{8E694FC7-469F-1E80-8A12-D8DCA0F9FCB4}"/>
          </ac:spMkLst>
        </pc:spChg>
        <pc:spChg chg="add del mod">
          <ac:chgData name="Joyanta Debnath" userId="e3ab950c-fdc2-4ab5-893b-51d71d5ff5aa" providerId="ADAL" clId="{7690F946-D66C-2949-B306-45170BFF473A}" dt="2024-05-01T19:20:58.445" v="1396" actId="478"/>
          <ac:spMkLst>
            <pc:docMk/>
            <pc:sldMk cId="1386924878" sldId="450"/>
            <ac:spMk id="7" creationId="{E9F59F76-DB32-10BE-78DE-23EE8A54D8D1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8" creationId="{3F69D14E-5198-736A-F6E8-ABDCD604E5B6}"/>
          </ac:spMkLst>
        </pc:spChg>
        <pc:spChg chg="add mod">
          <ac:chgData name="Joyanta Debnath" userId="e3ab950c-fdc2-4ab5-893b-51d71d5ff5aa" providerId="ADAL" clId="{7690F946-D66C-2949-B306-45170BFF473A}" dt="2024-05-01T19:21:27.841" v="1402" actId="1076"/>
          <ac:spMkLst>
            <pc:docMk/>
            <pc:sldMk cId="1386924878" sldId="450"/>
            <ac:spMk id="9" creationId="{B9A2C73D-14B2-DE8B-DC5D-82093547A6AB}"/>
          </ac:spMkLst>
        </pc:spChg>
        <pc:spChg chg="add mod">
          <ac:chgData name="Joyanta Debnath" userId="e3ab950c-fdc2-4ab5-893b-51d71d5ff5aa" providerId="ADAL" clId="{7690F946-D66C-2949-B306-45170BFF473A}" dt="2024-05-01T19:21:27.841" v="1402" actId="1076"/>
          <ac:spMkLst>
            <pc:docMk/>
            <pc:sldMk cId="1386924878" sldId="450"/>
            <ac:spMk id="10" creationId="{5558749B-9FD8-6ACB-A4ED-6838D5AEF125}"/>
          </ac:spMkLst>
        </pc:spChg>
        <pc:spChg chg="add mod">
          <ac:chgData name="Joyanta Debnath" userId="e3ab950c-fdc2-4ab5-893b-51d71d5ff5aa" providerId="ADAL" clId="{7690F946-D66C-2949-B306-45170BFF473A}" dt="2024-05-14T15:10:36.346" v="29928" actId="692"/>
          <ac:spMkLst>
            <pc:docMk/>
            <pc:sldMk cId="1386924878" sldId="450"/>
            <ac:spMk id="15" creationId="{51D63FEC-D9D3-2BFB-2C6A-20FC901E7DF1}"/>
          </ac:spMkLst>
        </pc:spChg>
        <pc:spChg chg="add mod">
          <ac:chgData name="Joyanta Debnath" userId="e3ab950c-fdc2-4ab5-893b-51d71d5ff5aa" providerId="ADAL" clId="{7690F946-D66C-2949-B306-45170BFF473A}" dt="2024-05-14T15:10:36.346" v="29928" actId="692"/>
          <ac:spMkLst>
            <pc:docMk/>
            <pc:sldMk cId="1386924878" sldId="450"/>
            <ac:spMk id="16" creationId="{27C8EBF1-3EFA-9CBD-2735-74EF5B378023}"/>
          </ac:spMkLst>
        </pc:spChg>
        <pc:spChg chg="add mod">
          <ac:chgData name="Joyanta Debnath" userId="e3ab950c-fdc2-4ab5-893b-51d71d5ff5aa" providerId="ADAL" clId="{7690F946-D66C-2949-B306-45170BFF473A}" dt="2024-05-03T20:52:20.705" v="11519" actId="692"/>
          <ac:spMkLst>
            <pc:docMk/>
            <pc:sldMk cId="1386924878" sldId="450"/>
            <ac:spMk id="23" creationId="{8F33FF59-BA0B-5353-5C6F-4AA14EB5D6B1}"/>
          </ac:spMkLst>
        </pc:spChg>
        <pc:spChg chg="add mod">
          <ac:chgData name="Joyanta Debnath" userId="e3ab950c-fdc2-4ab5-893b-51d71d5ff5aa" providerId="ADAL" clId="{7690F946-D66C-2949-B306-45170BFF473A}" dt="2024-05-03T20:52:35.551" v="11521" actId="207"/>
          <ac:spMkLst>
            <pc:docMk/>
            <pc:sldMk cId="1386924878" sldId="450"/>
            <ac:spMk id="24" creationId="{D06AB40E-8C4D-E315-37DB-2716A328B713}"/>
          </ac:spMkLst>
        </pc:spChg>
        <pc:spChg chg="add mod">
          <ac:chgData name="Joyanta Debnath" userId="e3ab950c-fdc2-4ab5-893b-51d71d5ff5aa" providerId="ADAL" clId="{7690F946-D66C-2949-B306-45170BFF473A}" dt="2024-05-01T05:19:11.478" v="996"/>
          <ac:spMkLst>
            <pc:docMk/>
            <pc:sldMk cId="1386924878" sldId="450"/>
            <ac:spMk id="25" creationId="{B045EE21-0A11-3760-3DFE-F1ABD6AC1976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30" creationId="{DB72E74C-AC77-4D37-1824-8E55DB9CDEC7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31" creationId="{2AD4C5BE-7F83-6601-C269-A87C12CA1529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33" creationId="{D4A2D490-5434-2AB4-75DD-088D8ECEC48A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34" creationId="{6586FFED-AC35-0ABC-E962-75A0BE9239A6}"/>
          </ac:spMkLst>
        </pc:spChg>
        <pc:spChg chg="del">
          <ac:chgData name="Joyanta Debnath" userId="e3ab950c-fdc2-4ab5-893b-51d71d5ff5aa" providerId="ADAL" clId="{7690F946-D66C-2949-B306-45170BFF473A}" dt="2024-05-01T04:53:54.547" v="845" actId="478"/>
          <ac:spMkLst>
            <pc:docMk/>
            <pc:sldMk cId="1386924878" sldId="450"/>
            <ac:spMk id="36" creationId="{1DC186FE-DFFD-D4A6-3A81-23842E035D6D}"/>
          </ac:spMkLst>
        </pc:spChg>
        <pc:spChg chg="add del mod">
          <ac:chgData name="Joyanta Debnath" userId="e3ab950c-fdc2-4ab5-893b-51d71d5ff5aa" providerId="ADAL" clId="{7690F946-D66C-2949-B306-45170BFF473A}" dt="2024-05-01T05:35:27.198" v="1222" actId="478"/>
          <ac:spMkLst>
            <pc:docMk/>
            <pc:sldMk cId="1386924878" sldId="450"/>
            <ac:spMk id="39" creationId="{ED32CEA8-E2AB-4C87-3F8B-B39FA7D99644}"/>
          </ac:spMkLst>
        </pc:spChg>
        <pc:spChg chg="add mod">
          <ac:chgData name="Joyanta Debnath" userId="e3ab950c-fdc2-4ab5-893b-51d71d5ff5aa" providerId="ADAL" clId="{7690F946-D66C-2949-B306-45170BFF473A}" dt="2024-05-01T19:21:58.133" v="1405" actId="1076"/>
          <ac:spMkLst>
            <pc:docMk/>
            <pc:sldMk cId="1386924878" sldId="450"/>
            <ac:spMk id="42" creationId="{D7452996-AAFD-180F-1521-6528FC5CABAC}"/>
          </ac:spMkLst>
        </pc:spChg>
        <pc:spChg chg="add mod">
          <ac:chgData name="Joyanta Debnath" userId="e3ab950c-fdc2-4ab5-893b-51d71d5ff5aa" providerId="ADAL" clId="{7690F946-D66C-2949-B306-45170BFF473A}" dt="2024-05-01T19:21:58.133" v="1405" actId="1076"/>
          <ac:spMkLst>
            <pc:docMk/>
            <pc:sldMk cId="1386924878" sldId="450"/>
            <ac:spMk id="43" creationId="{17BC8E74-75BD-EC51-58D3-D59246F273E1}"/>
          </ac:spMkLst>
        </pc:spChg>
        <pc:spChg chg="add mod">
          <ac:chgData name="Joyanta Debnath" userId="e3ab950c-fdc2-4ab5-893b-51d71d5ff5aa" providerId="ADAL" clId="{7690F946-D66C-2949-B306-45170BFF473A}" dt="2024-05-01T05:28:27.465" v="1164"/>
          <ac:spMkLst>
            <pc:docMk/>
            <pc:sldMk cId="1386924878" sldId="450"/>
            <ac:spMk id="46" creationId="{8F55BFB5-D202-66D2-60C7-122032B2180E}"/>
          </ac:spMkLst>
        </pc:spChg>
        <pc:spChg chg="add mod">
          <ac:chgData name="Joyanta Debnath" userId="e3ab950c-fdc2-4ab5-893b-51d71d5ff5aa" providerId="ADAL" clId="{7690F946-D66C-2949-B306-45170BFF473A}" dt="2024-05-01T05:28:27.465" v="1164"/>
          <ac:spMkLst>
            <pc:docMk/>
            <pc:sldMk cId="1386924878" sldId="450"/>
            <ac:spMk id="47" creationId="{3EE077AC-2817-9094-3831-5A9BE222535B}"/>
          </ac:spMkLst>
        </pc:spChg>
        <pc:spChg chg="add mod">
          <ac:chgData name="Joyanta Debnath" userId="e3ab950c-fdc2-4ab5-893b-51d71d5ff5aa" providerId="ADAL" clId="{7690F946-D66C-2949-B306-45170BFF473A}" dt="2024-05-14T05:10:58.627" v="27309" actId="207"/>
          <ac:spMkLst>
            <pc:docMk/>
            <pc:sldMk cId="1386924878" sldId="450"/>
            <ac:spMk id="49" creationId="{A957CFF5-444F-6BC2-736D-789242E8151F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55" creationId="{694DDC11-BEB5-83AC-152E-B0AE3699D87E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56" creationId="{77036BB5-EE70-0525-348E-74184EA7F157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64" creationId="{5C3B96EA-C570-E8E8-0506-FC16C6A29747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65" creationId="{E9C7B89C-6547-4F87-FB99-2DC1A9B6432C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67" creationId="{CD388D55-18E3-EC03-1116-5F49FD5B2DB7}"/>
          </ac:spMkLst>
        </pc:spChg>
        <pc:spChg chg="del">
          <ac:chgData name="Joyanta Debnath" userId="e3ab950c-fdc2-4ab5-893b-51d71d5ff5aa" providerId="ADAL" clId="{7690F946-D66C-2949-B306-45170BFF473A}" dt="2024-05-01T04:53:58.092" v="846" actId="478"/>
          <ac:spMkLst>
            <pc:docMk/>
            <pc:sldMk cId="1386924878" sldId="450"/>
            <ac:spMk id="68" creationId="{90FBE5AB-F971-753C-28E4-7E3A52D0BED4}"/>
          </ac:spMkLst>
        </pc:spChg>
        <pc:spChg chg="add del mod">
          <ac:chgData name="Joyanta Debnath" userId="e3ab950c-fdc2-4ab5-893b-51d71d5ff5aa" providerId="ADAL" clId="{7690F946-D66C-2949-B306-45170BFF473A}" dt="2024-05-03T20:52:40.241" v="11522" actId="207"/>
          <ac:spMkLst>
            <pc:docMk/>
            <pc:sldMk cId="1386924878" sldId="450"/>
            <ac:spMk id="74" creationId="{054CB1F0-D9C3-66D0-C107-76357ED3AD48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76" creationId="{0B8B6974-1FC0-F8E3-80F9-BAD103E02665}"/>
          </ac:spMkLst>
        </pc:spChg>
        <pc:spChg chg="del">
          <ac:chgData name="Joyanta Debnath" userId="e3ab950c-fdc2-4ab5-893b-51d71d5ff5aa" providerId="ADAL" clId="{7690F946-D66C-2949-B306-45170BFF473A}" dt="2024-05-01T04:47:36.083" v="781" actId="478"/>
          <ac:spMkLst>
            <pc:docMk/>
            <pc:sldMk cId="1386924878" sldId="450"/>
            <ac:spMk id="78" creationId="{EEFEF355-7BAC-03EA-2AB9-CBAD37965DFA}"/>
          </ac:spMkLst>
        </pc:spChg>
        <pc:grpChg chg="add mod">
          <ac:chgData name="Joyanta Debnath" userId="e3ab950c-fdc2-4ab5-893b-51d71d5ff5aa" providerId="ADAL" clId="{7690F946-D66C-2949-B306-45170BFF473A}" dt="2024-05-06T23:32:46.797" v="18108" actId="1076"/>
          <ac:grpSpMkLst>
            <pc:docMk/>
            <pc:sldMk cId="1386924878" sldId="450"/>
            <ac:grpSpMk id="2" creationId="{B739E84D-52A5-957A-F539-27453F04BF71}"/>
          </ac:grpSpMkLst>
        </pc:grpChg>
        <pc:picChg chg="add del mod">
          <ac:chgData name="Joyanta Debnath" userId="e3ab950c-fdc2-4ab5-893b-51d71d5ff5aa" providerId="ADAL" clId="{7690F946-D66C-2949-B306-45170BFF473A}" dt="2024-05-02T18:21:51.877" v="8042" actId="21"/>
          <ac:picMkLst>
            <pc:docMk/>
            <pc:sldMk cId="1386924878" sldId="450"/>
            <ac:picMk id="6" creationId="{99F762DF-D552-224F-A57A-389EEB58BFAD}"/>
          </ac:picMkLst>
        </pc:picChg>
        <pc:picChg chg="mod">
          <ac:chgData name="Joyanta Debnath" userId="e3ab950c-fdc2-4ab5-893b-51d71d5ff5aa" providerId="ADAL" clId="{7690F946-D66C-2949-B306-45170BFF473A}" dt="2024-05-06T23:22:19.235" v="17975"/>
          <ac:picMkLst>
            <pc:docMk/>
            <pc:sldMk cId="1386924878" sldId="450"/>
            <ac:picMk id="7" creationId="{8C76E930-D2F8-A415-728B-0A44013797E1}"/>
          </ac:picMkLst>
        </pc:picChg>
        <pc:picChg chg="del">
          <ac:chgData name="Joyanta Debnath" userId="e3ab950c-fdc2-4ab5-893b-51d71d5ff5aa" providerId="ADAL" clId="{7690F946-D66C-2949-B306-45170BFF473A}" dt="2024-05-01T04:47:36.083" v="781" actId="478"/>
          <ac:picMkLst>
            <pc:docMk/>
            <pc:sldMk cId="1386924878" sldId="450"/>
            <ac:picMk id="12" creationId="{F0D5F89A-A466-CD45-ABEB-73CB55FCE7AE}"/>
          </ac:picMkLst>
        </pc:picChg>
        <pc:picChg chg="add mod">
          <ac:chgData name="Joyanta Debnath" userId="e3ab950c-fdc2-4ab5-893b-51d71d5ff5aa" providerId="ADAL" clId="{7690F946-D66C-2949-B306-45170BFF473A}" dt="2024-05-02T03:02:33.644" v="6403" actId="1076"/>
          <ac:picMkLst>
            <pc:docMk/>
            <pc:sldMk cId="1386924878" sldId="450"/>
            <ac:picMk id="13" creationId="{2BAB57D4-798C-78B1-AFE4-FBB8CCF4DDDF}"/>
          </ac:picMkLst>
        </pc:picChg>
        <pc:picChg chg="add del mod">
          <ac:chgData name="Joyanta Debnath" userId="e3ab950c-fdc2-4ab5-893b-51d71d5ff5aa" providerId="ADAL" clId="{7690F946-D66C-2949-B306-45170BFF473A}" dt="2024-05-01T04:57:40.839" v="877" actId="478"/>
          <ac:picMkLst>
            <pc:docMk/>
            <pc:sldMk cId="1386924878" sldId="450"/>
            <ac:picMk id="14" creationId="{344DFE42-B2E7-1F94-DFF0-E841305A3B6C}"/>
          </ac:picMkLst>
        </pc:picChg>
        <pc:picChg chg="add del mod">
          <ac:chgData name="Joyanta Debnath" userId="e3ab950c-fdc2-4ab5-893b-51d71d5ff5aa" providerId="ADAL" clId="{7690F946-D66C-2949-B306-45170BFF473A}" dt="2024-05-07T02:30:23.920" v="22266"/>
          <ac:picMkLst>
            <pc:docMk/>
            <pc:sldMk cId="1386924878" sldId="450"/>
            <ac:picMk id="15" creationId="{994A6FB3-2D44-8A65-32CB-D48BCEC61DF2}"/>
          </ac:picMkLst>
        </pc:picChg>
        <pc:picChg chg="add del mod">
          <ac:chgData name="Joyanta Debnath" userId="e3ab950c-fdc2-4ab5-893b-51d71d5ff5aa" providerId="ADAL" clId="{7690F946-D66C-2949-B306-45170BFF473A}" dt="2024-05-01T05:14:32.854" v="941" actId="478"/>
          <ac:picMkLst>
            <pc:docMk/>
            <pc:sldMk cId="1386924878" sldId="450"/>
            <ac:picMk id="16" creationId="{4BF8909E-DCB2-E084-84CD-91BC2DE00574}"/>
          </ac:picMkLst>
        </pc:picChg>
        <pc:picChg chg="add del mod">
          <ac:chgData name="Joyanta Debnath" userId="e3ab950c-fdc2-4ab5-893b-51d71d5ff5aa" providerId="ADAL" clId="{7690F946-D66C-2949-B306-45170BFF473A}" dt="2024-05-06T22:33:37.607" v="15060" actId="478"/>
          <ac:picMkLst>
            <pc:docMk/>
            <pc:sldMk cId="1386924878" sldId="450"/>
            <ac:picMk id="17" creationId="{D3BBC0CD-9CAD-E3A0-6DF1-1C9E5BDBF8AC}"/>
          </ac:picMkLst>
        </pc:picChg>
        <pc:picChg chg="add del mod">
          <ac:chgData name="Joyanta Debnath" userId="e3ab950c-fdc2-4ab5-893b-51d71d5ff5aa" providerId="ADAL" clId="{7690F946-D66C-2949-B306-45170BFF473A}" dt="2024-05-01T05:17:12.653" v="949" actId="478"/>
          <ac:picMkLst>
            <pc:docMk/>
            <pc:sldMk cId="1386924878" sldId="450"/>
            <ac:picMk id="18" creationId="{C59DC623-61F0-1F12-4B4E-D68F0E32D072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386924878" sldId="450"/>
            <ac:picMk id="21" creationId="{1D41757D-12B6-B02E-84AA-331189269987}"/>
          </ac:picMkLst>
        </pc:picChg>
        <pc:picChg chg="add del mod">
          <ac:chgData name="Joyanta Debnath" userId="e3ab950c-fdc2-4ab5-893b-51d71d5ff5aa" providerId="ADAL" clId="{7690F946-D66C-2949-B306-45170BFF473A}" dt="2024-05-14T07:13:26.482" v="29727"/>
          <ac:picMkLst>
            <pc:docMk/>
            <pc:sldMk cId="1386924878" sldId="450"/>
            <ac:picMk id="22" creationId="{420B214A-6163-60D4-0027-3B5C23E2A5FB}"/>
          </ac:picMkLst>
        </pc:picChg>
        <pc:picChg chg="add del mod">
          <ac:chgData name="Joyanta Debnath" userId="e3ab950c-fdc2-4ab5-893b-51d71d5ff5aa" providerId="ADAL" clId="{7690F946-D66C-2949-B306-45170BFF473A}" dt="2024-05-01T05:21:10.480" v="1024" actId="478"/>
          <ac:picMkLst>
            <pc:docMk/>
            <pc:sldMk cId="1386924878" sldId="450"/>
            <ac:picMk id="27" creationId="{457B9094-E671-B6FC-11D0-54CA99C33814}"/>
          </ac:picMkLst>
        </pc:picChg>
        <pc:picChg chg="add mod">
          <ac:chgData name="Joyanta Debnath" userId="e3ab950c-fdc2-4ab5-893b-51d71d5ff5aa" providerId="ADAL" clId="{7690F946-D66C-2949-B306-45170BFF473A}" dt="2024-05-01T05:21:06.695" v="1022" actId="1076"/>
          <ac:picMkLst>
            <pc:docMk/>
            <pc:sldMk cId="1386924878" sldId="450"/>
            <ac:picMk id="28" creationId="{0DFDC85A-42C0-7C8C-16D4-1D6A5D7124D0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1386924878" sldId="450"/>
            <ac:picMk id="28" creationId="{CFD16B4E-E52A-54D9-7BB7-A3147D6F743D}"/>
          </ac:picMkLst>
        </pc:picChg>
        <pc:picChg chg="add mod">
          <ac:chgData name="Joyanta Debnath" userId="e3ab950c-fdc2-4ab5-893b-51d71d5ff5aa" providerId="ADAL" clId="{7690F946-D66C-2949-B306-45170BFF473A}" dt="2024-05-01T05:21:05.179" v="1020" actId="1076"/>
          <ac:picMkLst>
            <pc:docMk/>
            <pc:sldMk cId="1386924878" sldId="450"/>
            <ac:picMk id="29" creationId="{ABC0AF6D-D486-C939-9FDC-1D8992C2C76F}"/>
          </ac:picMkLst>
        </pc:picChg>
        <pc:picChg chg="add del mod">
          <ac:chgData name="Joyanta Debnath" userId="e3ab950c-fdc2-4ab5-893b-51d71d5ff5aa" providerId="ADAL" clId="{7690F946-D66C-2949-B306-45170BFF473A}" dt="2024-05-14T07:13:50.220" v="29729"/>
          <ac:picMkLst>
            <pc:docMk/>
            <pc:sldMk cId="1386924878" sldId="450"/>
            <ac:picMk id="30" creationId="{EAFE6198-36E6-649C-E9E9-D6A2E3326E6F}"/>
          </ac:picMkLst>
        </pc:picChg>
        <pc:picChg chg="add mod">
          <ac:chgData name="Joyanta Debnath" userId="e3ab950c-fdc2-4ab5-893b-51d71d5ff5aa" providerId="ADAL" clId="{7690F946-D66C-2949-B306-45170BFF473A}" dt="2024-05-01T05:21:03.883" v="1018" actId="1076"/>
          <ac:picMkLst>
            <pc:docMk/>
            <pc:sldMk cId="1386924878" sldId="450"/>
            <ac:picMk id="32" creationId="{E4453A36-FD28-B31D-DB14-070701E20A09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386924878" sldId="450"/>
            <ac:picMk id="33" creationId="{6A288E11-F66C-3C48-29B4-8152D62212E3}"/>
          </ac:picMkLst>
        </pc:picChg>
        <pc:picChg chg="del">
          <ac:chgData name="Joyanta Debnath" userId="e3ab950c-fdc2-4ab5-893b-51d71d5ff5aa" providerId="ADAL" clId="{7690F946-D66C-2949-B306-45170BFF473A}" dt="2024-05-01T04:47:36.083" v="781" actId="478"/>
          <ac:picMkLst>
            <pc:docMk/>
            <pc:sldMk cId="1386924878" sldId="450"/>
            <ac:picMk id="35" creationId="{FE50AF22-CBF9-E3E9-173B-EC917ACCE06D}"/>
          </ac:picMkLst>
        </pc:picChg>
        <pc:picChg chg="add mod">
          <ac:chgData name="Joyanta Debnath" userId="e3ab950c-fdc2-4ab5-893b-51d71d5ff5aa" providerId="ADAL" clId="{7690F946-D66C-2949-B306-45170BFF473A}" dt="2024-05-01T05:21:02.760" v="1017" actId="1076"/>
          <ac:picMkLst>
            <pc:docMk/>
            <pc:sldMk cId="1386924878" sldId="450"/>
            <ac:picMk id="37" creationId="{BD6DE5D7-CC04-45C5-E4E6-3631391F61FF}"/>
          </ac:picMkLst>
        </pc:picChg>
        <pc:picChg chg="add del mod">
          <ac:chgData name="Joyanta Debnath" userId="e3ab950c-fdc2-4ab5-893b-51d71d5ff5aa" providerId="ADAL" clId="{7690F946-D66C-2949-B306-45170BFF473A}" dt="2024-05-14T07:19:41.679" v="29733"/>
          <ac:picMkLst>
            <pc:docMk/>
            <pc:sldMk cId="1386924878" sldId="450"/>
            <ac:picMk id="37" creationId="{DD029B9A-7263-4278-4A8A-BEC1FD1EC9A8}"/>
          </ac:picMkLst>
        </pc:picChg>
        <pc:picChg chg="add mod">
          <ac:chgData name="Joyanta Debnath" userId="e3ab950c-fdc2-4ab5-893b-51d71d5ff5aa" providerId="ADAL" clId="{7690F946-D66C-2949-B306-45170BFF473A}" dt="2024-05-01T19:21:27.841" v="1402" actId="1076"/>
          <ac:picMkLst>
            <pc:docMk/>
            <pc:sldMk cId="1386924878" sldId="450"/>
            <ac:picMk id="38" creationId="{20D4657C-BD25-E332-D764-38FB3783D1FB}"/>
          </ac:picMkLst>
        </pc:picChg>
        <pc:picChg chg="add mod">
          <ac:chgData name="Joyanta Debnath" userId="e3ab950c-fdc2-4ab5-893b-51d71d5ff5aa" providerId="ADAL" clId="{7690F946-D66C-2949-B306-45170BFF473A}" dt="2024-05-01T19:21:58.133" v="1405" actId="1076"/>
          <ac:picMkLst>
            <pc:docMk/>
            <pc:sldMk cId="1386924878" sldId="450"/>
            <ac:picMk id="40" creationId="{E6808341-965B-2E47-B373-FC995771794E}"/>
          </ac:picMkLst>
        </pc:picChg>
        <pc:picChg chg="add mod">
          <ac:chgData name="Joyanta Debnath" userId="e3ab950c-fdc2-4ab5-893b-51d71d5ff5aa" providerId="ADAL" clId="{7690F946-D66C-2949-B306-45170BFF473A}" dt="2024-05-01T19:21:58.133" v="1405" actId="1076"/>
          <ac:picMkLst>
            <pc:docMk/>
            <pc:sldMk cId="1386924878" sldId="450"/>
            <ac:picMk id="41" creationId="{0E01180B-19BD-C44F-CF89-3BA872AB3EBF}"/>
          </ac:picMkLst>
        </pc:picChg>
        <pc:picChg chg="add mod">
          <ac:chgData name="Joyanta Debnath" userId="e3ab950c-fdc2-4ab5-893b-51d71d5ff5aa" providerId="ADAL" clId="{7690F946-D66C-2949-B306-45170BFF473A}" dt="2024-05-01T05:28:27.465" v="1164"/>
          <ac:picMkLst>
            <pc:docMk/>
            <pc:sldMk cId="1386924878" sldId="450"/>
            <ac:picMk id="44" creationId="{3D7B2415-80D3-6C2E-3534-0774C900BA08}"/>
          </ac:picMkLst>
        </pc:picChg>
        <pc:picChg chg="add mod">
          <ac:chgData name="Joyanta Debnath" userId="e3ab950c-fdc2-4ab5-893b-51d71d5ff5aa" providerId="ADAL" clId="{7690F946-D66C-2949-B306-45170BFF473A}" dt="2024-05-01T05:28:27.465" v="1164"/>
          <ac:picMkLst>
            <pc:docMk/>
            <pc:sldMk cId="1386924878" sldId="450"/>
            <ac:picMk id="45" creationId="{E1F7222F-24CD-5A8C-DC55-8687D209F5FA}"/>
          </ac:picMkLst>
        </pc:picChg>
        <pc:picChg chg="add mod">
          <ac:chgData name="Joyanta Debnath" userId="e3ab950c-fdc2-4ab5-893b-51d71d5ff5aa" providerId="ADAL" clId="{7690F946-D66C-2949-B306-45170BFF473A}" dt="2024-05-01T19:21:58.133" v="1405" actId="1076"/>
          <ac:picMkLst>
            <pc:docMk/>
            <pc:sldMk cId="1386924878" sldId="450"/>
            <ac:picMk id="48" creationId="{B9EA85E4-5CB8-174E-34B8-E459B69C330D}"/>
          </ac:picMkLst>
        </pc:picChg>
        <pc:picChg chg="del">
          <ac:chgData name="Joyanta Debnath" userId="e3ab950c-fdc2-4ab5-893b-51d71d5ff5aa" providerId="ADAL" clId="{7690F946-D66C-2949-B306-45170BFF473A}" dt="2024-05-01T04:47:36.083" v="781" actId="478"/>
          <ac:picMkLst>
            <pc:docMk/>
            <pc:sldMk cId="1386924878" sldId="450"/>
            <ac:picMk id="53" creationId="{3C528C61-F808-CCA9-1555-0F6A3910CB10}"/>
          </ac:picMkLst>
        </pc:picChg>
        <pc:picChg chg="del">
          <ac:chgData name="Joyanta Debnath" userId="e3ab950c-fdc2-4ab5-893b-51d71d5ff5aa" providerId="ADAL" clId="{7690F946-D66C-2949-B306-45170BFF473A}" dt="2024-05-01T04:47:36.083" v="781" actId="478"/>
          <ac:picMkLst>
            <pc:docMk/>
            <pc:sldMk cId="1386924878" sldId="450"/>
            <ac:picMk id="54" creationId="{8C304EDC-7BD7-06FB-38C9-BD8D3FCD06E3}"/>
          </ac:picMkLst>
        </pc:picChg>
        <pc:picChg chg="add del mod">
          <ac:chgData name="Joyanta Debnath" userId="e3ab950c-fdc2-4ab5-893b-51d71d5ff5aa" providerId="ADAL" clId="{7690F946-D66C-2949-B306-45170BFF473A}" dt="2024-05-14T07:19:56.383" v="29735"/>
          <ac:picMkLst>
            <pc:docMk/>
            <pc:sldMk cId="1386924878" sldId="450"/>
            <ac:picMk id="58" creationId="{44B93C4B-193B-8368-26CA-4A886DD1B4E3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386924878" sldId="450"/>
            <ac:picMk id="65" creationId="{E77B19E7-40B0-6F96-8C4D-D6270E76862F}"/>
          </ac:picMkLst>
        </pc:picChg>
        <pc:picChg chg="add mod">
          <ac:chgData name="Joyanta Debnath" userId="e3ab950c-fdc2-4ab5-893b-51d71d5ff5aa" providerId="ADAL" clId="{7690F946-D66C-2949-B306-45170BFF473A}" dt="2024-05-06T23:31:17.999" v="18103" actId="1076"/>
          <ac:picMkLst>
            <pc:docMk/>
            <pc:sldMk cId="1386924878" sldId="450"/>
            <ac:picMk id="1026" creationId="{6711E820-DEDB-BA0A-B6BD-7BDBA52E1051}"/>
          </ac:picMkLst>
        </pc:picChg>
        <pc:picChg chg="add mod">
          <ac:chgData name="Joyanta Debnath" userId="e3ab950c-fdc2-4ab5-893b-51d71d5ff5aa" providerId="ADAL" clId="{7690F946-D66C-2949-B306-45170BFF473A}" dt="2024-05-01T19:21:27.841" v="1402" actId="1076"/>
          <ac:picMkLst>
            <pc:docMk/>
            <pc:sldMk cId="1386924878" sldId="450"/>
            <ac:picMk id="1028" creationId="{1E495329-C53D-26C3-D73D-7DCAD0A828B8}"/>
          </ac:picMkLst>
        </pc:picChg>
        <pc:picChg chg="add mod">
          <ac:chgData name="Joyanta Debnath" userId="e3ab950c-fdc2-4ab5-893b-51d71d5ff5aa" providerId="ADAL" clId="{7690F946-D66C-2949-B306-45170BFF473A}" dt="2024-05-01T19:21:27.841" v="1402" actId="1076"/>
          <ac:picMkLst>
            <pc:docMk/>
            <pc:sldMk cId="1386924878" sldId="450"/>
            <ac:picMk id="1030" creationId="{43713A1A-D05A-DB54-D8E5-78BE1D5A1BD5}"/>
          </ac:picMkLst>
        </pc:picChg>
        <pc:picChg chg="add mod">
          <ac:chgData name="Joyanta Debnath" userId="e3ab950c-fdc2-4ab5-893b-51d71d5ff5aa" providerId="ADAL" clId="{7690F946-D66C-2949-B306-45170BFF473A}" dt="2024-05-01T19:21:27.841" v="1402" actId="1076"/>
          <ac:picMkLst>
            <pc:docMk/>
            <pc:sldMk cId="1386924878" sldId="450"/>
            <ac:picMk id="1032" creationId="{CD0513B2-1847-942B-5E1A-28EDDED3DDD2}"/>
          </ac:picMkLst>
        </pc:picChg>
        <pc:cxnChg chg="add del mod">
          <ac:chgData name="Joyanta Debnath" userId="e3ab950c-fdc2-4ab5-893b-51d71d5ff5aa" providerId="ADAL" clId="{7690F946-D66C-2949-B306-45170BFF473A}" dt="2024-05-14T15:09:03.626" v="29909" actId="478"/>
          <ac:cxnSpMkLst>
            <pc:docMk/>
            <pc:sldMk cId="1386924878" sldId="450"/>
            <ac:cxnSpMk id="11" creationId="{BAC5C2DC-49AE-BE0C-EAF3-00048AB43DC0}"/>
          </ac:cxnSpMkLst>
        </pc:cxnChg>
        <pc:cxnChg chg="add del mod">
          <ac:chgData name="Joyanta Debnath" userId="e3ab950c-fdc2-4ab5-893b-51d71d5ff5aa" providerId="ADAL" clId="{7690F946-D66C-2949-B306-45170BFF473A}" dt="2024-05-14T15:09:05.140" v="29910" actId="478"/>
          <ac:cxnSpMkLst>
            <pc:docMk/>
            <pc:sldMk cId="1386924878" sldId="450"/>
            <ac:cxnSpMk id="12" creationId="{E86925ED-CA3A-0F31-F37F-780568C1544F}"/>
          </ac:cxnSpMkLst>
        </pc:cxnChg>
        <pc:cxnChg chg="del">
          <ac:chgData name="Joyanta Debnath" userId="e3ab950c-fdc2-4ab5-893b-51d71d5ff5aa" providerId="ADAL" clId="{7690F946-D66C-2949-B306-45170BFF473A}" dt="2024-05-01T04:47:43.489" v="786" actId="478"/>
          <ac:cxnSpMkLst>
            <pc:docMk/>
            <pc:sldMk cId="1386924878" sldId="450"/>
            <ac:cxnSpMk id="15" creationId="{B8461CA2-7134-1ACA-6D05-0F8A0D4007D8}"/>
          </ac:cxnSpMkLst>
        </pc:cxnChg>
        <pc:cxnChg chg="del">
          <ac:chgData name="Joyanta Debnath" userId="e3ab950c-fdc2-4ab5-893b-51d71d5ff5aa" providerId="ADAL" clId="{7690F946-D66C-2949-B306-45170BFF473A}" dt="2024-05-01T04:47:42.221" v="785" actId="478"/>
          <ac:cxnSpMkLst>
            <pc:docMk/>
            <pc:sldMk cId="1386924878" sldId="450"/>
            <ac:cxnSpMk id="17" creationId="{6F5D64F4-EDF0-67A6-5F7D-5D54994BEC9B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19" creationId="{473D6BEC-7953-9EF4-0973-9D9CD536E66C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20" creationId="{794F1E65-5DE3-B8AC-856D-4BEFD57686DE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21" creationId="{6E971673-CD6E-FACC-4BE1-A12D42042AF7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22" creationId="{141C5B1B-A4D8-3943-AE13-57F9B49A7E3C}"/>
          </ac:cxnSpMkLst>
        </pc:cxnChg>
        <pc:cxnChg chg="del">
          <ac:chgData name="Joyanta Debnath" userId="e3ab950c-fdc2-4ab5-893b-51d71d5ff5aa" providerId="ADAL" clId="{7690F946-D66C-2949-B306-45170BFF473A}" dt="2024-05-01T04:53:52.346" v="844" actId="478"/>
          <ac:cxnSpMkLst>
            <pc:docMk/>
            <pc:sldMk cId="1386924878" sldId="450"/>
            <ac:cxnSpMk id="26" creationId="{3E4CB350-464B-2AD6-03E1-0993A72250E7}"/>
          </ac:cxnSpMkLst>
        </pc:cxnChg>
        <pc:cxnChg chg="add mod">
          <ac:chgData name="Joyanta Debnath" userId="e3ab950c-fdc2-4ab5-893b-51d71d5ff5aa" providerId="ADAL" clId="{7690F946-D66C-2949-B306-45170BFF473A}" dt="2024-05-01T19:21:58.133" v="1405" actId="1076"/>
          <ac:cxnSpMkLst>
            <pc:docMk/>
            <pc:sldMk cId="1386924878" sldId="450"/>
            <ac:cxnSpMk id="51" creationId="{0ACE58CB-D571-6DD6-567B-143A090FC1BE}"/>
          </ac:cxnSpMkLst>
        </pc:cxnChg>
        <pc:cxnChg chg="add mod">
          <ac:chgData name="Joyanta Debnath" userId="e3ab950c-fdc2-4ab5-893b-51d71d5ff5aa" providerId="ADAL" clId="{7690F946-D66C-2949-B306-45170BFF473A}" dt="2024-05-01T19:21:58.133" v="1405" actId="1076"/>
          <ac:cxnSpMkLst>
            <pc:docMk/>
            <pc:sldMk cId="1386924878" sldId="450"/>
            <ac:cxnSpMk id="52" creationId="{442F0DD5-AF73-02B9-3B6A-FBB7E84D1DCB}"/>
          </ac:cxnSpMkLst>
        </pc:cxnChg>
        <pc:cxnChg chg="del">
          <ac:chgData name="Joyanta Debnath" userId="e3ab950c-fdc2-4ab5-893b-51d71d5ff5aa" providerId="ADAL" clId="{7690F946-D66C-2949-B306-45170BFF473A}" dt="2024-05-01T04:47:39.481" v="783" actId="478"/>
          <ac:cxnSpMkLst>
            <pc:docMk/>
            <pc:sldMk cId="1386924878" sldId="450"/>
            <ac:cxnSpMk id="57" creationId="{0D2660AE-FDEA-5998-A4F9-47D8D958578F}"/>
          </ac:cxnSpMkLst>
        </pc:cxnChg>
        <pc:cxnChg chg="del">
          <ac:chgData name="Joyanta Debnath" userId="e3ab950c-fdc2-4ab5-893b-51d71d5ff5aa" providerId="ADAL" clId="{7690F946-D66C-2949-B306-45170BFF473A}" dt="2024-05-01T04:47:40.917" v="784" actId="478"/>
          <ac:cxnSpMkLst>
            <pc:docMk/>
            <pc:sldMk cId="1386924878" sldId="450"/>
            <ac:cxnSpMk id="58" creationId="{25BBCEB5-69D3-14F7-6FBA-23CB130666A4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59" creationId="{3D42B2D0-B03A-2B37-1B32-47541E9AAAD6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60" creationId="{5185CD53-A188-2281-846C-B6D760BB105A}"/>
          </ac:cxnSpMkLst>
        </pc:cxnChg>
        <pc:cxnChg chg="del">
          <ac:chgData name="Joyanta Debnath" userId="e3ab950c-fdc2-4ab5-893b-51d71d5ff5aa" providerId="ADAL" clId="{7690F946-D66C-2949-B306-45170BFF473A}" dt="2024-05-01T04:47:36.083" v="781" actId="478"/>
          <ac:cxnSpMkLst>
            <pc:docMk/>
            <pc:sldMk cId="1386924878" sldId="450"/>
            <ac:cxnSpMk id="62" creationId="{A9B0B695-E4DC-EB28-A14E-4A2CBE7F25F2}"/>
          </ac:cxnSpMkLst>
        </pc:cxnChg>
        <pc:cxnChg chg="del">
          <ac:chgData name="Joyanta Debnath" userId="e3ab950c-fdc2-4ab5-893b-51d71d5ff5aa" providerId="ADAL" clId="{7690F946-D66C-2949-B306-45170BFF473A}" dt="2024-05-01T04:53:59.760" v="847" actId="478"/>
          <ac:cxnSpMkLst>
            <pc:docMk/>
            <pc:sldMk cId="1386924878" sldId="450"/>
            <ac:cxnSpMk id="63" creationId="{D8DBF395-48DB-6DA4-EE55-E88A81824895}"/>
          </ac:cxnSpMkLst>
        </pc:cxnChg>
        <pc:cxnChg chg="del">
          <ac:chgData name="Joyanta Debnath" userId="e3ab950c-fdc2-4ab5-893b-51d71d5ff5aa" providerId="ADAL" clId="{7690F946-D66C-2949-B306-45170BFF473A}" dt="2024-05-01T04:47:38.126" v="782" actId="478"/>
          <ac:cxnSpMkLst>
            <pc:docMk/>
            <pc:sldMk cId="1386924878" sldId="450"/>
            <ac:cxnSpMk id="79" creationId="{F38F0FD2-8875-967E-000C-4F4C7E51661D}"/>
          </ac:cxnSpMkLst>
        </pc:cxnChg>
      </pc:sldChg>
      <pc:sldChg chg="add del">
        <pc:chgData name="Joyanta Debnath" userId="e3ab950c-fdc2-4ab5-893b-51d71d5ff5aa" providerId="ADAL" clId="{7690F946-D66C-2949-B306-45170BFF473A}" dt="2024-05-01T04:46:43.253" v="779" actId="2890"/>
        <pc:sldMkLst>
          <pc:docMk/>
          <pc:sldMk cId="1936147130" sldId="450"/>
        </pc:sldMkLst>
      </pc:sldChg>
      <pc:sldChg chg="addSp delSp modSp add del mod delAnim modAnim">
        <pc:chgData name="Joyanta Debnath" userId="e3ab950c-fdc2-4ab5-893b-51d71d5ff5aa" providerId="ADAL" clId="{7690F946-D66C-2949-B306-45170BFF473A}" dt="2024-05-05T00:28:35.477" v="13398" actId="2696"/>
        <pc:sldMkLst>
          <pc:docMk/>
          <pc:sldMk cId="399902074" sldId="451"/>
        </pc:sldMkLst>
        <pc:spChg chg="add del mod">
          <ac:chgData name="Joyanta Debnath" userId="e3ab950c-fdc2-4ab5-893b-51d71d5ff5aa" providerId="ADAL" clId="{7690F946-D66C-2949-B306-45170BFF473A}" dt="2024-05-01T22:41:53.639" v="4496" actId="478"/>
          <ac:spMkLst>
            <pc:docMk/>
            <pc:sldMk cId="399902074" sldId="451"/>
            <ac:spMk id="2" creationId="{C98DCEB7-97AE-D375-E797-886E31913829}"/>
          </ac:spMkLst>
        </pc:spChg>
        <pc:spChg chg="mod">
          <ac:chgData name="Joyanta Debnath" userId="e3ab950c-fdc2-4ab5-893b-51d71d5ff5aa" providerId="ADAL" clId="{7690F946-D66C-2949-B306-45170BFF473A}" dt="2024-05-03T16:46:39.200" v="9389" actId="14100"/>
          <ac:spMkLst>
            <pc:docMk/>
            <pc:sldMk cId="399902074" sldId="451"/>
            <ac:spMk id="3" creationId="{558B42A1-1C83-5221-8C88-DF94F6A23533}"/>
          </ac:spMkLst>
        </pc:spChg>
        <pc:spChg chg="del mod">
          <ac:chgData name="Joyanta Debnath" userId="e3ab950c-fdc2-4ab5-893b-51d71d5ff5aa" providerId="ADAL" clId="{7690F946-D66C-2949-B306-45170BFF473A}" dt="2024-05-01T22:41:52.370" v="4495" actId="478"/>
          <ac:spMkLst>
            <pc:docMk/>
            <pc:sldMk cId="399902074" sldId="451"/>
            <ac:spMk id="4" creationId="{1778E266-217C-0C18-CD78-A4A898D30BE1}"/>
          </ac:spMkLst>
        </pc:spChg>
        <pc:spChg chg="del mod">
          <ac:chgData name="Joyanta Debnath" userId="e3ab950c-fdc2-4ab5-893b-51d71d5ff5aa" providerId="ADAL" clId="{7690F946-D66C-2949-B306-45170BFF473A}" dt="2024-05-01T22:41:50.270" v="4494" actId="478"/>
          <ac:spMkLst>
            <pc:docMk/>
            <pc:sldMk cId="399902074" sldId="451"/>
            <ac:spMk id="6" creationId="{F4E4E530-F003-5261-4525-47D73D75EAF1}"/>
          </ac:spMkLst>
        </pc:spChg>
        <pc:spChg chg="add mod">
          <ac:chgData name="Joyanta Debnath" userId="e3ab950c-fdc2-4ab5-893b-51d71d5ff5aa" providerId="ADAL" clId="{7690F946-D66C-2949-B306-45170BFF473A}" dt="2024-05-01T22:41:55.870" v="4497" actId="1076"/>
          <ac:spMkLst>
            <pc:docMk/>
            <pc:sldMk cId="399902074" sldId="451"/>
            <ac:spMk id="7" creationId="{9B208926-0210-93A4-9994-71ED58853DA7}"/>
          </ac:spMkLst>
        </pc:spChg>
        <pc:spChg chg="add mod">
          <ac:chgData name="Joyanta Debnath" userId="e3ab950c-fdc2-4ab5-893b-51d71d5ff5aa" providerId="ADAL" clId="{7690F946-D66C-2949-B306-45170BFF473A}" dt="2024-05-02T17:54:56.762" v="7848" actId="113"/>
          <ac:spMkLst>
            <pc:docMk/>
            <pc:sldMk cId="399902074" sldId="451"/>
            <ac:spMk id="8" creationId="{77F54231-5F31-9347-D29C-43293BC5ED25}"/>
          </ac:spMkLst>
        </pc:spChg>
        <pc:spChg chg="add mod">
          <ac:chgData name="Joyanta Debnath" userId="e3ab950c-fdc2-4ab5-893b-51d71d5ff5aa" providerId="ADAL" clId="{7690F946-D66C-2949-B306-45170BFF473A}" dt="2024-05-02T17:54:58.053" v="7849" actId="113"/>
          <ac:spMkLst>
            <pc:docMk/>
            <pc:sldMk cId="399902074" sldId="451"/>
            <ac:spMk id="9" creationId="{4D15046A-AA97-10E6-60AD-AE12055A529B}"/>
          </ac:spMkLst>
        </pc:spChg>
        <pc:spChg chg="add mod">
          <ac:chgData name="Joyanta Debnath" userId="e3ab950c-fdc2-4ab5-893b-51d71d5ff5aa" providerId="ADAL" clId="{7690F946-D66C-2949-B306-45170BFF473A}" dt="2024-05-02T17:55:08.408" v="7850" actId="113"/>
          <ac:spMkLst>
            <pc:docMk/>
            <pc:sldMk cId="399902074" sldId="451"/>
            <ac:spMk id="10" creationId="{08E581AB-60CD-2E72-1805-263BEF323E8B}"/>
          </ac:spMkLst>
        </pc:spChg>
        <pc:spChg chg="add mod">
          <ac:chgData name="Joyanta Debnath" userId="e3ab950c-fdc2-4ab5-893b-51d71d5ff5aa" providerId="ADAL" clId="{7690F946-D66C-2949-B306-45170BFF473A}" dt="2024-05-02T17:55:09.922" v="7851" actId="113"/>
          <ac:spMkLst>
            <pc:docMk/>
            <pc:sldMk cId="399902074" sldId="451"/>
            <ac:spMk id="11" creationId="{13AC6BD2-A5C6-CD77-115E-2DCF9AAAFEF7}"/>
          </ac:spMkLst>
        </pc:spChg>
        <pc:spChg chg="del">
          <ac:chgData name="Joyanta Debnath" userId="e3ab950c-fdc2-4ab5-893b-51d71d5ff5aa" providerId="ADAL" clId="{7690F946-D66C-2949-B306-45170BFF473A}" dt="2024-05-01T22:34:10.578" v="4087" actId="478"/>
          <ac:spMkLst>
            <pc:docMk/>
            <pc:sldMk cId="399902074" sldId="451"/>
            <ac:spMk id="28" creationId="{612EB3F6-555D-4B1A-A486-4E8D786C390E}"/>
          </ac:spMkLst>
        </pc:spChg>
      </pc:sldChg>
      <pc:sldChg chg="modSp add del mod">
        <pc:chgData name="Joyanta Debnath" userId="e3ab950c-fdc2-4ab5-893b-51d71d5ff5aa" providerId="ADAL" clId="{7690F946-D66C-2949-B306-45170BFF473A}" dt="2024-05-01T19:23:50.359" v="1418" actId="2696"/>
        <pc:sldMkLst>
          <pc:docMk/>
          <pc:sldMk cId="3179010616" sldId="451"/>
        </pc:sldMkLst>
        <pc:spChg chg="mod">
          <ac:chgData name="Joyanta Debnath" userId="e3ab950c-fdc2-4ab5-893b-51d71d5ff5aa" providerId="ADAL" clId="{7690F946-D66C-2949-B306-45170BFF473A}" dt="2024-05-01T19:23:44.457" v="1417" actId="20577"/>
          <ac:spMkLst>
            <pc:docMk/>
            <pc:sldMk cId="3179010616" sldId="451"/>
            <ac:spMk id="74" creationId="{054CB1F0-D9C3-66D0-C107-76357ED3AD48}"/>
          </ac:spMkLst>
        </pc:sp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5T12:54:54.863" v="30443" actId="20577"/>
        <pc:sldMkLst>
          <pc:docMk/>
          <pc:sldMk cId="3264993764" sldId="452"/>
        </pc:sldMkLst>
        <pc:spChg chg="add del mod">
          <ac:chgData name="Joyanta Debnath" userId="e3ab950c-fdc2-4ab5-893b-51d71d5ff5aa" providerId="ADAL" clId="{7690F946-D66C-2949-B306-45170BFF473A}" dt="2024-05-01T20:01:35.065" v="2126" actId="478"/>
          <ac:spMkLst>
            <pc:docMk/>
            <pc:sldMk cId="3264993764" sldId="452"/>
            <ac:spMk id="2" creationId="{7E7DA1F3-9A81-C626-6823-84C0D4C3E602}"/>
          </ac:spMkLst>
        </pc:spChg>
        <pc:spChg chg="del mod">
          <ac:chgData name="Joyanta Debnath" userId="e3ab950c-fdc2-4ab5-893b-51d71d5ff5aa" providerId="ADAL" clId="{7690F946-D66C-2949-B306-45170BFF473A}" dt="2024-05-01T20:48:04.218" v="2879" actId="478"/>
          <ac:spMkLst>
            <pc:docMk/>
            <pc:sldMk cId="3264993764" sldId="452"/>
            <ac:spMk id="3" creationId="{558B42A1-1C83-5221-8C88-DF94F6A23533}"/>
          </ac:spMkLst>
        </pc:spChg>
        <pc:spChg chg="add del mod">
          <ac:chgData name="Joyanta Debnath" userId="e3ab950c-fdc2-4ab5-893b-51d71d5ff5aa" providerId="ADAL" clId="{7690F946-D66C-2949-B306-45170BFF473A}" dt="2024-05-01T20:01:27.157" v="2124" actId="478"/>
          <ac:spMkLst>
            <pc:docMk/>
            <pc:sldMk cId="3264993764" sldId="452"/>
            <ac:spMk id="4" creationId="{11D5B714-8439-930D-7811-BEA36FD56C88}"/>
          </ac:spMkLst>
        </pc:spChg>
        <pc:spChg chg="add mod">
          <ac:chgData name="Joyanta Debnath" userId="e3ab950c-fdc2-4ab5-893b-51d71d5ff5aa" providerId="ADAL" clId="{7690F946-D66C-2949-B306-45170BFF473A}" dt="2024-05-02T18:50:51.792" v="8875" actId="20577"/>
          <ac:spMkLst>
            <pc:docMk/>
            <pc:sldMk cId="3264993764" sldId="452"/>
            <ac:spMk id="6" creationId="{15F999A1-06BD-175E-18FE-73A9FD6C1206}"/>
          </ac:spMkLst>
        </pc:spChg>
        <pc:spChg chg="add del mod">
          <ac:chgData name="Joyanta Debnath" userId="e3ab950c-fdc2-4ab5-893b-51d71d5ff5aa" providerId="ADAL" clId="{7690F946-D66C-2949-B306-45170BFF473A}" dt="2024-05-01T20:01:29.277" v="2125" actId="478"/>
          <ac:spMkLst>
            <pc:docMk/>
            <pc:sldMk cId="3264993764" sldId="452"/>
            <ac:spMk id="6" creationId="{D19027D5-1B9A-FC90-D8CE-E2D600B1EEB2}"/>
          </ac:spMkLst>
        </pc:spChg>
        <pc:spChg chg="add mod">
          <ac:chgData name="Joyanta Debnath" userId="e3ab950c-fdc2-4ab5-893b-51d71d5ff5aa" providerId="ADAL" clId="{7690F946-D66C-2949-B306-45170BFF473A}" dt="2024-05-01T20:32:46.527" v="2768" actId="207"/>
          <ac:spMkLst>
            <pc:docMk/>
            <pc:sldMk cId="3264993764" sldId="452"/>
            <ac:spMk id="9" creationId="{051AFEDD-114F-0002-1BBE-76E0E605DFA0}"/>
          </ac:spMkLst>
        </pc:spChg>
        <pc:spChg chg="add mod">
          <ac:chgData name="Joyanta Debnath" userId="e3ab950c-fdc2-4ab5-893b-51d71d5ff5aa" providerId="ADAL" clId="{7690F946-D66C-2949-B306-45170BFF473A}" dt="2024-05-01T20:32:46.527" v="2768" actId="207"/>
          <ac:spMkLst>
            <pc:docMk/>
            <pc:sldMk cId="3264993764" sldId="452"/>
            <ac:spMk id="10" creationId="{B518FDE0-5B5F-C09C-92B9-21691CBE1DF2}"/>
          </ac:spMkLst>
        </pc:spChg>
        <pc:spChg chg="add mod">
          <ac:chgData name="Joyanta Debnath" userId="e3ab950c-fdc2-4ab5-893b-51d71d5ff5aa" providerId="ADAL" clId="{7690F946-D66C-2949-B306-45170BFF473A}" dt="2024-05-01T20:32:46.527" v="2768" actId="207"/>
          <ac:spMkLst>
            <pc:docMk/>
            <pc:sldMk cId="3264993764" sldId="452"/>
            <ac:spMk id="11" creationId="{4A2BF4F2-5642-F9EB-1B25-7DAF372F42AD}"/>
          </ac:spMkLst>
        </pc:spChg>
        <pc:spChg chg="add del mod">
          <ac:chgData name="Joyanta Debnath" userId="e3ab950c-fdc2-4ab5-893b-51d71d5ff5aa" providerId="ADAL" clId="{7690F946-D66C-2949-B306-45170BFF473A}" dt="2024-05-01T19:54:12.672" v="1930" actId="478"/>
          <ac:spMkLst>
            <pc:docMk/>
            <pc:sldMk cId="3264993764" sldId="452"/>
            <ac:spMk id="12" creationId="{63AB374D-14F1-9D07-5E4F-9380E169FA5F}"/>
          </ac:spMkLst>
        </pc:spChg>
        <pc:spChg chg="add del mod">
          <ac:chgData name="Joyanta Debnath" userId="e3ab950c-fdc2-4ab5-893b-51d71d5ff5aa" providerId="ADAL" clId="{7690F946-D66C-2949-B306-45170BFF473A}" dt="2024-05-01T20:05:49.246" v="2153" actId="478"/>
          <ac:spMkLst>
            <pc:docMk/>
            <pc:sldMk cId="3264993764" sldId="452"/>
            <ac:spMk id="13" creationId="{DDC00810-5E2C-6134-460C-893C119DEFD7}"/>
          </ac:spMkLst>
        </pc:spChg>
        <pc:spChg chg="add del mod">
          <ac:chgData name="Joyanta Debnath" userId="e3ab950c-fdc2-4ab5-893b-51d71d5ff5aa" providerId="ADAL" clId="{7690F946-D66C-2949-B306-45170BFF473A}" dt="2024-05-01T20:05:49.246" v="2153" actId="478"/>
          <ac:spMkLst>
            <pc:docMk/>
            <pc:sldMk cId="3264993764" sldId="452"/>
            <ac:spMk id="14" creationId="{BF73D910-E335-5B7B-62D6-2D588215B263}"/>
          </ac:spMkLst>
        </pc:spChg>
        <pc:spChg chg="add del mod">
          <ac:chgData name="Joyanta Debnath" userId="e3ab950c-fdc2-4ab5-893b-51d71d5ff5aa" providerId="ADAL" clId="{7690F946-D66C-2949-B306-45170BFF473A}" dt="2024-05-01T20:05:49.246" v="2153" actId="478"/>
          <ac:spMkLst>
            <pc:docMk/>
            <pc:sldMk cId="3264993764" sldId="452"/>
            <ac:spMk id="15" creationId="{1700F59B-6DE0-4D0E-044A-0C1012DB02DF}"/>
          </ac:spMkLst>
        </pc:spChg>
        <pc:spChg chg="add del mod">
          <ac:chgData name="Joyanta Debnath" userId="e3ab950c-fdc2-4ab5-893b-51d71d5ff5aa" providerId="ADAL" clId="{7690F946-D66C-2949-B306-45170BFF473A}" dt="2024-05-01T19:57:11.092" v="2020" actId="478"/>
          <ac:spMkLst>
            <pc:docMk/>
            <pc:sldMk cId="3264993764" sldId="452"/>
            <ac:spMk id="16" creationId="{D79BB0B7-7BE2-6268-713D-D5FDD9C671C2}"/>
          </ac:spMkLst>
        </pc:spChg>
        <pc:spChg chg="add del mod">
          <ac:chgData name="Joyanta Debnath" userId="e3ab950c-fdc2-4ab5-893b-51d71d5ff5aa" providerId="ADAL" clId="{7690F946-D66C-2949-B306-45170BFF473A}" dt="2024-05-01T20:04:55.486" v="2145" actId="478"/>
          <ac:spMkLst>
            <pc:docMk/>
            <pc:sldMk cId="3264993764" sldId="452"/>
            <ac:spMk id="17" creationId="{E6F5C2BF-0F4B-2CC5-82A8-9349F3462592}"/>
          </ac:spMkLst>
        </pc:spChg>
        <pc:spChg chg="add mod">
          <ac:chgData name="Joyanta Debnath" userId="e3ab950c-fdc2-4ab5-893b-51d71d5ff5aa" providerId="ADAL" clId="{7690F946-D66C-2949-B306-45170BFF473A}" dt="2024-05-01T22:29:00.242" v="3993" actId="207"/>
          <ac:spMkLst>
            <pc:docMk/>
            <pc:sldMk cId="3264993764" sldId="452"/>
            <ac:spMk id="18" creationId="{368DB9FF-3AB6-C66C-4DF1-7C0AE489F7BD}"/>
          </ac:spMkLst>
        </pc:spChg>
        <pc:spChg chg="add del mod">
          <ac:chgData name="Joyanta Debnath" userId="e3ab950c-fdc2-4ab5-893b-51d71d5ff5aa" providerId="ADAL" clId="{7690F946-D66C-2949-B306-45170BFF473A}" dt="2024-05-02T17:11:35.251" v="7445" actId="478"/>
          <ac:spMkLst>
            <pc:docMk/>
            <pc:sldMk cId="3264993764" sldId="452"/>
            <ac:spMk id="27" creationId="{6AF1271F-C80F-F61E-697B-AA530A0524FF}"/>
          </ac:spMkLst>
        </pc:spChg>
        <pc:spChg chg="del">
          <ac:chgData name="Joyanta Debnath" userId="e3ab950c-fdc2-4ab5-893b-51d71d5ff5aa" providerId="ADAL" clId="{7690F946-D66C-2949-B306-45170BFF473A}" dt="2024-05-01T19:45:15.169" v="1706" actId="478"/>
          <ac:spMkLst>
            <pc:docMk/>
            <pc:sldMk cId="3264993764" sldId="452"/>
            <ac:spMk id="28" creationId="{612EB3F6-555D-4B1A-A486-4E8D786C390E}"/>
          </ac:spMkLst>
        </pc:spChg>
        <pc:spChg chg="add mod">
          <ac:chgData name="Joyanta Debnath" userId="e3ab950c-fdc2-4ab5-893b-51d71d5ff5aa" providerId="ADAL" clId="{7690F946-D66C-2949-B306-45170BFF473A}" dt="2024-05-01T22:29:20.333" v="3995" actId="207"/>
          <ac:spMkLst>
            <pc:docMk/>
            <pc:sldMk cId="3264993764" sldId="452"/>
            <ac:spMk id="29" creationId="{82BBD6E8-22EB-2584-C747-843ECE3EDD6D}"/>
          </ac:spMkLst>
        </pc:spChg>
        <pc:spChg chg="add del mod">
          <ac:chgData name="Joyanta Debnath" userId="e3ab950c-fdc2-4ab5-893b-51d71d5ff5aa" providerId="ADAL" clId="{7690F946-D66C-2949-B306-45170BFF473A}" dt="2024-05-01T20:16:26.921" v="2323" actId="478"/>
          <ac:spMkLst>
            <pc:docMk/>
            <pc:sldMk cId="3264993764" sldId="452"/>
            <ac:spMk id="34" creationId="{371850A6-EE74-698F-5993-D0F80DE7780F}"/>
          </ac:spMkLst>
        </pc:spChg>
        <pc:spChg chg="add del mod">
          <ac:chgData name="Joyanta Debnath" userId="e3ab950c-fdc2-4ab5-893b-51d71d5ff5aa" providerId="ADAL" clId="{7690F946-D66C-2949-B306-45170BFF473A}" dt="2024-05-02T17:11:40.435" v="7447" actId="478"/>
          <ac:spMkLst>
            <pc:docMk/>
            <pc:sldMk cId="3264993764" sldId="452"/>
            <ac:spMk id="38" creationId="{BF94DE92-595C-1F7B-0B14-DFBC57E4FD8E}"/>
          </ac:spMkLst>
        </pc:spChg>
        <pc:spChg chg="add del mod">
          <ac:chgData name="Joyanta Debnath" userId="e3ab950c-fdc2-4ab5-893b-51d71d5ff5aa" providerId="ADAL" clId="{7690F946-D66C-2949-B306-45170BFF473A}" dt="2024-05-02T17:11:38.095" v="7446" actId="478"/>
          <ac:spMkLst>
            <pc:docMk/>
            <pc:sldMk cId="3264993764" sldId="452"/>
            <ac:spMk id="39" creationId="{40DA5388-BED8-8581-0283-D6F6BE224466}"/>
          </ac:spMkLst>
        </pc:spChg>
        <pc:spChg chg="add del mod">
          <ac:chgData name="Joyanta Debnath" userId="e3ab950c-fdc2-4ab5-893b-51d71d5ff5aa" providerId="ADAL" clId="{7690F946-D66C-2949-B306-45170BFF473A}" dt="2024-05-02T17:11:42.504" v="7448" actId="478"/>
          <ac:spMkLst>
            <pc:docMk/>
            <pc:sldMk cId="3264993764" sldId="452"/>
            <ac:spMk id="40" creationId="{9B612826-25AC-7839-6667-D6E4963ECE53}"/>
          </ac:spMkLst>
        </pc:spChg>
        <pc:spChg chg="add mod">
          <ac:chgData name="Joyanta Debnath" userId="e3ab950c-fdc2-4ab5-893b-51d71d5ff5aa" providerId="ADAL" clId="{7690F946-D66C-2949-B306-45170BFF473A}" dt="2024-05-01T20:33:14.161" v="2771" actId="207"/>
          <ac:spMkLst>
            <pc:docMk/>
            <pc:sldMk cId="3264993764" sldId="452"/>
            <ac:spMk id="41" creationId="{194D782E-4E2A-31C5-6B7D-C52114F3CF25}"/>
          </ac:spMkLst>
        </pc:spChg>
        <pc:spChg chg="add mod">
          <ac:chgData name="Joyanta Debnath" userId="e3ab950c-fdc2-4ab5-893b-51d71d5ff5aa" providerId="ADAL" clId="{7690F946-D66C-2949-B306-45170BFF473A}" dt="2024-05-01T20:34:20.478" v="2776" actId="207"/>
          <ac:spMkLst>
            <pc:docMk/>
            <pc:sldMk cId="3264993764" sldId="452"/>
            <ac:spMk id="42" creationId="{0BEACB46-BADC-83FF-5639-BB86E8DE0899}"/>
          </ac:spMkLst>
        </pc:spChg>
        <pc:spChg chg="add mod">
          <ac:chgData name="Joyanta Debnath" userId="e3ab950c-fdc2-4ab5-893b-51d71d5ff5aa" providerId="ADAL" clId="{7690F946-D66C-2949-B306-45170BFF473A}" dt="2024-05-01T20:33:23.385" v="2773" actId="207"/>
          <ac:spMkLst>
            <pc:docMk/>
            <pc:sldMk cId="3264993764" sldId="452"/>
            <ac:spMk id="43" creationId="{26B4D81E-9342-8D49-CCD7-04F517B76D69}"/>
          </ac:spMkLst>
        </pc:spChg>
        <pc:spChg chg="add mod">
          <ac:chgData name="Joyanta Debnath" userId="e3ab950c-fdc2-4ab5-893b-51d71d5ff5aa" providerId="ADAL" clId="{7690F946-D66C-2949-B306-45170BFF473A}" dt="2024-05-14T05:52:14.672" v="27823" actId="20577"/>
          <ac:spMkLst>
            <pc:docMk/>
            <pc:sldMk cId="3264993764" sldId="452"/>
            <ac:spMk id="59" creationId="{7EF41A96-1BA7-C7FC-9DEA-95046538853E}"/>
          </ac:spMkLst>
        </pc:spChg>
        <pc:spChg chg="add del">
          <ac:chgData name="Joyanta Debnath" userId="e3ab950c-fdc2-4ab5-893b-51d71d5ff5aa" providerId="ADAL" clId="{7690F946-D66C-2949-B306-45170BFF473A}" dt="2024-05-01T20:38:39.479" v="2797" actId="11529"/>
          <ac:spMkLst>
            <pc:docMk/>
            <pc:sldMk cId="3264993764" sldId="452"/>
            <ac:spMk id="65" creationId="{6CD5E2A4-E857-C025-3D55-87D4AFE66EEA}"/>
          </ac:spMkLst>
        </pc:spChg>
        <pc:spChg chg="add mod">
          <ac:chgData name="Joyanta Debnath" userId="e3ab950c-fdc2-4ab5-893b-51d71d5ff5aa" providerId="ADAL" clId="{7690F946-D66C-2949-B306-45170BFF473A}" dt="2024-05-03T22:37:49.311" v="12204" actId="207"/>
          <ac:spMkLst>
            <pc:docMk/>
            <pc:sldMk cId="3264993764" sldId="452"/>
            <ac:spMk id="69" creationId="{05B68B16-9811-FA7D-7689-93AD902706D6}"/>
          </ac:spMkLst>
        </pc:spChg>
        <pc:picChg chg="add mod">
          <ac:chgData name="Joyanta Debnath" userId="e3ab950c-fdc2-4ab5-893b-51d71d5ff5aa" providerId="ADAL" clId="{7690F946-D66C-2949-B306-45170BFF473A}" dt="2024-05-02T18:08:33.507" v="7867" actId="167"/>
          <ac:picMkLst>
            <pc:docMk/>
            <pc:sldMk cId="3264993764" sldId="452"/>
            <ac:picMk id="2" creationId="{BD8D0496-F72A-0E6E-5C9E-6FC90E30A0DC}"/>
          </ac:picMkLst>
        </pc:picChg>
        <pc:picChg chg="add mod">
          <ac:chgData name="Joyanta Debnath" userId="e3ab950c-fdc2-4ab5-893b-51d71d5ff5aa" providerId="ADAL" clId="{7690F946-D66C-2949-B306-45170BFF473A}" dt="2024-05-02T18:08:33.507" v="7867" actId="167"/>
          <ac:picMkLst>
            <pc:docMk/>
            <pc:sldMk cId="3264993764" sldId="452"/>
            <ac:picMk id="3" creationId="{32BC3840-4A65-BAB7-2912-D7BDD742D169}"/>
          </ac:picMkLst>
        </pc:picChg>
        <pc:picChg chg="add mod">
          <ac:chgData name="Joyanta Debnath" userId="e3ab950c-fdc2-4ab5-893b-51d71d5ff5aa" providerId="ADAL" clId="{7690F946-D66C-2949-B306-45170BFF473A}" dt="2024-05-02T18:08:33.507" v="7867" actId="167"/>
          <ac:picMkLst>
            <pc:docMk/>
            <pc:sldMk cId="3264993764" sldId="452"/>
            <ac:picMk id="4" creationId="{2CA29C12-D775-5AD8-27E5-4724182F60A4}"/>
          </ac:picMkLst>
        </pc:picChg>
        <pc:picChg chg="add mod">
          <ac:chgData name="Joyanta Debnath" userId="e3ab950c-fdc2-4ab5-893b-51d71d5ff5aa" providerId="ADAL" clId="{7690F946-D66C-2949-B306-45170BFF473A}" dt="2024-05-14T06:06:04.647" v="27884" actId="1076"/>
          <ac:picMkLst>
            <pc:docMk/>
            <pc:sldMk cId="3264993764" sldId="452"/>
            <ac:picMk id="8" creationId="{A7FCFF25-1E85-8EBE-908D-75E5B74E61AF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3264993764" sldId="452"/>
            <ac:picMk id="13" creationId="{16A09304-3AE8-34DA-6C6B-0E717D04A8D4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3264993764" sldId="452"/>
            <ac:picMk id="16" creationId="{2B0916C3-4BCC-1494-4D89-E2D77D97582C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3264993764" sldId="452"/>
            <ac:picMk id="17" creationId="{392A1154-5B8E-0E6E-BA95-B91C19BB3D0A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3264993764" sldId="452"/>
            <ac:picMk id="25" creationId="{EF8A3221-B848-D639-E625-30D4FF34BD4A}"/>
          </ac:picMkLst>
        </pc:picChg>
        <pc:cxnChg chg="add del mod">
          <ac:chgData name="Joyanta Debnath" userId="e3ab950c-fdc2-4ab5-893b-51d71d5ff5aa" providerId="ADAL" clId="{7690F946-D66C-2949-B306-45170BFF473A}" dt="2024-05-01T19:52:20.483" v="1819" actId="478"/>
          <ac:cxnSpMkLst>
            <pc:docMk/>
            <pc:sldMk cId="3264993764" sldId="452"/>
            <ac:cxnSpMk id="8" creationId="{4C833813-906B-6686-428E-DCFBB8185D89}"/>
          </ac:cxnSpMkLst>
        </pc:cxnChg>
        <pc:cxnChg chg="add mod">
          <ac:chgData name="Joyanta Debnath" userId="e3ab950c-fdc2-4ab5-893b-51d71d5ff5aa" providerId="ADAL" clId="{7690F946-D66C-2949-B306-45170BFF473A}" dt="2024-05-01T20:28:12.494" v="2669" actId="14100"/>
          <ac:cxnSpMkLst>
            <pc:docMk/>
            <pc:sldMk cId="3264993764" sldId="452"/>
            <ac:cxnSpMk id="20" creationId="{E699E5AF-8DE6-8AEB-F3D5-4AE3268B8451}"/>
          </ac:cxnSpMkLst>
        </pc:cxnChg>
        <pc:cxnChg chg="add mod">
          <ac:chgData name="Joyanta Debnath" userId="e3ab950c-fdc2-4ab5-893b-51d71d5ff5aa" providerId="ADAL" clId="{7690F946-D66C-2949-B306-45170BFF473A}" dt="2024-05-01T20:19:52.659" v="2390" actId="14100"/>
          <ac:cxnSpMkLst>
            <pc:docMk/>
            <pc:sldMk cId="3264993764" sldId="452"/>
            <ac:cxnSpMk id="21" creationId="{CCD8C4F3-76B9-6647-6114-623C28DE61F9}"/>
          </ac:cxnSpMkLst>
        </pc:cxnChg>
        <pc:cxnChg chg="add mod">
          <ac:chgData name="Joyanta Debnath" userId="e3ab950c-fdc2-4ab5-893b-51d71d5ff5aa" providerId="ADAL" clId="{7690F946-D66C-2949-B306-45170BFF473A}" dt="2024-05-01T20:28:08.621" v="2668" actId="14100"/>
          <ac:cxnSpMkLst>
            <pc:docMk/>
            <pc:sldMk cId="3264993764" sldId="452"/>
            <ac:cxnSpMk id="24" creationId="{F18229B4-2E3B-8781-7038-83EB623CF8F3}"/>
          </ac:cxnSpMkLst>
        </pc:cxnChg>
        <pc:cxnChg chg="add del">
          <ac:chgData name="Joyanta Debnath" userId="e3ab950c-fdc2-4ab5-893b-51d71d5ff5aa" providerId="ADAL" clId="{7690F946-D66C-2949-B306-45170BFF473A}" dt="2024-05-01T20:15:24.020" v="2314" actId="478"/>
          <ac:cxnSpMkLst>
            <pc:docMk/>
            <pc:sldMk cId="3264993764" sldId="452"/>
            <ac:cxnSpMk id="31" creationId="{D6A590BA-0B03-4687-7FE8-27E3036FF114}"/>
          </ac:cxnSpMkLst>
        </pc:cxnChg>
        <pc:cxnChg chg="add del">
          <ac:chgData name="Joyanta Debnath" userId="e3ab950c-fdc2-4ab5-893b-51d71d5ff5aa" providerId="ADAL" clId="{7690F946-D66C-2949-B306-45170BFF473A}" dt="2024-05-01T20:15:40.408" v="2316" actId="478"/>
          <ac:cxnSpMkLst>
            <pc:docMk/>
            <pc:sldMk cId="3264993764" sldId="452"/>
            <ac:cxnSpMk id="33" creationId="{68CE4CEC-C7F8-7892-6C50-E2DE43EDCDD8}"/>
          </ac:cxnSpMkLst>
        </pc:cxnChg>
        <pc:cxnChg chg="add mod">
          <ac:chgData name="Joyanta Debnath" userId="e3ab950c-fdc2-4ab5-893b-51d71d5ff5aa" providerId="ADAL" clId="{7690F946-D66C-2949-B306-45170BFF473A}" dt="2024-05-01T20:28:56.659" v="2684" actId="14100"/>
          <ac:cxnSpMkLst>
            <pc:docMk/>
            <pc:sldMk cId="3264993764" sldId="452"/>
            <ac:cxnSpMk id="44" creationId="{1295CBBA-9637-DE5E-3A9B-531EE8886B74}"/>
          </ac:cxnSpMkLst>
        </pc:cxnChg>
        <pc:cxnChg chg="add mod">
          <ac:chgData name="Joyanta Debnath" userId="e3ab950c-fdc2-4ab5-893b-51d71d5ff5aa" providerId="ADAL" clId="{7690F946-D66C-2949-B306-45170BFF473A}" dt="2024-05-01T20:29:11.763" v="2688" actId="1076"/>
          <ac:cxnSpMkLst>
            <pc:docMk/>
            <pc:sldMk cId="3264993764" sldId="452"/>
            <ac:cxnSpMk id="50" creationId="{7AFF2331-E672-0C10-7F1C-D389BAEE1314}"/>
          </ac:cxnSpMkLst>
        </pc:cxnChg>
        <pc:cxnChg chg="add mod">
          <ac:chgData name="Joyanta Debnath" userId="e3ab950c-fdc2-4ab5-893b-51d71d5ff5aa" providerId="ADAL" clId="{7690F946-D66C-2949-B306-45170BFF473A}" dt="2024-05-01T20:30:24.117" v="2707" actId="1076"/>
          <ac:cxnSpMkLst>
            <pc:docMk/>
            <pc:sldMk cId="3264993764" sldId="452"/>
            <ac:cxnSpMk id="54" creationId="{783EE8B9-8132-6E72-A010-B937E7E79584}"/>
          </ac:cxnSpMkLst>
        </pc:cxnChg>
        <pc:cxnChg chg="add mod">
          <ac:chgData name="Joyanta Debnath" userId="e3ab950c-fdc2-4ab5-893b-51d71d5ff5aa" providerId="ADAL" clId="{7690F946-D66C-2949-B306-45170BFF473A}" dt="2024-05-14T05:52:09.766" v="27821" actId="14100"/>
          <ac:cxnSpMkLst>
            <pc:docMk/>
            <pc:sldMk cId="3264993764" sldId="452"/>
            <ac:cxnSpMk id="60" creationId="{C5880298-6774-7706-1B31-25EAE2AAD6DC}"/>
          </ac:cxnSpMkLst>
        </pc:cxnChg>
      </pc:sldChg>
      <pc:sldChg chg="add del">
        <pc:chgData name="Joyanta Debnath" userId="e3ab950c-fdc2-4ab5-893b-51d71d5ff5aa" providerId="ADAL" clId="{7690F946-D66C-2949-B306-45170BFF473A}" dt="2024-05-01T21:22:51.107" v="3571" actId="2696"/>
        <pc:sldMkLst>
          <pc:docMk/>
          <pc:sldMk cId="1497082443" sldId="453"/>
        </pc:sldMkLst>
      </pc:sldChg>
      <pc:sldChg chg="addSp delSp modSp add del mod ord modAnim">
        <pc:chgData name="Joyanta Debnath" userId="e3ab950c-fdc2-4ab5-893b-51d71d5ff5aa" providerId="ADAL" clId="{7690F946-D66C-2949-B306-45170BFF473A}" dt="2024-05-03T16:46:14.957" v="9378" actId="2696"/>
        <pc:sldMkLst>
          <pc:docMk/>
          <pc:sldMk cId="1332508121" sldId="454"/>
        </pc:sldMkLst>
        <pc:spChg chg="add mod">
          <ac:chgData name="Joyanta Debnath" userId="e3ab950c-fdc2-4ab5-893b-51d71d5ff5aa" providerId="ADAL" clId="{7690F946-D66C-2949-B306-45170BFF473A}" dt="2024-05-02T19:16:52.672" v="8913" actId="1076"/>
          <ac:spMkLst>
            <pc:docMk/>
            <pc:sldMk cId="1332508121" sldId="454"/>
            <ac:spMk id="2" creationId="{489654B7-E371-CD5C-2FDE-79352CA3C9DF}"/>
          </ac:spMkLst>
        </pc:spChg>
        <pc:spChg chg="mod">
          <ac:chgData name="Joyanta Debnath" userId="e3ab950c-fdc2-4ab5-893b-51d71d5ff5aa" providerId="ADAL" clId="{7690F946-D66C-2949-B306-45170BFF473A}" dt="2024-05-03T16:44:47.607" v="9327" actId="20577"/>
          <ac:spMkLst>
            <pc:docMk/>
            <pc:sldMk cId="1332508121" sldId="454"/>
            <ac:spMk id="3" creationId="{558B42A1-1C83-5221-8C88-DF94F6A23533}"/>
          </ac:spMkLst>
        </pc:spChg>
        <pc:spChg chg="add mod">
          <ac:chgData name="Joyanta Debnath" userId="e3ab950c-fdc2-4ab5-893b-51d71d5ff5aa" providerId="ADAL" clId="{7690F946-D66C-2949-B306-45170BFF473A}" dt="2024-05-01T22:28:53.728" v="3992" actId="207"/>
          <ac:spMkLst>
            <pc:docMk/>
            <pc:sldMk cId="1332508121" sldId="454"/>
            <ac:spMk id="4" creationId="{83200F5E-0B53-12E8-CCBE-2E0C23F76A85}"/>
          </ac:spMkLst>
        </pc:spChg>
        <pc:spChg chg="add mod">
          <ac:chgData name="Joyanta Debnath" userId="e3ab950c-fdc2-4ab5-893b-51d71d5ff5aa" providerId="ADAL" clId="{7690F946-D66C-2949-B306-45170BFF473A}" dt="2024-05-02T19:16:40.233" v="8912" actId="1076"/>
          <ac:spMkLst>
            <pc:docMk/>
            <pc:sldMk cId="1332508121" sldId="454"/>
            <ac:spMk id="6" creationId="{FA0E9D2A-5509-ABA4-BE51-CAB9515F45D7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9" creationId="{051AFEDD-114F-0002-1BBE-76E0E605DFA0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10" creationId="{B518FDE0-5B5F-C09C-92B9-21691CBE1DF2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11" creationId="{4A2BF4F2-5642-F9EB-1B25-7DAF372F42AD}"/>
          </ac:spMkLst>
        </pc:spChg>
        <pc:spChg chg="del mod">
          <ac:chgData name="Joyanta Debnath" userId="e3ab950c-fdc2-4ab5-893b-51d71d5ff5aa" providerId="ADAL" clId="{7690F946-D66C-2949-B306-45170BFF473A}" dt="2024-05-01T20:54:38.390" v="3036" actId="478"/>
          <ac:spMkLst>
            <pc:docMk/>
            <pc:sldMk cId="1332508121" sldId="454"/>
            <ac:spMk id="18" creationId="{368DB9FF-3AB6-C66C-4DF1-7C0AE489F7BD}"/>
          </ac:spMkLst>
        </pc:spChg>
        <pc:spChg chg="del">
          <ac:chgData name="Joyanta Debnath" userId="e3ab950c-fdc2-4ab5-893b-51d71d5ff5aa" providerId="ADAL" clId="{7690F946-D66C-2949-B306-45170BFF473A}" dt="2024-05-01T20:48:24.029" v="2903" actId="478"/>
          <ac:spMkLst>
            <pc:docMk/>
            <pc:sldMk cId="1332508121" sldId="454"/>
            <ac:spMk id="27" creationId="{6AF1271F-C80F-F61E-697B-AA530A0524FF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29" creationId="{82BBD6E8-22EB-2584-C747-843ECE3EDD6D}"/>
          </ac:spMkLst>
        </pc:spChg>
        <pc:spChg chg="del">
          <ac:chgData name="Joyanta Debnath" userId="e3ab950c-fdc2-4ab5-893b-51d71d5ff5aa" providerId="ADAL" clId="{7690F946-D66C-2949-B306-45170BFF473A}" dt="2024-05-01T20:48:28.760" v="2905" actId="478"/>
          <ac:spMkLst>
            <pc:docMk/>
            <pc:sldMk cId="1332508121" sldId="454"/>
            <ac:spMk id="38" creationId="{BF94DE92-595C-1F7B-0B14-DFBC57E4FD8E}"/>
          </ac:spMkLst>
        </pc:spChg>
        <pc:spChg chg="del">
          <ac:chgData name="Joyanta Debnath" userId="e3ab950c-fdc2-4ab5-893b-51d71d5ff5aa" providerId="ADAL" clId="{7690F946-D66C-2949-B306-45170BFF473A}" dt="2024-05-01T20:48:26.724" v="2904" actId="478"/>
          <ac:spMkLst>
            <pc:docMk/>
            <pc:sldMk cId="1332508121" sldId="454"/>
            <ac:spMk id="39" creationId="{40DA5388-BED8-8581-0283-D6F6BE224466}"/>
          </ac:spMkLst>
        </pc:spChg>
        <pc:spChg chg="del">
          <ac:chgData name="Joyanta Debnath" userId="e3ab950c-fdc2-4ab5-893b-51d71d5ff5aa" providerId="ADAL" clId="{7690F946-D66C-2949-B306-45170BFF473A}" dt="2024-05-01T20:48:30.474" v="2906" actId="478"/>
          <ac:spMkLst>
            <pc:docMk/>
            <pc:sldMk cId="1332508121" sldId="454"/>
            <ac:spMk id="40" creationId="{9B612826-25AC-7839-6667-D6E4963ECE53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41" creationId="{194D782E-4E2A-31C5-6B7D-C52114F3CF25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42" creationId="{0BEACB46-BADC-83FF-5639-BB86E8DE0899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43" creationId="{26B4D81E-9342-8D49-CCD7-04F517B76D69}"/>
          </ac:spMkLst>
        </pc:spChg>
        <pc:spChg chg="del">
          <ac:chgData name="Joyanta Debnath" userId="e3ab950c-fdc2-4ab5-893b-51d71d5ff5aa" providerId="ADAL" clId="{7690F946-D66C-2949-B306-45170BFF473A}" dt="2024-05-01T20:51:14.818" v="2915" actId="478"/>
          <ac:spMkLst>
            <pc:docMk/>
            <pc:sldMk cId="1332508121" sldId="454"/>
            <ac:spMk id="59" creationId="{7EF41A96-1BA7-C7FC-9DEA-95046538853E}"/>
          </ac:spMkLst>
        </pc:sp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20" creationId="{E699E5AF-8DE6-8AEB-F3D5-4AE3268B8451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21" creationId="{CCD8C4F3-76B9-6647-6114-623C28DE61F9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24" creationId="{F18229B4-2E3B-8781-7038-83EB623CF8F3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44" creationId="{1295CBBA-9637-DE5E-3A9B-531EE8886B74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50" creationId="{7AFF2331-E672-0C10-7F1C-D389BAEE1314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54" creationId="{783EE8B9-8132-6E72-A010-B937E7E79584}"/>
          </ac:cxnSpMkLst>
        </pc:cxnChg>
        <pc:cxnChg chg="del mod">
          <ac:chgData name="Joyanta Debnath" userId="e3ab950c-fdc2-4ab5-893b-51d71d5ff5aa" providerId="ADAL" clId="{7690F946-D66C-2949-B306-45170BFF473A}" dt="2024-05-01T20:51:14.818" v="2915" actId="478"/>
          <ac:cxnSpMkLst>
            <pc:docMk/>
            <pc:sldMk cId="1332508121" sldId="454"/>
            <ac:cxnSpMk id="60" creationId="{C5880298-6774-7706-1B31-25EAE2AAD6DC}"/>
          </ac:cxnSpMkLst>
        </pc:cxnChg>
      </pc:sldChg>
      <pc:sldChg chg="addSp delSp modSp add del mod modTransition addAnim delAnim modAnim modNotesTx">
        <pc:chgData name="Joyanta Debnath" userId="e3ab950c-fdc2-4ab5-893b-51d71d5ff5aa" providerId="ADAL" clId="{7690F946-D66C-2949-B306-45170BFF473A}" dt="2024-05-10T05:16:33.289" v="27035" actId="2696"/>
        <pc:sldMkLst>
          <pc:docMk/>
          <pc:sldMk cId="1495375604" sldId="455"/>
        </pc:sldMkLst>
        <pc:spChg chg="del mod">
          <ac:chgData name="Joyanta Debnath" userId="e3ab950c-fdc2-4ab5-893b-51d71d5ff5aa" providerId="ADAL" clId="{7690F946-D66C-2949-B306-45170BFF473A}" dt="2024-05-01T21:08:23.195" v="3363" actId="478"/>
          <ac:spMkLst>
            <pc:docMk/>
            <pc:sldMk cId="1495375604" sldId="455"/>
            <ac:spMk id="2" creationId="{489654B7-E371-CD5C-2FDE-79352CA3C9DF}"/>
          </ac:spMkLst>
        </pc:spChg>
        <pc:spChg chg="add mod">
          <ac:chgData name="Joyanta Debnath" userId="e3ab950c-fdc2-4ab5-893b-51d71d5ff5aa" providerId="ADAL" clId="{7690F946-D66C-2949-B306-45170BFF473A}" dt="2024-05-05T00:13:06.749" v="13125" actId="1035"/>
          <ac:spMkLst>
            <pc:docMk/>
            <pc:sldMk cId="1495375604" sldId="455"/>
            <ac:spMk id="2" creationId="{C850A28F-C82F-42C8-DF1E-D6DD5A811D2A}"/>
          </ac:spMkLst>
        </pc:spChg>
        <pc:spChg chg="add del mod">
          <ac:chgData name="Joyanta Debnath" userId="e3ab950c-fdc2-4ab5-893b-51d71d5ff5aa" providerId="ADAL" clId="{7690F946-D66C-2949-B306-45170BFF473A}" dt="2024-05-10T05:03:37.424" v="26934" actId="478"/>
          <ac:spMkLst>
            <pc:docMk/>
            <pc:sldMk cId="1495375604" sldId="455"/>
            <ac:spMk id="3" creationId="{4DD9A45B-5DD1-B8CE-3CB0-45ADF30BAA38}"/>
          </ac:spMkLst>
        </pc:spChg>
        <pc:spChg chg="del mod">
          <ac:chgData name="Joyanta Debnath" userId="e3ab950c-fdc2-4ab5-893b-51d71d5ff5aa" providerId="ADAL" clId="{7690F946-D66C-2949-B306-45170BFF473A}" dt="2024-05-01T22:21:44.238" v="3887" actId="478"/>
          <ac:spMkLst>
            <pc:docMk/>
            <pc:sldMk cId="1495375604" sldId="455"/>
            <ac:spMk id="3" creationId="{558B42A1-1C83-5221-8C88-DF94F6A23533}"/>
          </ac:spMkLst>
        </pc:spChg>
        <pc:spChg chg="add mod">
          <ac:chgData name="Joyanta Debnath" userId="e3ab950c-fdc2-4ab5-893b-51d71d5ff5aa" providerId="ADAL" clId="{7690F946-D66C-2949-B306-45170BFF473A}" dt="2024-05-10T05:04:24.162" v="26946" actId="14100"/>
          <ac:spMkLst>
            <pc:docMk/>
            <pc:sldMk cId="1495375604" sldId="455"/>
            <ac:spMk id="4" creationId="{1A7F9381-7C94-A8DE-2702-252B5987952C}"/>
          </ac:spMkLst>
        </pc:spChg>
        <pc:spChg chg="del">
          <ac:chgData name="Joyanta Debnath" userId="e3ab950c-fdc2-4ab5-893b-51d71d5ff5aa" providerId="ADAL" clId="{7690F946-D66C-2949-B306-45170BFF473A}" dt="2024-05-01T20:55:56.719" v="3083" actId="478"/>
          <ac:spMkLst>
            <pc:docMk/>
            <pc:sldMk cId="1495375604" sldId="455"/>
            <ac:spMk id="4" creationId="{83200F5E-0B53-12E8-CCBE-2E0C23F76A85}"/>
          </ac:spMkLst>
        </pc:spChg>
        <pc:spChg chg="add mod">
          <ac:chgData name="Joyanta Debnath" userId="e3ab950c-fdc2-4ab5-893b-51d71d5ff5aa" providerId="ADAL" clId="{7690F946-D66C-2949-B306-45170BFF473A}" dt="2024-05-10T05:04:17.610" v="26944" actId="14100"/>
          <ac:spMkLst>
            <pc:docMk/>
            <pc:sldMk cId="1495375604" sldId="455"/>
            <ac:spMk id="6" creationId="{65091DB4-619F-EA90-93C3-70B38CCBB430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6" creationId="{6F2B718A-7468-AE27-4583-31F4FA817AA9}"/>
          </ac:spMkLst>
        </pc:spChg>
        <pc:spChg chg="add mod">
          <ac:chgData name="Joyanta Debnath" userId="e3ab950c-fdc2-4ab5-893b-51d71d5ff5aa" providerId="ADAL" clId="{7690F946-D66C-2949-B306-45170BFF473A}" dt="2024-05-05T00:13:06.749" v="13125" actId="1035"/>
          <ac:spMkLst>
            <pc:docMk/>
            <pc:sldMk cId="1495375604" sldId="455"/>
            <ac:spMk id="7" creationId="{CF1A59EF-1A2E-A39A-779C-35BA8830A1BE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7" creationId="{FD855D8B-3331-22E0-722B-624C6EE025EA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8" creationId="{32799129-0BAE-3262-2AE1-2D9D6974F42D}"/>
          </ac:spMkLst>
        </pc:spChg>
        <pc:spChg chg="add mod">
          <ac:chgData name="Joyanta Debnath" userId="e3ab950c-fdc2-4ab5-893b-51d71d5ff5aa" providerId="ADAL" clId="{7690F946-D66C-2949-B306-45170BFF473A}" dt="2024-05-10T05:04:37.327" v="26947" actId="1076"/>
          <ac:spMkLst>
            <pc:docMk/>
            <pc:sldMk cId="1495375604" sldId="455"/>
            <ac:spMk id="8" creationId="{8CFA8BFF-9CA4-FE1C-D309-3E57DE9C9063}"/>
          </ac:spMkLst>
        </pc:spChg>
        <pc:spChg chg="add del mod">
          <ac:chgData name="Joyanta Debnath" userId="e3ab950c-fdc2-4ab5-893b-51d71d5ff5aa" providerId="ADAL" clId="{7690F946-D66C-2949-B306-45170BFF473A}" dt="2024-05-05T00:21:13.668" v="13235" actId="478"/>
          <ac:spMkLst>
            <pc:docMk/>
            <pc:sldMk cId="1495375604" sldId="455"/>
            <ac:spMk id="8" creationId="{EAACA667-73A8-BA62-0DAF-F64F3F5810D3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9" creationId="{12CAAB03-1379-88C6-821D-D09772946FA8}"/>
          </ac:spMkLst>
        </pc:spChg>
        <pc:spChg chg="add del mod">
          <ac:chgData name="Joyanta Debnath" userId="e3ab950c-fdc2-4ab5-893b-51d71d5ff5aa" providerId="ADAL" clId="{7690F946-D66C-2949-B306-45170BFF473A}" dt="2024-05-05T00:12:52.672" v="13108" actId="478"/>
          <ac:spMkLst>
            <pc:docMk/>
            <pc:sldMk cId="1495375604" sldId="455"/>
            <ac:spMk id="9" creationId="{1837B507-F21C-DE1D-3A45-8841D4DF502F}"/>
          </ac:spMkLst>
        </pc:spChg>
        <pc:spChg chg="add mod">
          <ac:chgData name="Joyanta Debnath" userId="e3ab950c-fdc2-4ab5-893b-51d71d5ff5aa" providerId="ADAL" clId="{7690F946-D66C-2949-B306-45170BFF473A}" dt="2024-05-05T00:13:27.307" v="13142" actId="1076"/>
          <ac:spMkLst>
            <pc:docMk/>
            <pc:sldMk cId="1495375604" sldId="455"/>
            <ac:spMk id="10" creationId="{A4015759-6047-061C-7E0F-D92314507E65}"/>
          </ac:spMkLst>
        </pc:spChg>
        <pc:spChg chg="add mod">
          <ac:chgData name="Joyanta Debnath" userId="e3ab950c-fdc2-4ab5-893b-51d71d5ff5aa" providerId="ADAL" clId="{7690F946-D66C-2949-B306-45170BFF473A}" dt="2024-05-05T00:13:53.707" v="13147" actId="14100"/>
          <ac:spMkLst>
            <pc:docMk/>
            <pc:sldMk cId="1495375604" sldId="455"/>
            <ac:spMk id="11" creationId="{7F0233E3-565A-09D6-EC8F-99CE68F32BF7}"/>
          </ac:spMkLst>
        </pc:spChg>
        <pc:spChg chg="add mod">
          <ac:chgData name="Joyanta Debnath" userId="e3ab950c-fdc2-4ab5-893b-51d71d5ff5aa" providerId="ADAL" clId="{7690F946-D66C-2949-B306-45170BFF473A}" dt="2024-05-05T00:16:07.786" v="13204" actId="1076"/>
          <ac:spMkLst>
            <pc:docMk/>
            <pc:sldMk cId="1495375604" sldId="455"/>
            <ac:spMk id="12" creationId="{510AEC16-8BDE-6D54-4096-9ADD925D591B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13" creationId="{1276C90F-9390-B325-63F1-941B29E8D698}"/>
          </ac:spMkLst>
        </pc:spChg>
        <pc:spChg chg="add del mod">
          <ac:chgData name="Joyanta Debnath" userId="e3ab950c-fdc2-4ab5-893b-51d71d5ff5aa" providerId="ADAL" clId="{7690F946-D66C-2949-B306-45170BFF473A}" dt="2024-05-05T00:21:45.584" v="13240" actId="478"/>
          <ac:spMkLst>
            <pc:docMk/>
            <pc:sldMk cId="1495375604" sldId="455"/>
            <ac:spMk id="13" creationId="{90A07865-D692-BB31-D670-1E4C0226B259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14" creationId="{6A3ECB79-DDEB-86F9-5640-E4326BDA2ECF}"/>
          </ac:spMkLst>
        </pc:spChg>
        <pc:spChg chg="add mod">
          <ac:chgData name="Joyanta Debnath" userId="e3ab950c-fdc2-4ab5-893b-51d71d5ff5aa" providerId="ADAL" clId="{7690F946-D66C-2949-B306-45170BFF473A}" dt="2024-05-05T00:23:08.728" v="13249" actId="14861"/>
          <ac:spMkLst>
            <pc:docMk/>
            <pc:sldMk cId="1495375604" sldId="455"/>
            <ac:spMk id="14" creationId="{972F0AA3-52A7-82E0-E806-197CD3CABC32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15" creationId="{9ED67A43-EEFA-EBA9-AF4D-0C4F85EFB7AB}"/>
          </ac:spMkLst>
        </pc:spChg>
        <pc:spChg chg="add mod">
          <ac:chgData name="Joyanta Debnath" userId="e3ab950c-fdc2-4ab5-893b-51d71d5ff5aa" providerId="ADAL" clId="{7690F946-D66C-2949-B306-45170BFF473A}" dt="2024-05-05T00:23:54.659" v="13255" actId="114"/>
          <ac:spMkLst>
            <pc:docMk/>
            <pc:sldMk cId="1495375604" sldId="455"/>
            <ac:spMk id="15" creationId="{C17A9796-237F-91D3-9A23-E6E753E4FC58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16" creationId="{18997860-5D0A-B955-D084-998A21CBE9ED}"/>
          </ac:spMkLst>
        </pc:spChg>
        <pc:spChg chg="add mod">
          <ac:chgData name="Joyanta Debnath" userId="e3ab950c-fdc2-4ab5-893b-51d71d5ff5aa" providerId="ADAL" clId="{7690F946-D66C-2949-B306-45170BFF473A}" dt="2024-05-01T20:55:53.272" v="3081"/>
          <ac:spMkLst>
            <pc:docMk/>
            <pc:sldMk cId="1495375604" sldId="455"/>
            <ac:spMk id="20" creationId="{2F18C2EC-8A92-BF5D-4019-CBAD2E278ADE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22" creationId="{76D85A00-ED66-5995-DCDE-EA11CE7457CC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23" creationId="{7F5D6B03-91CC-A325-8008-A7AE48016F0F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24" creationId="{70BE199F-ECC5-ED18-1F58-F8F55E633FF8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25" creationId="{5F8B6A9B-D7AB-9EC2-96F2-0E878B2EDAC4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29" creationId="{7CE0CA53-F36D-1A7B-8732-A5C481D4EC36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30" creationId="{B4CBEEE9-26C9-94A0-8EC9-801714C1AFE0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31" creationId="{CFCF020D-FBDB-8B64-E5D0-43658E1D2ABE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32" creationId="{FD3978E6-C919-D4E0-FD35-F956349D9AD8}"/>
          </ac:spMkLst>
        </pc:spChg>
        <pc:spChg chg="add mod">
          <ac:chgData name="Joyanta Debnath" userId="e3ab950c-fdc2-4ab5-893b-51d71d5ff5aa" providerId="ADAL" clId="{7690F946-D66C-2949-B306-45170BFF473A}" dt="2024-05-01T20:55:57.597" v="3084"/>
          <ac:spMkLst>
            <pc:docMk/>
            <pc:sldMk cId="1495375604" sldId="455"/>
            <ac:spMk id="36" creationId="{8A729887-EC5B-596C-FD9F-5AAE3A3FBAE3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38" creationId="{325592B3-69BA-838D-F5F5-34C824982226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39" creationId="{33B4BEB2-4533-1D1E-BB79-A5998F594845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40" creationId="{0535A4D6-9C4A-ECBD-4C65-C2A8788337E7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41" creationId="{E962BB60-2CDC-D425-6F56-84F34A532019}"/>
          </ac:spMkLst>
        </pc:spChg>
        <pc:spChg chg="add del mod">
          <ac:chgData name="Joyanta Debnath" userId="e3ab950c-fdc2-4ab5-893b-51d71d5ff5aa" providerId="ADAL" clId="{7690F946-D66C-2949-B306-45170BFF473A}" dt="2024-05-01T20:56:48.402" v="3092" actId="478"/>
          <ac:spMkLst>
            <pc:docMk/>
            <pc:sldMk cId="1495375604" sldId="455"/>
            <ac:spMk id="45" creationId="{B08CC4B7-0666-2AD5-A171-C12561BBEE65}"/>
          </ac:spMkLst>
        </pc:spChg>
        <pc:spChg chg="add del mod">
          <ac:chgData name="Joyanta Debnath" userId="e3ab950c-fdc2-4ab5-893b-51d71d5ff5aa" providerId="ADAL" clId="{7690F946-D66C-2949-B306-45170BFF473A}" dt="2024-05-01T20:56:08.224" v="3087" actId="478"/>
          <ac:spMkLst>
            <pc:docMk/>
            <pc:sldMk cId="1495375604" sldId="455"/>
            <ac:spMk id="46" creationId="{4FF156D1-1B3F-80FC-5E6A-8DBA952BA352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47" creationId="{45E4B5D4-374A-00EE-BEA1-890A7B0214C7}"/>
          </ac:spMkLst>
        </pc:spChg>
        <pc:spChg chg="add del mod">
          <ac:chgData name="Joyanta Debnath" userId="e3ab950c-fdc2-4ab5-893b-51d71d5ff5aa" providerId="ADAL" clId="{7690F946-D66C-2949-B306-45170BFF473A}" dt="2024-05-03T17:01:13.457" v="9749" actId="478"/>
          <ac:spMkLst>
            <pc:docMk/>
            <pc:sldMk cId="1495375604" sldId="455"/>
            <ac:spMk id="48" creationId="{8400D955-BD50-4B80-47C5-F51C862B1964}"/>
          </ac:spMkLst>
        </pc:spChg>
        <pc:spChg chg="add del mod">
          <ac:chgData name="Joyanta Debnath" userId="e3ab950c-fdc2-4ab5-893b-51d71d5ff5aa" providerId="ADAL" clId="{7690F946-D66C-2949-B306-45170BFF473A}" dt="2024-05-01T20:56:12.457" v="3088" actId="478"/>
          <ac:spMkLst>
            <pc:docMk/>
            <pc:sldMk cId="1495375604" sldId="455"/>
            <ac:spMk id="52" creationId="{F5DA06A9-B0B0-73BB-C114-1269133E27E8}"/>
          </ac:spMkLst>
        </pc:spChg>
        <pc:spChg chg="add del mod">
          <ac:chgData name="Joyanta Debnath" userId="e3ab950c-fdc2-4ab5-893b-51d71d5ff5aa" providerId="ADAL" clId="{7690F946-D66C-2949-B306-45170BFF473A}" dt="2024-05-04T23:56:42.435" v="12816" actId="478"/>
          <ac:spMkLst>
            <pc:docMk/>
            <pc:sldMk cId="1495375604" sldId="455"/>
            <ac:spMk id="54" creationId="{7B841388-635F-B6B3-C252-D14716F0A711}"/>
          </ac:spMkLst>
        </pc:spChg>
        <pc:spChg chg="add del mod">
          <ac:chgData name="Joyanta Debnath" userId="e3ab950c-fdc2-4ab5-893b-51d71d5ff5aa" providerId="ADAL" clId="{7690F946-D66C-2949-B306-45170BFF473A}" dt="2024-05-01T21:08:24.704" v="3364" actId="478"/>
          <ac:spMkLst>
            <pc:docMk/>
            <pc:sldMk cId="1495375604" sldId="455"/>
            <ac:spMk id="55" creationId="{AF78EA7E-F61D-000D-2005-480734CD48FA}"/>
          </ac:spMkLst>
        </pc:spChg>
        <pc:spChg chg="add del mod">
          <ac:chgData name="Joyanta Debnath" userId="e3ab950c-fdc2-4ab5-893b-51d71d5ff5aa" providerId="ADAL" clId="{7690F946-D66C-2949-B306-45170BFF473A}" dt="2024-05-01T21:13:27.737" v="3437" actId="478"/>
          <ac:spMkLst>
            <pc:docMk/>
            <pc:sldMk cId="1495375604" sldId="455"/>
            <ac:spMk id="56" creationId="{AC7DBB3B-5023-C2ED-AE98-79FAADD34B21}"/>
          </ac:spMkLst>
        </pc:spChg>
        <pc:spChg chg="add del mod">
          <ac:chgData name="Joyanta Debnath" userId="e3ab950c-fdc2-4ab5-893b-51d71d5ff5aa" providerId="ADAL" clId="{7690F946-D66C-2949-B306-45170BFF473A}" dt="2024-05-03T16:57:53.724" v="9583" actId="478"/>
          <ac:spMkLst>
            <pc:docMk/>
            <pc:sldMk cId="1495375604" sldId="455"/>
            <ac:spMk id="57" creationId="{A4227942-942D-4547-F121-23EE8B2625CA}"/>
          </ac:spMkLst>
        </pc:spChg>
        <pc:spChg chg="add mod">
          <ac:chgData name="Joyanta Debnath" userId="e3ab950c-fdc2-4ab5-893b-51d71d5ff5aa" providerId="ADAL" clId="{7690F946-D66C-2949-B306-45170BFF473A}" dt="2024-05-05T00:13:06.749" v="13125" actId="1035"/>
          <ac:spMkLst>
            <pc:docMk/>
            <pc:sldMk cId="1495375604" sldId="455"/>
            <ac:spMk id="58" creationId="{EF54AAC9-EB59-9DDA-C61B-3785ACCAC88E}"/>
          </ac:spMkLst>
        </pc:spChg>
        <pc:spChg chg="add del mod">
          <ac:chgData name="Joyanta Debnath" userId="e3ab950c-fdc2-4ab5-893b-51d71d5ff5aa" providerId="ADAL" clId="{7690F946-D66C-2949-B306-45170BFF473A}" dt="2024-05-03T16:57:53.724" v="9583" actId="478"/>
          <ac:spMkLst>
            <pc:docMk/>
            <pc:sldMk cId="1495375604" sldId="455"/>
            <ac:spMk id="59" creationId="{675CE05B-DB11-D019-C5D6-140FCED71891}"/>
          </ac:spMkLst>
        </pc:spChg>
        <pc:spChg chg="add mod">
          <ac:chgData name="Joyanta Debnath" userId="e3ab950c-fdc2-4ab5-893b-51d71d5ff5aa" providerId="ADAL" clId="{7690F946-D66C-2949-B306-45170BFF473A}" dt="2024-05-05T00:23:08.728" v="13249" actId="14861"/>
          <ac:spMkLst>
            <pc:docMk/>
            <pc:sldMk cId="1495375604" sldId="455"/>
            <ac:spMk id="60" creationId="{3CB5A51F-2B8D-72F0-1D60-97A8898792D2}"/>
          </ac:spMkLst>
        </pc:spChg>
        <pc:spChg chg="add del mod">
          <ac:chgData name="Joyanta Debnath" userId="e3ab950c-fdc2-4ab5-893b-51d71d5ff5aa" providerId="ADAL" clId="{7690F946-D66C-2949-B306-45170BFF473A}" dt="2024-05-01T21:47:25.329" v="3848" actId="21"/>
          <ac:spMkLst>
            <pc:docMk/>
            <pc:sldMk cId="1495375604" sldId="455"/>
            <ac:spMk id="61" creationId="{082794CD-128A-1724-4CAC-56F328296814}"/>
          </ac:spMkLst>
        </pc:spChg>
        <pc:spChg chg="add mod">
          <ac:chgData name="Joyanta Debnath" userId="e3ab950c-fdc2-4ab5-893b-51d71d5ff5aa" providerId="ADAL" clId="{7690F946-D66C-2949-B306-45170BFF473A}" dt="2024-05-05T00:04:32.746" v="12981" actId="14100"/>
          <ac:spMkLst>
            <pc:docMk/>
            <pc:sldMk cId="1495375604" sldId="455"/>
            <ac:spMk id="62" creationId="{2BA61F98-9845-DDB2-054E-61ED3476D71A}"/>
          </ac:spMkLst>
        </pc:sp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495375604" sldId="455"/>
            <ac:picMk id="17" creationId="{80AFA04C-008F-5CE3-FDB6-2431C9F3CF36}"/>
          </ac:picMkLst>
        </pc:picChg>
        <pc:picChg chg="add del mod">
          <ac:chgData name="Joyanta Debnath" userId="e3ab950c-fdc2-4ab5-893b-51d71d5ff5aa" providerId="ADAL" clId="{7690F946-D66C-2949-B306-45170BFF473A}" dt="2024-05-07T02:57:33.259" v="22391"/>
          <ac:picMkLst>
            <pc:docMk/>
            <pc:sldMk cId="1495375604" sldId="455"/>
            <ac:picMk id="29" creationId="{72BCEEC2-FCD8-04C9-BBE2-AE71094D7780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495375604" sldId="455"/>
            <ac:picMk id="37" creationId="{3D45FCED-3445-CB65-0580-302D60D0B6D5}"/>
          </ac:picMkLst>
        </pc:pic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0" creationId="{6C244CBC-2FA7-8E33-64AF-2B8DC7E678C7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1" creationId="{8AF1693C-6D28-CC47-4328-CB9BFCD5356C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2" creationId="{2542FDED-0730-07C0-2849-CF54E8832224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7" creationId="{495D9E4A-0F59-0168-6D98-86AE9C340AE6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8" creationId="{4D2339F7-C054-A68A-8D1C-2E780BBEF95F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19" creationId="{2CA9AF37-EAD0-4B3D-F4CF-C528B1AC2FCC}"/>
          </ac:cxnSpMkLst>
        </pc:cxnChg>
        <pc:cxnChg chg="add mod">
          <ac:chgData name="Joyanta Debnath" userId="e3ab950c-fdc2-4ab5-893b-51d71d5ff5aa" providerId="ADAL" clId="{7690F946-D66C-2949-B306-45170BFF473A}" dt="2024-05-01T20:55:53.272" v="3081"/>
          <ac:cxnSpMkLst>
            <pc:docMk/>
            <pc:sldMk cId="1495375604" sldId="455"/>
            <ac:cxnSpMk id="21" creationId="{2AD74DF3-F74E-E7D2-C0ED-626AFA4D6BBE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26" creationId="{38BC3F10-1A90-CC35-37E5-82E457D6A29E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27" creationId="{9B5758CE-3997-AC56-0180-ECEE5DFFC56B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28" creationId="{28B6FD1A-8D3B-EE35-167A-9BE3C2C1BDD6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33" creationId="{4A309A1E-571A-0D10-633E-171A8D4DF7B0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34" creationId="{61B2F673-0F30-7D81-3D62-06C183A4BB18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35" creationId="{FBAAA198-5BEB-EA68-597E-B88E79A3441E}"/>
          </ac:cxnSpMkLst>
        </pc:cxnChg>
        <pc:cxnChg chg="add mod">
          <ac:chgData name="Joyanta Debnath" userId="e3ab950c-fdc2-4ab5-893b-51d71d5ff5aa" providerId="ADAL" clId="{7690F946-D66C-2949-B306-45170BFF473A}" dt="2024-05-01T20:55:57.597" v="3084"/>
          <ac:cxnSpMkLst>
            <pc:docMk/>
            <pc:sldMk cId="1495375604" sldId="455"/>
            <ac:cxnSpMk id="37" creationId="{567906A3-1B0F-AB41-F65B-92BCC1A3A505}"/>
          </ac:cxnSpMkLst>
        </pc:cxnChg>
        <pc:cxnChg chg="add del mod">
          <ac:chgData name="Joyanta Debnath" userId="e3ab950c-fdc2-4ab5-893b-51d71d5ff5aa" providerId="ADAL" clId="{7690F946-D66C-2949-B306-45170BFF473A}" dt="2024-05-03T17:01:13.457" v="9749" actId="478"/>
          <ac:cxnSpMkLst>
            <pc:docMk/>
            <pc:sldMk cId="1495375604" sldId="455"/>
            <ac:cxnSpMk id="42" creationId="{43F07093-120B-7EE5-E97A-50518C119304}"/>
          </ac:cxnSpMkLst>
        </pc:cxnChg>
        <pc:cxnChg chg="add del mod">
          <ac:chgData name="Joyanta Debnath" userId="e3ab950c-fdc2-4ab5-893b-51d71d5ff5aa" providerId="ADAL" clId="{7690F946-D66C-2949-B306-45170BFF473A}" dt="2024-05-03T17:01:13.457" v="9749" actId="478"/>
          <ac:cxnSpMkLst>
            <pc:docMk/>
            <pc:sldMk cId="1495375604" sldId="455"/>
            <ac:cxnSpMk id="43" creationId="{42007E7E-34B7-5584-566B-17E184FF4CF3}"/>
          </ac:cxnSpMkLst>
        </pc:cxnChg>
        <pc:cxnChg chg="add del mod">
          <ac:chgData name="Joyanta Debnath" userId="e3ab950c-fdc2-4ab5-893b-51d71d5ff5aa" providerId="ADAL" clId="{7690F946-D66C-2949-B306-45170BFF473A}" dt="2024-05-03T17:01:13.457" v="9749" actId="478"/>
          <ac:cxnSpMkLst>
            <pc:docMk/>
            <pc:sldMk cId="1495375604" sldId="455"/>
            <ac:cxnSpMk id="44" creationId="{E8446262-FF4B-90CE-4655-9C247C087F0F}"/>
          </ac:cxnSpMkLst>
        </pc:cxnChg>
        <pc:cxnChg chg="add del mod">
          <ac:chgData name="Joyanta Debnath" userId="e3ab950c-fdc2-4ab5-893b-51d71d5ff5aa" providerId="ADAL" clId="{7690F946-D66C-2949-B306-45170BFF473A}" dt="2024-05-01T20:56:08.224" v="3087" actId="478"/>
          <ac:cxnSpMkLst>
            <pc:docMk/>
            <pc:sldMk cId="1495375604" sldId="455"/>
            <ac:cxnSpMk id="49" creationId="{BBCCAECC-1097-9473-0135-58C55F586514}"/>
          </ac:cxnSpMkLst>
        </pc:cxnChg>
        <pc:cxnChg chg="add del mod">
          <ac:chgData name="Joyanta Debnath" userId="e3ab950c-fdc2-4ab5-893b-51d71d5ff5aa" providerId="ADAL" clId="{7690F946-D66C-2949-B306-45170BFF473A}" dt="2024-05-03T17:01:13.457" v="9749" actId="478"/>
          <ac:cxnSpMkLst>
            <pc:docMk/>
            <pc:sldMk cId="1495375604" sldId="455"/>
            <ac:cxnSpMk id="50" creationId="{52591B30-08E7-785E-19F1-CB9F9F409A7F}"/>
          </ac:cxnSpMkLst>
        </pc:cxnChg>
        <pc:cxnChg chg="add del mod">
          <ac:chgData name="Joyanta Debnath" userId="e3ab950c-fdc2-4ab5-893b-51d71d5ff5aa" providerId="ADAL" clId="{7690F946-D66C-2949-B306-45170BFF473A}" dt="2024-05-03T17:01:13.457" v="9749" actId="478"/>
          <ac:cxnSpMkLst>
            <pc:docMk/>
            <pc:sldMk cId="1495375604" sldId="455"/>
            <ac:cxnSpMk id="51" creationId="{DA124C36-B1D1-3A4A-C9FB-EBCBE0C5F5BA}"/>
          </ac:cxnSpMkLst>
        </pc:cxnChg>
        <pc:cxnChg chg="add del mod">
          <ac:chgData name="Joyanta Debnath" userId="e3ab950c-fdc2-4ab5-893b-51d71d5ff5aa" providerId="ADAL" clId="{7690F946-D66C-2949-B306-45170BFF473A}" dt="2024-05-01T20:56:12.457" v="3088" actId="478"/>
          <ac:cxnSpMkLst>
            <pc:docMk/>
            <pc:sldMk cId="1495375604" sldId="455"/>
            <ac:cxnSpMk id="53" creationId="{27A1EC0C-F44E-3966-3E4B-B01D68676762}"/>
          </ac:cxnSpMkLst>
        </pc:cxnChg>
      </pc:sldChg>
      <pc:sldChg chg="addSp delSp modSp add mod ord modTransition delAnim modAnim modNotesTx">
        <pc:chgData name="Joyanta Debnath" userId="e3ab950c-fdc2-4ab5-893b-51d71d5ff5aa" providerId="ADAL" clId="{7690F946-D66C-2949-B306-45170BFF473A}" dt="2024-05-15T12:55:24.412" v="30446" actId="20577"/>
        <pc:sldMkLst>
          <pc:docMk/>
          <pc:sldMk cId="2602538469" sldId="456"/>
        </pc:sldMkLst>
        <pc:spChg chg="mod">
          <ac:chgData name="Joyanta Debnath" userId="e3ab950c-fdc2-4ab5-893b-51d71d5ff5aa" providerId="ADAL" clId="{7690F946-D66C-2949-B306-45170BFF473A}" dt="2024-05-04T23:14:25.619" v="12286" actId="1036"/>
          <ac:spMkLst>
            <pc:docMk/>
            <pc:sldMk cId="2602538469" sldId="456"/>
            <ac:spMk id="2" creationId="{489654B7-E371-CD5C-2FDE-79352CA3C9DF}"/>
          </ac:spMkLst>
        </pc:spChg>
        <pc:spChg chg="del mod">
          <ac:chgData name="Joyanta Debnath" userId="e3ab950c-fdc2-4ab5-893b-51d71d5ff5aa" providerId="ADAL" clId="{7690F946-D66C-2949-B306-45170BFF473A}" dt="2024-05-02T19:18:03.986" v="8941" actId="478"/>
          <ac:spMkLst>
            <pc:docMk/>
            <pc:sldMk cId="2602538469" sldId="456"/>
            <ac:spMk id="3" creationId="{558B42A1-1C83-5221-8C88-DF94F6A23533}"/>
          </ac:spMkLst>
        </pc:spChg>
        <pc:spChg chg="add del mod">
          <ac:chgData name="Joyanta Debnath" userId="e3ab950c-fdc2-4ab5-893b-51d71d5ff5aa" providerId="ADAL" clId="{7690F946-D66C-2949-B306-45170BFF473A}" dt="2024-05-04T23:15:09.201" v="12299" actId="478"/>
          <ac:spMkLst>
            <pc:docMk/>
            <pc:sldMk cId="2602538469" sldId="456"/>
            <ac:spMk id="3" creationId="{9DB3B43B-F5C0-BC87-80BF-AC4A5A33DA04}"/>
          </ac:spMkLst>
        </pc:spChg>
        <pc:spChg chg="add mod">
          <ac:chgData name="Joyanta Debnath" userId="e3ab950c-fdc2-4ab5-893b-51d71d5ff5aa" providerId="ADAL" clId="{7690F946-D66C-2949-B306-45170BFF473A}" dt="2024-05-04T23:02:13.507" v="12267" actId="1076"/>
          <ac:spMkLst>
            <pc:docMk/>
            <pc:sldMk cId="2602538469" sldId="456"/>
            <ac:spMk id="4" creationId="{B4D3E070-6417-F2F7-16B7-60E8FA750783}"/>
          </ac:spMkLst>
        </pc:spChg>
        <pc:spChg chg="add mod">
          <ac:chgData name="Joyanta Debnath" userId="e3ab950c-fdc2-4ab5-893b-51d71d5ff5aa" providerId="ADAL" clId="{7690F946-D66C-2949-B306-45170BFF473A}" dt="2024-05-03T22:38:46.984" v="12207" actId="207"/>
          <ac:spMkLst>
            <pc:docMk/>
            <pc:sldMk cId="2602538469" sldId="456"/>
            <ac:spMk id="6" creationId="{F7D6E1B3-D568-C216-4524-E2F7A055A27A}"/>
          </ac:spMkLst>
        </pc:spChg>
        <pc:spChg chg="add mod">
          <ac:chgData name="Joyanta Debnath" userId="e3ab950c-fdc2-4ab5-893b-51d71d5ff5aa" providerId="ADAL" clId="{7690F946-D66C-2949-B306-45170BFF473A}" dt="2024-05-04T23:37:01.777" v="12639" actId="2711"/>
          <ac:spMkLst>
            <pc:docMk/>
            <pc:sldMk cId="2602538469" sldId="456"/>
            <ac:spMk id="9" creationId="{8842EDDC-E218-83F6-922D-5BE8E6E47619}"/>
          </ac:spMkLst>
        </pc:spChg>
        <pc:spChg chg="add mod">
          <ac:chgData name="Joyanta Debnath" userId="e3ab950c-fdc2-4ab5-893b-51d71d5ff5aa" providerId="ADAL" clId="{7690F946-D66C-2949-B306-45170BFF473A}" dt="2024-05-04T23:37:21.999" v="12645" actId="1038"/>
          <ac:spMkLst>
            <pc:docMk/>
            <pc:sldMk cId="2602538469" sldId="456"/>
            <ac:spMk id="10" creationId="{5A09D285-5C5E-4443-1663-86B81BF59101}"/>
          </ac:spMkLst>
        </pc:spChg>
        <pc:spChg chg="add mod">
          <ac:chgData name="Joyanta Debnath" userId="e3ab950c-fdc2-4ab5-893b-51d71d5ff5aa" providerId="ADAL" clId="{7690F946-D66C-2949-B306-45170BFF473A}" dt="2024-05-04T23:36:56.451" v="12638" actId="2711"/>
          <ac:spMkLst>
            <pc:docMk/>
            <pc:sldMk cId="2602538469" sldId="456"/>
            <ac:spMk id="11" creationId="{698A9DC8-B010-970C-557C-7F8401BAD118}"/>
          </ac:spMkLst>
        </pc:spChg>
        <pc:spChg chg="add mod">
          <ac:chgData name="Joyanta Debnath" userId="e3ab950c-fdc2-4ab5-893b-51d71d5ff5aa" providerId="ADAL" clId="{7690F946-D66C-2949-B306-45170BFF473A}" dt="2024-05-04T23:37:13.076" v="12642" actId="1038"/>
          <ac:spMkLst>
            <pc:docMk/>
            <pc:sldMk cId="2602538469" sldId="456"/>
            <ac:spMk id="12" creationId="{AC22E756-0B89-4546-42C2-D89B485C7B44}"/>
          </ac:spMkLst>
        </pc:spChg>
        <pc:spChg chg="del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38" creationId="{325592B3-69BA-838D-F5F5-34C824982226}"/>
          </ac:spMkLst>
        </pc:spChg>
        <pc:spChg chg="del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39" creationId="{33B4BEB2-4533-1D1E-BB79-A5998F594845}"/>
          </ac:spMkLst>
        </pc:spChg>
        <pc:spChg chg="del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40" creationId="{0535A4D6-9C4A-ECBD-4C65-C2A8788337E7}"/>
          </ac:spMkLst>
        </pc:spChg>
        <pc:spChg chg="del mod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41" creationId="{E962BB60-2CDC-D425-6F56-84F34A532019}"/>
          </ac:spMkLst>
        </pc:spChg>
        <pc:spChg chg="del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47" creationId="{45E4B5D4-374A-00EE-BEA1-890A7B0214C7}"/>
          </ac:spMkLst>
        </pc:spChg>
        <pc:spChg chg="del">
          <ac:chgData name="Joyanta Debnath" userId="e3ab950c-fdc2-4ab5-893b-51d71d5ff5aa" providerId="ADAL" clId="{7690F946-D66C-2949-B306-45170BFF473A}" dt="2024-05-03T16:51:45.602" v="9466" actId="478"/>
          <ac:spMkLst>
            <pc:docMk/>
            <pc:sldMk cId="2602538469" sldId="456"/>
            <ac:spMk id="48" creationId="{8400D955-BD50-4B80-47C5-F51C862B1964}"/>
          </ac:spMkLst>
        </pc:spChg>
        <pc:spChg chg="mod">
          <ac:chgData name="Joyanta Debnath" userId="e3ab950c-fdc2-4ab5-893b-51d71d5ff5aa" providerId="ADAL" clId="{7690F946-D66C-2949-B306-45170BFF473A}" dt="2024-05-10T04:29:20.234" v="26554" actId="1076"/>
          <ac:spMkLst>
            <pc:docMk/>
            <pc:sldMk cId="2602538469" sldId="456"/>
            <ac:spMk id="54" creationId="{7B841388-635F-B6B3-C252-D14716F0A711}"/>
          </ac:spMkLst>
        </pc:spChg>
        <pc:spChg chg="mod">
          <ac:chgData name="Joyanta Debnath" userId="e3ab950c-fdc2-4ab5-893b-51d71d5ff5aa" providerId="ADAL" clId="{7690F946-D66C-2949-B306-45170BFF473A}" dt="2024-05-10T04:29:24.837" v="26555" actId="1076"/>
          <ac:spMkLst>
            <pc:docMk/>
            <pc:sldMk cId="2602538469" sldId="456"/>
            <ac:spMk id="55" creationId="{AF78EA7E-F61D-000D-2005-480734CD48FA}"/>
          </ac:spMkLst>
        </pc:spChg>
        <pc:grpChg chg="add">
          <ac:chgData name="Joyanta Debnath" userId="e3ab950c-fdc2-4ab5-893b-51d71d5ff5aa" providerId="ADAL" clId="{7690F946-D66C-2949-B306-45170BFF473A}" dt="2024-05-04T23:27:18.820" v="12567" actId="164"/>
          <ac:grpSpMkLst>
            <pc:docMk/>
            <pc:sldMk cId="2602538469" sldId="456"/>
            <ac:grpSpMk id="13" creationId="{1B13BC4F-8234-73E1-22D4-7E5B221E6146}"/>
          </ac:grpSpMkLst>
        </pc:grpChg>
        <pc:grpChg chg="add mod">
          <ac:chgData name="Joyanta Debnath" userId="e3ab950c-fdc2-4ab5-893b-51d71d5ff5aa" providerId="ADAL" clId="{7690F946-D66C-2949-B306-45170BFF473A}" dt="2024-05-04T23:28:21.385" v="12574" actId="1076"/>
          <ac:grpSpMkLst>
            <pc:docMk/>
            <pc:sldMk cId="2602538469" sldId="456"/>
            <ac:grpSpMk id="14" creationId="{31FCEC4E-FA6C-F2A6-EA67-DEC978C233C8}"/>
          </ac:grpSpMkLst>
        </pc:grpChg>
        <pc:picChg chg="add mod">
          <ac:chgData name="Joyanta Debnath" userId="e3ab950c-fdc2-4ab5-893b-51d71d5ff5aa" providerId="ADAL" clId="{7690F946-D66C-2949-B306-45170BFF473A}" dt="2024-05-14T06:06:20.134" v="27886" actId="1076"/>
          <ac:picMkLst>
            <pc:docMk/>
            <pc:sldMk cId="2602538469" sldId="456"/>
            <ac:picMk id="3" creationId="{7EB1B829-39EC-7D1C-C80F-B6316858FB74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2602538469" sldId="456"/>
            <ac:picMk id="17" creationId="{BA9A5045-B48C-EFDA-9BDE-AA83F504354D}"/>
          </ac:picMkLst>
        </pc:picChg>
        <pc:picChg chg="add del mod">
          <ac:chgData name="Joyanta Debnath" userId="e3ab950c-fdc2-4ab5-893b-51d71d5ff5aa" providerId="ADAL" clId="{7690F946-D66C-2949-B306-45170BFF473A}" dt="2024-05-14T07:19:23.131" v="29732"/>
          <ac:picMkLst>
            <pc:docMk/>
            <pc:sldMk cId="2602538469" sldId="456"/>
            <ac:picMk id="18" creationId="{8A5023D3-24C1-33BE-707E-0D611CDD38D5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2602538469" sldId="456"/>
            <ac:picMk id="24" creationId="{90C3E55B-9BA8-422C-CCBE-A7B3279047CF}"/>
          </ac:picMkLst>
        </pc:picChg>
        <pc:picChg chg="add del mod">
          <ac:chgData name="Joyanta Debnath" userId="e3ab950c-fdc2-4ab5-893b-51d71d5ff5aa" providerId="ADAL" clId="{7690F946-D66C-2949-B306-45170BFF473A}" dt="2024-05-14T07:21:26.546" v="29738"/>
          <ac:picMkLst>
            <pc:docMk/>
            <pc:sldMk cId="2602538469" sldId="456"/>
            <ac:picMk id="27" creationId="{5F161A01-23E4-2B7B-F133-F7BD606E5F41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2602538469" sldId="456"/>
            <ac:picMk id="35" creationId="{084BBAF8-E850-1EB5-F860-29CB204728E6}"/>
          </ac:picMkLst>
        </pc:picChg>
        <pc:cxnChg chg="add mod">
          <ac:chgData name="Joyanta Debnath" userId="e3ab950c-fdc2-4ab5-893b-51d71d5ff5aa" providerId="ADAL" clId="{7690F946-D66C-2949-B306-45170BFF473A}" dt="2024-05-04T23:28:24.432" v="12580" actId="1037"/>
          <ac:cxnSpMkLst>
            <pc:docMk/>
            <pc:sldMk cId="2602538469" sldId="456"/>
            <ac:cxnSpMk id="8" creationId="{4A65DF7F-D0AF-81EB-1664-3F94FA8F655A}"/>
          </ac:cxnSpMkLst>
        </pc:cxnChg>
        <pc:cxnChg chg="del mod">
          <ac:chgData name="Joyanta Debnath" userId="e3ab950c-fdc2-4ab5-893b-51d71d5ff5aa" providerId="ADAL" clId="{7690F946-D66C-2949-B306-45170BFF473A}" dt="2024-05-03T16:51:45.602" v="9466" actId="478"/>
          <ac:cxnSpMkLst>
            <pc:docMk/>
            <pc:sldMk cId="2602538469" sldId="456"/>
            <ac:cxnSpMk id="42" creationId="{43F07093-120B-7EE5-E97A-50518C119304}"/>
          </ac:cxnSpMkLst>
        </pc:cxnChg>
        <pc:cxnChg chg="del mod">
          <ac:chgData name="Joyanta Debnath" userId="e3ab950c-fdc2-4ab5-893b-51d71d5ff5aa" providerId="ADAL" clId="{7690F946-D66C-2949-B306-45170BFF473A}" dt="2024-05-03T16:51:45.602" v="9466" actId="478"/>
          <ac:cxnSpMkLst>
            <pc:docMk/>
            <pc:sldMk cId="2602538469" sldId="456"/>
            <ac:cxnSpMk id="43" creationId="{42007E7E-34B7-5584-566B-17E184FF4CF3}"/>
          </ac:cxnSpMkLst>
        </pc:cxnChg>
        <pc:cxnChg chg="del mod">
          <ac:chgData name="Joyanta Debnath" userId="e3ab950c-fdc2-4ab5-893b-51d71d5ff5aa" providerId="ADAL" clId="{7690F946-D66C-2949-B306-45170BFF473A}" dt="2024-05-03T16:51:45.602" v="9466" actId="478"/>
          <ac:cxnSpMkLst>
            <pc:docMk/>
            <pc:sldMk cId="2602538469" sldId="456"/>
            <ac:cxnSpMk id="44" creationId="{E8446262-FF4B-90CE-4655-9C247C087F0F}"/>
          </ac:cxnSpMkLst>
        </pc:cxnChg>
        <pc:cxnChg chg="del mod">
          <ac:chgData name="Joyanta Debnath" userId="e3ab950c-fdc2-4ab5-893b-51d71d5ff5aa" providerId="ADAL" clId="{7690F946-D66C-2949-B306-45170BFF473A}" dt="2024-05-03T16:51:45.602" v="9466" actId="478"/>
          <ac:cxnSpMkLst>
            <pc:docMk/>
            <pc:sldMk cId="2602538469" sldId="456"/>
            <ac:cxnSpMk id="50" creationId="{52591B30-08E7-785E-19F1-CB9F9F409A7F}"/>
          </ac:cxnSpMkLst>
        </pc:cxnChg>
        <pc:cxnChg chg="del mod">
          <ac:chgData name="Joyanta Debnath" userId="e3ab950c-fdc2-4ab5-893b-51d71d5ff5aa" providerId="ADAL" clId="{7690F946-D66C-2949-B306-45170BFF473A}" dt="2024-05-03T16:51:45.602" v="9466" actId="478"/>
          <ac:cxnSpMkLst>
            <pc:docMk/>
            <pc:sldMk cId="2602538469" sldId="456"/>
            <ac:cxnSpMk id="51" creationId="{DA124C36-B1D1-3A4A-C9FB-EBCBE0C5F5BA}"/>
          </ac:cxnSpMkLst>
        </pc:cxnChg>
      </pc:sldChg>
      <pc:sldChg chg="addSp delSp modSp add mod ord modTransition addAnim delAnim modAnim modNotesTx">
        <pc:chgData name="Joyanta Debnath" userId="e3ab950c-fdc2-4ab5-893b-51d71d5ff5aa" providerId="ADAL" clId="{7690F946-D66C-2949-B306-45170BFF473A}" dt="2024-05-15T12:56:06.619" v="30453" actId="20577"/>
        <pc:sldMkLst>
          <pc:docMk/>
          <pc:sldMk cId="3164590770" sldId="457"/>
        </pc:sldMkLst>
        <pc:spChg chg="add mod">
          <ac:chgData name="Joyanta Debnath" userId="e3ab950c-fdc2-4ab5-893b-51d71d5ff5aa" providerId="ADAL" clId="{7690F946-D66C-2949-B306-45170BFF473A}" dt="2024-05-02T18:31:08.059" v="8162" actId="14100"/>
          <ac:spMkLst>
            <pc:docMk/>
            <pc:sldMk cId="3164590770" sldId="457"/>
            <ac:spMk id="2" creationId="{26345CE0-96C9-D4DE-918F-8864B50D1B6C}"/>
          </ac:spMkLst>
        </pc:spChg>
        <pc:spChg chg="add del mod">
          <ac:chgData name="Joyanta Debnath" userId="e3ab950c-fdc2-4ab5-893b-51d71d5ff5aa" providerId="ADAL" clId="{7690F946-D66C-2949-B306-45170BFF473A}" dt="2024-05-01T22:24:42.590" v="3939" actId="478"/>
          <ac:spMkLst>
            <pc:docMk/>
            <pc:sldMk cId="3164590770" sldId="457"/>
            <ac:spMk id="2" creationId="{995E2983-12E0-E714-876C-E00A196333E5}"/>
          </ac:spMkLst>
        </pc:spChg>
        <pc:spChg chg="del">
          <ac:chgData name="Joyanta Debnath" userId="e3ab950c-fdc2-4ab5-893b-51d71d5ff5aa" providerId="ADAL" clId="{7690F946-D66C-2949-B306-45170BFF473A}" dt="2024-05-01T22:22:02.394" v="3911" actId="478"/>
          <ac:spMkLst>
            <pc:docMk/>
            <pc:sldMk cId="3164590770" sldId="457"/>
            <ac:spMk id="3" creationId="{558B42A1-1C83-5221-8C88-DF94F6A23533}"/>
          </ac:spMkLst>
        </pc:spChg>
        <pc:spChg chg="add del mod">
          <ac:chgData name="Joyanta Debnath" userId="e3ab950c-fdc2-4ab5-893b-51d71d5ff5aa" providerId="ADAL" clId="{7690F946-D66C-2949-B306-45170BFF473A}" dt="2024-05-01T22:24:37.034" v="3936" actId="478"/>
          <ac:spMkLst>
            <pc:docMk/>
            <pc:sldMk cId="3164590770" sldId="457"/>
            <ac:spMk id="4" creationId="{F23ABEDD-E70B-148D-D00A-8A5F48BC9865}"/>
          </ac:spMkLst>
        </pc:spChg>
        <pc:spChg chg="add del mod">
          <ac:chgData name="Joyanta Debnath" userId="e3ab950c-fdc2-4ab5-893b-51d71d5ff5aa" providerId="ADAL" clId="{7690F946-D66C-2949-B306-45170BFF473A}" dt="2024-05-14T06:22:08.040" v="28262" actId="478"/>
          <ac:spMkLst>
            <pc:docMk/>
            <pc:sldMk cId="3164590770" sldId="457"/>
            <ac:spMk id="4" creationId="{F2437D0A-1A5C-F716-A86C-CFE6924BA720}"/>
          </ac:spMkLst>
        </pc:spChg>
        <pc:spChg chg="add del mod">
          <ac:chgData name="Joyanta Debnath" userId="e3ab950c-fdc2-4ab5-893b-51d71d5ff5aa" providerId="ADAL" clId="{7690F946-D66C-2949-B306-45170BFF473A}" dt="2024-05-01T22:30:26.656" v="3999" actId="478"/>
          <ac:spMkLst>
            <pc:docMk/>
            <pc:sldMk cId="3164590770" sldId="457"/>
            <ac:spMk id="6" creationId="{AB572263-4CDD-9870-546D-7CC924D6A99D}"/>
          </ac:spMkLst>
        </pc:spChg>
        <pc:spChg chg="add mod">
          <ac:chgData name="Joyanta Debnath" userId="e3ab950c-fdc2-4ab5-893b-51d71d5ff5aa" providerId="ADAL" clId="{7690F946-D66C-2949-B306-45170BFF473A}" dt="2024-05-01T22:27:34.105" v="3978" actId="1076"/>
          <ac:spMkLst>
            <pc:docMk/>
            <pc:sldMk cId="3164590770" sldId="457"/>
            <ac:spMk id="7" creationId="{F054C113-6570-1A57-3FE8-8A3211423F74}"/>
          </ac:spMkLst>
        </pc:spChg>
        <pc:spChg chg="add mod">
          <ac:chgData name="Joyanta Debnath" userId="e3ab950c-fdc2-4ab5-893b-51d71d5ff5aa" providerId="ADAL" clId="{7690F946-D66C-2949-B306-45170BFF473A}" dt="2024-05-01T22:27:06.652" v="3975" actId="207"/>
          <ac:spMkLst>
            <pc:docMk/>
            <pc:sldMk cId="3164590770" sldId="457"/>
            <ac:spMk id="8" creationId="{904AD5E8-C440-0A3D-2B7B-B3FDBBA70262}"/>
          </ac:spMkLst>
        </pc:spChg>
        <pc:spChg chg="add mod">
          <ac:chgData name="Joyanta Debnath" userId="e3ab950c-fdc2-4ab5-893b-51d71d5ff5aa" providerId="ADAL" clId="{7690F946-D66C-2949-B306-45170BFF473A}" dt="2024-05-01T22:27:06.652" v="3975" actId="207"/>
          <ac:spMkLst>
            <pc:docMk/>
            <pc:sldMk cId="3164590770" sldId="457"/>
            <ac:spMk id="10" creationId="{9848375E-4246-CA7D-40CD-9DC8C062A7FB}"/>
          </ac:spMkLst>
        </pc:spChg>
        <pc:spChg chg="add mod">
          <ac:chgData name="Joyanta Debnath" userId="e3ab950c-fdc2-4ab5-893b-51d71d5ff5aa" providerId="ADAL" clId="{7690F946-D66C-2949-B306-45170BFF473A}" dt="2024-05-03T22:39:05.914" v="12208" actId="207"/>
          <ac:spMkLst>
            <pc:docMk/>
            <pc:sldMk cId="3164590770" sldId="457"/>
            <ac:spMk id="12" creationId="{D23E007D-1D9C-3B28-C168-1ACEB8BCA91B}"/>
          </ac:spMkLst>
        </pc:spChg>
        <pc:spChg chg="add del">
          <ac:chgData name="Joyanta Debnath" userId="e3ab950c-fdc2-4ab5-893b-51d71d5ff5aa" providerId="ADAL" clId="{7690F946-D66C-2949-B306-45170BFF473A}" dt="2024-05-01T22:31:31.227" v="4004" actId="478"/>
          <ac:spMkLst>
            <pc:docMk/>
            <pc:sldMk cId="3164590770" sldId="457"/>
            <ac:spMk id="13" creationId="{09E3A9D7-E7E1-FC22-71B0-AF8B451CC9B3}"/>
          </ac:spMkLst>
        </pc:spChg>
        <pc:spChg chg="add mod">
          <ac:chgData name="Joyanta Debnath" userId="e3ab950c-fdc2-4ab5-893b-51d71d5ff5aa" providerId="ADAL" clId="{7690F946-D66C-2949-B306-45170BFF473A}" dt="2024-05-02T17:27:47.620" v="7535" actId="14100"/>
          <ac:spMkLst>
            <pc:docMk/>
            <pc:sldMk cId="3164590770" sldId="457"/>
            <ac:spMk id="14" creationId="{143F2ECC-E3C4-6CB4-E5FA-A2EFEF54EE4A}"/>
          </ac:spMkLst>
        </pc:spChg>
        <pc:spChg chg="add mod">
          <ac:chgData name="Joyanta Debnath" userId="e3ab950c-fdc2-4ab5-893b-51d71d5ff5aa" providerId="ADAL" clId="{7690F946-D66C-2949-B306-45170BFF473A}" dt="2024-05-02T17:30:24.824" v="7593" actId="113"/>
          <ac:spMkLst>
            <pc:docMk/>
            <pc:sldMk cId="3164590770" sldId="457"/>
            <ac:spMk id="15" creationId="{A5548A31-CBA3-C550-3706-E0FDB6A12B98}"/>
          </ac:spMkLst>
        </pc:spChg>
        <pc:spChg chg="add del">
          <ac:chgData name="Joyanta Debnath" userId="e3ab950c-fdc2-4ab5-893b-51d71d5ff5aa" providerId="ADAL" clId="{7690F946-D66C-2949-B306-45170BFF473A}" dt="2024-05-01T22:54:22.522" v="5045" actId="22"/>
          <ac:spMkLst>
            <pc:docMk/>
            <pc:sldMk cId="3164590770" sldId="457"/>
            <ac:spMk id="17" creationId="{285CA092-D89A-AE54-9933-6B8A86350C8F}"/>
          </ac:spMkLst>
        </pc:spChg>
        <pc:spChg chg="add del mod">
          <ac:chgData name="Joyanta Debnath" userId="e3ab950c-fdc2-4ab5-893b-51d71d5ff5aa" providerId="ADAL" clId="{7690F946-D66C-2949-B306-45170BFF473A}" dt="2024-05-02T17:27:15.902" v="7533" actId="113"/>
          <ac:spMkLst>
            <pc:docMk/>
            <pc:sldMk cId="3164590770" sldId="457"/>
            <ac:spMk id="18" creationId="{202F9748-9B24-4A84-0374-621BC93C5F97}"/>
          </ac:spMkLst>
        </pc:spChg>
        <pc:spChg chg="add del mod">
          <ac:chgData name="Joyanta Debnath" userId="e3ab950c-fdc2-4ab5-893b-51d71d5ff5aa" providerId="ADAL" clId="{7690F946-D66C-2949-B306-45170BFF473A}" dt="2024-05-01T22:56:15.867" v="5063" actId="478"/>
          <ac:spMkLst>
            <pc:docMk/>
            <pc:sldMk cId="3164590770" sldId="457"/>
            <ac:spMk id="19" creationId="{73CEA97E-E25A-3211-D04E-EC44AE712187}"/>
          </ac:spMkLst>
        </pc:spChg>
        <pc:spChg chg="add mod">
          <ac:chgData name="Joyanta Debnath" userId="e3ab950c-fdc2-4ab5-893b-51d71d5ff5aa" providerId="ADAL" clId="{7690F946-D66C-2949-B306-45170BFF473A}" dt="2024-05-01T22:56:39.649" v="5065"/>
          <ac:spMkLst>
            <pc:docMk/>
            <pc:sldMk cId="3164590770" sldId="457"/>
            <ac:spMk id="20" creationId="{46C68649-F7E3-0C1F-B613-1EE8F0CB829C}"/>
          </ac:spMkLst>
        </pc:spChg>
        <pc:spChg chg="add mod">
          <ac:chgData name="Joyanta Debnath" userId="e3ab950c-fdc2-4ab5-893b-51d71d5ff5aa" providerId="ADAL" clId="{7690F946-D66C-2949-B306-45170BFF473A}" dt="2024-05-02T17:27:15.902" v="7533" actId="113"/>
          <ac:spMkLst>
            <pc:docMk/>
            <pc:sldMk cId="3164590770" sldId="457"/>
            <ac:spMk id="21" creationId="{72005BB0-B3AE-4259-A541-99C7F0F3496F}"/>
          </ac:spMkLst>
        </pc:spChg>
        <pc:spChg chg="add mod">
          <ac:chgData name="Joyanta Debnath" userId="e3ab950c-fdc2-4ab5-893b-51d71d5ff5aa" providerId="ADAL" clId="{7690F946-D66C-2949-B306-45170BFF473A}" dt="2024-05-02T18:10:17.537" v="7879" actId="1035"/>
          <ac:spMkLst>
            <pc:docMk/>
            <pc:sldMk cId="3164590770" sldId="457"/>
            <ac:spMk id="22" creationId="{E829C2AC-D679-372A-5DA3-E8092998A4A0}"/>
          </ac:spMkLst>
        </pc:spChg>
        <pc:spChg chg="add mod">
          <ac:chgData name="Joyanta Debnath" userId="e3ab950c-fdc2-4ab5-893b-51d71d5ff5aa" providerId="ADAL" clId="{7690F946-D66C-2949-B306-45170BFF473A}" dt="2024-05-02T17:27:15.902" v="7533" actId="113"/>
          <ac:spMkLst>
            <pc:docMk/>
            <pc:sldMk cId="3164590770" sldId="457"/>
            <ac:spMk id="23" creationId="{1C7312F0-4BC7-7E3B-20B7-BF9BCF46243C}"/>
          </ac:spMkLst>
        </pc:spChg>
        <pc:spChg chg="add mod">
          <ac:chgData name="Joyanta Debnath" userId="e3ab950c-fdc2-4ab5-893b-51d71d5ff5aa" providerId="ADAL" clId="{7690F946-D66C-2949-B306-45170BFF473A}" dt="2024-05-01T23:02:17.685" v="5131" actId="1076"/>
          <ac:spMkLst>
            <pc:docMk/>
            <pc:sldMk cId="3164590770" sldId="457"/>
            <ac:spMk id="24" creationId="{54207581-8A16-D01F-F27E-7B587C80ED21}"/>
          </ac:spMkLst>
        </pc:spChg>
        <pc:spChg chg="add mod">
          <ac:chgData name="Joyanta Debnath" userId="e3ab950c-fdc2-4ab5-893b-51d71d5ff5aa" providerId="ADAL" clId="{7690F946-D66C-2949-B306-45170BFF473A}" dt="2024-05-02T17:27:15.902" v="7533" actId="113"/>
          <ac:spMkLst>
            <pc:docMk/>
            <pc:sldMk cId="3164590770" sldId="457"/>
            <ac:spMk id="25" creationId="{30DAB60E-9A28-B903-0F8A-E953E0A2230B}"/>
          </ac:spMkLst>
        </pc:spChg>
        <pc:spChg chg="add mod">
          <ac:chgData name="Joyanta Debnath" userId="e3ab950c-fdc2-4ab5-893b-51d71d5ff5aa" providerId="ADAL" clId="{7690F946-D66C-2949-B306-45170BFF473A}" dt="2024-05-01T23:01:36.957" v="5130" actId="1038"/>
          <ac:spMkLst>
            <pc:docMk/>
            <pc:sldMk cId="3164590770" sldId="457"/>
            <ac:spMk id="26" creationId="{62BF042A-9763-10A0-9261-380EB5296E37}"/>
          </ac:spMkLst>
        </pc:spChg>
        <pc:spChg chg="mod">
          <ac:chgData name="Joyanta Debnath" userId="e3ab950c-fdc2-4ab5-893b-51d71d5ff5aa" providerId="ADAL" clId="{7690F946-D66C-2949-B306-45170BFF473A}" dt="2024-05-01T22:27:16.983" v="3976" actId="207"/>
          <ac:spMkLst>
            <pc:docMk/>
            <pc:sldMk cId="3164590770" sldId="457"/>
            <ac:spMk id="38" creationId="{325592B3-69BA-838D-F5F5-34C824982226}"/>
          </ac:spMkLst>
        </pc:spChg>
        <pc:spChg chg="mod">
          <ac:chgData name="Joyanta Debnath" userId="e3ab950c-fdc2-4ab5-893b-51d71d5ff5aa" providerId="ADAL" clId="{7690F946-D66C-2949-B306-45170BFF473A}" dt="2024-05-01T22:27:16.983" v="3976" actId="207"/>
          <ac:spMkLst>
            <pc:docMk/>
            <pc:sldMk cId="3164590770" sldId="457"/>
            <ac:spMk id="39" creationId="{33B4BEB2-4533-1D1E-BB79-A5998F594845}"/>
          </ac:spMkLst>
        </pc:spChg>
        <pc:spChg chg="mod">
          <ac:chgData name="Joyanta Debnath" userId="e3ab950c-fdc2-4ab5-893b-51d71d5ff5aa" providerId="ADAL" clId="{7690F946-D66C-2949-B306-45170BFF473A}" dt="2024-05-01T22:27:16.983" v="3976" actId="207"/>
          <ac:spMkLst>
            <pc:docMk/>
            <pc:sldMk cId="3164590770" sldId="457"/>
            <ac:spMk id="40" creationId="{0535A4D6-9C4A-ECBD-4C65-C2A8788337E7}"/>
          </ac:spMkLst>
        </pc:spChg>
        <pc:spChg chg="mod">
          <ac:chgData name="Joyanta Debnath" userId="e3ab950c-fdc2-4ab5-893b-51d71d5ff5aa" providerId="ADAL" clId="{7690F946-D66C-2949-B306-45170BFF473A}" dt="2024-05-01T22:27:20.996" v="3977" actId="207"/>
          <ac:spMkLst>
            <pc:docMk/>
            <pc:sldMk cId="3164590770" sldId="457"/>
            <ac:spMk id="41" creationId="{E962BB60-2CDC-D425-6F56-84F34A532019}"/>
          </ac:spMkLst>
        </pc:spChg>
        <pc:spChg chg="add del mod">
          <ac:chgData name="Joyanta Debnath" userId="e3ab950c-fdc2-4ab5-893b-51d71d5ff5aa" providerId="ADAL" clId="{7690F946-D66C-2949-B306-45170BFF473A}" dt="2024-05-01T22:27:16.983" v="3976" actId="207"/>
          <ac:spMkLst>
            <pc:docMk/>
            <pc:sldMk cId="3164590770" sldId="457"/>
            <ac:spMk id="47" creationId="{45E4B5D4-374A-00EE-BEA1-890A7B0214C7}"/>
          </ac:spMkLst>
        </pc:spChg>
        <pc:spChg chg="mod">
          <ac:chgData name="Joyanta Debnath" userId="e3ab950c-fdc2-4ab5-893b-51d71d5ff5aa" providerId="ADAL" clId="{7690F946-D66C-2949-B306-45170BFF473A}" dt="2024-05-01T22:27:16.983" v="3976" actId="207"/>
          <ac:spMkLst>
            <pc:docMk/>
            <pc:sldMk cId="3164590770" sldId="457"/>
            <ac:spMk id="48" creationId="{8400D955-BD50-4B80-47C5-F51C862B1964}"/>
          </ac:spMkLst>
        </pc:spChg>
        <pc:spChg chg="mod">
          <ac:chgData name="Joyanta Debnath" userId="e3ab950c-fdc2-4ab5-893b-51d71d5ff5aa" providerId="ADAL" clId="{7690F946-D66C-2949-B306-45170BFF473A}" dt="2024-05-01T22:26:48.239" v="3973" actId="207"/>
          <ac:spMkLst>
            <pc:docMk/>
            <pc:sldMk cId="3164590770" sldId="457"/>
            <ac:spMk id="54" creationId="{7B841388-635F-B6B3-C252-D14716F0A711}"/>
          </ac:spMkLst>
        </pc:spChg>
        <pc:spChg chg="del mod">
          <ac:chgData name="Joyanta Debnath" userId="e3ab950c-fdc2-4ab5-893b-51d71d5ff5aa" providerId="ADAL" clId="{7690F946-D66C-2949-B306-45170BFF473A}" dt="2024-05-01T22:24:39.907" v="3937" actId="478"/>
          <ac:spMkLst>
            <pc:docMk/>
            <pc:sldMk cId="3164590770" sldId="457"/>
            <ac:spMk id="57" creationId="{A4227942-942D-4547-F121-23EE8B2625CA}"/>
          </ac:spMkLst>
        </pc:spChg>
        <pc:spChg chg="del mod">
          <ac:chgData name="Joyanta Debnath" userId="e3ab950c-fdc2-4ab5-893b-51d71d5ff5aa" providerId="ADAL" clId="{7690F946-D66C-2949-B306-45170BFF473A}" dt="2024-05-01T22:24:41.027" v="3938" actId="478"/>
          <ac:spMkLst>
            <pc:docMk/>
            <pc:sldMk cId="3164590770" sldId="457"/>
            <ac:spMk id="58" creationId="{EF54AAC9-EB59-9DDA-C61B-3785ACCAC88E}"/>
          </ac:spMkLst>
        </pc:spChg>
        <pc:spChg chg="del mod">
          <ac:chgData name="Joyanta Debnath" userId="e3ab950c-fdc2-4ab5-893b-51d71d5ff5aa" providerId="ADAL" clId="{7690F946-D66C-2949-B306-45170BFF473A}" dt="2024-05-01T22:24:44.751" v="3940" actId="478"/>
          <ac:spMkLst>
            <pc:docMk/>
            <pc:sldMk cId="3164590770" sldId="457"/>
            <ac:spMk id="59" creationId="{675CE05B-DB11-D019-C5D6-140FCED71891}"/>
          </ac:spMkLst>
        </pc:spChg>
        <pc:spChg chg="del mod">
          <ac:chgData name="Joyanta Debnath" userId="e3ab950c-fdc2-4ab5-893b-51d71d5ff5aa" providerId="ADAL" clId="{7690F946-D66C-2949-B306-45170BFF473A}" dt="2024-05-01T22:24:46.487" v="3941" actId="478"/>
          <ac:spMkLst>
            <pc:docMk/>
            <pc:sldMk cId="3164590770" sldId="457"/>
            <ac:spMk id="60" creationId="{3CB5A51F-2B8D-72F0-1D60-97A8898792D2}"/>
          </ac:spMkLst>
        </pc:spChg>
        <pc:grpChg chg="add">
          <ac:chgData name="Joyanta Debnath" userId="e3ab950c-fdc2-4ab5-893b-51d71d5ff5aa" providerId="ADAL" clId="{7690F946-D66C-2949-B306-45170BFF473A}" dt="2024-05-02T17:29:39" v="7588" actId="164"/>
          <ac:grpSpMkLst>
            <pc:docMk/>
            <pc:sldMk cId="3164590770" sldId="457"/>
            <ac:grpSpMk id="3" creationId="{EA48D71F-37A4-BB47-6313-5CCB1C7FD541}"/>
          </ac:grpSpMkLst>
        </pc:grpChg>
        <pc:picChg chg="add mod">
          <ac:chgData name="Joyanta Debnath" userId="e3ab950c-fdc2-4ab5-893b-51d71d5ff5aa" providerId="ADAL" clId="{7690F946-D66C-2949-B306-45170BFF473A}" dt="2024-05-14T06:08:07.074" v="27903" actId="1076"/>
          <ac:picMkLst>
            <pc:docMk/>
            <pc:sldMk cId="3164590770" sldId="457"/>
            <ac:picMk id="6" creationId="{7E65EA28-36D2-AC02-D7FC-66C8EDF67574}"/>
          </ac:picMkLst>
        </pc:picChg>
        <pc:picChg chg="add del mod">
          <ac:chgData name="Joyanta Debnath" userId="e3ab950c-fdc2-4ab5-893b-51d71d5ff5aa" providerId="ADAL" clId="{7690F946-D66C-2949-B306-45170BFF473A}" dt="2024-05-14T06:07:56.727" v="27901" actId="478"/>
          <ac:picMkLst>
            <pc:docMk/>
            <pc:sldMk cId="3164590770" sldId="457"/>
            <ac:picMk id="13" creationId="{45F6480D-4FC7-6E17-5ABB-ADC5E3C96332}"/>
          </ac:picMkLst>
        </pc:picChg>
        <pc:picChg chg="add mod">
          <ac:chgData name="Joyanta Debnath" userId="e3ab950c-fdc2-4ab5-893b-51d71d5ff5aa" providerId="ADAL" clId="{7690F946-D66C-2949-B306-45170BFF473A}" dt="2024-05-14T06:08:15.876" v="27905" actId="1076"/>
          <ac:picMkLst>
            <pc:docMk/>
            <pc:sldMk cId="3164590770" sldId="457"/>
            <ac:picMk id="16" creationId="{C962697D-D4FF-809E-AAA8-D87E2186F67D}"/>
          </ac:picMkLst>
        </pc:picChg>
        <pc:picChg chg="add del mod">
          <ac:chgData name="Joyanta Debnath" userId="e3ab950c-fdc2-4ab5-893b-51d71d5ff5aa" providerId="ADAL" clId="{7690F946-D66C-2949-B306-45170BFF473A}" dt="2024-05-14T06:25:02.444" v="28271" actId="478"/>
          <ac:picMkLst>
            <pc:docMk/>
            <pc:sldMk cId="3164590770" sldId="457"/>
            <ac:picMk id="17" creationId="{777CE76B-CE44-714A-445F-8436729655FD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3164590770" sldId="457"/>
            <ac:picMk id="17" creationId="{F5AB8ADF-80D5-6596-35F7-5AA20A02559E}"/>
          </ac:picMkLst>
        </pc:picChg>
        <pc:picChg chg="add del mod">
          <ac:chgData name="Joyanta Debnath" userId="e3ab950c-fdc2-4ab5-893b-51d71d5ff5aa" providerId="ADAL" clId="{7690F946-D66C-2949-B306-45170BFF473A}" dt="2024-05-07T02:53:56.250" v="22383"/>
          <ac:picMkLst>
            <pc:docMk/>
            <pc:sldMk cId="3164590770" sldId="457"/>
            <ac:picMk id="29" creationId="{0003E247-0EB4-B537-2176-556A76551C26}"/>
          </ac:picMkLst>
        </pc:picChg>
        <pc:picChg chg="add del mod">
          <ac:chgData name="Joyanta Debnath" userId="e3ab950c-fdc2-4ab5-893b-51d71d5ff5aa" providerId="ADAL" clId="{7690F946-D66C-2949-B306-45170BFF473A}" dt="2024-05-07T02:54:40.634" v="22386"/>
          <ac:picMkLst>
            <pc:docMk/>
            <pc:sldMk cId="3164590770" sldId="457"/>
            <ac:picMk id="33" creationId="{14FDAA97-84BA-1AF5-F679-66036B0F5841}"/>
          </ac:picMkLst>
        </pc:picChg>
        <pc:picChg chg="add del mod">
          <ac:chgData name="Joyanta Debnath" userId="e3ab950c-fdc2-4ab5-893b-51d71d5ff5aa" providerId="ADAL" clId="{7690F946-D66C-2949-B306-45170BFF473A}" dt="2024-05-07T02:55:30.763" v="22389"/>
          <ac:picMkLst>
            <pc:docMk/>
            <pc:sldMk cId="3164590770" sldId="457"/>
            <ac:picMk id="46" creationId="{5F1B8ABF-C49B-0002-2DAD-482E54EBBF28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3164590770" sldId="457"/>
            <ac:picMk id="53" creationId="{089A6EA1-7F1C-CD5A-DEB6-1A665E6351CB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3164590770" sldId="457"/>
            <ac:picMk id="56" creationId="{E8CEEA64-F91C-6BF8-FB27-1CC0A1F51292}"/>
          </ac:picMkLst>
        </pc:picChg>
        <pc:cxnChg chg="add mod">
          <ac:chgData name="Joyanta Debnath" userId="e3ab950c-fdc2-4ab5-893b-51d71d5ff5aa" providerId="ADAL" clId="{7690F946-D66C-2949-B306-45170BFF473A}" dt="2024-05-01T22:25:38.191" v="3969"/>
          <ac:cxnSpMkLst>
            <pc:docMk/>
            <pc:sldMk cId="3164590770" sldId="457"/>
            <ac:cxnSpMk id="9" creationId="{A06C17D8-E107-2C26-6AA7-EDDC13801B73}"/>
          </ac:cxnSpMkLst>
        </pc:cxnChg>
        <pc:cxnChg chg="add mod">
          <ac:chgData name="Joyanta Debnath" userId="e3ab950c-fdc2-4ab5-893b-51d71d5ff5aa" providerId="ADAL" clId="{7690F946-D66C-2949-B306-45170BFF473A}" dt="2024-05-01T22:26:25.084" v="3972"/>
          <ac:cxnSpMkLst>
            <pc:docMk/>
            <pc:sldMk cId="3164590770" sldId="457"/>
            <ac:cxnSpMk id="11" creationId="{7D958437-2296-8FBE-D621-742575CB922D}"/>
          </ac:cxnSpMkLst>
        </pc:cxnChg>
        <pc:cxnChg chg="mod">
          <ac:chgData name="Joyanta Debnath" userId="e3ab950c-fdc2-4ab5-893b-51d71d5ff5aa" providerId="ADAL" clId="{7690F946-D66C-2949-B306-45170BFF473A}" dt="2024-05-01T22:24:51.056" v="3943" actId="478"/>
          <ac:cxnSpMkLst>
            <pc:docMk/>
            <pc:sldMk cId="3164590770" sldId="457"/>
            <ac:cxnSpMk id="51" creationId="{DA124C36-B1D1-3A4A-C9FB-EBCBE0C5F5BA}"/>
          </ac:cxnSpMkLst>
        </pc:cxnChg>
      </pc:sldChg>
      <pc:sldChg chg="add del">
        <pc:chgData name="Joyanta Debnath" userId="e3ab950c-fdc2-4ab5-893b-51d71d5ff5aa" providerId="ADAL" clId="{7690F946-D66C-2949-B306-45170BFF473A}" dt="2024-05-01T21:36:59.238" v="3679" actId="2890"/>
        <pc:sldMkLst>
          <pc:docMk/>
          <pc:sldMk cId="3078329166" sldId="458"/>
        </pc:sldMkLst>
      </pc:sldChg>
      <pc:sldChg chg="addSp delSp modSp add del mod ord delAnim modAnim modNotesTx">
        <pc:chgData name="Joyanta Debnath" userId="e3ab950c-fdc2-4ab5-893b-51d71d5ff5aa" providerId="ADAL" clId="{7690F946-D66C-2949-B306-45170BFF473A}" dt="2024-05-03T17:08:30.291" v="9898" actId="2696"/>
        <pc:sldMkLst>
          <pc:docMk/>
          <pc:sldMk cId="3111078583" sldId="458"/>
        </pc:sldMkLst>
        <pc:spChg chg="del mod">
          <ac:chgData name="Joyanta Debnath" userId="e3ab950c-fdc2-4ab5-893b-51d71d5ff5aa" providerId="ADAL" clId="{7690F946-D66C-2949-B306-45170BFF473A}" dt="2024-05-03T17:01:49.625" v="9751" actId="478"/>
          <ac:spMkLst>
            <pc:docMk/>
            <pc:sldMk cId="3111078583" sldId="458"/>
            <ac:spMk id="2" creationId="{995E2983-12E0-E714-876C-E00A196333E5}"/>
          </ac:spMkLst>
        </pc:spChg>
        <pc:spChg chg="add mod">
          <ac:chgData name="Joyanta Debnath" userId="e3ab950c-fdc2-4ab5-893b-51d71d5ff5aa" providerId="ADAL" clId="{7690F946-D66C-2949-B306-45170BFF473A}" dt="2024-05-03T17:00:37.575" v="9745"/>
          <ac:spMkLst>
            <pc:docMk/>
            <pc:sldMk cId="3111078583" sldId="458"/>
            <ac:spMk id="3" creationId="{802F8C65-7F90-D633-081E-4C933C7BB9BE}"/>
          </ac:spMkLst>
        </pc:spChg>
        <pc:spChg chg="add mod">
          <ac:chgData name="Joyanta Debnath" userId="e3ab950c-fdc2-4ab5-893b-51d71d5ff5aa" providerId="ADAL" clId="{7690F946-D66C-2949-B306-45170BFF473A}" dt="2024-05-01T22:28:30.352" v="3987"/>
          <ac:spMkLst>
            <pc:docMk/>
            <pc:sldMk cId="3111078583" sldId="458"/>
            <ac:spMk id="3" creationId="{FC74DC15-4CB2-810D-0554-83EBDF134322}"/>
          </ac:spMkLst>
        </pc:spChg>
        <pc:spChg chg="del">
          <ac:chgData name="Joyanta Debnath" userId="e3ab950c-fdc2-4ab5-893b-51d71d5ff5aa" providerId="ADAL" clId="{7690F946-D66C-2949-B306-45170BFF473A}" dt="2024-05-03T17:01:54.498" v="9752" actId="478"/>
          <ac:spMkLst>
            <pc:docMk/>
            <pc:sldMk cId="3111078583" sldId="458"/>
            <ac:spMk id="4" creationId="{F23ABEDD-E70B-148D-D00A-8A5F48BC9865}"/>
          </ac:spMkLst>
        </pc:spChg>
        <pc:spChg chg="add 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6" creationId="{0F4E7847-583B-AA5F-0FC5-BB8F4A6BCF32}"/>
          </ac:spMkLst>
        </pc:spChg>
        <pc:spChg chg="del mod">
          <ac:chgData name="Joyanta Debnath" userId="e3ab950c-fdc2-4ab5-893b-51d71d5ff5aa" providerId="ADAL" clId="{7690F946-D66C-2949-B306-45170BFF473A}" dt="2024-05-01T22:30:39.256" v="4001" actId="478"/>
          <ac:spMkLst>
            <pc:docMk/>
            <pc:sldMk cId="3111078583" sldId="458"/>
            <ac:spMk id="6" creationId="{AB572263-4CDD-9870-546D-7CC924D6A99D}"/>
          </ac:spMkLst>
        </pc:spChg>
        <pc:spChg chg="add 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7" creationId="{A0781A91-8B56-5658-D442-2FF11BA608CB}"/>
          </ac:spMkLst>
        </pc:spChg>
        <pc:spChg chg="add del mod">
          <ac:chgData name="Joyanta Debnath" userId="e3ab950c-fdc2-4ab5-893b-51d71d5ff5aa" providerId="ADAL" clId="{7690F946-D66C-2949-B306-45170BFF473A}" dt="2024-05-03T17:00:37.197" v="9744" actId="478"/>
          <ac:spMkLst>
            <pc:docMk/>
            <pc:sldMk cId="3111078583" sldId="458"/>
            <ac:spMk id="8" creationId="{2F72BC9D-F681-99A4-2A36-A550C7C86E26}"/>
          </ac:spMkLst>
        </pc:spChg>
        <pc:spChg chg="add del mod">
          <ac:chgData name="Joyanta Debnath" userId="e3ab950c-fdc2-4ab5-893b-51d71d5ff5aa" providerId="ADAL" clId="{7690F946-D66C-2949-B306-45170BFF473A}" dt="2024-05-03T17:05:18.953" v="9861" actId="478"/>
          <ac:spMkLst>
            <pc:docMk/>
            <pc:sldMk cId="3111078583" sldId="458"/>
            <ac:spMk id="9" creationId="{11DEA281-373D-5DA2-FA35-37F1463B9B91}"/>
          </ac:spMkLst>
        </pc:spChg>
        <pc:spChg chg="add 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10" creationId="{2E7F3B88-A73C-1258-EC72-449A51031A54}"/>
          </ac:spMkLst>
        </pc:spChg>
        <pc:spChg chg="add mod">
          <ac:chgData name="Joyanta Debnath" userId="e3ab950c-fdc2-4ab5-893b-51d71d5ff5aa" providerId="ADAL" clId="{7690F946-D66C-2949-B306-45170BFF473A}" dt="2024-05-03T17:06:20.025" v="9886" actId="20577"/>
          <ac:spMkLst>
            <pc:docMk/>
            <pc:sldMk cId="3111078583" sldId="458"/>
            <ac:spMk id="11" creationId="{68FE11A8-13F6-12D8-622B-8726053BB80F}"/>
          </ac:spMkLst>
        </pc:spChg>
        <pc:spChg chg="del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38" creationId="{325592B3-69BA-838D-F5F5-34C824982226}"/>
          </ac:spMkLst>
        </pc:spChg>
        <pc:spChg chg="del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39" creationId="{33B4BEB2-4533-1D1E-BB79-A5998F594845}"/>
          </ac:spMkLst>
        </pc:spChg>
        <pc:spChg chg="del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40" creationId="{0535A4D6-9C4A-ECBD-4C65-C2A8788337E7}"/>
          </ac:spMkLst>
        </pc:spChg>
        <pc:spChg chg="del mod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41" creationId="{E962BB60-2CDC-D425-6F56-84F34A532019}"/>
          </ac:spMkLst>
        </pc:spChg>
        <pc:spChg chg="del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47" creationId="{45E4B5D4-374A-00EE-BEA1-890A7B0214C7}"/>
          </ac:spMkLst>
        </pc:spChg>
        <pc:spChg chg="del">
          <ac:chgData name="Joyanta Debnath" userId="e3ab950c-fdc2-4ab5-893b-51d71d5ff5aa" providerId="ADAL" clId="{7690F946-D66C-2949-B306-45170BFF473A}" dt="2024-05-03T17:01:02.615" v="9748" actId="478"/>
          <ac:spMkLst>
            <pc:docMk/>
            <pc:sldMk cId="3111078583" sldId="458"/>
            <ac:spMk id="48" creationId="{8400D955-BD50-4B80-47C5-F51C862B1964}"/>
          </ac:spMkLst>
        </pc:spChg>
        <pc:spChg chg="mod">
          <ac:chgData name="Joyanta Debnath" userId="e3ab950c-fdc2-4ab5-893b-51d71d5ff5aa" providerId="ADAL" clId="{7690F946-D66C-2949-B306-45170BFF473A}" dt="2024-05-03T17:02:38.667" v="9790" actId="1076"/>
          <ac:spMkLst>
            <pc:docMk/>
            <pc:sldMk cId="3111078583" sldId="458"/>
            <ac:spMk id="54" creationId="{7B841388-635F-B6B3-C252-D14716F0A711}"/>
          </ac:spMkLst>
        </pc:spChg>
        <pc:spChg chg="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57" creationId="{A4227942-942D-4547-F121-23EE8B2625CA}"/>
          </ac:spMkLst>
        </pc:spChg>
        <pc:spChg chg="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58" creationId="{EF54AAC9-EB59-9DDA-C61B-3785ACCAC88E}"/>
          </ac:spMkLst>
        </pc:spChg>
        <pc:spChg chg="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59" creationId="{675CE05B-DB11-D019-C5D6-140FCED71891}"/>
          </ac:spMkLst>
        </pc:spChg>
        <pc:spChg chg="mod">
          <ac:chgData name="Joyanta Debnath" userId="e3ab950c-fdc2-4ab5-893b-51d71d5ff5aa" providerId="ADAL" clId="{7690F946-D66C-2949-B306-45170BFF473A}" dt="2024-05-03T17:05:56.667" v="9865" actId="1076"/>
          <ac:spMkLst>
            <pc:docMk/>
            <pc:sldMk cId="3111078583" sldId="458"/>
            <ac:spMk id="60" creationId="{3CB5A51F-2B8D-72F0-1D60-97A8898792D2}"/>
          </ac:spMkLst>
        </pc:spChg>
        <pc:cxnChg chg="add mod">
          <ac:chgData name="Joyanta Debnath" userId="e3ab950c-fdc2-4ab5-893b-51d71d5ff5aa" providerId="ADAL" clId="{7690F946-D66C-2949-B306-45170BFF473A}" dt="2024-05-01T22:28:30.352" v="3987"/>
          <ac:cxnSpMkLst>
            <pc:docMk/>
            <pc:sldMk cId="3111078583" sldId="458"/>
            <ac:cxnSpMk id="7" creationId="{AAFB2F76-5E57-B2C7-C904-230DBA174C68}"/>
          </ac:cxnSpMkLst>
        </pc:cxnChg>
        <pc:cxnChg chg="del mod">
          <ac:chgData name="Joyanta Debnath" userId="e3ab950c-fdc2-4ab5-893b-51d71d5ff5aa" providerId="ADAL" clId="{7690F946-D66C-2949-B306-45170BFF473A}" dt="2024-05-03T17:01:02.615" v="9748" actId="478"/>
          <ac:cxnSpMkLst>
            <pc:docMk/>
            <pc:sldMk cId="3111078583" sldId="458"/>
            <ac:cxnSpMk id="42" creationId="{43F07093-120B-7EE5-E97A-50518C119304}"/>
          </ac:cxnSpMkLst>
        </pc:cxnChg>
        <pc:cxnChg chg="del mod">
          <ac:chgData name="Joyanta Debnath" userId="e3ab950c-fdc2-4ab5-893b-51d71d5ff5aa" providerId="ADAL" clId="{7690F946-D66C-2949-B306-45170BFF473A}" dt="2024-05-03T17:01:02.615" v="9748" actId="478"/>
          <ac:cxnSpMkLst>
            <pc:docMk/>
            <pc:sldMk cId="3111078583" sldId="458"/>
            <ac:cxnSpMk id="43" creationId="{42007E7E-34B7-5584-566B-17E184FF4CF3}"/>
          </ac:cxnSpMkLst>
        </pc:cxnChg>
        <pc:cxnChg chg="del mod">
          <ac:chgData name="Joyanta Debnath" userId="e3ab950c-fdc2-4ab5-893b-51d71d5ff5aa" providerId="ADAL" clId="{7690F946-D66C-2949-B306-45170BFF473A}" dt="2024-05-03T17:01:02.615" v="9748" actId="478"/>
          <ac:cxnSpMkLst>
            <pc:docMk/>
            <pc:sldMk cId="3111078583" sldId="458"/>
            <ac:cxnSpMk id="44" creationId="{E8446262-FF4B-90CE-4655-9C247C087F0F}"/>
          </ac:cxnSpMkLst>
        </pc:cxnChg>
        <pc:cxnChg chg="del mod">
          <ac:chgData name="Joyanta Debnath" userId="e3ab950c-fdc2-4ab5-893b-51d71d5ff5aa" providerId="ADAL" clId="{7690F946-D66C-2949-B306-45170BFF473A}" dt="2024-05-03T17:01:02.615" v="9748" actId="478"/>
          <ac:cxnSpMkLst>
            <pc:docMk/>
            <pc:sldMk cId="3111078583" sldId="458"/>
            <ac:cxnSpMk id="50" creationId="{52591B30-08E7-785E-19F1-CB9F9F409A7F}"/>
          </ac:cxnSpMkLst>
        </pc:cxnChg>
        <pc:cxnChg chg="del mod">
          <ac:chgData name="Joyanta Debnath" userId="e3ab950c-fdc2-4ab5-893b-51d71d5ff5aa" providerId="ADAL" clId="{7690F946-D66C-2949-B306-45170BFF473A}" dt="2024-05-03T17:01:02.615" v="9748" actId="478"/>
          <ac:cxnSpMkLst>
            <pc:docMk/>
            <pc:sldMk cId="3111078583" sldId="458"/>
            <ac:cxnSpMk id="51" creationId="{DA124C36-B1D1-3A4A-C9FB-EBCBE0C5F5BA}"/>
          </ac:cxnSpMkLst>
        </pc:cxnChg>
      </pc:sldChg>
      <pc:sldChg chg="addSp delSp modSp add mod ord modTransition delAnim modAnim modNotesTx">
        <pc:chgData name="Joyanta Debnath" userId="e3ab950c-fdc2-4ab5-893b-51d71d5ff5aa" providerId="ADAL" clId="{7690F946-D66C-2949-B306-45170BFF473A}" dt="2024-05-15T12:57:20.613" v="30460" actId="20577"/>
        <pc:sldMkLst>
          <pc:docMk/>
          <pc:sldMk cId="609915036" sldId="459"/>
        </pc:sldMkLst>
        <pc:spChg chg="del mod">
          <ac:chgData name="Joyanta Debnath" userId="e3ab950c-fdc2-4ab5-893b-51d71d5ff5aa" providerId="ADAL" clId="{7690F946-D66C-2949-B306-45170BFF473A}" dt="2024-05-05T00:25:51.143" v="13329" actId="478"/>
          <ac:spMkLst>
            <pc:docMk/>
            <pc:sldMk cId="609915036" sldId="459"/>
            <ac:spMk id="2" creationId="{C98DCEB7-97AE-D375-E797-886E31913829}"/>
          </ac:spMkLst>
        </pc:spChg>
        <pc:spChg chg="mod">
          <ac:chgData name="Joyanta Debnath" userId="e3ab950c-fdc2-4ab5-893b-51d71d5ff5aa" providerId="ADAL" clId="{7690F946-D66C-2949-B306-45170BFF473A}" dt="2024-05-05T00:24:16.252" v="13258" actId="14100"/>
          <ac:spMkLst>
            <pc:docMk/>
            <pc:sldMk cId="609915036" sldId="459"/>
            <ac:spMk id="3" creationId="{558B42A1-1C83-5221-8C88-DF94F6A23533}"/>
          </ac:spMkLst>
        </pc:spChg>
        <pc:spChg chg="mod">
          <ac:chgData name="Joyanta Debnath" userId="e3ab950c-fdc2-4ab5-893b-51d71d5ff5aa" providerId="ADAL" clId="{7690F946-D66C-2949-B306-45170BFF473A}" dt="2024-05-05T00:26:43.613" v="13351" actId="1035"/>
          <ac:spMkLst>
            <pc:docMk/>
            <pc:sldMk cId="609915036" sldId="459"/>
            <ac:spMk id="4" creationId="{1778E266-217C-0C18-CD78-A4A898D30BE1}"/>
          </ac:spMkLst>
        </pc:spChg>
        <pc:spChg chg="mod">
          <ac:chgData name="Joyanta Debnath" userId="e3ab950c-fdc2-4ab5-893b-51d71d5ff5aa" providerId="ADAL" clId="{7690F946-D66C-2949-B306-45170BFF473A}" dt="2024-05-05T00:26:43.613" v="13351" actId="1035"/>
          <ac:spMkLst>
            <pc:docMk/>
            <pc:sldMk cId="609915036" sldId="459"/>
            <ac:spMk id="6" creationId="{F4E4E530-F003-5261-4525-47D73D75EAF1}"/>
          </ac:spMkLst>
        </pc:spChg>
        <pc:spChg chg="add del mod">
          <ac:chgData name="Joyanta Debnath" userId="e3ab950c-fdc2-4ab5-893b-51d71d5ff5aa" providerId="ADAL" clId="{7690F946-D66C-2949-B306-45170BFF473A}" dt="2024-05-03T22:41:32.988" v="12216"/>
          <ac:spMkLst>
            <pc:docMk/>
            <pc:sldMk cId="609915036" sldId="459"/>
            <ac:spMk id="7" creationId="{0343DBB1-A3ED-345F-A6FF-0058E45CE647}"/>
          </ac:spMkLst>
        </pc:spChg>
        <pc:spChg chg="add mod">
          <ac:chgData name="Joyanta Debnath" userId="e3ab950c-fdc2-4ab5-893b-51d71d5ff5aa" providerId="ADAL" clId="{7690F946-D66C-2949-B306-45170BFF473A}" dt="2024-05-05T00:26:59.504" v="13377" actId="14100"/>
          <ac:spMkLst>
            <pc:docMk/>
            <pc:sldMk cId="609915036" sldId="459"/>
            <ac:spMk id="7" creationId="{6E89BD25-67E9-5B09-74F5-A6F4418BA2DE}"/>
          </ac:spMkLst>
        </pc:spChg>
        <pc:spChg chg="del">
          <ac:chgData name="Joyanta Debnath" userId="e3ab950c-fdc2-4ab5-893b-51d71d5ff5aa" providerId="ADAL" clId="{7690F946-D66C-2949-B306-45170BFF473A}" dt="2024-05-01T22:41:09.728" v="4469" actId="478"/>
          <ac:spMkLst>
            <pc:docMk/>
            <pc:sldMk cId="609915036" sldId="459"/>
            <ac:spMk id="7" creationId="{9B208926-0210-93A4-9994-71ED58853DA7}"/>
          </ac:spMkLst>
        </pc:spChg>
        <pc:spChg chg="add mod">
          <ac:chgData name="Joyanta Debnath" userId="e3ab950c-fdc2-4ab5-893b-51d71d5ff5aa" providerId="ADAL" clId="{7690F946-D66C-2949-B306-45170BFF473A}" dt="2024-05-05T00:27:16.032" v="13380" actId="20577"/>
          <ac:spMkLst>
            <pc:docMk/>
            <pc:sldMk cId="609915036" sldId="459"/>
            <ac:spMk id="8" creationId="{63084507-EB1E-C32D-8B28-EAC4C2F721B1}"/>
          </ac:spMkLst>
        </pc:spChg>
        <pc:spChg chg="del">
          <ac:chgData name="Joyanta Debnath" userId="e3ab950c-fdc2-4ab5-893b-51d71d5ff5aa" providerId="ADAL" clId="{7690F946-D66C-2949-B306-45170BFF473A}" dt="2024-05-01T22:41:12.288" v="4470" actId="478"/>
          <ac:spMkLst>
            <pc:docMk/>
            <pc:sldMk cId="609915036" sldId="459"/>
            <ac:spMk id="8" creationId="{77F54231-5F31-9347-D29C-43293BC5ED25}"/>
          </ac:spMkLst>
        </pc:spChg>
        <pc:spChg chg="add mod">
          <ac:chgData name="Joyanta Debnath" userId="e3ab950c-fdc2-4ab5-893b-51d71d5ff5aa" providerId="ADAL" clId="{7690F946-D66C-2949-B306-45170BFF473A}" dt="2024-05-05T00:27:32.567" v="13391" actId="20577"/>
          <ac:spMkLst>
            <pc:docMk/>
            <pc:sldMk cId="609915036" sldId="459"/>
            <ac:spMk id="9" creationId="{888B40D3-EEED-7403-F791-ED7784D6B667}"/>
          </ac:spMkLst>
        </pc:spChg>
        <pc:spChg chg="add mod">
          <ac:chgData name="Joyanta Debnath" userId="e3ab950c-fdc2-4ab5-893b-51d71d5ff5aa" providerId="ADAL" clId="{7690F946-D66C-2949-B306-45170BFF473A}" dt="2024-05-05T00:26:53.709" v="13376" actId="1037"/>
          <ac:spMkLst>
            <pc:docMk/>
            <pc:sldMk cId="609915036" sldId="459"/>
            <ac:spMk id="10" creationId="{9D82E3BF-9F0E-48DE-446B-58E7B6D9D6A2}"/>
          </ac:spMkLst>
        </pc:spChg>
        <pc:spChg chg="add mod">
          <ac:chgData name="Joyanta Debnath" userId="e3ab950c-fdc2-4ab5-893b-51d71d5ff5aa" providerId="ADAL" clId="{7690F946-D66C-2949-B306-45170BFF473A}" dt="2024-05-05T00:26:53.709" v="13376" actId="1037"/>
          <ac:spMkLst>
            <pc:docMk/>
            <pc:sldMk cId="609915036" sldId="459"/>
            <ac:spMk id="11" creationId="{3921719B-BEEC-581E-F8E2-893558F1BA5B}"/>
          </ac:spMkLst>
        </pc:sp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609915036" sldId="459"/>
            <ac:picMk id="13" creationId="{1D6578C7-F6A2-67B2-F7A7-2B95F53156BD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609915036" sldId="459"/>
            <ac:picMk id="13" creationId="{BF190B5E-5454-47BA-2161-DCA65A705AB0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609915036" sldId="459"/>
            <ac:picMk id="19" creationId="{A061205A-802D-DED9-7A0E-42907CFDB0DA}"/>
          </ac:picMkLst>
        </pc:pic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4T08:29:22.810" v="29744"/>
        <pc:sldMkLst>
          <pc:docMk/>
          <pc:sldMk cId="1054302355" sldId="460"/>
        </pc:sldMkLst>
        <pc:spChg chg="add del mod">
          <ac:chgData name="Joyanta Debnath" userId="e3ab950c-fdc2-4ab5-893b-51d71d5ff5aa" providerId="ADAL" clId="{7690F946-D66C-2949-B306-45170BFF473A}" dt="2024-05-03T17:11:34.857" v="9959" actId="478"/>
          <ac:spMkLst>
            <pc:docMk/>
            <pc:sldMk cId="1054302355" sldId="460"/>
            <ac:spMk id="2" creationId="{D132D6B9-2FE7-708A-4C97-57BAFAB8CBE1}"/>
          </ac:spMkLst>
        </pc:spChg>
        <pc:spChg chg="mod">
          <ac:chgData name="Joyanta Debnath" userId="e3ab950c-fdc2-4ab5-893b-51d71d5ff5aa" providerId="ADAL" clId="{7690F946-D66C-2949-B306-45170BFF473A}" dt="2024-05-03T22:42:02.296" v="12218" actId="207"/>
          <ac:spMkLst>
            <pc:docMk/>
            <pc:sldMk cId="1054302355" sldId="460"/>
            <ac:spMk id="3" creationId="{558B42A1-1C83-5221-8C88-DF94F6A23533}"/>
          </ac:spMkLst>
        </pc:spChg>
        <pc:spChg chg="add del mod">
          <ac:chgData name="Joyanta Debnath" userId="e3ab950c-fdc2-4ab5-893b-51d71d5ff5aa" providerId="ADAL" clId="{7690F946-D66C-2949-B306-45170BFF473A}" dt="2024-05-03T17:11:31.043" v="9958" actId="478"/>
          <ac:spMkLst>
            <pc:docMk/>
            <pc:sldMk cId="1054302355" sldId="460"/>
            <ac:spMk id="4" creationId="{CC5263D2-2633-264C-DB14-DDF4E941F4F7}"/>
          </ac:spMkLst>
        </pc:spChg>
        <pc:spChg chg="mod">
          <ac:chgData name="Joyanta Debnath" userId="e3ab950c-fdc2-4ab5-893b-51d71d5ff5aa" providerId="ADAL" clId="{7690F946-D66C-2949-B306-45170BFF473A}" dt="2024-05-14T06:47:17.919" v="29366" actId="14100"/>
          <ac:spMkLst>
            <pc:docMk/>
            <pc:sldMk cId="1054302355" sldId="460"/>
            <ac:spMk id="7" creationId="{9B208926-0210-93A4-9994-71ED58853DA7}"/>
          </ac:spMkLst>
        </pc:spChg>
        <pc:spChg chg="mod">
          <ac:chgData name="Joyanta Debnath" userId="e3ab950c-fdc2-4ab5-893b-51d71d5ff5aa" providerId="ADAL" clId="{7690F946-D66C-2949-B306-45170BFF473A}" dt="2024-05-14T06:47:32.788" v="29370" actId="14100"/>
          <ac:spMkLst>
            <pc:docMk/>
            <pc:sldMk cId="1054302355" sldId="460"/>
            <ac:spMk id="8" creationId="{77F54231-5F31-9347-D29C-43293BC5ED25}"/>
          </ac:spMkLst>
        </pc:spChg>
        <pc:spChg chg="del mod">
          <ac:chgData name="Joyanta Debnath" userId="e3ab950c-fdc2-4ab5-893b-51d71d5ff5aa" providerId="ADAL" clId="{7690F946-D66C-2949-B306-45170BFF473A}" dt="2024-05-01T22:51:11.745" v="4954" actId="478"/>
          <ac:spMkLst>
            <pc:docMk/>
            <pc:sldMk cId="1054302355" sldId="460"/>
            <ac:spMk id="9" creationId="{4D15046A-AA97-10E6-60AD-AE12055A529B}"/>
          </ac:spMkLst>
        </pc:spChg>
        <pc:spChg chg="del">
          <ac:chgData name="Joyanta Debnath" userId="e3ab950c-fdc2-4ab5-893b-51d71d5ff5aa" providerId="ADAL" clId="{7690F946-D66C-2949-B306-45170BFF473A}" dt="2024-05-01T22:48:45.300" v="4781" actId="478"/>
          <ac:spMkLst>
            <pc:docMk/>
            <pc:sldMk cId="1054302355" sldId="460"/>
            <ac:spMk id="10" creationId="{08E581AB-60CD-2E72-1805-263BEF323E8B}"/>
          </ac:spMkLst>
        </pc:spChg>
        <pc:spChg chg="del">
          <ac:chgData name="Joyanta Debnath" userId="e3ab950c-fdc2-4ab5-893b-51d71d5ff5aa" providerId="ADAL" clId="{7690F946-D66C-2949-B306-45170BFF473A}" dt="2024-05-01T22:48:47.453" v="4782" actId="478"/>
          <ac:spMkLst>
            <pc:docMk/>
            <pc:sldMk cId="1054302355" sldId="460"/>
            <ac:spMk id="11" creationId="{13AC6BD2-A5C6-CD77-115E-2DCF9AAAFEF7}"/>
          </ac:spMkLst>
        </pc:spChg>
        <pc:picChg chg="add mod">
          <ac:chgData name="Joyanta Debnath" userId="e3ab950c-fdc2-4ab5-893b-51d71d5ff5aa" providerId="ADAL" clId="{7690F946-D66C-2949-B306-45170BFF473A}" dt="2024-05-14T06:47:48.010" v="29374" actId="1076"/>
          <ac:picMkLst>
            <pc:docMk/>
            <pc:sldMk cId="1054302355" sldId="460"/>
            <ac:picMk id="2" creationId="{05764117-EA3C-EDF6-588F-4D7586E10666}"/>
          </ac:picMkLst>
        </pc:picChg>
        <pc:picChg chg="add mod">
          <ac:chgData name="Joyanta Debnath" userId="e3ab950c-fdc2-4ab5-893b-51d71d5ff5aa" providerId="ADAL" clId="{7690F946-D66C-2949-B306-45170BFF473A}" dt="2024-05-14T06:47:26.368" v="29369" actId="1076"/>
          <ac:picMkLst>
            <pc:docMk/>
            <pc:sldMk cId="1054302355" sldId="460"/>
            <ac:picMk id="4" creationId="{F39D4C90-8870-1865-3559-9226CC392377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054302355" sldId="460"/>
            <ac:picMk id="10" creationId="{23DE7EC5-AFC5-2CD6-8596-4C4512FECF81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054302355" sldId="460"/>
            <ac:picMk id="10" creationId="{6F90B3F5-105B-6592-5AB6-8013B9F6878F}"/>
          </ac:picMkLst>
        </pc:picChg>
      </pc:sldChg>
      <pc:sldChg chg="add del">
        <pc:chgData name="Joyanta Debnath" userId="e3ab950c-fdc2-4ab5-893b-51d71d5ff5aa" providerId="ADAL" clId="{7690F946-D66C-2949-B306-45170BFF473A}" dt="2024-05-01T23:06:09.627" v="5163" actId="2696"/>
        <pc:sldMkLst>
          <pc:docMk/>
          <pc:sldMk cId="1011774519" sldId="461"/>
        </pc:sldMkLst>
      </pc:sldChg>
      <pc:sldChg chg="addSp delSp modSp add mod modTransition addAnim delAnim modAnim modShow modNotesTx">
        <pc:chgData name="Joyanta Debnath" userId="e3ab950c-fdc2-4ab5-893b-51d71d5ff5aa" providerId="ADAL" clId="{7690F946-D66C-2949-B306-45170BFF473A}" dt="2024-05-14T15:06:59.545" v="29886" actId="20577"/>
        <pc:sldMkLst>
          <pc:docMk/>
          <pc:sldMk cId="1457498225" sldId="461"/>
        </pc:sldMkLst>
        <pc:spChg chg="del">
          <ac:chgData name="Joyanta Debnath" userId="e3ab950c-fdc2-4ab5-893b-51d71d5ff5aa" providerId="ADAL" clId="{7690F946-D66C-2949-B306-45170BFF473A}" dt="2024-05-02T02:28:20.816" v="5706" actId="478"/>
          <ac:spMkLst>
            <pc:docMk/>
            <pc:sldMk cId="1457498225" sldId="461"/>
            <ac:spMk id="2" creationId="{82814C5E-FC05-CDDD-FF0F-8C1887D725FC}"/>
          </ac:spMkLst>
        </pc:spChg>
        <pc:spChg chg="mod">
          <ac:chgData name="Joyanta Debnath" userId="e3ab950c-fdc2-4ab5-893b-51d71d5ff5aa" providerId="ADAL" clId="{7690F946-D66C-2949-B306-45170BFF473A}" dt="2024-05-03T19:03:36.078" v="10808" actId="1076"/>
          <ac:spMkLst>
            <pc:docMk/>
            <pc:sldMk cId="1457498225" sldId="461"/>
            <ac:spMk id="3" creationId="{1B72F303-E6AD-41AC-F8B7-903AA4DA39E5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5" creationId="{B8FECEA2-7099-2064-F20F-92EF028CECD9}"/>
          </ac:spMkLst>
        </pc:spChg>
        <pc:spChg chg="del">
          <ac:chgData name="Joyanta Debnath" userId="e3ab950c-fdc2-4ab5-893b-51d71d5ff5aa" providerId="ADAL" clId="{7690F946-D66C-2949-B306-45170BFF473A}" dt="2024-05-02T02:28:15.681" v="5703" actId="478"/>
          <ac:spMkLst>
            <pc:docMk/>
            <pc:sldMk cId="1457498225" sldId="461"/>
            <ac:spMk id="6" creationId="{8E694FC7-469F-1E80-8A12-D8DCA0F9FCB4}"/>
          </ac:spMkLst>
        </pc:spChg>
        <pc:spChg chg="add mod">
          <ac:chgData name="Joyanta Debnath" userId="e3ab950c-fdc2-4ab5-893b-51d71d5ff5aa" providerId="ADAL" clId="{7690F946-D66C-2949-B306-45170BFF473A}" dt="2024-05-03T19:03:07.946" v="10804" actId="1076"/>
          <ac:spMkLst>
            <pc:docMk/>
            <pc:sldMk cId="1457498225" sldId="461"/>
            <ac:spMk id="7" creationId="{C4FEFB46-E0BD-DABC-6548-6B018E3039A6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8" creationId="{3F69D14E-5198-736A-F6E8-ABDCD604E5B6}"/>
          </ac:spMkLst>
        </pc:spChg>
        <pc:spChg chg="mod">
          <ac:chgData name="Joyanta Debnath" userId="e3ab950c-fdc2-4ab5-893b-51d71d5ff5aa" providerId="ADAL" clId="{7690F946-D66C-2949-B306-45170BFF473A}" dt="2024-05-03T19:02:56.191" v="10803" actId="207"/>
          <ac:spMkLst>
            <pc:docMk/>
            <pc:sldMk cId="1457498225" sldId="461"/>
            <ac:spMk id="9" creationId="{1B16BF40-AA6A-1D4B-593D-25D68CF71F12}"/>
          </ac:spMkLst>
        </pc:spChg>
        <pc:spChg chg="add mod">
          <ac:chgData name="Joyanta Debnath" userId="e3ab950c-fdc2-4ab5-893b-51d71d5ff5aa" providerId="ADAL" clId="{7690F946-D66C-2949-B306-45170BFF473A}" dt="2024-05-03T19:09:59.036" v="10818" actId="113"/>
          <ac:spMkLst>
            <pc:docMk/>
            <pc:sldMk cId="1457498225" sldId="461"/>
            <ac:spMk id="10" creationId="{C8CFC027-9FEA-4695-2D50-67BCA53BD729}"/>
          </ac:spMkLst>
        </pc:spChg>
        <pc:spChg chg="add mod">
          <ac:chgData name="Joyanta Debnath" userId="e3ab950c-fdc2-4ab5-893b-51d71d5ff5aa" providerId="ADAL" clId="{7690F946-D66C-2949-B306-45170BFF473A}" dt="2024-05-03T19:13:34.035" v="10863" actId="20577"/>
          <ac:spMkLst>
            <pc:docMk/>
            <pc:sldMk cId="1457498225" sldId="461"/>
            <ac:spMk id="11" creationId="{B3E415A7-7003-05A4-974B-E74F4717C9DA}"/>
          </ac:spMkLst>
        </pc:spChg>
        <pc:spChg chg="add 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13" creationId="{1146AC10-B713-BDE8-878B-C8341D726260}"/>
          </ac:spMkLst>
        </pc:spChg>
        <pc:spChg chg="add del mod">
          <ac:chgData name="Joyanta Debnath" userId="e3ab950c-fdc2-4ab5-893b-51d71d5ff5aa" providerId="ADAL" clId="{7690F946-D66C-2949-B306-45170BFF473A}" dt="2024-05-03T18:46:47.413" v="10467" actId="478"/>
          <ac:spMkLst>
            <pc:docMk/>
            <pc:sldMk cId="1457498225" sldId="461"/>
            <ac:spMk id="14" creationId="{A57D25FC-7B71-6BA8-EB44-BADE00E4EAE6}"/>
          </ac:spMkLst>
        </pc:spChg>
        <pc:spChg chg="add del mod">
          <ac:chgData name="Joyanta Debnath" userId="e3ab950c-fdc2-4ab5-893b-51d71d5ff5aa" providerId="ADAL" clId="{7690F946-D66C-2949-B306-45170BFF473A}" dt="2024-05-03T18:46:49.610" v="10468" actId="478"/>
          <ac:spMkLst>
            <pc:docMk/>
            <pc:sldMk cId="1457498225" sldId="461"/>
            <ac:spMk id="16" creationId="{EAE06DAE-81C1-8FE8-1457-BD5EB938063B}"/>
          </ac:spMkLst>
        </pc:spChg>
        <pc:spChg chg="add del mod">
          <ac:chgData name="Joyanta Debnath" userId="e3ab950c-fdc2-4ab5-893b-51d71d5ff5aa" providerId="ADAL" clId="{7690F946-D66C-2949-B306-45170BFF473A}" dt="2024-05-03T18:46:52.706" v="10470" actId="478"/>
          <ac:spMkLst>
            <pc:docMk/>
            <pc:sldMk cId="1457498225" sldId="461"/>
            <ac:spMk id="18" creationId="{E2901012-5B1E-0BC6-8862-FFF1F7A2AB0B}"/>
          </ac:spMkLst>
        </pc:spChg>
        <pc:spChg chg="add mod">
          <ac:chgData name="Joyanta Debnath" userId="e3ab950c-fdc2-4ab5-893b-51d71d5ff5aa" providerId="ADAL" clId="{7690F946-D66C-2949-B306-45170BFF473A}" dt="2024-05-03T20:06:42.108" v="11137" actId="688"/>
          <ac:spMkLst>
            <pc:docMk/>
            <pc:sldMk cId="1457498225" sldId="461"/>
            <ac:spMk id="23" creationId="{C6B7973A-C8A8-282B-CEB1-6560FBCD20A3}"/>
          </ac:spMkLst>
        </pc:spChg>
        <pc:spChg chg="add mod">
          <ac:chgData name="Joyanta Debnath" userId="e3ab950c-fdc2-4ab5-893b-51d71d5ff5aa" providerId="ADAL" clId="{7690F946-D66C-2949-B306-45170BFF473A}" dt="2024-05-03T19:01:00.466" v="10780" actId="255"/>
          <ac:spMkLst>
            <pc:docMk/>
            <pc:sldMk cId="1457498225" sldId="461"/>
            <ac:spMk id="25" creationId="{5E45A277-8182-EFF5-1441-D7D399DB229B}"/>
          </ac:spMkLst>
        </pc:spChg>
        <pc:spChg chg="add mod">
          <ac:chgData name="Joyanta Debnath" userId="e3ab950c-fdc2-4ab5-893b-51d71d5ff5aa" providerId="ADAL" clId="{7690F946-D66C-2949-B306-45170BFF473A}" dt="2024-05-03T19:00:06.908" v="10776" actId="688"/>
          <ac:spMkLst>
            <pc:docMk/>
            <pc:sldMk cId="1457498225" sldId="461"/>
            <ac:spMk id="27" creationId="{93DEDB0C-B50C-16CF-A35E-F3F1F842A6AD}"/>
          </ac:spMkLst>
        </pc:spChg>
        <pc:spChg chg="add mod">
          <ac:chgData name="Joyanta Debnath" userId="e3ab950c-fdc2-4ab5-893b-51d71d5ff5aa" providerId="ADAL" clId="{7690F946-D66C-2949-B306-45170BFF473A}" dt="2024-05-03T19:01:00.466" v="10780" actId="255"/>
          <ac:spMkLst>
            <pc:docMk/>
            <pc:sldMk cId="1457498225" sldId="461"/>
            <ac:spMk id="29" creationId="{408AFB7F-E5BA-E383-85CD-71E86171D1A9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30" creationId="{DB72E74C-AC77-4D37-1824-8E55DB9CDEC7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31" creationId="{2AD4C5BE-7F83-6601-C269-A87C12CA1529}"/>
          </ac:spMkLst>
        </pc:spChg>
        <pc:spChg chg="add mod">
          <ac:chgData name="Joyanta Debnath" userId="e3ab950c-fdc2-4ab5-893b-51d71d5ff5aa" providerId="ADAL" clId="{7690F946-D66C-2949-B306-45170BFF473A}" dt="2024-05-03T19:01:00.466" v="10780" actId="255"/>
          <ac:spMkLst>
            <pc:docMk/>
            <pc:sldMk cId="1457498225" sldId="461"/>
            <ac:spMk id="31" creationId="{56FC94A2-8030-FFC1-EE24-E04DB3E75A16}"/>
          </ac:spMkLst>
        </pc:spChg>
        <pc:spChg chg="add mod">
          <ac:chgData name="Joyanta Debnath" userId="e3ab950c-fdc2-4ab5-893b-51d71d5ff5aa" providerId="ADAL" clId="{7690F946-D66C-2949-B306-45170BFF473A}" dt="2024-05-03T20:08:31.875" v="11170" actId="688"/>
          <ac:spMkLst>
            <pc:docMk/>
            <pc:sldMk cId="1457498225" sldId="461"/>
            <ac:spMk id="32" creationId="{D6680568-55F8-EA1A-57B6-0D09342C0DE4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33" creationId="{D4A2D490-5434-2AB4-75DD-088D8ECEC48A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34" creationId="{6586FFED-AC35-0ABC-E962-75A0BE9239A6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36" creationId="{1DC186FE-DFFD-D4A6-3A81-23842E035D6D}"/>
          </ac:spMkLst>
        </pc:spChg>
        <pc:spChg chg="add mod">
          <ac:chgData name="Joyanta Debnath" userId="e3ab950c-fdc2-4ab5-893b-51d71d5ff5aa" providerId="ADAL" clId="{7690F946-D66C-2949-B306-45170BFF473A}" dt="2024-05-03T20:11:14.496" v="11179" actId="1038"/>
          <ac:spMkLst>
            <pc:docMk/>
            <pc:sldMk cId="1457498225" sldId="461"/>
            <ac:spMk id="39" creationId="{8CD2B4B7-9BDB-7DD9-D3EB-5D11DAF5425E}"/>
          </ac:spMkLst>
        </pc:spChg>
        <pc:spChg chg="add del mod">
          <ac:chgData name="Joyanta Debnath" userId="e3ab950c-fdc2-4ab5-893b-51d71d5ff5aa" providerId="ADAL" clId="{7690F946-D66C-2949-B306-45170BFF473A}" dt="2024-05-03T20:02:33.537" v="11053" actId="1035"/>
          <ac:spMkLst>
            <pc:docMk/>
            <pc:sldMk cId="1457498225" sldId="461"/>
            <ac:spMk id="42" creationId="{E0A18B08-30BE-EC73-87BB-83F52876E147}"/>
          </ac:spMkLst>
        </pc:spChg>
        <pc:spChg chg="add del mod">
          <ac:chgData name="Joyanta Debnath" userId="e3ab950c-fdc2-4ab5-893b-51d71d5ff5aa" providerId="ADAL" clId="{7690F946-D66C-2949-B306-45170BFF473A}" dt="2024-05-03T20:02:33.537" v="11053" actId="1035"/>
          <ac:spMkLst>
            <pc:docMk/>
            <pc:sldMk cId="1457498225" sldId="461"/>
            <ac:spMk id="43" creationId="{D800140E-BA1A-D115-37FB-AC8C80B1DB05}"/>
          </ac:spMkLst>
        </pc:spChg>
        <pc:spChg chg="add del mod">
          <ac:chgData name="Joyanta Debnath" userId="e3ab950c-fdc2-4ab5-893b-51d71d5ff5aa" providerId="ADAL" clId="{7690F946-D66C-2949-B306-45170BFF473A}" dt="2024-05-03T19:16:59.414" v="10882" actId="478"/>
          <ac:spMkLst>
            <pc:docMk/>
            <pc:sldMk cId="1457498225" sldId="461"/>
            <ac:spMk id="45" creationId="{BF81A97D-A480-1D95-0385-4CF36B2840F5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55" creationId="{694DDC11-BEB5-83AC-152E-B0AE3699D87E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56" creationId="{77036BB5-EE70-0525-348E-74184EA7F157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64" creationId="{5C3B96EA-C570-E8E8-0506-FC16C6A29747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65" creationId="{E9C7B89C-6547-4F87-FB99-2DC1A9B6432C}"/>
          </ac:spMkLst>
        </pc:spChg>
        <pc:spChg chg="mod">
          <ac:chgData name="Joyanta Debnath" userId="e3ab950c-fdc2-4ab5-893b-51d71d5ff5aa" providerId="ADAL" clId="{7690F946-D66C-2949-B306-45170BFF473A}" dt="2024-05-03T19:18:40.538" v="10894"/>
          <ac:spMkLst>
            <pc:docMk/>
            <pc:sldMk cId="1457498225" sldId="461"/>
            <ac:spMk id="66" creationId="{5B73E772-ABB7-A9EF-1466-4D5F7D2E2762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67" creationId="{CD388D55-18E3-EC03-1116-5F49FD5B2DB7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68" creationId="{90FBE5AB-F971-753C-28E4-7E3A52D0BED4}"/>
          </ac:spMkLst>
        </pc:spChg>
        <pc:spChg chg="add mod">
          <ac:chgData name="Joyanta Debnath" userId="e3ab950c-fdc2-4ab5-893b-51d71d5ff5aa" providerId="ADAL" clId="{7690F946-D66C-2949-B306-45170BFF473A}" dt="2024-05-03T20:47:36.641" v="11492" actId="14100"/>
          <ac:spMkLst>
            <pc:docMk/>
            <pc:sldMk cId="1457498225" sldId="461"/>
            <ac:spMk id="70" creationId="{1DE6A23B-C728-F0AC-EFA2-7848AD0B6F79}"/>
          </ac:spMkLst>
        </pc:spChg>
        <pc:spChg chg="add mod">
          <ac:chgData name="Joyanta Debnath" userId="e3ab950c-fdc2-4ab5-893b-51d71d5ff5aa" providerId="ADAL" clId="{7690F946-D66C-2949-B306-45170BFF473A}" dt="2024-05-03T20:11:30.918" v="11180" actId="167"/>
          <ac:spMkLst>
            <pc:docMk/>
            <pc:sldMk cId="1457498225" sldId="461"/>
            <ac:spMk id="75" creationId="{8F3D9781-5423-AE09-042F-5847C49196BA}"/>
          </ac:spMkLst>
        </pc:spChg>
        <pc:spChg chg="del">
          <ac:chgData name="Joyanta Debnath" userId="e3ab950c-fdc2-4ab5-893b-51d71d5ff5aa" providerId="ADAL" clId="{7690F946-D66C-2949-B306-45170BFF473A}" dt="2024-05-02T02:28:12.943" v="5702" actId="478"/>
          <ac:spMkLst>
            <pc:docMk/>
            <pc:sldMk cId="1457498225" sldId="461"/>
            <ac:spMk id="76" creationId="{0B8B6974-1FC0-F8E3-80F9-BAD103E02665}"/>
          </ac:spMkLst>
        </pc:spChg>
        <pc:spChg chg="del mod">
          <ac:chgData name="Joyanta Debnath" userId="e3ab950c-fdc2-4ab5-893b-51d71d5ff5aa" providerId="ADAL" clId="{7690F946-D66C-2949-B306-45170BFF473A}" dt="2024-05-03T18:51:07.748" v="10643" actId="478"/>
          <ac:spMkLst>
            <pc:docMk/>
            <pc:sldMk cId="1457498225" sldId="461"/>
            <ac:spMk id="78" creationId="{EEFEF355-7BAC-03EA-2AB9-CBAD37965DFA}"/>
          </ac:spMkLst>
        </pc:spChg>
        <pc:grpChg chg="add mod">
          <ac:chgData name="Joyanta Debnath" userId="e3ab950c-fdc2-4ab5-893b-51d71d5ff5aa" providerId="ADAL" clId="{7690F946-D66C-2949-B306-45170BFF473A}" dt="2024-05-03T19:01:00.466" v="10780" actId="255"/>
          <ac:grpSpMkLst>
            <pc:docMk/>
            <pc:sldMk cId="1457498225" sldId="461"/>
            <ac:grpSpMk id="20" creationId="{43D538B5-8811-30B5-D764-930B01BBF8D9}"/>
          </ac:grpSpMkLst>
        </pc:grpChg>
        <pc:grpChg chg="add mod">
          <ac:chgData name="Joyanta Debnath" userId="e3ab950c-fdc2-4ab5-893b-51d71d5ff5aa" providerId="ADAL" clId="{7690F946-D66C-2949-B306-45170BFF473A}" dt="2024-05-03T19:01:12.373" v="10782" actId="113"/>
          <ac:grpSpMkLst>
            <pc:docMk/>
            <pc:sldMk cId="1457498225" sldId="461"/>
            <ac:grpSpMk id="33" creationId="{F0218C78-EC62-97B8-F0FE-ADFD81460D94}"/>
          </ac:grpSpMkLst>
        </pc:grpChg>
        <pc:grpChg chg="add mod">
          <ac:chgData name="Joyanta Debnath" userId="e3ab950c-fdc2-4ab5-893b-51d71d5ff5aa" providerId="ADAL" clId="{7690F946-D66C-2949-B306-45170BFF473A}" dt="2024-05-03T19:01:12.373" v="10782" actId="113"/>
          <ac:grpSpMkLst>
            <pc:docMk/>
            <pc:sldMk cId="1457498225" sldId="461"/>
            <ac:grpSpMk id="34" creationId="{0B905689-1A75-C5EA-F086-A7B68653BE0C}"/>
          </ac:grpSpMkLst>
        </pc:grpChg>
        <pc:grpChg chg="add mod">
          <ac:chgData name="Joyanta Debnath" userId="e3ab950c-fdc2-4ab5-893b-51d71d5ff5aa" providerId="ADAL" clId="{7690F946-D66C-2949-B306-45170BFF473A}" dt="2024-05-03T20:06:58.808" v="11138" actId="688"/>
          <ac:grpSpMkLst>
            <pc:docMk/>
            <pc:sldMk cId="1457498225" sldId="461"/>
            <ac:grpSpMk id="35" creationId="{B9E47C90-E9E7-ECA9-42F2-DCEA8D05419E}"/>
          </ac:grpSpMkLst>
        </pc:grpChg>
        <pc:grpChg chg="add mod">
          <ac:chgData name="Joyanta Debnath" userId="e3ab950c-fdc2-4ab5-893b-51d71d5ff5aa" providerId="ADAL" clId="{7690F946-D66C-2949-B306-45170BFF473A}" dt="2024-05-03T20:05:31.896" v="11116" actId="1037"/>
          <ac:grpSpMkLst>
            <pc:docMk/>
            <pc:sldMk cId="1457498225" sldId="461"/>
            <ac:grpSpMk id="36" creationId="{1765C570-2BB5-E8E1-8D07-AF7E5C90192D}"/>
          </ac:grpSpMkLst>
        </pc:grpChg>
        <pc:grpChg chg="add mod">
          <ac:chgData name="Joyanta Debnath" userId="e3ab950c-fdc2-4ab5-893b-51d71d5ff5aa" providerId="ADAL" clId="{7690F946-D66C-2949-B306-45170BFF473A}" dt="2024-05-03T20:05:46.582" v="11122" actId="688"/>
          <ac:grpSpMkLst>
            <pc:docMk/>
            <pc:sldMk cId="1457498225" sldId="461"/>
            <ac:grpSpMk id="37" creationId="{3BDE2E13-2DA3-557B-85F8-9F68C4B6FFB8}"/>
          </ac:grpSpMkLst>
        </pc:grpChg>
        <pc:grpChg chg="add mod">
          <ac:chgData name="Joyanta Debnath" userId="e3ab950c-fdc2-4ab5-893b-51d71d5ff5aa" providerId="ADAL" clId="{7690F946-D66C-2949-B306-45170BFF473A}" dt="2024-05-03T20:05:56.935" v="11124" actId="688"/>
          <ac:grpSpMkLst>
            <pc:docMk/>
            <pc:sldMk cId="1457498225" sldId="461"/>
            <ac:grpSpMk id="38" creationId="{E5C6FD27-85D4-5182-56FA-DE386A3F3256}"/>
          </ac:grpSpMkLst>
        </pc:grpChg>
        <pc:grpChg chg="add mod">
          <ac:chgData name="Joyanta Debnath" userId="e3ab950c-fdc2-4ab5-893b-51d71d5ff5aa" providerId="ADAL" clId="{7690F946-D66C-2949-B306-45170BFF473A}" dt="2024-05-03T20:02:33.537" v="11053" actId="1035"/>
          <ac:grpSpMkLst>
            <pc:docMk/>
            <pc:sldMk cId="1457498225" sldId="461"/>
            <ac:grpSpMk id="51" creationId="{E9E825D0-F6F1-4836-EC40-27A55B9E882D}"/>
          </ac:grpSpMkLst>
        </pc:grpChg>
        <pc:grpChg chg="add mod">
          <ac:chgData name="Joyanta Debnath" userId="e3ab950c-fdc2-4ab5-893b-51d71d5ff5aa" providerId="ADAL" clId="{7690F946-D66C-2949-B306-45170BFF473A}" dt="2024-05-03T20:11:54.640" v="11181" actId="1076"/>
          <ac:grpSpMkLst>
            <pc:docMk/>
            <pc:sldMk cId="1457498225" sldId="461"/>
            <ac:grpSpMk id="73" creationId="{E648ACF5-D200-EAED-97A4-18FFA583C965}"/>
          </ac:grpSpMkLst>
        </pc:grpChg>
        <pc:picChg chg="add del mod">
          <ac:chgData name="Joyanta Debnath" userId="e3ab950c-fdc2-4ab5-893b-51d71d5ff5aa" providerId="ADAL" clId="{7690F946-D66C-2949-B306-45170BFF473A}" dt="2024-05-03T18:52:13.255" v="10647" actId="478"/>
          <ac:picMkLst>
            <pc:docMk/>
            <pc:sldMk cId="1457498225" sldId="461"/>
            <ac:picMk id="2" creationId="{8FE393F8-1D36-F08D-0086-1B08BC1D0039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5" creationId="{8FE0FC07-445C-998D-EB49-28D51BA0A12A}"/>
          </ac:picMkLst>
        </pc:picChg>
        <pc:picChg chg="add mod">
          <ac:chgData name="Joyanta Debnath" userId="e3ab950c-fdc2-4ab5-893b-51d71d5ff5aa" providerId="ADAL" clId="{7690F946-D66C-2949-B306-45170BFF473A}" dt="2024-05-03T18:53:28.974" v="10663" actId="688"/>
          <ac:picMkLst>
            <pc:docMk/>
            <pc:sldMk cId="1457498225" sldId="461"/>
            <ac:picMk id="6" creationId="{FAE459FE-858E-F8E1-83D4-C8C49E6425EE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12" creationId="{0A7C2C2E-B8F4-99BB-4D25-77B688E1210D}"/>
          </ac:picMkLst>
        </pc:picChg>
        <pc:picChg chg="del">
          <ac:chgData name="Joyanta Debnath" userId="e3ab950c-fdc2-4ab5-893b-51d71d5ff5aa" providerId="ADAL" clId="{7690F946-D66C-2949-B306-45170BFF473A}" dt="2024-05-02T02:28:17.078" v="5704" actId="478"/>
          <ac:picMkLst>
            <pc:docMk/>
            <pc:sldMk cId="1457498225" sldId="461"/>
            <ac:picMk id="12" creationId="{F0D5F89A-A466-CD45-ABEB-73CB55FCE7AE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15" creationId="{4AF7A77C-3975-C648-6E96-B101A8B837AB}"/>
          </ac:picMkLst>
        </pc:picChg>
        <pc:picChg chg="add del mod">
          <ac:chgData name="Joyanta Debnath" userId="e3ab950c-fdc2-4ab5-893b-51d71d5ff5aa" providerId="ADAL" clId="{7690F946-D66C-2949-B306-45170BFF473A}" dt="2024-05-07T02:30:23.920" v="22266"/>
          <ac:picMkLst>
            <pc:docMk/>
            <pc:sldMk cId="1457498225" sldId="461"/>
            <ac:picMk id="16" creationId="{7F08DE71-0A3B-4F1D-DC08-EB40E6BD8B1E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17" creationId="{1F44AB05-6728-A8DA-A941-9E17B84B9154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19" creationId="{4E6F078C-1EE2-51E4-F541-27EC8255DBE0}"/>
          </ac:picMkLst>
        </pc:picChg>
        <pc:picChg chg="mod">
          <ac:chgData name="Joyanta Debnath" userId="e3ab950c-fdc2-4ab5-893b-51d71d5ff5aa" providerId="ADAL" clId="{7690F946-D66C-2949-B306-45170BFF473A}" dt="2024-05-03T20:06:03.805" v="11125" actId="688"/>
          <ac:picMkLst>
            <pc:docMk/>
            <pc:sldMk cId="1457498225" sldId="461"/>
            <ac:picMk id="21" creationId="{2DE8A731-6930-2D3A-37CF-98A77D39D605}"/>
          </ac:picMkLst>
        </pc:picChg>
        <pc:picChg chg="mod">
          <ac:chgData name="Joyanta Debnath" userId="e3ab950c-fdc2-4ab5-893b-51d71d5ff5aa" providerId="ADAL" clId="{7690F946-D66C-2949-B306-45170BFF473A}" dt="2024-05-03T20:06:27.302" v="11134" actId="1038"/>
          <ac:picMkLst>
            <pc:docMk/>
            <pc:sldMk cId="1457498225" sldId="461"/>
            <ac:picMk id="22" creationId="{7D68F3D9-B22F-DE16-08EF-8FAF2B6A8F8D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24" creationId="{E2817E4E-3974-6756-955C-5B06254FCBF5}"/>
          </ac:picMkLst>
        </pc:picChg>
        <pc:picChg chg="add mod">
          <ac:chgData name="Joyanta Debnath" userId="e3ab950c-fdc2-4ab5-893b-51d71d5ff5aa" providerId="ADAL" clId="{7690F946-D66C-2949-B306-45170BFF473A}" dt="2024-05-03T18:59:58.962" v="10775" actId="1037"/>
          <ac:picMkLst>
            <pc:docMk/>
            <pc:sldMk cId="1457498225" sldId="461"/>
            <ac:picMk id="26" creationId="{14D2F11A-593F-E3A4-C2F8-F1B697EAE5C0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28" creationId="{F5B0BFE4-BDA0-0FD6-4CF8-2FD083586EC3}"/>
          </ac:picMkLst>
        </pc:picChg>
        <pc:picChg chg="add mod">
          <ac:chgData name="Joyanta Debnath" userId="e3ab950c-fdc2-4ab5-893b-51d71d5ff5aa" providerId="ADAL" clId="{7690F946-D66C-2949-B306-45170BFF473A}" dt="2024-05-03T19:01:00.466" v="10780" actId="255"/>
          <ac:picMkLst>
            <pc:docMk/>
            <pc:sldMk cId="1457498225" sldId="461"/>
            <ac:picMk id="30" creationId="{11D4B42B-AAA3-998D-0AF0-F548584B5365}"/>
          </ac:picMkLst>
        </pc:picChg>
        <pc:picChg chg="del">
          <ac:chgData name="Joyanta Debnath" userId="e3ab950c-fdc2-4ab5-893b-51d71d5ff5aa" providerId="ADAL" clId="{7690F946-D66C-2949-B306-45170BFF473A}" dt="2024-05-02T02:28:18.762" v="5705" actId="478"/>
          <ac:picMkLst>
            <pc:docMk/>
            <pc:sldMk cId="1457498225" sldId="461"/>
            <ac:picMk id="35" creationId="{FE50AF22-CBF9-E3E9-173B-EC917ACCE06D}"/>
          </ac:picMkLst>
        </pc:picChg>
        <pc:picChg chg="add del mod">
          <ac:chgData name="Joyanta Debnath" userId="e3ab950c-fdc2-4ab5-893b-51d71d5ff5aa" providerId="ADAL" clId="{7690F946-D66C-2949-B306-45170BFF473A}" dt="2024-05-03T20:02:33.537" v="11053" actId="1035"/>
          <ac:picMkLst>
            <pc:docMk/>
            <pc:sldMk cId="1457498225" sldId="461"/>
            <ac:picMk id="40" creationId="{3DE90C1F-B350-1AAC-B6CB-41BEF21A8342}"/>
          </ac:picMkLst>
        </pc:picChg>
        <pc:picChg chg="add del mod">
          <ac:chgData name="Joyanta Debnath" userId="e3ab950c-fdc2-4ab5-893b-51d71d5ff5aa" providerId="ADAL" clId="{7690F946-D66C-2949-B306-45170BFF473A}" dt="2024-05-03T20:02:33.537" v="11053" actId="1035"/>
          <ac:picMkLst>
            <pc:docMk/>
            <pc:sldMk cId="1457498225" sldId="461"/>
            <ac:picMk id="41" creationId="{566FC2BE-059B-2203-C1DC-D738561DDE54}"/>
          </ac:picMkLst>
        </pc:picChg>
        <pc:picChg chg="add del mod">
          <ac:chgData name="Joyanta Debnath" userId="e3ab950c-fdc2-4ab5-893b-51d71d5ff5aa" providerId="ADAL" clId="{7690F946-D66C-2949-B306-45170BFF473A}" dt="2024-05-03T19:17:01.414" v="10883" actId="478"/>
          <ac:picMkLst>
            <pc:docMk/>
            <pc:sldMk cId="1457498225" sldId="461"/>
            <ac:picMk id="44" creationId="{82B5D618-39C3-F11F-2ED9-260CC3A3AA20}"/>
          </ac:picMkLst>
        </pc:picChg>
        <pc:picChg chg="add del mod">
          <ac:chgData name="Joyanta Debnath" userId="e3ab950c-fdc2-4ab5-893b-51d71d5ff5aa" providerId="ADAL" clId="{7690F946-D66C-2949-B306-45170BFF473A}" dt="2024-05-14T07:10:39.652" v="29724"/>
          <ac:picMkLst>
            <pc:docMk/>
            <pc:sldMk cId="1457498225" sldId="461"/>
            <ac:picMk id="48" creationId="{667528DA-F64E-A63A-2A62-D5599F1639F1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457498225" sldId="461"/>
            <ac:picMk id="49" creationId="{16E11276-36AA-1FC2-6E2F-8169D5844648}"/>
          </ac:picMkLst>
        </pc:picChg>
        <pc:picChg chg="mod">
          <ac:chgData name="Joyanta Debnath" userId="e3ab950c-fdc2-4ab5-893b-51d71d5ff5aa" providerId="ADAL" clId="{7690F946-D66C-2949-B306-45170BFF473A}" dt="2024-05-03T19:18:40.538" v="10894"/>
          <ac:picMkLst>
            <pc:docMk/>
            <pc:sldMk cId="1457498225" sldId="461"/>
            <ac:picMk id="52" creationId="{69496928-5741-4A79-0509-0D77B8E16577}"/>
          </ac:picMkLst>
        </pc:picChg>
        <pc:picChg chg="del mod">
          <ac:chgData name="Joyanta Debnath" userId="e3ab950c-fdc2-4ab5-893b-51d71d5ff5aa" providerId="ADAL" clId="{7690F946-D66C-2949-B306-45170BFF473A}" dt="2024-05-03T18:51:07.748" v="10643" actId="478"/>
          <ac:picMkLst>
            <pc:docMk/>
            <pc:sldMk cId="1457498225" sldId="461"/>
            <ac:picMk id="53" creationId="{3C528C61-F808-CCA9-1555-0F6A3910CB10}"/>
          </ac:picMkLst>
        </pc:picChg>
        <pc:picChg chg="add del mod">
          <ac:chgData name="Joyanta Debnath" userId="e3ab950c-fdc2-4ab5-893b-51d71d5ff5aa" providerId="ADAL" clId="{7690F946-D66C-2949-B306-45170BFF473A}" dt="2024-05-06T22:33:45.517" v="15062" actId="478"/>
          <ac:picMkLst>
            <pc:docMk/>
            <pc:sldMk cId="1457498225" sldId="461"/>
            <ac:picMk id="53" creationId="{7A9FEEE6-7C2E-F19C-9222-9AC86EAB6CE0}"/>
          </ac:picMkLst>
        </pc:picChg>
        <pc:picChg chg="del mod">
          <ac:chgData name="Joyanta Debnath" userId="e3ab950c-fdc2-4ab5-893b-51d71d5ff5aa" providerId="ADAL" clId="{7690F946-D66C-2949-B306-45170BFF473A}" dt="2024-05-03T18:51:07.748" v="10643" actId="478"/>
          <ac:picMkLst>
            <pc:docMk/>
            <pc:sldMk cId="1457498225" sldId="461"/>
            <ac:picMk id="54" creationId="{8C304EDC-7BD7-06FB-38C9-BD8D3FCD06E3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457498225" sldId="461"/>
            <ac:picMk id="56" creationId="{21439B87-48A3-880D-8820-3EBC067EFB62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1457498225" sldId="461"/>
            <ac:picMk id="58" creationId="{B1EA097E-260A-CE0D-7E98-967F4C973928}"/>
          </ac:picMkLst>
        </pc:picChg>
        <pc:picChg chg="mod">
          <ac:chgData name="Joyanta Debnath" userId="e3ab950c-fdc2-4ab5-893b-51d71d5ff5aa" providerId="ADAL" clId="{7690F946-D66C-2949-B306-45170BFF473A}" dt="2024-05-03T19:18:40.538" v="10894"/>
          <ac:picMkLst>
            <pc:docMk/>
            <pc:sldMk cId="1457498225" sldId="461"/>
            <ac:picMk id="61" creationId="{429AF9A5-7843-5CC5-C75C-856EE2496480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457498225" sldId="461"/>
            <ac:picMk id="65" creationId="{88E1C53B-3D49-6E52-B3F4-DD3A6C7F56AF}"/>
          </ac:picMkLst>
        </pc:picChg>
        <pc:picChg chg="add mod">
          <ac:chgData name="Joyanta Debnath" userId="e3ab950c-fdc2-4ab5-893b-51d71d5ff5aa" providerId="ADAL" clId="{7690F946-D66C-2949-B306-45170BFF473A}" dt="2024-05-03T20:02:33.537" v="11053" actId="1035"/>
          <ac:picMkLst>
            <pc:docMk/>
            <pc:sldMk cId="1457498225" sldId="461"/>
            <ac:picMk id="69" creationId="{77547575-C7B2-4D7E-8CC1-861FB74807D4}"/>
          </ac:picMkLst>
        </pc:picChg>
        <pc:picChg chg="add del mod">
          <ac:chgData name="Joyanta Debnath" userId="e3ab950c-fdc2-4ab5-893b-51d71d5ff5aa" providerId="ADAL" clId="{7690F946-D66C-2949-B306-45170BFF473A}" dt="2024-05-03T19:52:09.545" v="10975" actId="478"/>
          <ac:picMkLst>
            <pc:docMk/>
            <pc:sldMk cId="1457498225" sldId="461"/>
            <ac:picMk id="71" creationId="{03C3D544-6BAE-7DCC-E2CA-F7705176332C}"/>
          </ac:picMkLst>
        </pc:picChg>
        <pc:picChg chg="add mod">
          <ac:chgData name="Joyanta Debnath" userId="e3ab950c-fdc2-4ab5-893b-51d71d5ff5aa" providerId="ADAL" clId="{7690F946-D66C-2949-B306-45170BFF473A}" dt="2024-05-03T20:49:39.613" v="11512" actId="1038"/>
          <ac:picMkLst>
            <pc:docMk/>
            <pc:sldMk cId="1457498225" sldId="461"/>
            <ac:picMk id="72" creationId="{52C04171-0D6A-1252-BEBB-63DAE21213FB}"/>
          </ac:picMkLst>
        </pc:picChg>
        <pc:picChg chg="add mod">
          <ac:chgData name="Joyanta Debnath" userId="e3ab950c-fdc2-4ab5-893b-51d71d5ff5aa" providerId="ADAL" clId="{7690F946-D66C-2949-B306-45170BFF473A}" dt="2024-05-03T20:51:55.013" v="11518" actId="1076"/>
          <ac:picMkLst>
            <pc:docMk/>
            <pc:sldMk cId="1457498225" sldId="461"/>
            <ac:picMk id="74" creationId="{53C9DA5C-FB2E-F921-DB22-40DAABCCB998}"/>
          </ac:picMkLst>
        </pc:pic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15" creationId="{B8461CA2-7134-1ACA-6D05-0F8A0D4007D8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17" creationId="{6F5D64F4-EDF0-67A6-5F7D-5D54994BEC9B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19" creationId="{473D6BEC-7953-9EF4-0973-9D9CD536E66C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20" creationId="{794F1E65-5DE3-B8AC-856D-4BEFD57686DE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21" creationId="{6E971673-CD6E-FACC-4BE1-A12D42042AF7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22" creationId="{141C5B1B-A4D8-3943-AE13-57F9B49A7E3C}"/>
          </ac:cxnSpMkLst>
        </pc:cxnChg>
        <pc:cxnChg chg="del">
          <ac:chgData name="Joyanta Debnath" userId="e3ab950c-fdc2-4ab5-893b-51d71d5ff5aa" providerId="ADAL" clId="{7690F946-D66C-2949-B306-45170BFF473A}" dt="2024-05-02T02:28:12.943" v="5702" actId="478"/>
          <ac:cxnSpMkLst>
            <pc:docMk/>
            <pc:sldMk cId="1457498225" sldId="461"/>
            <ac:cxnSpMk id="26" creationId="{3E4CB350-464B-2AD6-03E1-0993A72250E7}"/>
          </ac:cxnSpMkLst>
        </pc:cxnChg>
        <pc:cxnChg chg="add del mod">
          <ac:chgData name="Joyanta Debnath" userId="e3ab950c-fdc2-4ab5-893b-51d71d5ff5aa" providerId="ADAL" clId="{7690F946-D66C-2949-B306-45170BFF473A}" dt="2024-05-03T19:17:04.609" v="10884" actId="478"/>
          <ac:cxnSpMkLst>
            <pc:docMk/>
            <pc:sldMk cId="1457498225" sldId="461"/>
            <ac:cxnSpMk id="46" creationId="{32C8C62A-0BB5-AB9B-E843-6DD9F81B676C}"/>
          </ac:cxnSpMkLst>
        </pc:cxnChg>
        <pc:cxnChg chg="add del mod">
          <ac:chgData name="Joyanta Debnath" userId="e3ab950c-fdc2-4ab5-893b-51d71d5ff5aa" providerId="ADAL" clId="{7690F946-D66C-2949-B306-45170BFF473A}" dt="2024-05-03T20:02:33.537" v="11053" actId="1035"/>
          <ac:cxnSpMkLst>
            <pc:docMk/>
            <pc:sldMk cId="1457498225" sldId="461"/>
            <ac:cxnSpMk id="47" creationId="{2F6D61B0-9602-4C45-7972-6E8F38DA9CF8}"/>
          </ac:cxnSpMkLst>
        </pc:cxnChg>
        <pc:cxnChg chg="del mod">
          <ac:chgData name="Joyanta Debnath" userId="e3ab950c-fdc2-4ab5-893b-51d71d5ff5aa" providerId="ADAL" clId="{7690F946-D66C-2949-B306-45170BFF473A}" dt="2024-05-03T18:51:09.849" v="10644" actId="478"/>
          <ac:cxnSpMkLst>
            <pc:docMk/>
            <pc:sldMk cId="1457498225" sldId="461"/>
            <ac:cxnSpMk id="57" creationId="{0D2660AE-FDEA-5998-A4F9-47D8D958578F}"/>
          </ac:cxnSpMkLst>
        </pc:cxnChg>
        <pc:cxnChg chg="del mod">
          <ac:chgData name="Joyanta Debnath" userId="e3ab950c-fdc2-4ab5-893b-51d71d5ff5aa" providerId="ADAL" clId="{7690F946-D66C-2949-B306-45170BFF473A}" dt="2024-05-03T18:51:11.235" v="10645" actId="478"/>
          <ac:cxnSpMkLst>
            <pc:docMk/>
            <pc:sldMk cId="1457498225" sldId="461"/>
            <ac:cxnSpMk id="58" creationId="{25BBCEB5-69D3-14F7-6FBA-23CB130666A4}"/>
          </ac:cxnSpMkLst>
        </pc:cxnChg>
        <pc:cxnChg chg="del mod">
          <ac:chgData name="Joyanta Debnath" userId="e3ab950c-fdc2-4ab5-893b-51d71d5ff5aa" providerId="ADAL" clId="{7690F946-D66C-2949-B306-45170BFF473A}" dt="2024-05-03T18:51:07.748" v="10643" actId="478"/>
          <ac:cxnSpMkLst>
            <pc:docMk/>
            <pc:sldMk cId="1457498225" sldId="461"/>
            <ac:cxnSpMk id="59" creationId="{3D42B2D0-B03A-2B37-1B32-47541E9AAAD6}"/>
          </ac:cxnSpMkLst>
        </pc:cxnChg>
        <pc:cxnChg chg="del mod">
          <ac:chgData name="Joyanta Debnath" userId="e3ab950c-fdc2-4ab5-893b-51d71d5ff5aa" providerId="ADAL" clId="{7690F946-D66C-2949-B306-45170BFF473A}" dt="2024-05-03T18:51:07.748" v="10643" actId="478"/>
          <ac:cxnSpMkLst>
            <pc:docMk/>
            <pc:sldMk cId="1457498225" sldId="461"/>
            <ac:cxnSpMk id="60" creationId="{5185CD53-A188-2281-846C-B6D760BB105A}"/>
          </ac:cxnSpMkLst>
        </pc:cxnChg>
        <pc:cxnChg chg="del mod">
          <ac:chgData name="Joyanta Debnath" userId="e3ab950c-fdc2-4ab5-893b-51d71d5ff5aa" providerId="ADAL" clId="{7690F946-D66C-2949-B306-45170BFF473A}" dt="2024-05-03T18:51:07.748" v="10643" actId="478"/>
          <ac:cxnSpMkLst>
            <pc:docMk/>
            <pc:sldMk cId="1457498225" sldId="461"/>
            <ac:cxnSpMk id="62" creationId="{A9B0B695-E4DC-EB28-A14E-4A2CBE7F25F2}"/>
          </ac:cxnSpMkLst>
        </pc:cxnChg>
        <pc:cxnChg chg="del mod">
          <ac:chgData name="Joyanta Debnath" userId="e3ab950c-fdc2-4ab5-893b-51d71d5ff5aa" providerId="ADAL" clId="{7690F946-D66C-2949-B306-45170BFF473A}" dt="2024-05-03T18:51:07.748" v="10643" actId="478"/>
          <ac:cxnSpMkLst>
            <pc:docMk/>
            <pc:sldMk cId="1457498225" sldId="461"/>
            <ac:cxnSpMk id="63" creationId="{D8DBF395-48DB-6DA4-EE55-E88A81824895}"/>
          </ac:cxnSpMkLst>
        </pc:cxnChg>
        <pc:cxnChg chg="del">
          <ac:chgData name="Joyanta Debnath" userId="e3ab950c-fdc2-4ab5-893b-51d71d5ff5aa" providerId="ADAL" clId="{7690F946-D66C-2949-B306-45170BFF473A}" dt="2024-05-02T02:28:25.074" v="5707" actId="478"/>
          <ac:cxnSpMkLst>
            <pc:docMk/>
            <pc:sldMk cId="1457498225" sldId="461"/>
            <ac:cxnSpMk id="79" creationId="{F38F0FD2-8875-967E-000C-4F4C7E51661D}"/>
          </ac:cxnSpMkLst>
        </pc:cxn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5T12:53:35.134" v="30417" actId="1076"/>
        <pc:sldMkLst>
          <pc:docMk/>
          <pc:sldMk cId="426513184" sldId="462"/>
        </pc:sldMkLst>
        <pc:spChg chg="del">
          <ac:chgData name="Joyanta Debnath" userId="e3ab950c-fdc2-4ab5-893b-51d71d5ff5aa" providerId="ADAL" clId="{7690F946-D66C-2949-B306-45170BFF473A}" dt="2024-05-02T16:48:05.085" v="6990" actId="478"/>
          <ac:spMkLst>
            <pc:docMk/>
            <pc:sldMk cId="426513184" sldId="462"/>
            <ac:spMk id="2" creationId="{D6FE361B-E3C7-7A25-1F49-61ED47CF88AF}"/>
          </ac:spMkLst>
        </pc:spChg>
        <pc:spChg chg="mod">
          <ac:chgData name="Joyanta Debnath" userId="e3ab950c-fdc2-4ab5-893b-51d71d5ff5aa" providerId="ADAL" clId="{7690F946-D66C-2949-B306-45170BFF473A}" dt="2024-05-03T22:04:32.779" v="12120" actId="207"/>
          <ac:spMkLst>
            <pc:docMk/>
            <pc:sldMk cId="426513184" sldId="462"/>
            <ac:spMk id="3" creationId="{558B42A1-1C83-5221-8C88-DF94F6A23533}"/>
          </ac:spMkLst>
        </pc:spChg>
        <pc:spChg chg="add mod">
          <ac:chgData name="Joyanta Debnath" userId="e3ab950c-fdc2-4ab5-893b-51d71d5ff5aa" providerId="ADAL" clId="{7690F946-D66C-2949-B306-45170BFF473A}" dt="2024-05-14T15:13:49.117" v="29957" actId="20577"/>
          <ac:spMkLst>
            <pc:docMk/>
            <pc:sldMk cId="426513184" sldId="462"/>
            <ac:spMk id="4" creationId="{242E3918-027C-09E3-B630-570CD9269C91}"/>
          </ac:spMkLst>
        </pc:spChg>
        <pc:spChg chg="add mod">
          <ac:chgData name="Joyanta Debnath" userId="e3ab950c-fdc2-4ab5-893b-51d71d5ff5aa" providerId="ADAL" clId="{7690F946-D66C-2949-B306-45170BFF473A}" dt="2024-05-03T21:01:58.259" v="11703" actId="20577"/>
          <ac:spMkLst>
            <pc:docMk/>
            <pc:sldMk cId="426513184" sldId="462"/>
            <ac:spMk id="6" creationId="{732A7A47-3F00-B31F-E9F1-2BE94DC2FAA9}"/>
          </ac:spMkLst>
        </pc:spChg>
        <pc:spChg chg="del mod">
          <ac:chgData name="Joyanta Debnath" userId="e3ab950c-fdc2-4ab5-893b-51d71d5ff5aa" providerId="ADAL" clId="{7690F946-D66C-2949-B306-45170BFF473A}" dt="2024-05-02T16:48:03.299" v="6989" actId="478"/>
          <ac:spMkLst>
            <pc:docMk/>
            <pc:sldMk cId="426513184" sldId="462"/>
            <ac:spMk id="7" creationId="{8C2B46F6-09BF-30D6-09D7-3BD9390EC153}"/>
          </ac:spMkLst>
        </pc:spChg>
        <pc:spChg chg="mod">
          <ac:chgData name="Joyanta Debnath" userId="e3ab950c-fdc2-4ab5-893b-51d71d5ff5aa" providerId="ADAL" clId="{7690F946-D66C-2949-B306-45170BFF473A}" dt="2024-05-02T16:53:51.095" v="7147" actId="1076"/>
          <ac:spMkLst>
            <pc:docMk/>
            <pc:sldMk cId="426513184" sldId="462"/>
            <ac:spMk id="8" creationId="{9AAF85E5-71FC-6E14-F76B-B904B09D55A0}"/>
          </ac:spMkLst>
        </pc:spChg>
        <pc:spChg chg="add mod">
          <ac:chgData name="Joyanta Debnath" userId="e3ab950c-fdc2-4ab5-893b-51d71d5ff5aa" providerId="ADAL" clId="{7690F946-D66C-2949-B306-45170BFF473A}" dt="2024-05-14T15:14:17.207" v="29962" actId="20577"/>
          <ac:spMkLst>
            <pc:docMk/>
            <pc:sldMk cId="426513184" sldId="462"/>
            <ac:spMk id="9" creationId="{B450CB55-2E3E-561C-041B-B6FD197CF893}"/>
          </ac:spMkLst>
        </pc:spChg>
        <pc:spChg chg="add mod">
          <ac:chgData name="Joyanta Debnath" userId="e3ab950c-fdc2-4ab5-893b-51d71d5ff5aa" providerId="ADAL" clId="{7690F946-D66C-2949-B306-45170BFF473A}" dt="2024-05-09T21:56:38.607" v="24706" actId="20577"/>
          <ac:spMkLst>
            <pc:docMk/>
            <pc:sldMk cId="426513184" sldId="462"/>
            <ac:spMk id="10" creationId="{3F7C735C-64DA-8B4E-C724-FF3FA8D71D0C}"/>
          </ac:spMkLst>
        </pc:spChg>
        <pc:spChg chg="add del mod">
          <ac:chgData name="Joyanta Debnath" userId="e3ab950c-fdc2-4ab5-893b-51d71d5ff5aa" providerId="ADAL" clId="{7690F946-D66C-2949-B306-45170BFF473A}" dt="2024-05-02T19:44:13.531" v="8981" actId="478"/>
          <ac:spMkLst>
            <pc:docMk/>
            <pc:sldMk cId="426513184" sldId="462"/>
            <ac:spMk id="11" creationId="{1D9DD71B-FB2B-B492-47AC-B02817E28A02}"/>
          </ac:spMkLst>
        </pc:spChg>
        <pc:spChg chg="add del">
          <ac:chgData name="Joyanta Debnath" userId="e3ab950c-fdc2-4ab5-893b-51d71d5ff5aa" providerId="ADAL" clId="{7690F946-D66C-2949-B306-45170BFF473A}" dt="2024-05-02T19:42:08.369" v="8950" actId="22"/>
          <ac:spMkLst>
            <pc:docMk/>
            <pc:sldMk cId="426513184" sldId="462"/>
            <ac:spMk id="13" creationId="{509FFE16-07B8-0D02-91E6-2CD638BBC529}"/>
          </ac:spMkLst>
        </pc:spChg>
        <pc:spChg chg="add mod">
          <ac:chgData name="Joyanta Debnath" userId="e3ab950c-fdc2-4ab5-893b-51d71d5ff5aa" providerId="ADAL" clId="{7690F946-D66C-2949-B306-45170BFF473A}" dt="2024-05-03T21:02:04.643" v="11704" actId="1076"/>
          <ac:spMkLst>
            <pc:docMk/>
            <pc:sldMk cId="426513184" sldId="462"/>
            <ac:spMk id="16" creationId="{3716C6F0-32C4-EA45-041D-B66992D92AD4}"/>
          </ac:spMkLst>
        </pc:spChg>
        <pc:spChg chg="add mod">
          <ac:chgData name="Joyanta Debnath" userId="e3ab950c-fdc2-4ab5-893b-51d71d5ff5aa" providerId="ADAL" clId="{7690F946-D66C-2949-B306-45170BFF473A}" dt="2024-05-03T17:19:57.511" v="10048" actId="1076"/>
          <ac:spMkLst>
            <pc:docMk/>
            <pc:sldMk cId="426513184" sldId="462"/>
            <ac:spMk id="17" creationId="{4E35D3FA-F600-8660-AAE3-41982AC0A0FF}"/>
          </ac:spMkLst>
        </pc:spChg>
        <pc:spChg chg="del">
          <ac:chgData name="Joyanta Debnath" userId="e3ab950c-fdc2-4ab5-893b-51d71d5ff5aa" providerId="ADAL" clId="{7690F946-D66C-2949-B306-45170BFF473A}" dt="2024-05-02T16:44:21.310" v="6889" actId="478"/>
          <ac:spMkLst>
            <pc:docMk/>
            <pc:sldMk cId="426513184" sldId="462"/>
            <ac:spMk id="28" creationId="{612EB3F6-555D-4B1A-A486-4E8D786C390E}"/>
          </ac:spMkLst>
        </pc:sp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426513184" sldId="462"/>
            <ac:picMk id="12" creationId="{A696D299-1DA3-BC2D-BC3C-F7A47049A322}"/>
          </ac:picMkLst>
        </pc:picChg>
        <pc:picChg chg="add mod">
          <ac:chgData name="Joyanta Debnath" userId="e3ab950c-fdc2-4ab5-893b-51d71d5ff5aa" providerId="ADAL" clId="{7690F946-D66C-2949-B306-45170BFF473A}" dt="2024-05-02T19:43:01.595" v="8965"/>
          <ac:picMkLst>
            <pc:docMk/>
            <pc:sldMk cId="426513184" sldId="462"/>
            <ac:picMk id="14" creationId="{22BB2C06-2729-C8AF-0CF0-53E6BB1B7F5B}"/>
          </ac:picMkLst>
        </pc:picChg>
        <pc:picChg chg="add mod">
          <ac:chgData name="Joyanta Debnath" userId="e3ab950c-fdc2-4ab5-893b-51d71d5ff5aa" providerId="ADAL" clId="{7690F946-D66C-2949-B306-45170BFF473A}" dt="2024-05-15T12:53:35.134" v="30417" actId="1076"/>
          <ac:picMkLst>
            <pc:docMk/>
            <pc:sldMk cId="426513184" sldId="462"/>
            <ac:picMk id="15" creationId="{53FEF98A-4103-D2DC-D83F-E2C7CD607ADC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426513184" sldId="462"/>
            <ac:picMk id="43" creationId="{2ACB107C-59E2-29D7-B50D-22A3DB807B9B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426513184" sldId="462"/>
            <ac:picMk id="47" creationId="{2015E554-010B-D38E-EC40-80AFB2ED8BAB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426513184" sldId="462"/>
            <ac:picMk id="51" creationId="{7B89A476-82DC-34B2-E1F8-624FFC9A81AC}"/>
          </ac:picMkLst>
        </pc:picChg>
      </pc:sldChg>
      <pc:sldChg chg="addSp delSp modSp add del mod modTransition modAnim modShow modNotesTx">
        <pc:chgData name="Joyanta Debnath" userId="e3ab950c-fdc2-4ab5-893b-51d71d5ff5aa" providerId="ADAL" clId="{7690F946-D66C-2949-B306-45170BFF473A}" dt="2024-05-10T05:16:41.623" v="27036" actId="2696"/>
        <pc:sldMkLst>
          <pc:docMk/>
          <pc:sldMk cId="641557538" sldId="463"/>
        </pc:sldMkLst>
        <pc:spChg chg="add mod">
          <ac:chgData name="Joyanta Debnath" userId="e3ab950c-fdc2-4ab5-893b-51d71d5ff5aa" providerId="ADAL" clId="{7690F946-D66C-2949-B306-45170BFF473A}" dt="2024-05-03T22:38:28.458" v="12206"/>
          <ac:spMkLst>
            <pc:docMk/>
            <pc:sldMk cId="641557538" sldId="463"/>
            <ac:spMk id="2" creationId="{D97D20C8-06C8-A107-FCA8-6F8E9D129A1A}"/>
          </ac:spMkLst>
        </pc:spChg>
        <pc:spChg chg="add del mod">
          <ac:chgData name="Joyanta Debnath" userId="e3ab950c-fdc2-4ab5-893b-51d71d5ff5aa" providerId="ADAL" clId="{7690F946-D66C-2949-B306-45170BFF473A}" dt="2024-05-02T18:51:44.802" v="8878" actId="478"/>
          <ac:spMkLst>
            <pc:docMk/>
            <pc:sldMk cId="641557538" sldId="463"/>
            <ac:spMk id="2" creationId="{FCE9C30F-9573-3857-D74B-153C7289174C}"/>
          </ac:spMkLst>
        </pc:spChg>
        <pc:spChg chg="add del mod">
          <ac:chgData name="Joyanta Debnath" userId="e3ab950c-fdc2-4ab5-893b-51d71d5ff5aa" providerId="ADAL" clId="{7690F946-D66C-2949-B306-45170BFF473A}" dt="2024-05-03T22:38:27.620" v="12205" actId="478"/>
          <ac:spMkLst>
            <pc:docMk/>
            <pc:sldMk cId="641557538" sldId="463"/>
            <ac:spMk id="3" creationId="{C78D3A25-5E53-0882-CAB7-E9D21EE0B4DE}"/>
          </ac:spMkLst>
        </pc:spChg>
        <pc:spChg chg="del">
          <ac:chgData name="Joyanta Debnath" userId="e3ab950c-fdc2-4ab5-893b-51d71d5ff5aa" providerId="ADAL" clId="{7690F946-D66C-2949-B306-45170BFF473A}" dt="2024-05-02T18:48:54.977" v="8821" actId="478"/>
          <ac:spMkLst>
            <pc:docMk/>
            <pc:sldMk cId="641557538" sldId="463"/>
            <ac:spMk id="69" creationId="{05B68B16-9811-FA7D-7689-93AD902706D6}"/>
          </ac:spMkLst>
        </pc:sp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641557538" sldId="463"/>
            <ac:picMk id="6" creationId="{311537AC-1B2D-F49F-D82A-FE0C468552BF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641557538" sldId="463"/>
            <ac:picMk id="12" creationId="{227B3EB1-A624-D630-D6AC-02DDCDEC36E9}"/>
          </ac:picMkLst>
        </pc:picChg>
      </pc:sldChg>
      <pc:sldChg chg="addSp delSp modSp add mod modTransition addAnim delAnim modAnim modNotesTx">
        <pc:chgData name="Joyanta Debnath" userId="e3ab950c-fdc2-4ab5-893b-51d71d5ff5aa" providerId="ADAL" clId="{7690F946-D66C-2949-B306-45170BFF473A}" dt="2024-05-15T12:54:07.918" v="30418" actId="20577"/>
        <pc:sldMkLst>
          <pc:docMk/>
          <pc:sldMk cId="3355937868" sldId="464"/>
        </pc:sldMkLst>
        <pc:spChg chg="add del mod">
          <ac:chgData name="Joyanta Debnath" userId="e3ab950c-fdc2-4ab5-893b-51d71d5ff5aa" providerId="ADAL" clId="{7690F946-D66C-2949-B306-45170BFF473A}" dt="2024-05-14T06:01:29.993" v="27859" actId="1038"/>
          <ac:spMkLst>
            <pc:docMk/>
            <pc:sldMk cId="3355937868" sldId="464"/>
            <ac:spMk id="2" creationId="{3A868562-F985-EB0B-C959-F8BFD4F75564}"/>
          </ac:spMkLst>
        </pc:spChg>
        <pc:spChg chg="mod">
          <ac:chgData name="Joyanta Debnath" userId="e3ab950c-fdc2-4ab5-893b-51d71d5ff5aa" providerId="ADAL" clId="{7690F946-D66C-2949-B306-45170BFF473A}" dt="2024-05-03T22:15:31.566" v="12124" actId="14100"/>
          <ac:spMkLst>
            <pc:docMk/>
            <pc:sldMk cId="3355937868" sldId="464"/>
            <ac:spMk id="3" creationId="{558B42A1-1C83-5221-8C88-DF94F6A23533}"/>
          </ac:spMkLst>
        </pc:spChg>
        <pc:spChg chg="del">
          <ac:chgData name="Joyanta Debnath" userId="e3ab950c-fdc2-4ab5-893b-51d71d5ff5aa" providerId="ADAL" clId="{7690F946-D66C-2949-B306-45170BFF473A}" dt="2024-05-02T18:34:42.742" v="8184" actId="478"/>
          <ac:spMkLst>
            <pc:docMk/>
            <pc:sldMk cId="3355937868" sldId="464"/>
            <ac:spMk id="4" creationId="{242E3918-027C-09E3-B630-570CD9269C91}"/>
          </ac:spMkLst>
        </pc:spChg>
        <pc:spChg chg="add mod">
          <ac:chgData name="Joyanta Debnath" userId="e3ab950c-fdc2-4ab5-893b-51d71d5ff5aa" providerId="ADAL" clId="{7690F946-D66C-2949-B306-45170BFF473A}" dt="2024-05-14T06:01:29.993" v="27859" actId="1038"/>
          <ac:spMkLst>
            <pc:docMk/>
            <pc:sldMk cId="3355937868" sldId="464"/>
            <ac:spMk id="4" creationId="{60972369-D9A0-5FA2-F5B5-2B9E4F143CE9}"/>
          </ac:spMkLst>
        </pc:spChg>
        <pc:spChg chg="mod">
          <ac:chgData name="Joyanta Debnath" userId="e3ab950c-fdc2-4ab5-893b-51d71d5ff5aa" providerId="ADAL" clId="{7690F946-D66C-2949-B306-45170BFF473A}" dt="2024-05-14T06:01:29.993" v="27859" actId="1038"/>
          <ac:spMkLst>
            <pc:docMk/>
            <pc:sldMk cId="3355937868" sldId="464"/>
            <ac:spMk id="6" creationId="{732A7A47-3F00-B31F-E9F1-2BE94DC2FAA9}"/>
          </ac:spMkLst>
        </pc:spChg>
        <pc:spChg chg="add mod">
          <ac:chgData name="Joyanta Debnath" userId="e3ab950c-fdc2-4ab5-893b-51d71d5ff5aa" providerId="ADAL" clId="{7690F946-D66C-2949-B306-45170BFF473A}" dt="2024-05-03T22:26:50.028" v="12143" actId="1076"/>
          <ac:spMkLst>
            <pc:docMk/>
            <pc:sldMk cId="3355937868" sldId="464"/>
            <ac:spMk id="7" creationId="{7D7616B7-428D-9809-8438-ED84B0074C08}"/>
          </ac:spMkLst>
        </pc:spChg>
        <pc:spChg chg="add del mod">
          <ac:chgData name="Joyanta Debnath" userId="e3ab950c-fdc2-4ab5-893b-51d71d5ff5aa" providerId="ADAL" clId="{7690F946-D66C-2949-B306-45170BFF473A}" dt="2024-05-02T19:12:30.581" v="8891" actId="478"/>
          <ac:spMkLst>
            <pc:docMk/>
            <pc:sldMk cId="3355937868" sldId="464"/>
            <ac:spMk id="7" creationId="{FC4CE006-C345-5AC4-B26E-6936732CF127}"/>
          </ac:spMkLst>
        </pc:spChg>
        <pc:spChg chg="del">
          <ac:chgData name="Joyanta Debnath" userId="e3ab950c-fdc2-4ab5-893b-51d71d5ff5aa" providerId="ADAL" clId="{7690F946-D66C-2949-B306-45170BFF473A}" dt="2024-05-02T18:34:40.504" v="8183" actId="478"/>
          <ac:spMkLst>
            <pc:docMk/>
            <pc:sldMk cId="3355937868" sldId="464"/>
            <ac:spMk id="8" creationId="{9AAF85E5-71FC-6E14-F76B-B904B09D55A0}"/>
          </ac:spMkLst>
        </pc:spChg>
        <pc:spChg chg="mod">
          <ac:chgData name="Joyanta Debnath" userId="e3ab950c-fdc2-4ab5-893b-51d71d5ff5aa" providerId="ADAL" clId="{7690F946-D66C-2949-B306-45170BFF473A}" dt="2024-05-14T06:01:29.993" v="27859" actId="1038"/>
          <ac:spMkLst>
            <pc:docMk/>
            <pc:sldMk cId="3355937868" sldId="464"/>
            <ac:spMk id="9" creationId="{B450CB55-2E3E-561C-041B-B6FD197CF893}"/>
          </ac:spMkLst>
        </pc:spChg>
        <pc:spChg chg="del">
          <ac:chgData name="Joyanta Debnath" userId="e3ab950c-fdc2-4ab5-893b-51d71d5ff5aa" providerId="ADAL" clId="{7690F946-D66C-2949-B306-45170BFF473A}" dt="2024-05-02T18:34:47.894" v="8186" actId="478"/>
          <ac:spMkLst>
            <pc:docMk/>
            <pc:sldMk cId="3355937868" sldId="464"/>
            <ac:spMk id="10" creationId="{3F7C735C-64DA-8B4E-C724-FF3FA8D71D0C}"/>
          </ac:spMkLst>
        </pc:spChg>
        <pc:spChg chg="del">
          <ac:chgData name="Joyanta Debnath" userId="e3ab950c-fdc2-4ab5-893b-51d71d5ff5aa" providerId="ADAL" clId="{7690F946-D66C-2949-B306-45170BFF473A}" dt="2024-05-02T18:34:44" v="8185" actId="478"/>
          <ac:spMkLst>
            <pc:docMk/>
            <pc:sldMk cId="3355937868" sldId="464"/>
            <ac:spMk id="11" creationId="{1D9DD71B-FB2B-B492-47AC-B02817E28A02}"/>
          </ac:spMkLst>
        </pc:spChg>
        <pc:spChg chg="add del mod">
          <ac:chgData name="Joyanta Debnath" userId="e3ab950c-fdc2-4ab5-893b-51d71d5ff5aa" providerId="ADAL" clId="{7690F946-D66C-2949-B306-45170BFF473A}" dt="2024-05-02T19:12:18.481" v="8890" actId="478"/>
          <ac:spMkLst>
            <pc:docMk/>
            <pc:sldMk cId="3355937868" sldId="464"/>
            <ac:spMk id="12" creationId="{2BD1BDF3-58CA-0BBC-14EB-A812A8E94F63}"/>
          </ac:spMkLst>
        </pc:spChg>
        <pc:spChg chg="add del mod">
          <ac:chgData name="Joyanta Debnath" userId="e3ab950c-fdc2-4ab5-893b-51d71d5ff5aa" providerId="ADAL" clId="{7690F946-D66C-2949-B306-45170BFF473A}" dt="2024-05-02T19:12:33.506" v="8892" actId="478"/>
          <ac:spMkLst>
            <pc:docMk/>
            <pc:sldMk cId="3355937868" sldId="464"/>
            <ac:spMk id="13" creationId="{CB3032E6-E184-0A63-4C9F-2AE5147CB502}"/>
          </ac:spMkLst>
        </pc:spChg>
        <pc:grpChg chg="add del">
          <ac:chgData name="Joyanta Debnath" userId="e3ab950c-fdc2-4ab5-893b-51d71d5ff5aa" providerId="ADAL" clId="{7690F946-D66C-2949-B306-45170BFF473A}" dt="2024-05-06T23:36:12.918" v="18130" actId="478"/>
          <ac:grpSpMkLst>
            <pc:docMk/>
            <pc:sldMk cId="3355937868" sldId="464"/>
            <ac:grpSpMk id="10" creationId="{3F82FDF2-8415-02A4-1132-71B95537319B}"/>
          </ac:grpSpMkLst>
        </pc:grpChg>
        <pc:picChg chg="add mod">
          <ac:chgData name="Joyanta Debnath" userId="e3ab950c-fdc2-4ab5-893b-51d71d5ff5aa" providerId="ADAL" clId="{7690F946-D66C-2949-B306-45170BFF473A}" dt="2024-05-14T06:01:29.993" v="27859" actId="1038"/>
          <ac:picMkLst>
            <pc:docMk/>
            <pc:sldMk cId="3355937868" sldId="464"/>
            <ac:picMk id="7" creationId="{1109F227-AC04-9B21-F9D6-94C8D58E9A60}"/>
          </ac:picMkLst>
        </pc:picChg>
        <pc:picChg chg="add mod">
          <ac:chgData name="Joyanta Debnath" userId="e3ab950c-fdc2-4ab5-893b-51d71d5ff5aa" providerId="ADAL" clId="{7690F946-D66C-2949-B306-45170BFF473A}" dt="2024-05-14T06:01:29.993" v="27859" actId="1038"/>
          <ac:picMkLst>
            <pc:docMk/>
            <pc:sldMk cId="3355937868" sldId="464"/>
            <ac:picMk id="8" creationId="{7CB99EBE-A7CE-5C19-02FF-11E295B59421}"/>
          </ac:picMkLst>
        </pc:picChg>
        <pc:picChg chg="add mod">
          <ac:chgData name="Joyanta Debnath" userId="e3ab950c-fdc2-4ab5-893b-51d71d5ff5aa" providerId="ADAL" clId="{7690F946-D66C-2949-B306-45170BFF473A}" dt="2024-05-03T22:28:12.636" v="12149" actId="14100"/>
          <ac:picMkLst>
            <pc:docMk/>
            <pc:sldMk cId="3355937868" sldId="464"/>
            <ac:picMk id="8" creationId="{EB918DDD-1196-2CBC-8EEF-8AD4E09E6F77}"/>
          </ac:picMkLst>
        </pc:picChg>
        <pc:picChg chg="add mod">
          <ac:chgData name="Joyanta Debnath" userId="e3ab950c-fdc2-4ab5-893b-51d71d5ff5aa" providerId="ADAL" clId="{7690F946-D66C-2949-B306-45170BFF473A}" dt="2024-05-14T06:03:39.516" v="27871" actId="1076"/>
          <ac:picMkLst>
            <pc:docMk/>
            <pc:sldMk cId="3355937868" sldId="464"/>
            <ac:picMk id="10" creationId="{37C08D48-056A-FB3E-ED9F-56EA6017F435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3355937868" sldId="464"/>
            <ac:picMk id="13" creationId="{CC88595B-2D48-CF99-B6B7-93FACE16AC69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3355937868" sldId="464"/>
            <ac:picMk id="14" creationId="{F6B788DB-7FE4-D536-9DF1-DFD093E01326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3355937868" sldId="464"/>
            <ac:picMk id="16" creationId="{FA89B205-9125-B4B9-9D2C-41966CE66757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3355937868" sldId="464"/>
            <ac:picMk id="19" creationId="{E0894B49-945A-C09B-82C5-78F9EA711DCC}"/>
          </ac:picMkLst>
        </pc:picChg>
      </pc:sldChg>
      <pc:sldChg chg="addSp delSp modSp add del mod modTransition addAnim delAnim modAnim modNotesTx">
        <pc:chgData name="Joyanta Debnath" userId="e3ab950c-fdc2-4ab5-893b-51d71d5ff5aa" providerId="ADAL" clId="{7690F946-D66C-2949-B306-45170BFF473A}" dt="2024-05-14T15:14:50.276" v="29964" actId="2696"/>
        <pc:sldMkLst>
          <pc:docMk/>
          <pc:sldMk cId="3964152851" sldId="465"/>
        </pc:sldMkLst>
        <pc:spChg chg="add del mod">
          <ac:chgData name="Joyanta Debnath" userId="e3ab950c-fdc2-4ab5-893b-51d71d5ff5aa" providerId="ADAL" clId="{7690F946-D66C-2949-B306-45170BFF473A}" dt="2024-05-14T05:45:15.833" v="27589" actId="478"/>
          <ac:spMkLst>
            <pc:docMk/>
            <pc:sldMk cId="3964152851" sldId="465"/>
            <ac:spMk id="2" creationId="{882E5EB1-1BD5-6FAE-3D14-0F02294E0F25}"/>
          </ac:spMkLst>
        </pc:spChg>
        <pc:spChg chg="mod">
          <ac:chgData name="Joyanta Debnath" userId="e3ab950c-fdc2-4ab5-893b-51d71d5ff5aa" providerId="ADAL" clId="{7690F946-D66C-2949-B306-45170BFF473A}" dt="2024-05-03T22:04:42.323" v="12121" actId="207"/>
          <ac:spMkLst>
            <pc:docMk/>
            <pc:sldMk cId="3964152851" sldId="465"/>
            <ac:spMk id="3" creationId="{558B42A1-1C83-5221-8C88-DF94F6A23533}"/>
          </ac:spMkLst>
        </pc:spChg>
        <pc:spChg chg="mod">
          <ac:chgData name="Joyanta Debnath" userId="e3ab950c-fdc2-4ab5-893b-51d71d5ff5aa" providerId="ADAL" clId="{7690F946-D66C-2949-B306-45170BFF473A}" dt="2024-05-14T05:35:10.225" v="27587" actId="113"/>
          <ac:spMkLst>
            <pc:docMk/>
            <pc:sldMk cId="3964152851" sldId="465"/>
            <ac:spMk id="4" creationId="{242E3918-027C-09E3-B630-570CD9269C91}"/>
          </ac:spMkLst>
        </pc:spChg>
        <pc:spChg chg="add del">
          <ac:chgData name="Joyanta Debnath" userId="e3ab950c-fdc2-4ab5-893b-51d71d5ff5aa" providerId="ADAL" clId="{7690F946-D66C-2949-B306-45170BFF473A}" dt="2024-05-02T19:43:30.769" v="8977" actId="478"/>
          <ac:spMkLst>
            <pc:docMk/>
            <pc:sldMk cId="3964152851" sldId="465"/>
            <ac:spMk id="6" creationId="{732A7A47-3F00-B31F-E9F1-2BE94DC2FAA9}"/>
          </ac:spMkLst>
        </pc:spChg>
        <pc:spChg chg="add del">
          <ac:chgData name="Joyanta Debnath" userId="e3ab950c-fdc2-4ab5-893b-51d71d5ff5aa" providerId="ADAL" clId="{7690F946-D66C-2949-B306-45170BFF473A}" dt="2024-05-02T19:43:32.846" v="8978" actId="478"/>
          <ac:spMkLst>
            <pc:docMk/>
            <pc:sldMk cId="3964152851" sldId="465"/>
            <ac:spMk id="9" creationId="{B450CB55-2E3E-561C-041B-B6FD197CF893}"/>
          </ac:spMkLst>
        </pc:spChg>
        <pc:spChg chg="add del">
          <ac:chgData name="Joyanta Debnath" userId="e3ab950c-fdc2-4ab5-893b-51d71d5ff5aa" providerId="ADAL" clId="{7690F946-D66C-2949-B306-45170BFF473A}" dt="2024-05-02T19:43:36.279" v="8979" actId="478"/>
          <ac:spMkLst>
            <pc:docMk/>
            <pc:sldMk cId="3964152851" sldId="465"/>
            <ac:spMk id="10" creationId="{3F7C735C-64DA-8B4E-C724-FF3FA8D71D0C}"/>
          </ac:spMkLst>
        </pc:spChg>
        <pc:spChg chg="del mod">
          <ac:chgData name="Joyanta Debnath" userId="e3ab950c-fdc2-4ab5-893b-51d71d5ff5aa" providerId="ADAL" clId="{7690F946-D66C-2949-B306-45170BFF473A}" dt="2024-05-06T23:15:00.033" v="17790" actId="478"/>
          <ac:spMkLst>
            <pc:docMk/>
            <pc:sldMk cId="3964152851" sldId="465"/>
            <ac:spMk id="11" creationId="{1D9DD71B-FB2B-B492-47AC-B02817E28A02}"/>
          </ac:spMkLst>
        </pc:spChg>
        <pc:picChg chg="add mod">
          <ac:chgData name="Joyanta Debnath" userId="e3ab950c-fdc2-4ab5-893b-51d71d5ff5aa" providerId="ADAL" clId="{7690F946-D66C-2949-B306-45170BFF473A}" dt="2024-05-14T05:58:22.471" v="27835" actId="1076"/>
          <ac:picMkLst>
            <pc:docMk/>
            <pc:sldMk cId="3964152851" sldId="465"/>
            <ac:picMk id="6" creationId="{B6738DD5-81A1-161D-EE58-F23FCA3BA82C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3964152851" sldId="465"/>
            <ac:picMk id="9" creationId="{18517B91-91AA-C186-7C15-CA5BB7AB1E7D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3964152851" sldId="465"/>
            <ac:picMk id="10" creationId="{541E1C3E-926F-77D4-C255-1AA2B4E5A74D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3964152851" sldId="465"/>
            <ac:picMk id="13" creationId="{03AA8B0B-8FEB-F2FF-3D2B-F397063DADC6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3964152851" sldId="465"/>
            <ac:picMk id="16" creationId="{1E208178-214F-62A5-0727-C541BCA8D569}"/>
          </ac:picMkLst>
        </pc:pic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5T12:56:53.835" v="30458" actId="313"/>
        <pc:sldMkLst>
          <pc:docMk/>
          <pc:sldMk cId="159573635" sldId="466"/>
        </pc:sldMkLst>
        <pc:spChg chg="add del mod">
          <ac:chgData name="Joyanta Debnath" userId="e3ab950c-fdc2-4ab5-893b-51d71d5ff5aa" providerId="ADAL" clId="{7690F946-D66C-2949-B306-45170BFF473A}" dt="2024-05-04T23:38:35.530" v="12648" actId="478"/>
          <ac:spMkLst>
            <pc:docMk/>
            <pc:sldMk cId="159573635" sldId="466"/>
            <ac:spMk id="2" creationId="{527EB8C7-4A1A-2235-FB97-A667F2D3AD4C}"/>
          </ac:spMkLst>
        </pc:spChg>
        <pc:spChg chg="add del mod">
          <ac:chgData name="Joyanta Debnath" userId="e3ab950c-fdc2-4ab5-893b-51d71d5ff5aa" providerId="ADAL" clId="{7690F946-D66C-2949-B306-45170BFF473A}" dt="2024-05-10T04:41:04.260" v="26760"/>
          <ac:spMkLst>
            <pc:docMk/>
            <pc:sldMk cId="159573635" sldId="466"/>
            <ac:spMk id="2" creationId="{F325DE8B-06BE-7B32-9D84-5561769521E1}"/>
          </ac:spMkLst>
        </pc:spChg>
        <pc:spChg chg="mod">
          <ac:chgData name="Joyanta Debnath" userId="e3ab950c-fdc2-4ab5-893b-51d71d5ff5aa" providerId="ADAL" clId="{7690F946-D66C-2949-B306-45170BFF473A}" dt="2024-05-14T06:31:28.847" v="28515" actId="14100"/>
          <ac:spMkLst>
            <pc:docMk/>
            <pc:sldMk cId="159573635" sldId="466"/>
            <ac:spMk id="3" creationId="{802F8C65-7F90-D633-081E-4C933C7BB9BE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4" creationId="{BF953F6C-3C89-3396-979C-1546D943790F}"/>
          </ac:spMkLst>
        </pc:spChg>
        <pc:spChg chg="add del mod">
          <ac:chgData name="Joyanta Debnath" userId="e3ab950c-fdc2-4ab5-893b-51d71d5ff5aa" providerId="ADAL" clId="{7690F946-D66C-2949-B306-45170BFF473A}" dt="2024-05-03T22:39:37.560" v="12211"/>
          <ac:spMkLst>
            <pc:docMk/>
            <pc:sldMk cId="159573635" sldId="466"/>
            <ac:spMk id="4" creationId="{E02E1493-9F38-7D4C-B64A-CE9E4929327D}"/>
          </ac:spMkLst>
        </pc:spChg>
        <pc:spChg chg="mod">
          <ac:chgData name="Joyanta Debnath" userId="e3ab950c-fdc2-4ab5-893b-51d71d5ff5aa" providerId="ADAL" clId="{7690F946-D66C-2949-B306-45170BFF473A}" dt="2024-05-14T06:31:45.528" v="28517" actId="1076"/>
          <ac:spMkLst>
            <pc:docMk/>
            <pc:sldMk cId="159573635" sldId="466"/>
            <ac:spMk id="5" creationId="{15AA39D6-BF2F-4B26-B0B8-540B98EEE7D1}"/>
          </ac:spMkLst>
        </pc:spChg>
        <pc:spChg chg="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6" creationId="{0F4E7847-583B-AA5F-0FC5-BB8F4A6BCF32}"/>
          </ac:spMkLst>
        </pc:spChg>
        <pc:spChg chg="add mod">
          <ac:chgData name="Joyanta Debnath" userId="e3ab950c-fdc2-4ab5-893b-51d71d5ff5aa" providerId="ADAL" clId="{7690F946-D66C-2949-B306-45170BFF473A}" dt="2024-05-14T06:32:27.888" v="28525" actId="20577"/>
          <ac:spMkLst>
            <pc:docMk/>
            <pc:sldMk cId="159573635" sldId="466"/>
            <ac:spMk id="7" creationId="{88E7AFB9-85E9-C154-6268-07ABC955FAA4}"/>
          </ac:spMkLst>
        </pc:spChg>
        <pc:spChg chg="del mod">
          <ac:chgData name="Joyanta Debnath" userId="e3ab950c-fdc2-4ab5-893b-51d71d5ff5aa" providerId="ADAL" clId="{7690F946-D66C-2949-B306-45170BFF473A}" dt="2024-05-04T23:40:09.908" v="12662" actId="478"/>
          <ac:spMkLst>
            <pc:docMk/>
            <pc:sldMk cId="159573635" sldId="466"/>
            <ac:spMk id="7" creationId="{A0781A91-8B56-5658-D442-2FF11BA608CB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8" creationId="{29F9E927-2E74-B884-98A8-F7EBAB99178E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9" creationId="{5CC5F869-88F8-3B63-6A22-F5B03BFB0285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0" creationId="{27306319-48E1-3051-2833-ED4B964AEBCE}"/>
          </ac:spMkLst>
        </pc:spChg>
        <pc:spChg chg="del mod">
          <ac:chgData name="Joyanta Debnath" userId="e3ab950c-fdc2-4ab5-893b-51d71d5ff5aa" providerId="ADAL" clId="{7690F946-D66C-2949-B306-45170BFF473A}" dt="2024-05-04T23:39:05.824" v="12652" actId="478"/>
          <ac:spMkLst>
            <pc:docMk/>
            <pc:sldMk cId="159573635" sldId="466"/>
            <ac:spMk id="10" creationId="{2E7F3B88-A73C-1258-EC72-449A51031A54}"/>
          </ac:spMkLst>
        </pc:spChg>
        <pc:spChg chg="del">
          <ac:chgData name="Joyanta Debnath" userId="e3ab950c-fdc2-4ab5-893b-51d71d5ff5aa" providerId="ADAL" clId="{7690F946-D66C-2949-B306-45170BFF473A}" dt="2024-05-04T23:38:28.221" v="12646" actId="478"/>
          <ac:spMkLst>
            <pc:docMk/>
            <pc:sldMk cId="159573635" sldId="466"/>
            <ac:spMk id="11" creationId="{68FE11A8-13F6-12D8-622B-8726053BB80F}"/>
          </ac:spMkLst>
        </pc:spChg>
        <pc:spChg chg="add mod">
          <ac:chgData name="Joyanta Debnath" userId="e3ab950c-fdc2-4ab5-893b-51d71d5ff5aa" providerId="ADAL" clId="{7690F946-D66C-2949-B306-45170BFF473A}" dt="2024-05-10T05:04:55.234" v="26948"/>
          <ac:spMkLst>
            <pc:docMk/>
            <pc:sldMk cId="159573635" sldId="466"/>
            <ac:spMk id="11" creationId="{F01A848D-187C-3A4E-748B-AC11D3F24879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2" creationId="{D7F4367F-0A38-BB28-5497-81640B7EF53F}"/>
          </ac:spMkLst>
        </pc:spChg>
        <pc:spChg chg="add mod">
          <ac:chgData name="Joyanta Debnath" userId="e3ab950c-fdc2-4ab5-893b-51d71d5ff5aa" providerId="ADAL" clId="{7690F946-D66C-2949-B306-45170BFF473A}" dt="2024-05-10T05:04:55.234" v="26948"/>
          <ac:spMkLst>
            <pc:docMk/>
            <pc:sldMk cId="159573635" sldId="466"/>
            <ac:spMk id="13" creationId="{4AA833A9-1179-43E0-3C40-731690F5E57B}"/>
          </ac:spMkLst>
        </pc:spChg>
        <pc:spChg chg="add del mod">
          <ac:chgData name="Joyanta Debnath" userId="e3ab950c-fdc2-4ab5-893b-51d71d5ff5aa" providerId="ADAL" clId="{7690F946-D66C-2949-B306-45170BFF473A}" dt="2024-05-10T05:09:44.586" v="26961" actId="478"/>
          <ac:spMkLst>
            <pc:docMk/>
            <pc:sldMk cId="159573635" sldId="466"/>
            <ac:spMk id="14" creationId="{294C0339-023C-5025-F7FF-2A69CC65899B}"/>
          </ac:spMkLst>
        </pc:spChg>
        <pc:spChg chg="add del mod">
          <ac:chgData name="Joyanta Debnath" userId="e3ab950c-fdc2-4ab5-893b-51d71d5ff5aa" providerId="ADAL" clId="{7690F946-D66C-2949-B306-45170BFF473A}" dt="2024-05-10T05:09:48.013" v="26962" actId="478"/>
          <ac:spMkLst>
            <pc:docMk/>
            <pc:sldMk cId="159573635" sldId="466"/>
            <ac:spMk id="15" creationId="{52256C67-1056-1B8F-DE34-92428CFF9E96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6" creationId="{B4C225CE-FE80-7E0E-6CE7-543A967BCEBD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7" creationId="{0F840F3E-BC28-B383-5DE6-92C973F0D29E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8" creationId="{1B26A03A-3671-704D-4119-B17A821E2CFA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19" creationId="{A1D95B2B-1FB3-7F71-AC44-110EB5D7C97A}"/>
          </ac:spMkLst>
        </pc:spChg>
        <pc:spChg chg="add 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20" creationId="{930E5E6B-0593-D9DA-5A49-543D444A6515}"/>
          </ac:spMkLst>
        </pc:spChg>
        <pc:spChg chg="del">
          <ac:chgData name="Joyanta Debnath" userId="e3ab950c-fdc2-4ab5-893b-51d71d5ff5aa" providerId="ADAL" clId="{7690F946-D66C-2949-B306-45170BFF473A}" dt="2024-05-04T23:39:01.386" v="12650" actId="478"/>
          <ac:spMkLst>
            <pc:docMk/>
            <pc:sldMk cId="159573635" sldId="466"/>
            <ac:spMk id="54" creationId="{7B841388-635F-B6B3-C252-D14716F0A711}"/>
          </ac:spMkLst>
        </pc:spChg>
        <pc:spChg chg="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57" creationId="{A4227942-942D-4547-F121-23EE8B2625CA}"/>
          </ac:spMkLst>
        </pc:spChg>
        <pc:spChg chg="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58" creationId="{EF54AAC9-EB59-9DDA-C61B-3785ACCAC88E}"/>
          </ac:spMkLst>
        </pc:spChg>
        <pc:spChg chg="mod">
          <ac:chgData name="Joyanta Debnath" userId="e3ab950c-fdc2-4ab5-893b-51d71d5ff5aa" providerId="ADAL" clId="{7690F946-D66C-2949-B306-45170BFF473A}" dt="2024-05-14T06:31:06.369" v="28510" actId="1076"/>
          <ac:spMkLst>
            <pc:docMk/>
            <pc:sldMk cId="159573635" sldId="466"/>
            <ac:spMk id="59" creationId="{675CE05B-DB11-D019-C5D6-140FCED71891}"/>
          </ac:spMkLst>
        </pc:spChg>
        <pc:spChg chg="del mod">
          <ac:chgData name="Joyanta Debnath" userId="e3ab950c-fdc2-4ab5-893b-51d71d5ff5aa" providerId="ADAL" clId="{7690F946-D66C-2949-B306-45170BFF473A}" dt="2024-05-10T04:57:21.671" v="26905" actId="478"/>
          <ac:spMkLst>
            <pc:docMk/>
            <pc:sldMk cId="159573635" sldId="466"/>
            <ac:spMk id="60" creationId="{3CB5A51F-2B8D-72F0-1D60-97A8898792D2}"/>
          </ac:spMkLst>
        </pc:spChg>
        <pc:grpChg chg="add">
          <ac:chgData name="Joyanta Debnath" userId="e3ab950c-fdc2-4ab5-893b-51d71d5ff5aa" providerId="ADAL" clId="{7690F946-D66C-2949-B306-45170BFF473A}" dt="2024-05-14T06:38:10.861" v="29073" actId="164"/>
          <ac:grpSpMkLst>
            <pc:docMk/>
            <pc:sldMk cId="159573635" sldId="466"/>
            <ac:grpSpMk id="2" creationId="{674720C1-DD44-DB6B-7D2B-D379FA539532}"/>
          </ac:grpSpMkLst>
        </pc:grp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59573635" sldId="466"/>
            <ac:picMk id="11" creationId="{CE48ECC7-569E-695C-EE65-3BCA5D589878}"/>
          </ac:picMkLst>
        </pc:picChg>
        <pc:picChg chg="add del mod">
          <ac:chgData name="Joyanta Debnath" userId="e3ab950c-fdc2-4ab5-893b-51d71d5ff5aa" providerId="ADAL" clId="{7690F946-D66C-2949-B306-45170BFF473A}" dt="2024-05-07T02:53:06.437" v="22381"/>
          <ac:picMkLst>
            <pc:docMk/>
            <pc:sldMk cId="159573635" sldId="466"/>
            <ac:picMk id="16" creationId="{ABE0985C-2776-C5F7-05DF-493429E49068}"/>
          </ac:picMkLst>
        </pc:picChg>
        <pc:picChg chg="add del mod">
          <ac:chgData name="Joyanta Debnath" userId="e3ab950c-fdc2-4ab5-893b-51d71d5ff5aa" providerId="ADAL" clId="{7690F946-D66C-2949-B306-45170BFF473A}" dt="2024-05-07T02:54:03.029" v="22384"/>
          <ac:picMkLst>
            <pc:docMk/>
            <pc:sldMk cId="159573635" sldId="466"/>
            <ac:picMk id="24" creationId="{3F64006C-E933-CD27-0719-07B6BFFD4ECC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59573635" sldId="466"/>
            <ac:picMk id="27" creationId="{A5F4ADA3-8407-CF96-1632-0F13A20B4FA5}"/>
          </ac:picMkLst>
        </pc:picChg>
        <pc:picChg chg="add del mod">
          <ac:chgData name="Joyanta Debnath" userId="e3ab950c-fdc2-4ab5-893b-51d71d5ff5aa" providerId="ADAL" clId="{7690F946-D66C-2949-B306-45170BFF473A}" dt="2024-05-07T02:55:22.245" v="22388"/>
          <ac:picMkLst>
            <pc:docMk/>
            <pc:sldMk cId="159573635" sldId="466"/>
            <ac:picMk id="32" creationId="{3293DABB-6A30-C692-D621-8C4C5A89F0C7}"/>
          </ac:picMkLst>
        </pc:picChg>
        <pc:picChg chg="add del mod">
          <ac:chgData name="Joyanta Debnath" userId="e3ab950c-fdc2-4ab5-893b-51d71d5ff5aa" providerId="ADAL" clId="{7690F946-D66C-2949-B306-45170BFF473A}" dt="2024-05-07T02:57:39.173" v="22392"/>
          <ac:picMkLst>
            <pc:docMk/>
            <pc:sldMk cId="159573635" sldId="466"/>
            <ac:picMk id="40" creationId="{46196366-8553-13F0-603C-A3EA912B9F43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59573635" sldId="466"/>
            <ac:picMk id="45" creationId="{B226C192-C8D8-87EF-E72D-BD927EE07315}"/>
          </ac:picMkLst>
        </pc:picChg>
      </pc:sldChg>
      <pc:sldChg chg="delSp modSp add del mod delAnim">
        <pc:chgData name="Joyanta Debnath" userId="e3ab950c-fdc2-4ab5-893b-51d71d5ff5aa" providerId="ADAL" clId="{7690F946-D66C-2949-B306-45170BFF473A}" dt="2024-05-03T16:53:57.933" v="9562" actId="2696"/>
        <pc:sldMkLst>
          <pc:docMk/>
          <pc:sldMk cId="3877012538" sldId="466"/>
        </pc:sldMkLst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2" creationId="{489654B7-E371-CD5C-2FDE-79352CA3C9DF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4" creationId="{B4D3E070-6417-F2F7-16B7-60E8FA750783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5" creationId="{15AA39D6-BF2F-4B26-B0B8-540B98EEE7D1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6" creationId="{F7D6E1B3-D568-C216-4524-E2F7A055A27A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38" creationId="{325592B3-69BA-838D-F5F5-34C824982226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39" creationId="{33B4BEB2-4533-1D1E-BB79-A5998F594845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40" creationId="{0535A4D6-9C4A-ECBD-4C65-C2A8788337E7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41" creationId="{E962BB60-2CDC-D425-6F56-84F34A532019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47" creationId="{45E4B5D4-374A-00EE-BEA1-890A7B0214C7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48" creationId="{8400D955-BD50-4B80-47C5-F51C862B1964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54" creationId="{7B841388-635F-B6B3-C252-D14716F0A711}"/>
          </ac:spMkLst>
        </pc:spChg>
        <pc:spChg chg="del">
          <ac:chgData name="Joyanta Debnath" userId="e3ab950c-fdc2-4ab5-893b-51d71d5ff5aa" providerId="ADAL" clId="{7690F946-D66C-2949-B306-45170BFF473A}" dt="2024-05-03T16:50:53.367" v="9465" actId="478"/>
          <ac:spMkLst>
            <pc:docMk/>
            <pc:sldMk cId="3877012538" sldId="466"/>
            <ac:spMk id="55" creationId="{AF78EA7E-F61D-000D-2005-480734CD48FA}"/>
          </ac:spMkLst>
        </pc:spChg>
        <pc:cxnChg chg="del mod">
          <ac:chgData name="Joyanta Debnath" userId="e3ab950c-fdc2-4ab5-893b-51d71d5ff5aa" providerId="ADAL" clId="{7690F946-D66C-2949-B306-45170BFF473A}" dt="2024-05-03T16:50:53.367" v="9465" actId="478"/>
          <ac:cxnSpMkLst>
            <pc:docMk/>
            <pc:sldMk cId="3877012538" sldId="466"/>
            <ac:cxnSpMk id="42" creationId="{43F07093-120B-7EE5-E97A-50518C119304}"/>
          </ac:cxnSpMkLst>
        </pc:cxnChg>
        <pc:cxnChg chg="del mod">
          <ac:chgData name="Joyanta Debnath" userId="e3ab950c-fdc2-4ab5-893b-51d71d5ff5aa" providerId="ADAL" clId="{7690F946-D66C-2949-B306-45170BFF473A}" dt="2024-05-03T16:50:53.367" v="9465" actId="478"/>
          <ac:cxnSpMkLst>
            <pc:docMk/>
            <pc:sldMk cId="3877012538" sldId="466"/>
            <ac:cxnSpMk id="43" creationId="{42007E7E-34B7-5584-566B-17E184FF4CF3}"/>
          </ac:cxnSpMkLst>
        </pc:cxnChg>
        <pc:cxnChg chg="del mod">
          <ac:chgData name="Joyanta Debnath" userId="e3ab950c-fdc2-4ab5-893b-51d71d5ff5aa" providerId="ADAL" clId="{7690F946-D66C-2949-B306-45170BFF473A}" dt="2024-05-03T16:50:53.367" v="9465" actId="478"/>
          <ac:cxnSpMkLst>
            <pc:docMk/>
            <pc:sldMk cId="3877012538" sldId="466"/>
            <ac:cxnSpMk id="44" creationId="{E8446262-FF4B-90CE-4655-9C247C087F0F}"/>
          </ac:cxnSpMkLst>
        </pc:cxnChg>
        <pc:cxnChg chg="del mod">
          <ac:chgData name="Joyanta Debnath" userId="e3ab950c-fdc2-4ab5-893b-51d71d5ff5aa" providerId="ADAL" clId="{7690F946-D66C-2949-B306-45170BFF473A}" dt="2024-05-03T16:50:53.367" v="9465" actId="478"/>
          <ac:cxnSpMkLst>
            <pc:docMk/>
            <pc:sldMk cId="3877012538" sldId="466"/>
            <ac:cxnSpMk id="50" creationId="{52591B30-08E7-785E-19F1-CB9F9F409A7F}"/>
          </ac:cxnSpMkLst>
        </pc:cxnChg>
        <pc:cxnChg chg="del mod">
          <ac:chgData name="Joyanta Debnath" userId="e3ab950c-fdc2-4ab5-893b-51d71d5ff5aa" providerId="ADAL" clId="{7690F946-D66C-2949-B306-45170BFF473A}" dt="2024-05-03T16:50:53.367" v="9465" actId="478"/>
          <ac:cxnSpMkLst>
            <pc:docMk/>
            <pc:sldMk cId="3877012538" sldId="466"/>
            <ac:cxnSpMk id="51" creationId="{DA124C36-B1D1-3A4A-C9FB-EBCBE0C5F5BA}"/>
          </ac:cxnSpMkLst>
        </pc:cxnChg>
      </pc:sldChg>
      <pc:sldChg chg="addSp delSp modSp add del modTransition setBg modAnim modNotesTx">
        <pc:chgData name="Joyanta Debnath" userId="e3ab950c-fdc2-4ab5-893b-51d71d5ff5aa" providerId="ADAL" clId="{7690F946-D66C-2949-B306-45170BFF473A}" dt="2024-05-14T06:57:51.903" v="29676" actId="2696"/>
        <pc:sldMkLst>
          <pc:docMk/>
          <pc:sldMk cId="718193748" sldId="467"/>
        </pc:sldMkLst>
        <pc:picChg chg="add del mod">
          <ac:chgData name="Joyanta Debnath" userId="e3ab950c-fdc2-4ab5-893b-51d71d5ff5aa" providerId="ADAL" clId="{7690F946-D66C-2949-B306-45170BFF473A}" dt="2024-05-07T03:09:26.220" v="22396"/>
          <ac:picMkLst>
            <pc:docMk/>
            <pc:sldMk cId="718193748" sldId="467"/>
            <ac:picMk id="11" creationId="{27E2FC86-77D6-4D84-1DFA-3166281596CE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718193748" sldId="467"/>
            <ac:picMk id="15" creationId="{70A8CE50-FF59-10DA-38C0-2FAA6EB8314E}"/>
          </ac:picMkLst>
        </pc:picChg>
      </pc:sldChg>
      <pc:sldChg chg="add del">
        <pc:chgData name="Joyanta Debnath" userId="e3ab950c-fdc2-4ab5-893b-51d71d5ff5aa" providerId="ADAL" clId="{7690F946-D66C-2949-B306-45170BFF473A}" dt="2024-05-03T18:42:00.028" v="10443" actId="2890"/>
        <pc:sldMkLst>
          <pc:docMk/>
          <pc:sldMk cId="944806870" sldId="468"/>
        </pc:sldMkLst>
      </pc:sldChg>
      <pc:sldChg chg="addSp delSp modSp add mod modTransition delAnim modAnim modNotesTx">
        <pc:chgData name="Joyanta Debnath" userId="e3ab950c-fdc2-4ab5-893b-51d71d5ff5aa" providerId="ADAL" clId="{7690F946-D66C-2949-B306-45170BFF473A}" dt="2024-05-15T12:53:08.860" v="30415" actId="20577"/>
        <pc:sldMkLst>
          <pc:docMk/>
          <pc:sldMk cId="1126721714" sldId="468"/>
        </pc:sldMkLst>
        <pc:spChg chg="add mod">
          <ac:chgData name="Joyanta Debnath" userId="e3ab950c-fdc2-4ab5-893b-51d71d5ff5aa" providerId="ADAL" clId="{7690F946-D66C-2949-B306-45170BFF473A}" dt="2024-05-09T21:40:22.571" v="24299"/>
          <ac:spMkLst>
            <pc:docMk/>
            <pc:sldMk cId="1126721714" sldId="468"/>
            <ac:spMk id="2" creationId="{84C9B99E-4B41-D39D-2F76-D2D455AF4A66}"/>
          </ac:spMkLst>
        </pc:spChg>
        <pc:spChg chg="del">
          <ac:chgData name="Joyanta Debnath" userId="e3ab950c-fdc2-4ab5-893b-51d71d5ff5aa" providerId="ADAL" clId="{7690F946-D66C-2949-B306-45170BFF473A}" dt="2024-05-03T22:04:24.824" v="12118" actId="478"/>
          <ac:spMkLst>
            <pc:docMk/>
            <pc:sldMk cId="1126721714" sldId="468"/>
            <ac:spMk id="3" creationId="{558B42A1-1C83-5221-8C88-DF94F6A23533}"/>
          </ac:spMkLst>
        </pc:spChg>
        <pc:spChg chg="del">
          <ac:chgData name="Joyanta Debnath" userId="e3ab950c-fdc2-4ab5-893b-51d71d5ff5aa" providerId="ADAL" clId="{7690F946-D66C-2949-B306-45170BFF473A}" dt="2024-05-06T23:01:33.100" v="16624" actId="478"/>
          <ac:spMkLst>
            <pc:docMk/>
            <pc:sldMk cId="1126721714" sldId="468"/>
            <ac:spMk id="6" creationId="{19D1ED8A-A999-0FC6-5477-DEF390C1B96B}"/>
          </ac:spMkLst>
        </pc:spChg>
        <pc:spChg chg="mod">
          <ac:chgData name="Joyanta Debnath" userId="e3ab950c-fdc2-4ab5-893b-51d71d5ff5aa" providerId="ADAL" clId="{7690F946-D66C-2949-B306-45170BFF473A}" dt="2024-05-06T23:01:35.520" v="16625" actId="1076"/>
          <ac:spMkLst>
            <pc:docMk/>
            <pc:sldMk cId="1126721714" sldId="468"/>
            <ac:spMk id="9" creationId="{45C03F91-ECD9-C314-1082-FB2ABEC5FCA5}"/>
          </ac:spMkLst>
        </pc:spChg>
        <pc:spChg chg="mod">
          <ac:chgData name="Joyanta Debnath" userId="e3ab950c-fdc2-4ab5-893b-51d71d5ff5aa" providerId="ADAL" clId="{7690F946-D66C-2949-B306-45170BFF473A}" dt="2024-05-09T22:07:51.629" v="25100"/>
          <ac:spMkLst>
            <pc:docMk/>
            <pc:sldMk cId="1126721714" sldId="468"/>
            <ac:spMk id="10" creationId="{8AD5D9EA-F42F-A53E-E5B8-72FDD063A8BF}"/>
          </ac:spMkLst>
        </pc:spChg>
        <pc:spChg chg="del">
          <ac:chgData name="Joyanta Debnath" userId="e3ab950c-fdc2-4ab5-893b-51d71d5ff5aa" providerId="ADAL" clId="{7690F946-D66C-2949-B306-45170BFF473A}" dt="2024-05-03T20:57:57.281" v="11640" actId="478"/>
          <ac:spMkLst>
            <pc:docMk/>
            <pc:sldMk cId="1126721714" sldId="468"/>
            <ac:spMk id="11" creationId="{39FEC3EC-E543-A6D1-F9F0-1916AF275247}"/>
          </ac:spMkLst>
        </pc:spChg>
        <pc:spChg chg="add del mod">
          <ac:chgData name="Joyanta Debnath" userId="e3ab950c-fdc2-4ab5-893b-51d71d5ff5aa" providerId="ADAL" clId="{7690F946-D66C-2949-B306-45170BFF473A}" dt="2024-05-09T21:40:21.847" v="24298" actId="478"/>
          <ac:spMkLst>
            <pc:docMk/>
            <pc:sldMk cId="1126721714" sldId="468"/>
            <ac:spMk id="13" creationId="{673F1569-610C-3668-A3E1-8C70AAA79B41}"/>
          </ac:spMkLst>
        </pc:spChg>
        <pc:spChg chg="add mod">
          <ac:chgData name="Joyanta Debnath" userId="e3ab950c-fdc2-4ab5-893b-51d71d5ff5aa" providerId="ADAL" clId="{7690F946-D66C-2949-B306-45170BFF473A}" dt="2024-05-03T22:04:25.560" v="12119"/>
          <ac:spMkLst>
            <pc:docMk/>
            <pc:sldMk cId="1126721714" sldId="468"/>
            <ac:spMk id="16" creationId="{FD90A4C9-00ED-B20D-F313-B7C2B45C26EF}"/>
          </ac:spMkLst>
        </pc:spChg>
        <pc:spChg chg="del">
          <ac:chgData name="Joyanta Debnath" userId="e3ab950c-fdc2-4ab5-893b-51d71d5ff5aa" providerId="ADAL" clId="{7690F946-D66C-2949-B306-45170BFF473A}" dt="2024-05-03T20:58:55.635" v="11644" actId="478"/>
          <ac:spMkLst>
            <pc:docMk/>
            <pc:sldMk cId="1126721714" sldId="468"/>
            <ac:spMk id="28" creationId="{612EB3F6-555D-4B1A-A486-4E8D786C390E}"/>
          </ac:spMkLst>
        </pc:spChg>
        <pc:grpChg chg="del mod">
          <ac:chgData name="Joyanta Debnath" userId="e3ab950c-fdc2-4ab5-893b-51d71d5ff5aa" providerId="ADAL" clId="{7690F946-D66C-2949-B306-45170BFF473A}" dt="2024-05-03T20:57:52.665" v="11638" actId="478"/>
          <ac:grpSpMkLst>
            <pc:docMk/>
            <pc:sldMk cId="1126721714" sldId="468"/>
            <ac:grpSpMk id="15" creationId="{3B58B35B-FF2D-084A-63FC-BEC1299DA855}"/>
          </ac:grpSpMkLst>
        </pc:grpChg>
        <pc:picChg chg="add mod">
          <ac:chgData name="Joyanta Debnath" userId="e3ab950c-fdc2-4ab5-893b-51d71d5ff5aa" providerId="ADAL" clId="{7690F946-D66C-2949-B306-45170BFF473A}" dt="2024-05-14T05:27:49.598" v="27519" actId="1076"/>
          <ac:picMkLst>
            <pc:docMk/>
            <pc:sldMk cId="1126721714" sldId="468"/>
            <ac:picMk id="3" creationId="{1656AC80-0B70-1947-D216-49DFE2D9C082}"/>
          </ac:picMkLst>
        </pc:picChg>
        <pc:picChg chg="add del mod">
          <ac:chgData name="Joyanta Debnath" userId="e3ab950c-fdc2-4ab5-893b-51d71d5ff5aa" providerId="ADAL" clId="{7690F946-D66C-2949-B306-45170BFF473A}" dt="2024-05-07T02:30:23.920" v="22266"/>
          <ac:picMkLst>
            <pc:docMk/>
            <pc:sldMk cId="1126721714" sldId="468"/>
            <ac:picMk id="4" creationId="{621DDFE4-9FE2-BF88-2061-BA17C6F6241D}"/>
          </ac:picMkLst>
        </pc:picChg>
        <pc:picChg chg="add mod">
          <ac:chgData name="Joyanta Debnath" userId="e3ab950c-fdc2-4ab5-893b-51d71d5ff5aa" providerId="ADAL" clId="{7690F946-D66C-2949-B306-45170BFF473A}" dt="2024-05-14T05:28:27.689" v="27524" actId="1076"/>
          <ac:picMkLst>
            <pc:docMk/>
            <pc:sldMk cId="1126721714" sldId="468"/>
            <ac:picMk id="4" creationId="{E980E1D6-AA13-0E1A-CC3B-8C9C632EDAA3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126721714" sldId="468"/>
            <ac:picMk id="8" creationId="{182E9BDC-46DF-9113-9D79-B2F194408750}"/>
          </ac:picMkLst>
        </pc:picChg>
        <pc:picChg chg="del">
          <ac:chgData name="Joyanta Debnath" userId="e3ab950c-fdc2-4ab5-893b-51d71d5ff5aa" providerId="ADAL" clId="{7690F946-D66C-2949-B306-45170BFF473A}" dt="2024-05-03T20:57:54.624" v="11639" actId="478"/>
          <ac:picMkLst>
            <pc:docMk/>
            <pc:sldMk cId="1126721714" sldId="468"/>
            <ac:picMk id="12" creationId="{F684CD5D-019B-2EC7-31EC-C5766FCE006C}"/>
          </ac:picMkLst>
        </pc:picChg>
        <pc:picChg chg="add del mod">
          <ac:chgData name="Joyanta Debnath" userId="e3ab950c-fdc2-4ab5-893b-51d71d5ff5aa" providerId="ADAL" clId="{7690F946-D66C-2949-B306-45170BFF473A}" dt="2024-05-07T02:38:54.399" v="22269"/>
          <ac:picMkLst>
            <pc:docMk/>
            <pc:sldMk cId="1126721714" sldId="468"/>
            <ac:picMk id="12" creationId="{FFC5AE61-F17C-986A-70B7-3CE28DB124BC}"/>
          </ac:picMkLst>
        </pc:picChg>
        <pc:picChg chg="del">
          <ac:chgData name="Joyanta Debnath" userId="e3ab950c-fdc2-4ab5-893b-51d71d5ff5aa" providerId="ADAL" clId="{7690F946-D66C-2949-B306-45170BFF473A}" dt="2024-05-03T20:57:59.072" v="11641" actId="478"/>
          <ac:picMkLst>
            <pc:docMk/>
            <pc:sldMk cId="1126721714" sldId="468"/>
            <ac:picMk id="14" creationId="{3CFBE1CE-64CE-5621-C03F-E90B88446800}"/>
          </ac:picMkLst>
        </pc:picChg>
        <pc:picChg chg="add del mod">
          <ac:chgData name="Joyanta Debnath" userId="e3ab950c-fdc2-4ab5-893b-51d71d5ff5aa" providerId="ADAL" clId="{7690F946-D66C-2949-B306-45170BFF473A}" dt="2024-05-07T02:44:42.747" v="22273"/>
          <ac:picMkLst>
            <pc:docMk/>
            <pc:sldMk cId="1126721714" sldId="468"/>
            <ac:picMk id="17" creationId="{A9B24C88-2468-E6D0-4205-F41D5CDFAE29}"/>
          </ac:picMkLst>
        </pc:picChg>
        <pc:picChg chg="add del mod">
          <ac:chgData name="Joyanta Debnath" userId="e3ab950c-fdc2-4ab5-893b-51d71d5ff5aa" providerId="ADAL" clId="{7690F946-D66C-2949-B306-45170BFF473A}" dt="2024-05-09T20:33:19.864" v="22810"/>
          <ac:picMkLst>
            <pc:docMk/>
            <pc:sldMk cId="1126721714" sldId="468"/>
            <ac:picMk id="20" creationId="{BD7B53A9-4871-250B-D658-04D2E1FCAED7}"/>
          </ac:picMkLst>
        </pc:picChg>
      </pc:sldChg>
      <pc:sldChg chg="addSp delSp modSp add mod modTransition delAnim modAnim modNotesTx">
        <pc:chgData name="Joyanta Debnath" userId="e3ab950c-fdc2-4ab5-893b-51d71d5ff5aa" providerId="ADAL" clId="{7690F946-D66C-2949-B306-45170BFF473A}" dt="2024-05-15T12:52:41.715" v="30403" actId="20577"/>
        <pc:sldMkLst>
          <pc:docMk/>
          <pc:sldMk cId="1048325892" sldId="469"/>
        </pc:sldMkLst>
        <pc:spChg chg="add mod">
          <ac:chgData name="Joyanta Debnath" userId="e3ab950c-fdc2-4ab5-893b-51d71d5ff5aa" providerId="ADAL" clId="{7690F946-D66C-2949-B306-45170BFF473A}" dt="2024-05-09T21:38:18.803" v="24288"/>
          <ac:spMkLst>
            <pc:docMk/>
            <pc:sldMk cId="1048325892" sldId="469"/>
            <ac:spMk id="2" creationId="{E8CC9061-F145-069B-6179-7215B398A1A8}"/>
          </ac:spMkLst>
        </pc:spChg>
        <pc:spChg chg="del">
          <ac:chgData name="Joyanta Debnath" userId="e3ab950c-fdc2-4ab5-893b-51d71d5ff5aa" providerId="ADAL" clId="{7690F946-D66C-2949-B306-45170BFF473A}" dt="2024-05-09T21:38:17.915" v="24287" actId="478"/>
          <ac:spMkLst>
            <pc:docMk/>
            <pc:sldMk cId="1048325892" sldId="469"/>
            <ac:spMk id="28" creationId="{612EB3F6-555D-4B1A-A486-4E8D786C390E}"/>
          </ac:spMkLst>
        </pc:spChg>
        <pc:grpChg chg="del">
          <ac:chgData name="Joyanta Debnath" userId="e3ab950c-fdc2-4ab5-893b-51d71d5ff5aa" providerId="ADAL" clId="{7690F946-D66C-2949-B306-45170BFF473A}" dt="2024-05-09T21:18:12.625" v="24124" actId="478"/>
          <ac:grpSpMkLst>
            <pc:docMk/>
            <pc:sldMk cId="1048325892" sldId="469"/>
            <ac:grpSpMk id="40" creationId="{70936D2E-5F9E-F8CF-F7C7-29441F89C7DE}"/>
          </ac:grpSpMkLst>
        </pc:grpChg>
        <pc:grpChg chg="del">
          <ac:chgData name="Joyanta Debnath" userId="e3ab950c-fdc2-4ab5-893b-51d71d5ff5aa" providerId="ADAL" clId="{7690F946-D66C-2949-B306-45170BFF473A}" dt="2024-05-09T21:20:26.421" v="24160" actId="478"/>
          <ac:grpSpMkLst>
            <pc:docMk/>
            <pc:sldMk cId="1048325892" sldId="469"/>
            <ac:grpSpMk id="42" creationId="{EE639FE8-D5A7-7F16-3E70-DEFC6133BEBA}"/>
          </ac:grpSpMkLst>
        </pc:grpChg>
        <pc:picChg chg="add mod">
          <ac:chgData name="Joyanta Debnath" userId="e3ab950c-fdc2-4ab5-893b-51d71d5ff5aa" providerId="ADAL" clId="{7690F946-D66C-2949-B306-45170BFF473A}" dt="2024-05-14T05:26:38.573" v="27516" actId="1076"/>
          <ac:picMkLst>
            <pc:docMk/>
            <pc:sldMk cId="1048325892" sldId="469"/>
            <ac:picMk id="4" creationId="{CBCC3B78-E057-7BE2-C2F9-3AA5F314EBB9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1048325892" sldId="469"/>
            <ac:picMk id="11" creationId="{E6AFEA80-2FDE-60DF-571E-54660EC64E31}"/>
          </ac:picMkLst>
        </pc:picChg>
      </pc:sldChg>
      <pc:sldChg chg="add del">
        <pc:chgData name="Joyanta Debnath" userId="e3ab950c-fdc2-4ab5-893b-51d71d5ff5aa" providerId="ADAL" clId="{7690F946-D66C-2949-B306-45170BFF473A}" dt="2024-05-03T21:58:59.581" v="12103" actId="2696"/>
        <pc:sldMkLst>
          <pc:docMk/>
          <pc:sldMk cId="1865399029" sldId="469"/>
        </pc:sldMkLst>
      </pc:sldChg>
      <pc:sldChg chg="add del">
        <pc:chgData name="Joyanta Debnath" userId="e3ab950c-fdc2-4ab5-893b-51d71d5ff5aa" providerId="ADAL" clId="{7690F946-D66C-2949-B306-45170BFF473A}" dt="2024-05-14T04:29:22.452" v="27077" actId="2696"/>
        <pc:sldMkLst>
          <pc:docMk/>
          <pc:sldMk cId="2417915263" sldId="470"/>
        </pc:sldMkLst>
      </pc:sldChg>
      <pc:sldChg chg="addSp delSp modSp add mod modTransition delAnim modAnim modNotesTx">
        <pc:chgData name="Joyanta Debnath" userId="e3ab950c-fdc2-4ab5-893b-51d71d5ff5aa" providerId="ADAL" clId="{7690F946-D66C-2949-B306-45170BFF473A}" dt="2024-05-14T08:29:22.810" v="29744"/>
        <pc:sldMkLst>
          <pc:docMk/>
          <pc:sldMk cId="2944968011" sldId="470"/>
        </pc:sldMkLst>
        <pc:spChg chg="mod">
          <ac:chgData name="Joyanta Debnath" userId="e3ab950c-fdc2-4ab5-893b-51d71d5ff5aa" providerId="ADAL" clId="{7690F946-D66C-2949-B306-45170BFF473A}" dt="2024-05-14T06:18:11.115" v="28106" actId="1076"/>
          <ac:spMkLst>
            <pc:docMk/>
            <pc:sldMk cId="2944968011" sldId="470"/>
            <ac:spMk id="4" creationId="{F2437D0A-1A5C-F716-A86C-CFE6924BA720}"/>
          </ac:spMkLst>
        </pc:spChg>
        <pc:spChg chg="del">
          <ac:chgData name="Joyanta Debnath" userId="e3ab950c-fdc2-4ab5-893b-51d71d5ff5aa" providerId="ADAL" clId="{7690F946-D66C-2949-B306-45170BFF473A}" dt="2024-05-14T06:17:48.080" v="28096" actId="478"/>
          <ac:spMkLst>
            <pc:docMk/>
            <pc:sldMk cId="2944968011" sldId="470"/>
            <ac:spMk id="7" creationId="{F054C113-6570-1A57-3FE8-8A3211423F74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8" creationId="{904AD5E8-C440-0A3D-2B7B-B3FDBBA70262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10" creationId="{9848375E-4246-CA7D-40CD-9DC8C062A7FB}"/>
          </ac:spMkLst>
        </pc:spChg>
        <pc:spChg chg="del">
          <ac:chgData name="Joyanta Debnath" userId="e3ab950c-fdc2-4ab5-893b-51d71d5ff5aa" providerId="ADAL" clId="{7690F946-D66C-2949-B306-45170BFF473A}" dt="2024-05-14T06:17:45.505" v="28094" actId="478"/>
          <ac:spMkLst>
            <pc:docMk/>
            <pc:sldMk cId="2944968011" sldId="470"/>
            <ac:spMk id="14" creationId="{143F2ECC-E3C4-6CB4-E5FA-A2EFEF54EE4A}"/>
          </ac:spMkLst>
        </pc:spChg>
        <pc:spChg chg="del">
          <ac:chgData name="Joyanta Debnath" userId="e3ab950c-fdc2-4ab5-893b-51d71d5ff5aa" providerId="ADAL" clId="{7690F946-D66C-2949-B306-45170BFF473A}" dt="2024-05-14T06:17:46.715" v="28095" actId="478"/>
          <ac:spMkLst>
            <pc:docMk/>
            <pc:sldMk cId="2944968011" sldId="470"/>
            <ac:spMk id="15" creationId="{A5548A31-CBA3-C550-3706-E0FDB6A12B98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24" creationId="{54207581-8A16-D01F-F27E-7B587C80ED21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26" creationId="{62BF042A-9763-10A0-9261-380EB5296E37}"/>
          </ac:spMkLst>
        </pc:spChg>
        <pc:spChg chg="del">
          <ac:chgData name="Joyanta Debnath" userId="e3ab950c-fdc2-4ab5-893b-51d71d5ff5aa" providerId="ADAL" clId="{7690F946-D66C-2949-B306-45170BFF473A}" dt="2024-05-14T06:17:50.341" v="28098" actId="478"/>
          <ac:spMkLst>
            <pc:docMk/>
            <pc:sldMk cId="2944968011" sldId="470"/>
            <ac:spMk id="38" creationId="{325592B3-69BA-838D-F5F5-34C824982226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39" creationId="{33B4BEB2-4533-1D1E-BB79-A5998F594845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40" creationId="{0535A4D6-9C4A-ECBD-4C65-C2A8788337E7}"/>
          </ac:spMkLst>
        </pc:spChg>
        <pc:spChg chg="del">
          <ac:chgData name="Joyanta Debnath" userId="e3ab950c-fdc2-4ab5-893b-51d71d5ff5aa" providerId="ADAL" clId="{7690F946-D66C-2949-B306-45170BFF473A}" dt="2024-05-14T06:18:03.922" v="28104" actId="478"/>
          <ac:spMkLst>
            <pc:docMk/>
            <pc:sldMk cId="2944968011" sldId="470"/>
            <ac:spMk id="41" creationId="{E962BB60-2CDC-D425-6F56-84F34A532019}"/>
          </ac:spMkLst>
        </pc:spChg>
        <pc:spChg chg="del">
          <ac:chgData name="Joyanta Debnath" userId="e3ab950c-fdc2-4ab5-893b-51d71d5ff5aa" providerId="ADAL" clId="{7690F946-D66C-2949-B306-45170BFF473A}" dt="2024-05-14T06:17:49.268" v="28097" actId="478"/>
          <ac:spMkLst>
            <pc:docMk/>
            <pc:sldMk cId="2944968011" sldId="470"/>
            <ac:spMk id="47" creationId="{45E4B5D4-374A-00EE-BEA1-890A7B0214C7}"/>
          </ac:spMkLst>
        </pc:spChg>
        <pc:spChg chg="del">
          <ac:chgData name="Joyanta Debnath" userId="e3ab950c-fdc2-4ab5-893b-51d71d5ff5aa" providerId="ADAL" clId="{7690F946-D66C-2949-B306-45170BFF473A}" dt="2024-05-14T06:18:07.541" v="28105" actId="478"/>
          <ac:spMkLst>
            <pc:docMk/>
            <pc:sldMk cId="2944968011" sldId="470"/>
            <ac:spMk id="48" creationId="{8400D955-BD50-4B80-47C5-F51C862B1964}"/>
          </ac:spMkLst>
        </pc:spChg>
        <pc:spChg chg="del">
          <ac:chgData name="Joyanta Debnath" userId="e3ab950c-fdc2-4ab5-893b-51d71d5ff5aa" providerId="ADAL" clId="{7690F946-D66C-2949-B306-45170BFF473A}" dt="2024-05-14T06:17:40.196" v="28092" actId="478"/>
          <ac:spMkLst>
            <pc:docMk/>
            <pc:sldMk cId="2944968011" sldId="470"/>
            <ac:spMk id="54" creationId="{7B841388-635F-B6B3-C252-D14716F0A711}"/>
          </ac:spMkLst>
        </pc:spChg>
        <pc:grpChg chg="del">
          <ac:chgData name="Joyanta Debnath" userId="e3ab950c-fdc2-4ab5-893b-51d71d5ff5aa" providerId="ADAL" clId="{7690F946-D66C-2949-B306-45170BFF473A}" dt="2024-05-14T06:17:42.976" v="28093" actId="478"/>
          <ac:grpSpMkLst>
            <pc:docMk/>
            <pc:sldMk cId="2944968011" sldId="470"/>
            <ac:grpSpMk id="3" creationId="{EA48D71F-37A4-BB47-6313-5CCB1C7FD541}"/>
          </ac:grpSpMkLst>
        </pc:grpChg>
        <pc:picChg chg="del">
          <ac:chgData name="Joyanta Debnath" userId="e3ab950c-fdc2-4ab5-893b-51d71d5ff5aa" providerId="ADAL" clId="{7690F946-D66C-2949-B306-45170BFF473A}" dt="2024-05-14T06:18:01.503" v="28102" actId="478"/>
          <ac:picMkLst>
            <pc:docMk/>
            <pc:sldMk cId="2944968011" sldId="470"/>
            <ac:picMk id="6" creationId="{7E65EA28-36D2-AC02-D7FC-66C8EDF67574}"/>
          </ac:picMkLst>
        </pc:picChg>
        <pc:picChg chg="add mod">
          <ac:chgData name="Joyanta Debnath" userId="e3ab950c-fdc2-4ab5-893b-51d71d5ff5aa" providerId="ADAL" clId="{7690F946-D66C-2949-B306-45170BFF473A}" dt="2024-05-14T06:29:12.191" v="28350" actId="14100"/>
          <ac:picMkLst>
            <pc:docMk/>
            <pc:sldMk cId="2944968011" sldId="470"/>
            <ac:picMk id="13" creationId="{46A68DE1-96A3-4AEB-7416-5F3133509336}"/>
          </ac:picMkLst>
        </pc:picChg>
        <pc:picChg chg="del">
          <ac:chgData name="Joyanta Debnath" userId="e3ab950c-fdc2-4ab5-893b-51d71d5ff5aa" providerId="ADAL" clId="{7690F946-D66C-2949-B306-45170BFF473A}" dt="2024-05-14T06:18:02.633" v="28103" actId="478"/>
          <ac:picMkLst>
            <pc:docMk/>
            <pc:sldMk cId="2944968011" sldId="470"/>
            <ac:picMk id="16" creationId="{C962697D-D4FF-809E-AAA8-D87E2186F67D}"/>
          </ac:picMkLst>
        </pc:picChg>
        <pc:picChg chg="add del mod">
          <ac:chgData name="Joyanta Debnath" userId="e3ab950c-fdc2-4ab5-893b-51d71d5ff5aa" providerId="ADAL" clId="{7690F946-D66C-2949-B306-45170BFF473A}" dt="2024-05-14T07:23:46.181" v="29741"/>
          <ac:picMkLst>
            <pc:docMk/>
            <pc:sldMk cId="2944968011" sldId="470"/>
            <ac:picMk id="20" creationId="{7544CCF0-46B7-9676-E9E3-77500E07E064}"/>
          </ac:picMkLst>
        </pc:picChg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2944968011" sldId="470"/>
            <ac:picMk id="32" creationId="{01DD9637-07BD-DCF6-515C-02451015E8DC}"/>
          </ac:picMkLst>
        </pc:pic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9" creationId="{A06C17D8-E107-2C26-6AA7-EDDC13801B73}"/>
          </ac:cxnSpMkLst>
        </pc:cxn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11" creationId="{7D958437-2296-8FBE-D621-742575CB922D}"/>
          </ac:cxnSpMkLst>
        </pc:cxn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42" creationId="{43F07093-120B-7EE5-E97A-50518C119304}"/>
          </ac:cxnSpMkLst>
        </pc:cxnChg>
        <pc:cxnChg chg="del mod">
          <ac:chgData name="Joyanta Debnath" userId="e3ab950c-fdc2-4ab5-893b-51d71d5ff5aa" providerId="ADAL" clId="{7690F946-D66C-2949-B306-45170BFF473A}" dt="2024-05-14T06:17:52.096" v="28099" actId="478"/>
          <ac:cxnSpMkLst>
            <pc:docMk/>
            <pc:sldMk cId="2944968011" sldId="470"/>
            <ac:cxnSpMk id="43" creationId="{42007E7E-34B7-5584-566B-17E184FF4CF3}"/>
          </ac:cxnSpMkLst>
        </pc:cxn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44" creationId="{E8446262-FF4B-90CE-4655-9C247C087F0F}"/>
          </ac:cxnSpMkLst>
        </pc:cxn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50" creationId="{52591B30-08E7-785E-19F1-CB9F9F409A7F}"/>
          </ac:cxnSpMkLst>
        </pc:cxnChg>
        <pc:cxnChg chg="del mod">
          <ac:chgData name="Joyanta Debnath" userId="e3ab950c-fdc2-4ab5-893b-51d71d5ff5aa" providerId="ADAL" clId="{7690F946-D66C-2949-B306-45170BFF473A}" dt="2024-05-14T06:18:07.541" v="28105" actId="478"/>
          <ac:cxnSpMkLst>
            <pc:docMk/>
            <pc:sldMk cId="2944968011" sldId="470"/>
            <ac:cxnSpMk id="51" creationId="{DA124C36-B1D1-3A4A-C9FB-EBCBE0C5F5BA}"/>
          </ac:cxnSpMkLst>
        </pc:cxnChg>
      </pc:sldChg>
      <pc:sldChg chg="add del setBg modNotesTx">
        <pc:chgData name="Joyanta Debnath" userId="e3ab950c-fdc2-4ab5-893b-51d71d5ff5aa" providerId="ADAL" clId="{7690F946-D66C-2949-B306-45170BFF473A}" dt="2024-05-14T06:57:14.415" v="29670"/>
        <pc:sldMkLst>
          <pc:docMk/>
          <pc:sldMk cId="1290483341" sldId="471"/>
        </pc:sldMkLst>
      </pc:sldChg>
      <pc:sldChg chg="add del">
        <pc:chgData name="Joyanta Debnath" userId="e3ab950c-fdc2-4ab5-893b-51d71d5ff5aa" providerId="ADAL" clId="{7690F946-D66C-2949-B306-45170BFF473A}" dt="2024-05-14T04:29:24.686" v="27078" actId="2696"/>
        <pc:sldMkLst>
          <pc:docMk/>
          <pc:sldMk cId="1421553208" sldId="471"/>
        </pc:sldMkLst>
      </pc:sldChg>
      <pc:sldChg chg="addSp delSp modSp add del ord modTransition modAnim modNotesTx">
        <pc:chgData name="Joyanta Debnath" userId="e3ab950c-fdc2-4ab5-893b-51d71d5ff5aa" providerId="ADAL" clId="{7690F946-D66C-2949-B306-45170BFF473A}" dt="2024-05-15T13:07:41.975" v="30558" actId="2696"/>
        <pc:sldMkLst>
          <pc:docMk/>
          <pc:sldMk cId="3437271220" sldId="471"/>
        </pc:sldMkLst>
        <pc:picChg chg="add del mod">
          <ac:chgData name="Joyanta Debnath" userId="e3ab950c-fdc2-4ab5-893b-51d71d5ff5aa" providerId="ADAL" clId="{7690F946-D66C-2949-B306-45170BFF473A}" dt="2024-05-14T08:29:22.810" v="29744"/>
          <ac:picMkLst>
            <pc:docMk/>
            <pc:sldMk cId="3437271220" sldId="471"/>
            <ac:picMk id="5" creationId="{4824A104-9C49-F1B7-013F-95F0791DC98B}"/>
          </ac:picMkLst>
        </pc:picChg>
      </pc:sldChg>
      <pc:sldChg chg="add del">
        <pc:chgData name="Joyanta Debnath" userId="e3ab950c-fdc2-4ab5-893b-51d71d5ff5aa" providerId="ADAL" clId="{7690F946-D66C-2949-B306-45170BFF473A}" dt="2024-05-14T04:29:27.073" v="27079" actId="2696"/>
        <pc:sldMkLst>
          <pc:docMk/>
          <pc:sldMk cId="523211728" sldId="472"/>
        </pc:sldMkLst>
      </pc:sldChg>
      <pc:sldChg chg="modSp add mod ord modNotesTx">
        <pc:chgData name="Joyanta Debnath" userId="e3ab950c-fdc2-4ab5-893b-51d71d5ff5aa" providerId="ADAL" clId="{7690F946-D66C-2949-B306-45170BFF473A}" dt="2024-05-16T18:58:11.384" v="30560" actId="57"/>
        <pc:sldMkLst>
          <pc:docMk/>
          <pc:sldMk cId="699428952" sldId="472"/>
        </pc:sldMkLst>
        <pc:spChg chg="mod">
          <ac:chgData name="Joyanta Debnath" userId="e3ab950c-fdc2-4ab5-893b-51d71d5ff5aa" providerId="ADAL" clId="{7690F946-D66C-2949-B306-45170BFF473A}" dt="2024-05-16T18:58:11.384" v="30560" actId="57"/>
          <ac:spMkLst>
            <pc:docMk/>
            <pc:sldMk cId="699428952" sldId="472"/>
            <ac:spMk id="13" creationId="{7DC93569-AE71-BC58-3AD2-6490EE46FF6B}"/>
          </ac:spMkLst>
        </pc:spChg>
      </pc:sldChg>
      <pc:sldChg chg="add del">
        <pc:chgData name="Joyanta Debnath" userId="e3ab950c-fdc2-4ab5-893b-51d71d5ff5aa" providerId="ADAL" clId="{7690F946-D66C-2949-B306-45170BFF473A}" dt="2024-05-14T04:29:29.105" v="27080" actId="2696"/>
        <pc:sldMkLst>
          <pc:docMk/>
          <pc:sldMk cId="2845565350" sldId="473"/>
        </pc:sldMkLst>
      </pc:sldChg>
      <pc:sldMasterChg chg="delSldLayout">
        <pc:chgData name="Joyanta Debnath" userId="e3ab950c-fdc2-4ab5-893b-51d71d5ff5aa" providerId="ADAL" clId="{7690F946-D66C-2949-B306-45170BFF473A}" dt="2024-05-01T03:30:48.124" v="29" actId="2696"/>
        <pc:sldMasterMkLst>
          <pc:docMk/>
          <pc:sldMasterMk cId="450331632" sldId="2147483738"/>
        </pc:sldMasterMkLst>
        <pc:sldLayoutChg chg="del">
          <pc:chgData name="Joyanta Debnath" userId="e3ab950c-fdc2-4ab5-893b-51d71d5ff5aa" providerId="ADAL" clId="{7690F946-D66C-2949-B306-45170BFF473A}" dt="2024-05-01T03:30:48.124" v="29" actId="2696"/>
          <pc:sldLayoutMkLst>
            <pc:docMk/>
            <pc:sldMasterMk cId="450331632" sldId="2147483738"/>
            <pc:sldLayoutMk cId="599505895" sldId="2147483750"/>
          </pc:sldLayoutMkLst>
        </pc:sldLayoutChg>
      </pc:sldMasterChg>
    </pc:docChg>
  </pc:docChgLst>
  <pc:docChgLst>
    <pc:chgData name="Joyanta Debnath" userId="e3ab950c-fdc2-4ab5-893b-51d71d5ff5aa" providerId="ADAL" clId="{42E57EDA-03AA-D747-A2A2-96F590884C2D}"/>
    <pc:docChg chg="modSld">
      <pc:chgData name="Joyanta Debnath" userId="e3ab950c-fdc2-4ab5-893b-51d71d5ff5aa" providerId="ADAL" clId="{42E57EDA-03AA-D747-A2A2-96F590884C2D}" dt="2024-05-22T18:11:18.162" v="27" actId="20577"/>
      <pc:docMkLst>
        <pc:docMk/>
      </pc:docMkLst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09857222" sldId="256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09857222" sldId="256"/>
            <ac:picMk id="21" creationId="{53C33938-84E5-B3B9-2E02-746F215AB514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551578182" sldId="389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551578182" sldId="389"/>
            <ac:picMk id="21" creationId="{CD45D454-F6FA-4C13-38DE-D2F6C6207F57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386924878" sldId="450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386924878" sldId="450"/>
            <ac:picMk id="20" creationId="{B4E6B926-F4A7-7573-3D30-A391A4B0FBD4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3264993764" sldId="452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3264993764" sldId="452"/>
            <ac:picMk id="3" creationId="{4060789C-616F-4D8E-912C-444EC9DE241D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2602538469" sldId="456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602538469" sldId="456"/>
            <ac:picMk id="15" creationId="{B0CE3A4D-47FD-E94B-8162-07A781EB29C2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3164590770" sldId="457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3164590770" sldId="457"/>
            <ac:picMk id="13" creationId="{DEF75CF4-E4A6-40F6-BD9C-3A0F96924C6A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609915036" sldId="459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609915036" sldId="459"/>
            <ac:picMk id="14" creationId="{D42049D5-2961-7016-2C33-A3E88FB0128D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054302355" sldId="460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054302355" sldId="460"/>
            <ac:picMk id="22" creationId="{83E75399-E712-F56C-8D11-495ABC6602C4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457498225" sldId="461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457498225" sldId="461"/>
            <ac:picMk id="53" creationId="{01FCF0BD-65BA-57B0-A6D3-D15C9319C454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426513184" sldId="462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426513184" sldId="462"/>
            <ac:picMk id="7" creationId="{71BAF188-6C97-6A24-7144-3B9241921071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3355937868" sldId="464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3355937868" sldId="464"/>
            <ac:picMk id="13" creationId="{6E8086BE-ED56-4ED7-D27A-BB028B9D002F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59573635" sldId="466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59573635" sldId="466"/>
            <ac:picMk id="13" creationId="{BC4EE870-09B7-8146-9A21-2EC9F636AABF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126721714" sldId="468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126721714" sldId="468"/>
            <ac:picMk id="7" creationId="{4F0207DF-9EB3-3B94-AEAB-50854C497ECC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048325892" sldId="469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048325892" sldId="469"/>
            <ac:picMk id="7" creationId="{8FFB01DD-7F7A-618B-7CCD-3032826B8E11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2944968011" sldId="470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944968011" sldId="470"/>
            <ac:picMk id="3" creationId="{D5706E6A-86AE-D432-C480-EF261A69E462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699428952" sldId="472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699428952" sldId="472"/>
            <ac:picMk id="3" creationId="{0493629D-BD20-59C0-0D42-5D35323B2558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206161323" sldId="473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206161323" sldId="473"/>
            <ac:picMk id="15" creationId="{D9E1BD00-99C8-B005-2CB0-944988C9AFB8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2606847218" sldId="474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606847218" sldId="474"/>
            <ac:picMk id="10" creationId="{7691F2AD-0D19-276D-E185-C80F47D19AB6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2897729400" sldId="476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897729400" sldId="476"/>
            <ac:picMk id="11" creationId="{BDE34A67-1E76-7C5A-407B-39B52A752018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704997344" sldId="477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704997344" sldId="477"/>
            <ac:picMk id="20" creationId="{60D4D48C-70AD-19A1-61C5-3C2561AA5401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2731723924" sldId="478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731723924" sldId="478"/>
            <ac:picMk id="15" creationId="{187EA419-59FC-205D-6EC4-2D0798473235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406963407" sldId="480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406963407" sldId="480"/>
            <ac:picMk id="8" creationId="{48E73ACE-0181-3EDB-9370-F38D1F524531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3629628773" sldId="481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3629628773" sldId="481"/>
            <ac:picMk id="21" creationId="{8D388ECD-16FF-EACC-C86F-C0229CC5D3AB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1:18.162" v="27" actId="20577"/>
        <pc:sldMkLst>
          <pc:docMk/>
          <pc:sldMk cId="267944587" sldId="482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267944587" sldId="482"/>
            <ac:picMk id="8" creationId="{A2A2D7E0-B0A8-8184-95C9-533AAD848273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4599320" sldId="483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4599320" sldId="483"/>
            <ac:picMk id="15" creationId="{187EA419-59FC-205D-6EC4-2D0798473235}"/>
          </ac:picMkLst>
        </pc:picChg>
      </pc:sldChg>
      <pc:sldChg chg="delSp modTransition modAnim modNotesTx">
        <pc:chgData name="Joyanta Debnath" userId="e3ab950c-fdc2-4ab5-893b-51d71d5ff5aa" providerId="ADAL" clId="{42E57EDA-03AA-D747-A2A2-96F590884C2D}" dt="2024-05-22T18:10:59.688" v="26"/>
        <pc:sldMkLst>
          <pc:docMk/>
          <pc:sldMk cId="1808973946" sldId="484"/>
        </pc:sldMkLst>
        <pc:picChg chg="del">
          <ac:chgData name="Joyanta Debnath" userId="e3ab950c-fdc2-4ab5-893b-51d71d5ff5aa" providerId="ADAL" clId="{42E57EDA-03AA-D747-A2A2-96F590884C2D}" dt="2024-05-22T18:10:59.688" v="26"/>
          <ac:picMkLst>
            <pc:docMk/>
            <pc:sldMk cId="1808973946" sldId="484"/>
            <ac:picMk id="53" creationId="{01FCF0BD-65BA-57B0-A6D3-D15C9319C454}"/>
          </ac:picMkLst>
        </pc:picChg>
      </pc:sldChg>
    </pc:docChg>
  </pc:docChgLst>
  <pc:docChgLst>
    <pc:chgData name="Joyanta Debnath" userId="e3ab950c-fdc2-4ab5-893b-51d71d5ff5aa" providerId="ADAL" clId="{C5B667CE-9904-1040-B958-5B7AEA09F020}"/>
    <pc:docChg chg="undo redo custSel addSld delSld modSld sldOrd modMainMaster">
      <pc:chgData name="Joyanta Debnath" userId="e3ab950c-fdc2-4ab5-893b-51d71d5ff5aa" providerId="ADAL" clId="{C5B667CE-9904-1040-B958-5B7AEA09F020}" dt="2024-05-22T10:21:43.636" v="12107" actId="20577"/>
      <pc:docMkLst>
        <pc:docMk/>
      </pc:docMkLst>
      <pc:sldChg chg="addSp delSp modSp add del mod modTransition setBg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09857222" sldId="256"/>
        </pc:sldMkLst>
        <pc:spChg chg="mod">
          <ac:chgData name="Joyanta Debnath" userId="e3ab950c-fdc2-4ab5-893b-51d71d5ff5aa" providerId="ADAL" clId="{C5B667CE-9904-1040-B958-5B7AEA09F020}" dt="2024-05-17T12:26:11.845" v="6491" actId="1036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Joyanta Debnath" userId="e3ab950c-fdc2-4ab5-893b-51d71d5ff5aa" providerId="ADAL" clId="{C5B667CE-9904-1040-B958-5B7AEA09F020}" dt="2024-05-17T12:26:29.309" v="6508" actId="1035"/>
          <ac:spMkLst>
            <pc:docMk/>
            <pc:sldMk cId="109857222" sldId="256"/>
            <ac:spMk id="9" creationId="{1D33CCFA-4AF9-8DA0-E8A2-08496AE3F0B4}"/>
          </ac:spMkLst>
        </pc:spChg>
        <pc:picChg chg="add del mod">
          <ac:chgData name="Joyanta Debnath" userId="e3ab950c-fdc2-4ab5-893b-51d71d5ff5aa" providerId="ADAL" clId="{C5B667CE-9904-1040-B958-5B7AEA09F020}" dt="2024-05-17T11:08:20.120" v="5656" actId="478"/>
          <ac:picMkLst>
            <pc:docMk/>
            <pc:sldMk cId="109857222" sldId="256"/>
            <ac:picMk id="7" creationId="{AB35388A-306E-AEEF-BCAC-203DBAADE10C}"/>
          </ac:picMkLst>
        </pc:picChg>
        <pc:picChg chg="add del mod">
          <ac:chgData name="Joyanta Debnath" userId="e3ab950c-fdc2-4ab5-893b-51d71d5ff5aa" providerId="ADAL" clId="{C5B667CE-9904-1040-B958-5B7AEA09F020}" dt="2024-05-17T11:08:12.635" v="5655" actId="478"/>
          <ac:picMkLst>
            <pc:docMk/>
            <pc:sldMk cId="109857222" sldId="256"/>
            <ac:picMk id="10" creationId="{5D3A341F-C040-107E-AF48-43DEFCFF7063}"/>
          </ac:picMkLst>
        </pc:picChg>
        <pc:picChg chg="add del mod">
          <ac:chgData name="Joyanta Debnath" userId="e3ab950c-fdc2-4ab5-893b-51d71d5ff5aa" providerId="ADAL" clId="{C5B667CE-9904-1040-B958-5B7AEA09F020}" dt="2024-05-17T11:10:03.427" v="5671" actId="478"/>
          <ac:picMkLst>
            <pc:docMk/>
            <pc:sldMk cId="109857222" sldId="256"/>
            <ac:picMk id="12" creationId="{1724A9B6-1686-439F-5B50-3D91681692DC}"/>
          </ac:picMkLst>
        </pc:picChg>
        <pc:picChg chg="add del mod">
          <ac:chgData name="Joyanta Debnath" userId="e3ab950c-fdc2-4ab5-893b-51d71d5ff5aa" providerId="ADAL" clId="{C5B667CE-9904-1040-B958-5B7AEA09F020}" dt="2024-05-17T12:03:01.211" v="6131" actId="478"/>
          <ac:picMkLst>
            <pc:docMk/>
            <pc:sldMk cId="109857222" sldId="256"/>
            <ac:picMk id="16" creationId="{637909BE-CCF5-D190-3A40-C7C84FEE0804}"/>
          </ac:picMkLst>
        </pc:picChg>
        <pc:picChg chg="add del mod">
          <ac:chgData name="Joyanta Debnath" userId="e3ab950c-fdc2-4ab5-893b-51d71d5ff5aa" providerId="ADAL" clId="{C5B667CE-9904-1040-B958-5B7AEA09F020}" dt="2024-05-17T11:11:23.880" v="5676" actId="34307"/>
          <ac:picMkLst>
            <pc:docMk/>
            <pc:sldMk cId="109857222" sldId="256"/>
            <ac:picMk id="17" creationId="{C9818E4E-4D5C-A321-1F9A-411C00C7C151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109857222" sldId="256"/>
            <ac:picMk id="21" creationId="{53C33938-84E5-B3B9-2E02-746F215AB514}"/>
          </ac:picMkLst>
        </pc:picChg>
      </pc:sldChg>
      <pc:sldChg chg="addSp delSp modSp mod modTransition modAnim">
        <pc:chgData name="Joyanta Debnath" userId="e3ab950c-fdc2-4ab5-893b-51d71d5ff5aa" providerId="ADAL" clId="{C5B667CE-9904-1040-B958-5B7AEA09F020}" dt="2024-05-22T09:13:12.123" v="12088"/>
        <pc:sldMkLst>
          <pc:docMk/>
          <pc:sldMk cId="551578182" sldId="389"/>
        </pc:sldMkLst>
        <pc:spChg chg="add del">
          <ac:chgData name="Joyanta Debnath" userId="e3ab950c-fdc2-4ab5-893b-51d71d5ff5aa" providerId="ADAL" clId="{C5B667CE-9904-1040-B958-5B7AEA09F020}" dt="2024-05-17T12:18:36.679" v="6351" actId="478"/>
          <ac:spMkLst>
            <pc:docMk/>
            <pc:sldMk cId="551578182" sldId="389"/>
            <ac:spMk id="5" creationId="{15AA39D6-BF2F-4B26-B0B8-540B98EEE7D1}"/>
          </ac:spMkLst>
        </pc:spChg>
        <pc:grpChg chg="mod">
          <ac:chgData name="Joyanta Debnath" userId="e3ab950c-fdc2-4ab5-893b-51d71d5ff5aa" providerId="ADAL" clId="{C5B667CE-9904-1040-B958-5B7AEA09F020}" dt="2024-05-17T12:20:03.654" v="6367" actId="1037"/>
          <ac:grpSpMkLst>
            <pc:docMk/>
            <pc:sldMk cId="551578182" sldId="389"/>
            <ac:grpSpMk id="11" creationId="{1A7EF7FF-3B7B-AA21-62B7-8C4D8108EE55}"/>
          </ac:grpSpMkLst>
        </pc:grp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551578182" sldId="389"/>
            <ac:picMk id="21" creationId="{CD45D454-F6FA-4C13-38DE-D2F6C6207F57}"/>
          </ac:picMkLst>
        </pc:picChg>
      </pc:sldChg>
      <pc:sldChg chg="delSp modSp del mod delAnim modNotesTx">
        <pc:chgData name="Joyanta Debnath" userId="e3ab950c-fdc2-4ab5-893b-51d71d5ff5aa" providerId="ADAL" clId="{C5B667CE-9904-1040-B958-5B7AEA09F020}" dt="2024-05-17T06:29:58.075" v="5215" actId="2696"/>
        <pc:sldMkLst>
          <pc:docMk/>
          <pc:sldMk cId="405365489" sldId="434"/>
        </pc:sldMkLst>
        <pc:spChg chg="del">
          <ac:chgData name="Joyanta Debnath" userId="e3ab950c-fdc2-4ab5-893b-51d71d5ff5aa" providerId="ADAL" clId="{C5B667CE-9904-1040-B958-5B7AEA09F020}" dt="2024-05-16T20:13:59.031" v="2724" actId="478"/>
          <ac:spMkLst>
            <pc:docMk/>
            <pc:sldMk cId="405365489" sldId="434"/>
            <ac:spMk id="2" creationId="{6567B677-CE5A-0176-EFFD-3180DDB23A20}"/>
          </ac:spMkLst>
        </pc:spChg>
        <pc:spChg chg="mod">
          <ac:chgData name="Joyanta Debnath" userId="e3ab950c-fdc2-4ab5-893b-51d71d5ff5aa" providerId="ADAL" clId="{C5B667CE-9904-1040-B958-5B7AEA09F020}" dt="2024-05-16T20:14:09.003" v="2728" actId="14100"/>
          <ac:spMkLst>
            <pc:docMk/>
            <pc:sldMk cId="405365489" sldId="434"/>
            <ac:spMk id="3" creationId="{C8E6895F-C8F8-D800-EEA2-B74AA09B1292}"/>
          </ac:spMkLst>
        </pc:spChg>
        <pc:spChg chg="del">
          <ac:chgData name="Joyanta Debnath" userId="e3ab950c-fdc2-4ab5-893b-51d71d5ff5aa" providerId="ADAL" clId="{C5B667CE-9904-1040-B958-5B7AEA09F020}" dt="2024-05-16T20:14:00.435" v="2725" actId="478"/>
          <ac:spMkLst>
            <pc:docMk/>
            <pc:sldMk cId="405365489" sldId="434"/>
            <ac:spMk id="4" creationId="{F835A9E2-C0EB-2651-8525-03304F86AE6E}"/>
          </ac:spMkLst>
        </pc:spChg>
        <pc:spChg chg="del">
          <ac:chgData name="Joyanta Debnath" userId="e3ab950c-fdc2-4ab5-893b-51d71d5ff5aa" providerId="ADAL" clId="{C5B667CE-9904-1040-B958-5B7AEA09F020}" dt="2024-05-16T20:13:57.615" v="2723" actId="478"/>
          <ac:spMkLst>
            <pc:docMk/>
            <pc:sldMk cId="405365489" sldId="434"/>
            <ac:spMk id="6" creationId="{A670C9DB-8348-ADD4-2FF1-2253F4C6E639}"/>
          </ac:spMkLst>
        </pc:spChg>
        <pc:spChg chg="del">
          <ac:chgData name="Joyanta Debnath" userId="e3ab950c-fdc2-4ab5-893b-51d71d5ff5aa" providerId="ADAL" clId="{C5B667CE-9904-1040-B958-5B7AEA09F020}" dt="2024-05-16T20:14:02.293" v="2726" actId="478"/>
          <ac:spMkLst>
            <pc:docMk/>
            <pc:sldMk cId="405365489" sldId="434"/>
            <ac:spMk id="10" creationId="{AB51885B-F558-551B-BDB3-9457E46DA135}"/>
          </ac:spMkLst>
        </pc:spChg>
      </pc:sldChg>
      <pc:sldChg chg="addSp delSp modSp mod modTransition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386924878" sldId="450"/>
        </pc:sldMkLst>
        <pc:spChg chg="add del mod">
          <ac:chgData name="Joyanta Debnath" userId="e3ab950c-fdc2-4ab5-893b-51d71d5ff5aa" providerId="ADAL" clId="{C5B667CE-9904-1040-B958-5B7AEA09F020}" dt="2024-05-17T12:19:49.862" v="6357" actId="1076"/>
          <ac:spMkLst>
            <pc:docMk/>
            <pc:sldMk cId="1386924878" sldId="450"/>
            <ac:spMk id="4" creationId="{99301412-64B6-47A6-BA62-E60789B5C632}"/>
          </ac:spMkLst>
        </pc:spChg>
        <pc:grpChg chg="mod">
          <ac:chgData name="Joyanta Debnath" userId="e3ab950c-fdc2-4ab5-893b-51d71d5ff5aa" providerId="ADAL" clId="{C5B667CE-9904-1040-B958-5B7AEA09F020}" dt="2024-05-17T12:13:01.829" v="6256" actId="1038"/>
          <ac:grpSpMkLst>
            <pc:docMk/>
            <pc:sldMk cId="1386924878" sldId="450"/>
            <ac:grpSpMk id="2" creationId="{B739E84D-52A5-957A-F539-27453F04BF71}"/>
          </ac:grpSpMkLst>
        </pc:grpChg>
        <pc:picChg chg="mod">
          <ac:chgData name="Joyanta Debnath" userId="e3ab950c-fdc2-4ab5-893b-51d71d5ff5aa" providerId="ADAL" clId="{C5B667CE-9904-1040-B958-5B7AEA09F020}" dt="2024-05-17T12:13:15.080" v="6298" actId="1038"/>
          <ac:picMkLst>
            <pc:docMk/>
            <pc:sldMk cId="1386924878" sldId="450"/>
            <ac:picMk id="7" creationId="{8C76E930-D2F8-A415-728B-0A44013797E1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1386924878" sldId="450"/>
            <ac:picMk id="20" creationId="{B4E6B926-F4A7-7573-3D30-A391A4B0FBD4}"/>
          </ac:picMkLst>
        </pc:picChg>
      </pc:sldChg>
      <pc:sldChg chg="addSp delSp modSp mod modTransition setBg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3264993764" sldId="452"/>
        </pc:sldMkLst>
        <pc:spChg chg="add mod">
          <ac:chgData name="Joyanta Debnath" userId="e3ab950c-fdc2-4ab5-893b-51d71d5ff5aa" providerId="ADAL" clId="{C5B667CE-9904-1040-B958-5B7AEA09F020}" dt="2024-05-16T19:50:45.624" v="1496" actId="20577"/>
          <ac:spMkLst>
            <pc:docMk/>
            <pc:sldMk cId="3264993764" sldId="452"/>
            <ac:spMk id="7" creationId="{3C7E0153-D0C6-CAC6-8682-1851BC351304}"/>
          </ac:spMkLst>
        </pc:spChg>
        <pc:spChg chg="mod">
          <ac:chgData name="Joyanta Debnath" userId="e3ab950c-fdc2-4ab5-893b-51d71d5ff5aa" providerId="ADAL" clId="{C5B667CE-9904-1040-B958-5B7AEA09F020}" dt="2024-05-16T19:40:19.128" v="803" actId="207"/>
          <ac:spMkLst>
            <pc:docMk/>
            <pc:sldMk cId="3264993764" sldId="452"/>
            <ac:spMk id="9" creationId="{051AFEDD-114F-0002-1BBE-76E0E605DFA0}"/>
          </ac:spMkLst>
        </pc:spChg>
        <pc:spChg chg="mod">
          <ac:chgData name="Joyanta Debnath" userId="e3ab950c-fdc2-4ab5-893b-51d71d5ff5aa" providerId="ADAL" clId="{C5B667CE-9904-1040-B958-5B7AEA09F020}" dt="2024-05-16T19:40:19.128" v="803" actId="207"/>
          <ac:spMkLst>
            <pc:docMk/>
            <pc:sldMk cId="3264993764" sldId="452"/>
            <ac:spMk id="10" creationId="{B518FDE0-5B5F-C09C-92B9-21691CBE1DF2}"/>
          </ac:spMkLst>
        </pc:spChg>
        <pc:spChg chg="mod">
          <ac:chgData name="Joyanta Debnath" userId="e3ab950c-fdc2-4ab5-893b-51d71d5ff5aa" providerId="ADAL" clId="{C5B667CE-9904-1040-B958-5B7AEA09F020}" dt="2024-05-16T19:40:19.128" v="803" actId="207"/>
          <ac:spMkLst>
            <pc:docMk/>
            <pc:sldMk cId="3264993764" sldId="452"/>
            <ac:spMk id="11" creationId="{4A2BF4F2-5642-F9EB-1B25-7DAF372F42AD}"/>
          </ac:spMkLst>
        </pc:spChg>
        <pc:spChg chg="add mod">
          <ac:chgData name="Joyanta Debnath" userId="e3ab950c-fdc2-4ab5-893b-51d71d5ff5aa" providerId="ADAL" clId="{C5B667CE-9904-1040-B958-5B7AEA09F020}" dt="2024-05-16T19:50:34.353" v="1493" actId="122"/>
          <ac:spMkLst>
            <pc:docMk/>
            <pc:sldMk cId="3264993764" sldId="452"/>
            <ac:spMk id="12" creationId="{2F9BFC11-5FDD-B058-A532-6E4A90693CA5}"/>
          </ac:spMkLst>
        </pc:spChg>
        <pc:spChg chg="add mod">
          <ac:chgData name="Joyanta Debnath" userId="e3ab950c-fdc2-4ab5-893b-51d71d5ff5aa" providerId="ADAL" clId="{C5B667CE-9904-1040-B958-5B7AEA09F020}" dt="2024-05-16T19:50:34.353" v="1493" actId="122"/>
          <ac:spMkLst>
            <pc:docMk/>
            <pc:sldMk cId="3264993764" sldId="452"/>
            <ac:spMk id="13" creationId="{EDD09359-0B0C-93DB-BBF1-B3107FD637C4}"/>
          </ac:spMkLst>
        </pc:spChg>
        <pc:spChg chg="add mod">
          <ac:chgData name="Joyanta Debnath" userId="e3ab950c-fdc2-4ab5-893b-51d71d5ff5aa" providerId="ADAL" clId="{C5B667CE-9904-1040-B958-5B7AEA09F020}" dt="2024-05-16T19:50:34.353" v="1493" actId="122"/>
          <ac:spMkLst>
            <pc:docMk/>
            <pc:sldMk cId="3264993764" sldId="452"/>
            <ac:spMk id="14" creationId="{2B8B6D39-B645-BF93-0D6D-74E7CE86A0F3}"/>
          </ac:spMkLst>
        </pc:spChg>
        <pc:spChg chg="mod">
          <ac:chgData name="Joyanta Debnath" userId="e3ab950c-fdc2-4ab5-893b-51d71d5ff5aa" providerId="ADAL" clId="{C5B667CE-9904-1040-B958-5B7AEA09F020}" dt="2024-05-16T19:40:26.624" v="804" actId="207"/>
          <ac:spMkLst>
            <pc:docMk/>
            <pc:sldMk cId="3264993764" sldId="452"/>
            <ac:spMk id="41" creationId="{194D782E-4E2A-31C5-6B7D-C52114F3CF25}"/>
          </ac:spMkLst>
        </pc:spChg>
        <pc:spChg chg="mod">
          <ac:chgData name="Joyanta Debnath" userId="e3ab950c-fdc2-4ab5-893b-51d71d5ff5aa" providerId="ADAL" clId="{C5B667CE-9904-1040-B958-5B7AEA09F020}" dt="2024-05-16T19:42:59.209" v="1033" actId="207"/>
          <ac:spMkLst>
            <pc:docMk/>
            <pc:sldMk cId="3264993764" sldId="452"/>
            <ac:spMk id="42" creationId="{0BEACB46-BADC-83FF-5639-BB86E8DE0899}"/>
          </ac:spMkLst>
        </pc:spChg>
        <pc:spChg chg="mod">
          <ac:chgData name="Joyanta Debnath" userId="e3ab950c-fdc2-4ab5-893b-51d71d5ff5aa" providerId="ADAL" clId="{C5B667CE-9904-1040-B958-5B7AEA09F020}" dt="2024-05-16T19:40:30.001" v="805" actId="207"/>
          <ac:spMkLst>
            <pc:docMk/>
            <pc:sldMk cId="3264993764" sldId="452"/>
            <ac:spMk id="43" creationId="{26B4D81E-9342-8D49-CCD7-04F517B76D69}"/>
          </ac:spMkLst>
        </pc:spChg>
        <pc:picChg chg="del">
          <ac:chgData name="Joyanta Debnath" userId="e3ab950c-fdc2-4ab5-893b-51d71d5ff5aa" providerId="ADAL" clId="{C5B667CE-9904-1040-B958-5B7AEA09F020}" dt="2024-05-16T19:32:15.393" v="444" actId="478"/>
          <ac:picMkLst>
            <pc:docMk/>
            <pc:sldMk cId="3264993764" sldId="452"/>
            <ac:picMk id="2" creationId="{BD8D0496-F72A-0E6E-5C9E-6FC90E30A0DC}"/>
          </ac:picMkLst>
        </pc:picChg>
        <pc:picChg chg="del">
          <ac:chgData name="Joyanta Debnath" userId="e3ab950c-fdc2-4ab5-893b-51d71d5ff5aa" providerId="ADAL" clId="{C5B667CE-9904-1040-B958-5B7AEA09F020}" dt="2024-05-16T19:32:16.999" v="445" actId="478"/>
          <ac:picMkLst>
            <pc:docMk/>
            <pc:sldMk cId="3264993764" sldId="452"/>
            <ac:picMk id="3" creationId="{32BC3840-4A65-BAB7-2912-D7BDD742D169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3264993764" sldId="452"/>
            <ac:picMk id="3" creationId="{4060789C-616F-4D8E-912C-444EC9DE241D}"/>
          </ac:picMkLst>
        </pc:picChg>
        <pc:picChg chg="del">
          <ac:chgData name="Joyanta Debnath" userId="e3ab950c-fdc2-4ab5-893b-51d71d5ff5aa" providerId="ADAL" clId="{C5B667CE-9904-1040-B958-5B7AEA09F020}" dt="2024-05-16T19:32:18.836" v="446" actId="478"/>
          <ac:picMkLst>
            <pc:docMk/>
            <pc:sldMk cId="3264993764" sldId="452"/>
            <ac:picMk id="4" creationId="{2CA29C12-D775-5AD8-27E5-4724182F60A4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2602538469" sldId="456"/>
        </pc:sldMkLst>
        <pc:spChg chg="mod">
          <ac:chgData name="Joyanta Debnath" userId="e3ab950c-fdc2-4ab5-893b-51d71d5ff5aa" providerId="ADAL" clId="{C5B667CE-9904-1040-B958-5B7AEA09F020}" dt="2024-05-19T08:03:09.972" v="11916" actId="113"/>
          <ac:spMkLst>
            <pc:docMk/>
            <pc:sldMk cId="2602538469" sldId="456"/>
            <ac:spMk id="2" creationId="{489654B7-E371-CD5C-2FDE-79352CA3C9DF}"/>
          </ac:spMkLst>
        </pc:spChg>
        <pc:spChg chg="mod">
          <ac:chgData name="Joyanta Debnath" userId="e3ab950c-fdc2-4ab5-893b-51d71d5ff5aa" providerId="ADAL" clId="{C5B667CE-9904-1040-B958-5B7AEA09F020}" dt="2024-05-17T12:11:12.228" v="6206" actId="1076"/>
          <ac:spMkLst>
            <pc:docMk/>
            <pc:sldMk cId="2602538469" sldId="456"/>
            <ac:spMk id="4" creationId="{B4D3E070-6417-F2F7-16B7-60E8FA750783}"/>
          </ac:spMkLst>
        </pc:spChg>
        <pc:picChg chg="mod">
          <ac:chgData name="Joyanta Debnath" userId="e3ab950c-fdc2-4ab5-893b-51d71d5ff5aa" providerId="ADAL" clId="{C5B667CE-9904-1040-B958-5B7AEA09F020}" dt="2024-05-17T12:11:12.228" v="6206" actId="1076"/>
          <ac:picMkLst>
            <pc:docMk/>
            <pc:sldMk cId="2602538469" sldId="456"/>
            <ac:picMk id="3" creationId="{7EB1B829-39EC-7D1C-C80F-B6316858FB74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2602538469" sldId="456"/>
            <ac:picMk id="15" creationId="{B0CE3A4D-47FD-E94B-8162-07A781EB29C2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3164590770" sldId="457"/>
        </pc:sldMkLst>
        <pc:spChg chg="mod">
          <ac:chgData name="Joyanta Debnath" userId="e3ab950c-fdc2-4ab5-893b-51d71d5ff5aa" providerId="ADAL" clId="{C5B667CE-9904-1040-B958-5B7AEA09F020}" dt="2024-05-17T12:13:54.647" v="6322" actId="1037"/>
          <ac:spMkLst>
            <pc:docMk/>
            <pc:sldMk cId="3164590770" sldId="457"/>
            <ac:spMk id="2" creationId="{26345CE0-96C9-D4DE-918F-8864B50D1B6C}"/>
          </ac:spMkLst>
        </pc:spChg>
        <pc:spChg chg="mod">
          <ac:chgData name="Joyanta Debnath" userId="e3ab950c-fdc2-4ab5-893b-51d71d5ff5aa" providerId="ADAL" clId="{C5B667CE-9904-1040-B958-5B7AEA09F020}" dt="2024-05-17T12:13:57.548" v="6329" actId="1037"/>
          <ac:spMkLst>
            <pc:docMk/>
            <pc:sldMk cId="3164590770" sldId="457"/>
            <ac:spMk id="14" creationId="{143F2ECC-E3C4-6CB4-E5FA-A2EFEF54EE4A}"/>
          </ac:spMkLst>
        </pc:spChg>
        <pc:spChg chg="mod">
          <ac:chgData name="Joyanta Debnath" userId="e3ab950c-fdc2-4ab5-893b-51d71d5ff5aa" providerId="ADAL" clId="{C5B667CE-9904-1040-B958-5B7AEA09F020}" dt="2024-05-17T12:13:59.953" v="6335" actId="1037"/>
          <ac:spMkLst>
            <pc:docMk/>
            <pc:sldMk cId="3164590770" sldId="457"/>
            <ac:spMk id="15" creationId="{A5548A31-CBA3-C550-3706-E0FDB6A12B98}"/>
          </ac:spMkLst>
        </pc:sp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3164590770" sldId="457"/>
            <ac:picMk id="13" creationId="{DEF75CF4-E4A6-40F6-BD9C-3A0F96924C6A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609915036" sldId="459"/>
        </pc:sldMkLst>
        <pc:spChg chg="mod">
          <ac:chgData name="Joyanta Debnath" userId="e3ab950c-fdc2-4ab5-893b-51d71d5ff5aa" providerId="ADAL" clId="{C5B667CE-9904-1040-B958-5B7AEA09F020}" dt="2024-05-20T12:58:50.434" v="12004" actId="20577"/>
          <ac:spMkLst>
            <pc:docMk/>
            <pc:sldMk cId="609915036" sldId="459"/>
            <ac:spMk id="11" creationId="{3921719B-BEEC-581E-F8E2-893558F1BA5B}"/>
          </ac:spMkLst>
        </pc:sp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609915036" sldId="459"/>
            <ac:picMk id="14" creationId="{D42049D5-2961-7016-2C33-A3E88FB0128D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1054302355" sldId="460"/>
        </pc:sldMkLst>
        <pc:spChg chg="add del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3" creationId="{558B42A1-1C83-5221-8C88-DF94F6A23533}"/>
          </ac:spMkLst>
        </pc:spChg>
        <pc:spChg chg="add del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5" creationId="{15AA39D6-BF2F-4B26-B0B8-540B98EEE7D1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6" creationId="{A874A8BB-CC81-E8AD-ADDA-76F1A4006F4F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7" creationId="{9B208926-0210-93A4-9994-71ED58853DA7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8" creationId="{24FA5687-FE9A-6811-6A41-754C5B92BC0B}"/>
          </ac:spMkLst>
        </pc:spChg>
        <pc:spChg chg="del">
          <ac:chgData name="Joyanta Debnath" userId="e3ab950c-fdc2-4ab5-893b-51d71d5ff5aa" providerId="ADAL" clId="{C5B667CE-9904-1040-B958-5B7AEA09F020}" dt="2024-05-16T20:10:25.292" v="2424" actId="478"/>
          <ac:spMkLst>
            <pc:docMk/>
            <pc:sldMk cId="1054302355" sldId="460"/>
            <ac:spMk id="8" creationId="{77F54231-5F31-9347-D29C-43293BC5ED25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11" creationId="{6C029227-BC20-5783-EC8C-22A7304DFC7B}"/>
          </ac:spMkLst>
        </pc:spChg>
        <pc:spChg chg="add del mod">
          <ac:chgData name="Joyanta Debnath" userId="e3ab950c-fdc2-4ab5-893b-51d71d5ff5aa" providerId="ADAL" clId="{C5B667CE-9904-1040-B958-5B7AEA09F020}" dt="2024-05-17T06:02:23.750" v="4934" actId="478"/>
          <ac:spMkLst>
            <pc:docMk/>
            <pc:sldMk cId="1054302355" sldId="460"/>
            <ac:spMk id="13" creationId="{4A087D41-CA5A-11C8-3E90-01D85196D9DA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14" creationId="{2D46DE1B-C3D2-EBEA-39D1-285A0B76E872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15" creationId="{12476C79-7122-4B21-CD3E-1F95D88F2400}"/>
          </ac:spMkLst>
        </pc:spChg>
        <pc:spChg chg="add del mod">
          <ac:chgData name="Joyanta Debnath" userId="e3ab950c-fdc2-4ab5-893b-51d71d5ff5aa" providerId="ADAL" clId="{C5B667CE-9904-1040-B958-5B7AEA09F020}" dt="2024-05-17T06:25:40.881" v="5199" actId="478"/>
          <ac:spMkLst>
            <pc:docMk/>
            <pc:sldMk cId="1054302355" sldId="460"/>
            <ac:spMk id="18" creationId="{6E026624-09BB-FF5A-4917-3A3608B8761B}"/>
          </ac:spMkLst>
        </pc:spChg>
        <pc:picChg chg="del">
          <ac:chgData name="Joyanta Debnath" userId="e3ab950c-fdc2-4ab5-893b-51d71d5ff5aa" providerId="ADAL" clId="{C5B667CE-9904-1040-B958-5B7AEA09F020}" dt="2024-05-16T20:10:26.722" v="2425" actId="478"/>
          <ac:picMkLst>
            <pc:docMk/>
            <pc:sldMk cId="1054302355" sldId="460"/>
            <ac:picMk id="2" creationId="{05764117-EA3C-EDF6-588F-4D7586E10666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2" creationId="{4505E258-064C-E2BD-38C1-105E667305CF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4" creationId="{F39D4C90-8870-1865-3559-9226CC392377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9" creationId="{8DE00D52-B4DA-06D6-C663-CCEDF926F1D3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10" creationId="{EE6BD501-4577-128E-39E4-DD00F8039845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12" creationId="{ED07D244-4618-5685-6988-34E945089193}"/>
          </ac:picMkLst>
        </pc:picChg>
        <pc:picChg chg="add del mod">
          <ac:chgData name="Joyanta Debnath" userId="e3ab950c-fdc2-4ab5-893b-51d71d5ff5aa" providerId="ADAL" clId="{C5B667CE-9904-1040-B958-5B7AEA09F020}" dt="2024-05-17T06:25:40.881" v="5199" actId="478"/>
          <ac:picMkLst>
            <pc:docMk/>
            <pc:sldMk cId="1054302355" sldId="460"/>
            <ac:picMk id="17" creationId="{FB88AF64-AF91-44A6-41FC-D0B274E72AA3}"/>
          </ac:picMkLst>
        </pc:picChg>
        <pc:picChg chg="add del mod">
          <ac:chgData name="Joyanta Debnath" userId="e3ab950c-fdc2-4ab5-893b-51d71d5ff5aa" providerId="ADAL" clId="{C5B667CE-9904-1040-B958-5B7AEA09F020}" dt="2024-05-17T12:07:34.404" v="6175" actId="478"/>
          <ac:picMkLst>
            <pc:docMk/>
            <pc:sldMk cId="1054302355" sldId="460"/>
            <ac:picMk id="20" creationId="{19106AE1-27D5-5A9B-B726-6C68589CB06D}"/>
          </ac:picMkLst>
        </pc:picChg>
        <pc:picChg chg="add mod">
          <ac:chgData name="Joyanta Debnath" userId="e3ab950c-fdc2-4ab5-893b-51d71d5ff5aa" providerId="ADAL" clId="{C5B667CE-9904-1040-B958-5B7AEA09F020}" dt="2024-05-22T09:21:24.896" v="12090"/>
          <ac:picMkLst>
            <pc:docMk/>
            <pc:sldMk cId="1054302355" sldId="460"/>
            <ac:picMk id="22" creationId="{83E75399-E712-F56C-8D11-495ABC6602C4}"/>
          </ac:picMkLst>
        </pc:picChg>
      </pc:sldChg>
      <pc:sldChg chg="addSp delSp modSp mod modTransition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457498225" sldId="461"/>
        </pc:sldMkLst>
        <pc:spChg chg="add del mod">
          <ac:chgData name="Joyanta Debnath" userId="e3ab950c-fdc2-4ab5-893b-51d71d5ff5aa" providerId="ADAL" clId="{C5B667CE-9904-1040-B958-5B7AEA09F020}" dt="2024-05-17T12:18:59.133" v="6353" actId="1076"/>
          <ac:spMkLst>
            <pc:docMk/>
            <pc:sldMk cId="1457498225" sldId="461"/>
            <ac:spMk id="4" creationId="{99301412-64B6-47A6-BA62-E60789B5C632}"/>
          </ac:spMkLst>
        </pc:spChg>
        <pc:spChg chg="mod">
          <ac:chgData name="Joyanta Debnath" userId="e3ab950c-fdc2-4ab5-893b-51d71d5ff5aa" providerId="ADAL" clId="{C5B667CE-9904-1040-B958-5B7AEA09F020}" dt="2024-05-18T11:41:18.812" v="8851" actId="113"/>
          <ac:spMkLst>
            <pc:docMk/>
            <pc:sldMk cId="1457498225" sldId="461"/>
            <ac:spMk id="7" creationId="{C4FEFB46-E0BD-DABC-6548-6B018E3039A6}"/>
          </ac:spMkLst>
        </pc:spChg>
        <pc:spChg chg="mod">
          <ac:chgData name="Joyanta Debnath" userId="e3ab950c-fdc2-4ab5-893b-51d71d5ff5aa" providerId="ADAL" clId="{C5B667CE-9904-1040-B958-5B7AEA09F020}" dt="2024-05-18T11:57:47.432" v="9250" actId="14100"/>
          <ac:spMkLst>
            <pc:docMk/>
            <pc:sldMk cId="1457498225" sldId="461"/>
            <ac:spMk id="70" creationId="{1DE6A23B-C728-F0AC-EFA2-7848AD0B6F79}"/>
          </ac:spMkLst>
        </pc:spChg>
        <pc:picChg chg="add del mod">
          <ac:chgData name="Joyanta Debnath" userId="e3ab950c-fdc2-4ab5-893b-51d71d5ff5aa" providerId="ADAL" clId="{C5B667CE-9904-1040-B958-5B7AEA09F020}" dt="2024-05-18T11:48:11.229" v="9025" actId="478"/>
          <ac:picMkLst>
            <pc:docMk/>
            <pc:sldMk cId="1457498225" sldId="461"/>
            <ac:picMk id="2" creationId="{C6AE7450-F2BE-DAB4-FF57-3816674EDC15}"/>
          </ac:picMkLst>
        </pc:picChg>
        <pc:picChg chg="add mod">
          <ac:chgData name="Joyanta Debnath" userId="e3ab950c-fdc2-4ab5-893b-51d71d5ff5aa" providerId="ADAL" clId="{C5B667CE-9904-1040-B958-5B7AEA09F020}" dt="2024-05-18T11:48:14.028" v="9026" actId="1076"/>
          <ac:picMkLst>
            <pc:docMk/>
            <pc:sldMk cId="1457498225" sldId="461"/>
            <ac:picMk id="8" creationId="{FB935F8E-6977-E18D-F3E9-F38975E3A261}"/>
          </ac:picMkLst>
        </pc:picChg>
        <pc:picChg chg="add del mod">
          <ac:chgData name="Joyanta Debnath" userId="e3ab950c-fdc2-4ab5-893b-51d71d5ff5aa" providerId="ADAL" clId="{C5B667CE-9904-1040-B958-5B7AEA09F020}" dt="2024-05-17T11:17:04.845" v="5705" actId="478"/>
          <ac:picMkLst>
            <pc:docMk/>
            <pc:sldMk cId="1457498225" sldId="461"/>
            <ac:picMk id="45" creationId="{7F9EDBB1-3CD7-797D-4FF5-D80F9B6087B5}"/>
          </ac:picMkLst>
        </pc:picChg>
        <pc:picChg chg="add mod">
          <ac:chgData name="Joyanta Debnath" userId="e3ab950c-fdc2-4ab5-893b-51d71d5ff5aa" providerId="ADAL" clId="{C5B667CE-9904-1040-B958-5B7AEA09F020}" dt="2024-05-22T09:13:12.123" v="12088"/>
          <ac:picMkLst>
            <pc:docMk/>
            <pc:sldMk cId="1457498225" sldId="461"/>
            <ac:picMk id="53" creationId="{01FCF0BD-65BA-57B0-A6D3-D15C9319C454}"/>
          </ac:picMkLst>
        </pc:picChg>
        <pc:picChg chg="del mod">
          <ac:chgData name="Joyanta Debnath" userId="e3ab950c-fdc2-4ab5-893b-51d71d5ff5aa" providerId="ADAL" clId="{C5B667CE-9904-1040-B958-5B7AEA09F020}" dt="2024-05-18T11:48:08.930" v="9024" actId="478"/>
          <ac:picMkLst>
            <pc:docMk/>
            <pc:sldMk cId="1457498225" sldId="461"/>
            <ac:picMk id="69" creationId="{77547575-C7B2-4D7E-8CC1-861FB74807D4}"/>
          </ac:picMkLst>
        </pc:picChg>
        <pc:picChg chg="mod">
          <ac:chgData name="Joyanta Debnath" userId="e3ab950c-fdc2-4ab5-893b-51d71d5ff5aa" providerId="ADAL" clId="{C5B667CE-9904-1040-B958-5B7AEA09F020}" dt="2024-05-18T11:57:49.847" v="9251" actId="1076"/>
          <ac:picMkLst>
            <pc:docMk/>
            <pc:sldMk cId="1457498225" sldId="461"/>
            <ac:picMk id="72" creationId="{52C04171-0D6A-1252-BEBB-63DAE21213FB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426513184" sldId="462"/>
        </pc:sldMkLst>
        <pc:spChg chg="add del">
          <ac:chgData name="Joyanta Debnath" userId="e3ab950c-fdc2-4ab5-893b-51d71d5ff5aa" providerId="ADAL" clId="{C5B667CE-9904-1040-B958-5B7AEA09F020}" dt="2024-05-17T12:18:30.670" v="6346" actId="478"/>
          <ac:spMkLst>
            <pc:docMk/>
            <pc:sldMk cId="426513184" sldId="462"/>
            <ac:spMk id="5" creationId="{15AA39D6-BF2F-4B26-B0B8-540B98EEE7D1}"/>
          </ac:spMkLst>
        </pc:sp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426513184" sldId="462"/>
            <ac:picMk id="7" creationId="{71BAF188-6C97-6A24-7144-3B9241921071}"/>
          </ac:picMkLst>
        </pc:picChg>
      </pc:sldChg>
      <pc:sldChg chg="addSp delSp modSp mod modTransition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3355937868" sldId="464"/>
        </pc:sldMkLst>
        <pc:spChg chg="del mod">
          <ac:chgData name="Joyanta Debnath" userId="e3ab950c-fdc2-4ab5-893b-51d71d5ff5aa" providerId="ADAL" clId="{C5B667CE-9904-1040-B958-5B7AEA09F020}" dt="2024-05-19T07:54:54.367" v="11885" actId="478"/>
          <ac:spMkLst>
            <pc:docMk/>
            <pc:sldMk cId="3355937868" sldId="464"/>
            <ac:spMk id="2" creationId="{3A868562-F985-EB0B-C959-F8BFD4F75564}"/>
          </ac:spMkLst>
        </pc:spChg>
        <pc:spChg chg="mod">
          <ac:chgData name="Joyanta Debnath" userId="e3ab950c-fdc2-4ab5-893b-51d71d5ff5aa" providerId="ADAL" clId="{C5B667CE-9904-1040-B958-5B7AEA09F020}" dt="2024-05-19T08:01:43.323" v="11909" actId="1076"/>
          <ac:spMkLst>
            <pc:docMk/>
            <pc:sldMk cId="3355937868" sldId="464"/>
            <ac:spMk id="4" creationId="{60972369-D9A0-5FA2-F5B5-2B9E4F143CE9}"/>
          </ac:spMkLst>
        </pc:spChg>
        <pc:picChg chg="mod">
          <ac:chgData name="Joyanta Debnath" userId="e3ab950c-fdc2-4ab5-893b-51d71d5ff5aa" providerId="ADAL" clId="{C5B667CE-9904-1040-B958-5B7AEA09F020}" dt="2024-05-19T07:57:26.102" v="11903" actId="1076"/>
          <ac:picMkLst>
            <pc:docMk/>
            <pc:sldMk cId="3355937868" sldId="464"/>
            <ac:picMk id="10" creationId="{37C08D48-056A-FB3E-ED9F-56EA6017F435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3355937868" sldId="464"/>
            <ac:picMk id="13" creationId="{6E8086BE-ED56-4ED7-D27A-BB028B9D002F}"/>
          </ac:picMkLst>
        </pc:picChg>
      </pc:sldChg>
      <pc:sldChg chg="addSp delSp modSp mod modTransition delAnim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159573635" sldId="466"/>
        </pc:sldMkLst>
        <pc:spChg chg="mod">
          <ac:chgData name="Joyanta Debnath" userId="e3ab950c-fdc2-4ab5-893b-51d71d5ff5aa" providerId="ADAL" clId="{C5B667CE-9904-1040-B958-5B7AEA09F020}" dt="2024-05-17T12:20:36.539" v="6370" actId="121"/>
          <ac:spMkLst>
            <pc:docMk/>
            <pc:sldMk cId="159573635" sldId="466"/>
            <ac:spMk id="5" creationId="{15AA39D6-BF2F-4B26-B0B8-540B98EEE7D1}"/>
          </ac:spMkLst>
        </pc:spChg>
        <pc:grpChg chg="del">
          <ac:chgData name="Joyanta Debnath" userId="e3ab950c-fdc2-4ab5-893b-51d71d5ff5aa" providerId="ADAL" clId="{C5B667CE-9904-1040-B958-5B7AEA09F020}" dt="2024-05-17T04:58:41.778" v="3844" actId="478"/>
          <ac:grpSpMkLst>
            <pc:docMk/>
            <pc:sldMk cId="159573635" sldId="466"/>
            <ac:grpSpMk id="2" creationId="{674720C1-DD44-DB6B-7D2B-D379FA539532}"/>
          </ac:grpSpMkLst>
        </pc:grp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159573635" sldId="466"/>
            <ac:picMk id="13" creationId="{BC4EE870-09B7-8146-9A21-2EC9F636AABF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126721714" sldId="468"/>
        </pc:sldMkLst>
        <pc:spChg chg="add del">
          <ac:chgData name="Joyanta Debnath" userId="e3ab950c-fdc2-4ab5-893b-51d71d5ff5aa" providerId="ADAL" clId="{C5B667CE-9904-1040-B958-5B7AEA09F020}" dt="2024-05-17T12:18:31.719" v="6347" actId="478"/>
          <ac:spMkLst>
            <pc:docMk/>
            <pc:sldMk cId="1126721714" sldId="468"/>
            <ac:spMk id="5" creationId="{15AA39D6-BF2F-4B26-B0B8-540B98EEE7D1}"/>
          </ac:spMkLst>
        </pc:spChg>
        <pc:spChg chg="mod">
          <ac:chgData name="Joyanta Debnath" userId="e3ab950c-fdc2-4ab5-893b-51d71d5ff5aa" providerId="ADAL" clId="{C5B667CE-9904-1040-B958-5B7AEA09F020}" dt="2024-05-16T19:25:28.973" v="235" actId="14100"/>
          <ac:spMkLst>
            <pc:docMk/>
            <pc:sldMk cId="1126721714" sldId="468"/>
            <ac:spMk id="16" creationId="{FD90A4C9-00ED-B20D-F313-B7C2B45C26EF}"/>
          </ac:spMkLst>
        </pc:sp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1126721714" sldId="468"/>
            <ac:picMk id="7" creationId="{4F0207DF-9EB3-3B94-AEAB-50854C497ECC}"/>
          </ac:picMkLst>
        </pc:picChg>
      </pc:sldChg>
      <pc:sldChg chg="addSp delSp modSp mod modTransition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048325892" sldId="469"/>
        </pc:sldMkLst>
        <pc:spChg chg="add del">
          <ac:chgData name="Joyanta Debnath" userId="e3ab950c-fdc2-4ab5-893b-51d71d5ff5aa" providerId="ADAL" clId="{C5B667CE-9904-1040-B958-5B7AEA09F020}" dt="2024-05-17T12:18:32.238" v="6348" actId="478"/>
          <ac:spMkLst>
            <pc:docMk/>
            <pc:sldMk cId="1048325892" sldId="469"/>
            <ac:spMk id="5" creationId="{15AA39D6-BF2F-4B26-B0B8-540B98EEE7D1}"/>
          </ac:spMkLst>
        </pc:sp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1048325892" sldId="469"/>
            <ac:picMk id="7" creationId="{8FFB01DD-7F7A-618B-7CCD-3032826B8E11}"/>
          </ac:picMkLst>
        </pc:picChg>
      </pc:sldChg>
      <pc:sldChg chg="addSp delSp modSp mod modTransition modAnim">
        <pc:chgData name="Joyanta Debnath" userId="e3ab950c-fdc2-4ab5-893b-51d71d5ff5aa" providerId="ADAL" clId="{C5B667CE-9904-1040-B958-5B7AEA09F020}" dt="2024-05-22T09:21:24.896" v="12090"/>
        <pc:sldMkLst>
          <pc:docMk/>
          <pc:sldMk cId="2944968011" sldId="470"/>
        </pc:sldMkLst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2944968011" sldId="470"/>
            <ac:picMk id="3" creationId="{D5706E6A-86AE-D432-C480-EF261A69E462}"/>
          </ac:picMkLst>
        </pc:picChg>
      </pc:sldChg>
      <pc:sldChg chg="addSp delSp modSp mod modTransition setBg modAnim modNotesTx">
        <pc:chgData name="Joyanta Debnath" userId="e3ab950c-fdc2-4ab5-893b-51d71d5ff5aa" providerId="ADAL" clId="{C5B667CE-9904-1040-B958-5B7AEA09F020}" dt="2024-05-22T09:23:59.251" v="12095"/>
        <pc:sldMkLst>
          <pc:docMk/>
          <pc:sldMk cId="699428952" sldId="472"/>
        </pc:sldMkLst>
        <pc:spChg chg="del">
          <ac:chgData name="Joyanta Debnath" userId="e3ab950c-fdc2-4ab5-893b-51d71d5ff5aa" providerId="ADAL" clId="{C5B667CE-9904-1040-B958-5B7AEA09F020}" dt="2024-05-16T20:14:23.175" v="2729" actId="478"/>
          <ac:spMkLst>
            <pc:docMk/>
            <pc:sldMk cId="699428952" sldId="472"/>
            <ac:spMk id="3" creationId="{00000000-0000-0000-0000-000000000000}"/>
          </ac:spMkLst>
        </pc:spChg>
        <pc:spChg chg="add del mod">
          <ac:chgData name="Joyanta Debnath" userId="e3ab950c-fdc2-4ab5-893b-51d71d5ff5aa" providerId="ADAL" clId="{C5B667CE-9904-1040-B958-5B7AEA09F020}" dt="2024-05-16T20:14:30.148" v="2732" actId="478"/>
          <ac:spMkLst>
            <pc:docMk/>
            <pc:sldMk cId="699428952" sldId="472"/>
            <ac:spMk id="4" creationId="{0A14523E-FD85-C16A-EF99-C717F27E6CAB}"/>
          </ac:spMkLst>
        </pc:spChg>
        <pc:spChg chg="add mod">
          <ac:chgData name="Joyanta Debnath" userId="e3ab950c-fdc2-4ab5-893b-51d71d5ff5aa" providerId="ADAL" clId="{C5B667CE-9904-1040-B958-5B7AEA09F020}" dt="2024-05-17T16:01:50.849" v="8500" actId="14100"/>
          <ac:spMkLst>
            <pc:docMk/>
            <pc:sldMk cId="699428952" sldId="472"/>
            <ac:spMk id="5" creationId="{1E06D603-A7F0-BE5C-F70F-675D2C3D0DB6}"/>
          </ac:spMkLst>
        </pc:spChg>
        <pc:spChg chg="add mod">
          <ac:chgData name="Joyanta Debnath" userId="e3ab950c-fdc2-4ab5-893b-51d71d5ff5aa" providerId="ADAL" clId="{C5B667CE-9904-1040-B958-5B7AEA09F020}" dt="2024-05-17T16:01:44.440" v="8499" actId="1035"/>
          <ac:spMkLst>
            <pc:docMk/>
            <pc:sldMk cId="699428952" sldId="472"/>
            <ac:spMk id="7" creationId="{3B072214-712A-AE75-D389-80F43A92C840}"/>
          </ac:spMkLst>
        </pc:spChg>
        <pc:spChg chg="del mod">
          <ac:chgData name="Joyanta Debnath" userId="e3ab950c-fdc2-4ab5-893b-51d71d5ff5aa" providerId="ADAL" clId="{C5B667CE-9904-1040-B958-5B7AEA09F020}" dt="2024-05-16T20:15:23.342" v="2742" actId="478"/>
          <ac:spMkLst>
            <pc:docMk/>
            <pc:sldMk cId="699428952" sldId="472"/>
            <ac:spMk id="9" creationId="{1D33CCFA-4AF9-8DA0-E8A2-08496AE3F0B4}"/>
          </ac:spMkLst>
        </pc:spChg>
        <pc:spChg chg="add mod">
          <ac:chgData name="Joyanta Debnath" userId="e3ab950c-fdc2-4ab5-893b-51d71d5ff5aa" providerId="ADAL" clId="{C5B667CE-9904-1040-B958-5B7AEA09F020}" dt="2024-05-17T16:01:34.641" v="8496" actId="1036"/>
          <ac:spMkLst>
            <pc:docMk/>
            <pc:sldMk cId="699428952" sldId="472"/>
            <ac:spMk id="10" creationId="{A3560314-293B-442E-0082-5E70AD0D8307}"/>
          </ac:spMkLst>
        </pc:spChg>
        <pc:spChg chg="del">
          <ac:chgData name="Joyanta Debnath" userId="e3ab950c-fdc2-4ab5-893b-51d71d5ff5aa" providerId="ADAL" clId="{C5B667CE-9904-1040-B958-5B7AEA09F020}" dt="2024-05-16T20:14:28.502" v="2731" actId="478"/>
          <ac:spMkLst>
            <pc:docMk/>
            <pc:sldMk cId="699428952" sldId="472"/>
            <ac:spMk id="13" creationId="{7DC93569-AE71-BC58-3AD2-6490EE46FF6B}"/>
          </ac:spMkLst>
        </pc:spChg>
        <pc:picChg chg="add mod">
          <ac:chgData name="Joyanta Debnath" userId="e3ab950c-fdc2-4ab5-893b-51d71d5ff5aa" providerId="ADAL" clId="{C5B667CE-9904-1040-B958-5B7AEA09F020}" dt="2024-05-22T09:23:59.251" v="12095"/>
          <ac:picMkLst>
            <pc:docMk/>
            <pc:sldMk cId="699428952" sldId="472"/>
            <ac:picMk id="3" creationId="{0493629D-BD20-59C0-0D42-5D35323B2558}"/>
          </ac:picMkLst>
        </pc:picChg>
        <pc:picChg chg="del">
          <ac:chgData name="Joyanta Debnath" userId="e3ab950c-fdc2-4ab5-893b-51d71d5ff5aa" providerId="ADAL" clId="{C5B667CE-9904-1040-B958-5B7AEA09F020}" dt="2024-05-16T20:14:31.647" v="2733" actId="478"/>
          <ac:picMkLst>
            <pc:docMk/>
            <pc:sldMk cId="699428952" sldId="472"/>
            <ac:picMk id="6" creationId="{8F250B42-B8EC-4FD1-8140-3BC8B13EDC75}"/>
          </ac:picMkLst>
        </pc:picChg>
        <pc:picChg chg="del">
          <ac:chgData name="Joyanta Debnath" userId="e3ab950c-fdc2-4ab5-893b-51d71d5ff5aa" providerId="ADAL" clId="{C5B667CE-9904-1040-B958-5B7AEA09F020}" dt="2024-05-16T20:14:24.912" v="2730" actId="478"/>
          <ac:picMkLst>
            <pc:docMk/>
            <pc:sldMk cId="699428952" sldId="472"/>
            <ac:picMk id="19" creationId="{48029C13-CCA4-5560-F85F-0EC5192E8278}"/>
          </ac:picMkLst>
        </pc:picChg>
      </pc:sldChg>
      <pc:sldChg chg="addSp delSp modSp add mod modTransition setBg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206161323" sldId="473"/>
        </pc:sldMkLst>
        <pc:spChg chg="mod">
          <ac:chgData name="Joyanta Debnath" userId="e3ab950c-fdc2-4ab5-893b-51d71d5ff5aa" providerId="ADAL" clId="{C5B667CE-9904-1040-B958-5B7AEA09F020}" dt="2024-05-17T15:01:21.710" v="6553" actId="14100"/>
          <ac:spMkLst>
            <pc:docMk/>
            <pc:sldMk cId="1206161323" sldId="473"/>
            <ac:spMk id="3" creationId="{558B42A1-1C83-5221-8C88-DF94F6A23533}"/>
          </ac:spMkLst>
        </pc:spChg>
        <pc:spChg chg="del">
          <ac:chgData name="Joyanta Debnath" userId="e3ab950c-fdc2-4ab5-893b-51d71d5ff5aa" providerId="ADAL" clId="{C5B667CE-9904-1040-B958-5B7AEA09F020}" dt="2024-05-16T19:22:31.227" v="209" actId="478"/>
          <ac:spMkLst>
            <pc:docMk/>
            <pc:sldMk cId="1206161323" sldId="473"/>
            <ac:spMk id="4" creationId="{242E3918-027C-09E3-B630-570CD9269C91}"/>
          </ac:spMkLst>
        </pc:spChg>
        <pc:spChg chg="del">
          <ac:chgData name="Joyanta Debnath" userId="e3ab950c-fdc2-4ab5-893b-51d71d5ff5aa" providerId="ADAL" clId="{C5B667CE-9904-1040-B958-5B7AEA09F020}" dt="2024-05-16T19:22:35.623" v="212" actId="478"/>
          <ac:spMkLst>
            <pc:docMk/>
            <pc:sldMk cId="1206161323" sldId="473"/>
            <ac:spMk id="6" creationId="{732A7A47-3F00-B31F-E9F1-2BE94DC2FAA9}"/>
          </ac:spMkLst>
        </pc:spChg>
        <pc:spChg chg="add del">
          <ac:chgData name="Joyanta Debnath" userId="e3ab950c-fdc2-4ab5-893b-51d71d5ff5aa" providerId="ADAL" clId="{C5B667CE-9904-1040-B958-5B7AEA09F020}" dt="2024-05-17T03:32:34.361" v="3127" actId="11529"/>
          <ac:spMkLst>
            <pc:docMk/>
            <pc:sldMk cId="1206161323" sldId="473"/>
            <ac:spMk id="7" creationId="{A8DFB908-960E-5193-7E77-9ACCDF024116}"/>
          </ac:spMkLst>
        </pc:spChg>
        <pc:spChg chg="del">
          <ac:chgData name="Joyanta Debnath" userId="e3ab950c-fdc2-4ab5-893b-51d71d5ff5aa" providerId="ADAL" clId="{C5B667CE-9904-1040-B958-5B7AEA09F020}" dt="2024-05-16T19:22:29.515" v="208" actId="478"/>
          <ac:spMkLst>
            <pc:docMk/>
            <pc:sldMk cId="1206161323" sldId="473"/>
            <ac:spMk id="8" creationId="{9AAF85E5-71FC-6E14-F76B-B904B09D55A0}"/>
          </ac:spMkLst>
        </pc:spChg>
        <pc:spChg chg="del">
          <ac:chgData name="Joyanta Debnath" userId="e3ab950c-fdc2-4ab5-893b-51d71d5ff5aa" providerId="ADAL" clId="{C5B667CE-9904-1040-B958-5B7AEA09F020}" dt="2024-05-16T19:22:38.484" v="213" actId="478"/>
          <ac:spMkLst>
            <pc:docMk/>
            <pc:sldMk cId="1206161323" sldId="473"/>
            <ac:spMk id="9" creationId="{B450CB55-2E3E-561C-041B-B6FD197CF893}"/>
          </ac:spMkLst>
        </pc:spChg>
        <pc:spChg chg="del">
          <ac:chgData name="Joyanta Debnath" userId="e3ab950c-fdc2-4ab5-893b-51d71d5ff5aa" providerId="ADAL" clId="{C5B667CE-9904-1040-B958-5B7AEA09F020}" dt="2024-05-16T19:22:42.712" v="215" actId="478"/>
          <ac:spMkLst>
            <pc:docMk/>
            <pc:sldMk cId="1206161323" sldId="473"/>
            <ac:spMk id="10" creationId="{3F7C735C-64DA-8B4E-C724-FF3FA8D71D0C}"/>
          </ac:spMkLst>
        </pc:spChg>
        <pc:spChg chg="add del mod">
          <ac:chgData name="Joyanta Debnath" userId="e3ab950c-fdc2-4ab5-893b-51d71d5ff5aa" providerId="ADAL" clId="{C5B667CE-9904-1040-B958-5B7AEA09F020}" dt="2024-05-17T06:46:35.663" v="5609" actId="478"/>
          <ac:spMkLst>
            <pc:docMk/>
            <pc:sldMk cId="1206161323" sldId="473"/>
            <ac:spMk id="12" creationId="{92137763-E9E6-1E80-88BF-3B5A56465254}"/>
          </ac:spMkLst>
        </pc:spChg>
        <pc:spChg chg="add del mod">
          <ac:chgData name="Joyanta Debnath" userId="e3ab950c-fdc2-4ab5-893b-51d71d5ff5aa" providerId="ADAL" clId="{C5B667CE-9904-1040-B958-5B7AEA09F020}" dt="2024-05-17T06:51:28.930" v="5646" actId="478"/>
          <ac:spMkLst>
            <pc:docMk/>
            <pc:sldMk cId="1206161323" sldId="473"/>
            <ac:spMk id="13" creationId="{DF420ABD-F940-1887-D280-72F2103DCBBC}"/>
          </ac:spMkLst>
        </pc:spChg>
        <pc:spChg chg="del">
          <ac:chgData name="Joyanta Debnath" userId="e3ab950c-fdc2-4ab5-893b-51d71d5ff5aa" providerId="ADAL" clId="{C5B667CE-9904-1040-B958-5B7AEA09F020}" dt="2024-05-16T19:22:34.043" v="211" actId="478"/>
          <ac:spMkLst>
            <pc:docMk/>
            <pc:sldMk cId="1206161323" sldId="473"/>
            <ac:spMk id="16" creationId="{3716C6F0-32C4-EA45-041D-B66992D92AD4}"/>
          </ac:spMkLst>
        </pc:spChg>
        <pc:spChg chg="del">
          <ac:chgData name="Joyanta Debnath" userId="e3ab950c-fdc2-4ab5-893b-51d71d5ff5aa" providerId="ADAL" clId="{C5B667CE-9904-1040-B958-5B7AEA09F020}" dt="2024-05-16T19:22:39.840" v="214" actId="478"/>
          <ac:spMkLst>
            <pc:docMk/>
            <pc:sldMk cId="1206161323" sldId="473"/>
            <ac:spMk id="17" creationId="{4E35D3FA-F600-8660-AAE3-41982AC0A0FF}"/>
          </ac:spMkLst>
        </pc:spChg>
        <pc:graphicFrameChg chg="add del mod modGraphic">
          <ac:chgData name="Joyanta Debnath" userId="e3ab950c-fdc2-4ab5-893b-51d71d5ff5aa" providerId="ADAL" clId="{C5B667CE-9904-1040-B958-5B7AEA09F020}" dt="2024-05-17T03:34:37.632" v="3130" actId="478"/>
          <ac:graphicFrameMkLst>
            <pc:docMk/>
            <pc:sldMk cId="1206161323" sldId="473"/>
            <ac:graphicFrameMk id="2" creationId="{23D44A92-F878-5C33-F5ED-E3F22525E2D3}"/>
          </ac:graphicFrameMkLst>
        </pc:graphicFrameChg>
        <pc:graphicFrameChg chg="add del mod modGraphic">
          <ac:chgData name="Joyanta Debnath" userId="e3ab950c-fdc2-4ab5-893b-51d71d5ff5aa" providerId="ADAL" clId="{C5B667CE-9904-1040-B958-5B7AEA09F020}" dt="2024-05-17T03:36:44.510" v="3142" actId="1032"/>
          <ac:graphicFrameMkLst>
            <pc:docMk/>
            <pc:sldMk cId="1206161323" sldId="473"/>
            <ac:graphicFrameMk id="8" creationId="{764344B1-633C-A698-1A95-FBEA3C75273F}"/>
          </ac:graphicFrameMkLst>
        </pc:graphicFrameChg>
        <pc:graphicFrameChg chg="add del mod modGraphic">
          <ac:chgData name="Joyanta Debnath" userId="e3ab950c-fdc2-4ab5-893b-51d71d5ff5aa" providerId="ADAL" clId="{C5B667CE-9904-1040-B958-5B7AEA09F020}" dt="2024-05-17T03:36:42.366" v="3141" actId="1032"/>
          <ac:graphicFrameMkLst>
            <pc:docMk/>
            <pc:sldMk cId="1206161323" sldId="473"/>
            <ac:graphicFrameMk id="9" creationId="{ECADA58F-1254-D48D-F925-7A0F674161E9}"/>
          </ac:graphicFrameMkLst>
        </pc:graphicFrameChg>
        <pc:graphicFrameChg chg="add del mod modGraphic">
          <ac:chgData name="Joyanta Debnath" userId="e3ab950c-fdc2-4ab5-893b-51d71d5ff5aa" providerId="ADAL" clId="{C5B667CE-9904-1040-B958-5B7AEA09F020}" dt="2024-05-17T03:38:09.989" v="3153" actId="1032"/>
          <ac:graphicFrameMkLst>
            <pc:docMk/>
            <pc:sldMk cId="1206161323" sldId="473"/>
            <ac:graphicFrameMk id="10" creationId="{1CE6356C-EB9C-59FD-5E19-D38CF37B668A}"/>
          </ac:graphicFrameMkLst>
        </pc:graphicFrameChg>
        <pc:graphicFrameChg chg="add del mod modGraphic">
          <ac:chgData name="Joyanta Debnath" userId="e3ab950c-fdc2-4ab5-893b-51d71d5ff5aa" providerId="ADAL" clId="{C5B667CE-9904-1040-B958-5B7AEA09F020}" dt="2024-05-17T15:00:47.263" v="6530"/>
          <ac:graphicFrameMkLst>
            <pc:docMk/>
            <pc:sldMk cId="1206161323" sldId="473"/>
            <ac:graphicFrameMk id="11" creationId="{A13486FD-EC9A-375A-541F-A5FCF974062E}"/>
          </ac:graphicFrameMkLst>
        </pc:graphicFrameChg>
        <pc:picChg chg="add del mod modCrop">
          <ac:chgData name="Joyanta Debnath" userId="e3ab950c-fdc2-4ab5-893b-51d71d5ff5aa" providerId="ADAL" clId="{C5B667CE-9904-1040-B958-5B7AEA09F020}" dt="2024-05-17T03:34:39.543" v="3131" actId="478"/>
          <ac:picMkLst>
            <pc:docMk/>
            <pc:sldMk cId="1206161323" sldId="473"/>
            <ac:picMk id="6" creationId="{DFCE6D3D-484C-69CF-BA71-E79C0B4A5A72}"/>
          </ac:picMkLst>
        </pc:picChg>
        <pc:picChg chg="del">
          <ac:chgData name="Joyanta Debnath" userId="e3ab950c-fdc2-4ab5-893b-51d71d5ff5aa" providerId="ADAL" clId="{C5B667CE-9904-1040-B958-5B7AEA09F020}" dt="2024-05-16T19:22:32.366" v="210" actId="478"/>
          <ac:picMkLst>
            <pc:docMk/>
            <pc:sldMk cId="1206161323" sldId="473"/>
            <ac:picMk id="15" creationId="{53FEF98A-4103-D2DC-D83F-E2C7CD607ADC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1206161323" sldId="473"/>
            <ac:picMk id="15" creationId="{D9E1BD00-99C8-B005-2CB0-944988C9AFB8}"/>
          </ac:picMkLst>
        </pc:picChg>
      </pc:sldChg>
      <pc:sldChg chg="addSp delSp modSp add mod modTransition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2606847218" sldId="474"/>
        </pc:sldMkLst>
        <pc:spChg chg="add mod">
          <ac:chgData name="Joyanta Debnath" userId="e3ab950c-fdc2-4ab5-893b-51d71d5ff5aa" providerId="ADAL" clId="{C5B667CE-9904-1040-B958-5B7AEA09F020}" dt="2024-05-18T12:49:37.346" v="10903" actId="692"/>
          <ac:spMkLst>
            <pc:docMk/>
            <pc:sldMk cId="2606847218" sldId="474"/>
            <ac:spMk id="7" creationId="{A502D3D5-F6C6-3AA1-542F-F6F0ABCA4B58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9" creationId="{051AFEDD-114F-0002-1BBE-76E0E605DFA0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10" creationId="{B518FDE0-5B5F-C09C-92B9-21691CBE1DF2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11" creationId="{4A2BF4F2-5642-F9EB-1B25-7DAF372F42AD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18" creationId="{368DB9FF-3AB6-C66C-4DF1-7C0AE489F7BD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29" creationId="{82BBD6E8-22EB-2584-C747-843ECE3EDD6D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41" creationId="{194D782E-4E2A-31C5-6B7D-C52114F3CF25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42" creationId="{0BEACB46-BADC-83FF-5639-BB86E8DE0899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43" creationId="{26B4D81E-9342-8D49-CCD7-04F517B76D69}"/>
          </ac:spMkLst>
        </pc:spChg>
        <pc:spChg chg="del">
          <ac:chgData name="Joyanta Debnath" userId="e3ab950c-fdc2-4ab5-893b-51d71d5ff5aa" providerId="ADAL" clId="{C5B667CE-9904-1040-B958-5B7AEA09F020}" dt="2024-05-16T19:51:22.323" v="1498" actId="478"/>
          <ac:spMkLst>
            <pc:docMk/>
            <pc:sldMk cId="2606847218" sldId="474"/>
            <ac:spMk id="59" creationId="{7EF41A96-1BA7-C7FC-9DEA-95046538853E}"/>
          </ac:spMkLst>
        </pc:spChg>
        <pc:picChg chg="mod">
          <ac:chgData name="Joyanta Debnath" userId="e3ab950c-fdc2-4ab5-893b-51d71d5ff5aa" providerId="ADAL" clId="{C5B667CE-9904-1040-B958-5B7AEA09F020}" dt="2024-05-18T12:49:29.665" v="10895" actId="692"/>
          <ac:picMkLst>
            <pc:docMk/>
            <pc:sldMk cId="2606847218" sldId="474"/>
            <ac:picMk id="3" creationId="{32BC3840-4A65-BAB7-2912-D7BDD742D169}"/>
          </ac:picMkLst>
        </pc:picChg>
        <pc:picChg chg="add del mod">
          <ac:chgData name="Joyanta Debnath" userId="e3ab950c-fdc2-4ab5-893b-51d71d5ff5aa" providerId="ADAL" clId="{C5B667CE-9904-1040-B958-5B7AEA09F020}" dt="2024-05-22T09:13:12.123" v="12088"/>
          <ac:picMkLst>
            <pc:docMk/>
            <pc:sldMk cId="2606847218" sldId="474"/>
            <ac:picMk id="10" creationId="{7691F2AD-0D19-276D-E185-C80F47D19AB6}"/>
          </ac:picMkLst>
        </pc:pic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20" creationId="{E699E5AF-8DE6-8AEB-F3D5-4AE3268B8451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21" creationId="{CCD8C4F3-76B9-6647-6114-623C28DE61F9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24" creationId="{F18229B4-2E3B-8781-7038-83EB623CF8F3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44" creationId="{1295CBBA-9637-DE5E-3A9B-531EE8886B74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50" creationId="{7AFF2331-E672-0C10-7F1C-D389BAEE1314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54" creationId="{783EE8B9-8132-6E72-A010-B937E7E79584}"/>
          </ac:cxnSpMkLst>
        </pc:cxnChg>
        <pc:cxnChg chg="del mod">
          <ac:chgData name="Joyanta Debnath" userId="e3ab950c-fdc2-4ab5-893b-51d71d5ff5aa" providerId="ADAL" clId="{C5B667CE-9904-1040-B958-5B7AEA09F020}" dt="2024-05-16T19:51:22.323" v="1498" actId="478"/>
          <ac:cxnSpMkLst>
            <pc:docMk/>
            <pc:sldMk cId="2606847218" sldId="474"/>
            <ac:cxnSpMk id="60" creationId="{C5880298-6774-7706-1B31-25EAE2AAD6DC}"/>
          </ac:cxnSpMkLst>
        </pc:cxnChg>
      </pc:sldChg>
      <pc:sldChg chg="add del ord">
        <pc:chgData name="Joyanta Debnath" userId="e3ab950c-fdc2-4ab5-893b-51d71d5ff5aa" providerId="ADAL" clId="{C5B667CE-9904-1040-B958-5B7AEA09F020}" dt="2024-05-17T06:16:59.490" v="5035" actId="2696"/>
        <pc:sldMkLst>
          <pc:docMk/>
          <pc:sldMk cId="2694683834" sldId="475"/>
        </pc:sldMkLst>
      </pc:sldChg>
      <pc:sldChg chg="addSp delSp modSp add mod modTransition modAnim modNotesTx">
        <pc:chgData name="Joyanta Debnath" userId="e3ab950c-fdc2-4ab5-893b-51d71d5ff5aa" providerId="ADAL" clId="{C5B667CE-9904-1040-B958-5B7AEA09F020}" dt="2024-05-22T09:23:59.251" v="12095"/>
        <pc:sldMkLst>
          <pc:docMk/>
          <pc:sldMk cId="2897729400" sldId="476"/>
        </pc:sldMkLst>
        <pc:spChg chg="add mod">
          <ac:chgData name="Joyanta Debnath" userId="e3ab950c-fdc2-4ab5-893b-51d71d5ff5aa" providerId="ADAL" clId="{C5B667CE-9904-1040-B958-5B7AEA09F020}" dt="2024-05-17T06:28:53.854" v="5211"/>
          <ac:spMkLst>
            <pc:docMk/>
            <pc:sldMk cId="2897729400" sldId="476"/>
            <ac:spMk id="6" creationId="{08FCE077-2CE1-00F0-B353-48B0ADF9D214}"/>
          </ac:spMkLst>
        </pc:spChg>
        <pc:spChg chg="del">
          <ac:chgData name="Joyanta Debnath" userId="e3ab950c-fdc2-4ab5-893b-51d71d5ff5aa" providerId="ADAL" clId="{C5B667CE-9904-1040-B958-5B7AEA09F020}" dt="2024-05-17T06:28:53.250" v="5210" actId="478"/>
          <ac:spMkLst>
            <pc:docMk/>
            <pc:sldMk cId="2897729400" sldId="476"/>
            <ac:spMk id="7" creationId="{9B208926-0210-93A4-9994-71ED58853DA7}"/>
          </ac:spMkLst>
        </pc:spChg>
        <pc:spChg chg="mod">
          <ac:chgData name="Joyanta Debnath" userId="e3ab950c-fdc2-4ab5-893b-51d71d5ff5aa" providerId="ADAL" clId="{C5B667CE-9904-1040-B958-5B7AEA09F020}" dt="2024-05-17T06:29:15.152" v="5213" actId="207"/>
          <ac:spMkLst>
            <pc:docMk/>
            <pc:sldMk cId="2897729400" sldId="476"/>
            <ac:spMk id="8" creationId="{77F54231-5F31-9347-D29C-43293BC5ED25}"/>
          </ac:spMkLst>
        </pc:spChg>
        <pc:picChg chg="mod">
          <ac:chgData name="Joyanta Debnath" userId="e3ab950c-fdc2-4ab5-893b-51d71d5ff5aa" providerId="ADAL" clId="{C5B667CE-9904-1040-B958-5B7AEA09F020}" dt="2024-05-17T06:29:02.353" v="5212" actId="1076"/>
          <ac:picMkLst>
            <pc:docMk/>
            <pc:sldMk cId="2897729400" sldId="476"/>
            <ac:picMk id="2" creationId="{05764117-EA3C-EDF6-588F-4D7586E10666}"/>
          </ac:picMkLst>
        </pc:picChg>
        <pc:picChg chg="del">
          <ac:chgData name="Joyanta Debnath" userId="e3ab950c-fdc2-4ab5-893b-51d71d5ff5aa" providerId="ADAL" clId="{C5B667CE-9904-1040-B958-5B7AEA09F020}" dt="2024-05-17T06:28:53.250" v="5210" actId="478"/>
          <ac:picMkLst>
            <pc:docMk/>
            <pc:sldMk cId="2897729400" sldId="476"/>
            <ac:picMk id="4" creationId="{F39D4C90-8870-1865-3559-9226CC392377}"/>
          </ac:picMkLst>
        </pc:picChg>
        <pc:picChg chg="add mod">
          <ac:chgData name="Joyanta Debnath" userId="e3ab950c-fdc2-4ab5-893b-51d71d5ff5aa" providerId="ADAL" clId="{C5B667CE-9904-1040-B958-5B7AEA09F020}" dt="2024-05-17T06:28:53.854" v="5211"/>
          <ac:picMkLst>
            <pc:docMk/>
            <pc:sldMk cId="2897729400" sldId="476"/>
            <ac:picMk id="9" creationId="{0B028829-513C-390E-A218-12B56FCAED5D}"/>
          </ac:picMkLst>
        </pc:picChg>
        <pc:picChg chg="add mod">
          <ac:chgData name="Joyanta Debnath" userId="e3ab950c-fdc2-4ab5-893b-51d71d5ff5aa" providerId="ADAL" clId="{C5B667CE-9904-1040-B958-5B7AEA09F020}" dt="2024-05-22T09:23:59.251" v="12095"/>
          <ac:picMkLst>
            <pc:docMk/>
            <pc:sldMk cId="2897729400" sldId="476"/>
            <ac:picMk id="11" creationId="{BDE34A67-1E76-7C5A-407B-39B52A752018}"/>
          </ac:picMkLst>
        </pc:picChg>
      </pc:sldChg>
      <pc:sldChg chg="addSp delSp modSp add mod modTransition modAnim modNotesTx">
        <pc:chgData name="Joyanta Debnath" userId="e3ab950c-fdc2-4ab5-893b-51d71d5ff5aa" providerId="ADAL" clId="{C5B667CE-9904-1040-B958-5B7AEA09F020}" dt="2024-05-22T09:22:25.650" v="12093"/>
        <pc:sldMkLst>
          <pc:docMk/>
          <pc:sldMk cId="1704997344" sldId="477"/>
        </pc:sldMkLst>
        <pc:spChg chg="del">
          <ac:chgData name="Joyanta Debnath" userId="e3ab950c-fdc2-4ab5-893b-51d71d5ff5aa" providerId="ADAL" clId="{C5B667CE-9904-1040-B958-5B7AEA09F020}" dt="2024-05-17T06:09:58.900" v="4951" actId="478"/>
          <ac:spMkLst>
            <pc:docMk/>
            <pc:sldMk cId="1704997344" sldId="477"/>
            <ac:spMk id="7" creationId="{9B208926-0210-93A4-9994-71ED58853DA7}"/>
          </ac:spMkLst>
        </pc:spChg>
        <pc:spChg chg="add mod">
          <ac:chgData name="Joyanta Debnath" userId="e3ab950c-fdc2-4ab5-893b-51d71d5ff5aa" providerId="ADAL" clId="{C5B667CE-9904-1040-B958-5B7AEA09F020}" dt="2024-05-17T06:09:59.913" v="4952"/>
          <ac:spMkLst>
            <pc:docMk/>
            <pc:sldMk cId="1704997344" sldId="477"/>
            <ac:spMk id="8" creationId="{55BD9EF3-BA63-8A4C-67A8-BE0BC03E90C3}"/>
          </ac:spMkLst>
        </pc:spChg>
        <pc:spChg chg="del">
          <ac:chgData name="Joyanta Debnath" userId="e3ab950c-fdc2-4ab5-893b-51d71d5ff5aa" providerId="ADAL" clId="{C5B667CE-9904-1040-B958-5B7AEA09F020}" dt="2024-05-16T20:10:41.717" v="2441" actId="478"/>
          <ac:spMkLst>
            <pc:docMk/>
            <pc:sldMk cId="1704997344" sldId="477"/>
            <ac:spMk id="8" creationId="{77F54231-5F31-9347-D29C-43293BC5ED25}"/>
          </ac:spMkLst>
        </pc:spChg>
        <pc:spChg chg="add mod">
          <ac:chgData name="Joyanta Debnath" userId="e3ab950c-fdc2-4ab5-893b-51d71d5ff5aa" providerId="ADAL" clId="{C5B667CE-9904-1040-B958-5B7AEA09F020}" dt="2024-05-17T06:11:03.084" v="4964" actId="1036"/>
          <ac:spMkLst>
            <pc:docMk/>
            <pc:sldMk cId="1704997344" sldId="477"/>
            <ac:spMk id="10" creationId="{5E9DABE8-3FCE-AD53-6216-F8D42DF4072C}"/>
          </ac:spMkLst>
        </pc:spChg>
        <pc:spChg chg="add mod">
          <ac:chgData name="Joyanta Debnath" userId="e3ab950c-fdc2-4ab5-893b-51d71d5ff5aa" providerId="ADAL" clId="{C5B667CE-9904-1040-B958-5B7AEA09F020}" dt="2024-05-17T06:14:30.501" v="5010" actId="1076"/>
          <ac:spMkLst>
            <pc:docMk/>
            <pc:sldMk cId="1704997344" sldId="477"/>
            <ac:spMk id="11" creationId="{1EDED4FC-7FF3-C2F2-2F96-1CF4F483B53D}"/>
          </ac:spMkLst>
        </pc:spChg>
        <pc:spChg chg="add mod">
          <ac:chgData name="Joyanta Debnath" userId="e3ab950c-fdc2-4ab5-893b-51d71d5ff5aa" providerId="ADAL" clId="{C5B667CE-9904-1040-B958-5B7AEA09F020}" dt="2024-05-17T06:14:43.055" v="5013" actId="1076"/>
          <ac:spMkLst>
            <pc:docMk/>
            <pc:sldMk cId="1704997344" sldId="477"/>
            <ac:spMk id="14" creationId="{6ACC5E81-0428-C803-238C-C25B66851597}"/>
          </ac:spMkLst>
        </pc:spChg>
        <pc:spChg chg="add mod">
          <ac:chgData name="Joyanta Debnath" userId="e3ab950c-fdc2-4ab5-893b-51d71d5ff5aa" providerId="ADAL" clId="{C5B667CE-9904-1040-B958-5B7AEA09F020}" dt="2024-05-17T06:15:05.743" v="5020" actId="1036"/>
          <ac:spMkLst>
            <pc:docMk/>
            <pc:sldMk cId="1704997344" sldId="477"/>
            <ac:spMk id="16" creationId="{561CDA79-B4DD-A1F4-4A10-373946AE41B0}"/>
          </ac:spMkLst>
        </pc:spChg>
        <pc:spChg chg="add mod">
          <ac:chgData name="Joyanta Debnath" userId="e3ab950c-fdc2-4ab5-893b-51d71d5ff5aa" providerId="ADAL" clId="{C5B667CE-9904-1040-B958-5B7AEA09F020}" dt="2024-05-17T06:18:39.343" v="5110" actId="1076"/>
          <ac:spMkLst>
            <pc:docMk/>
            <pc:sldMk cId="1704997344" sldId="477"/>
            <ac:spMk id="18" creationId="{7F75F7FC-14D1-2E90-DE00-E4B808234B68}"/>
          </ac:spMkLst>
        </pc:spChg>
        <pc:picChg chg="del">
          <ac:chgData name="Joyanta Debnath" userId="e3ab950c-fdc2-4ab5-893b-51d71d5ff5aa" providerId="ADAL" clId="{C5B667CE-9904-1040-B958-5B7AEA09F020}" dt="2024-05-16T20:10:43.230" v="2442" actId="478"/>
          <ac:picMkLst>
            <pc:docMk/>
            <pc:sldMk cId="1704997344" sldId="477"/>
            <ac:picMk id="2" creationId="{05764117-EA3C-EDF6-588F-4D7586E10666}"/>
          </ac:picMkLst>
        </pc:picChg>
        <pc:picChg chg="add mod">
          <ac:chgData name="Joyanta Debnath" userId="e3ab950c-fdc2-4ab5-893b-51d71d5ff5aa" providerId="ADAL" clId="{C5B667CE-9904-1040-B958-5B7AEA09F020}" dt="2024-05-17T06:14:25.841" v="5009" actId="1076"/>
          <ac:picMkLst>
            <pc:docMk/>
            <pc:sldMk cId="1704997344" sldId="477"/>
            <ac:picMk id="2" creationId="{80D89E67-C48D-A30B-3376-214310FFEE22}"/>
          </ac:picMkLst>
        </pc:picChg>
        <pc:picChg chg="del">
          <ac:chgData name="Joyanta Debnath" userId="e3ab950c-fdc2-4ab5-893b-51d71d5ff5aa" providerId="ADAL" clId="{C5B667CE-9904-1040-B958-5B7AEA09F020}" dt="2024-05-17T06:09:58.900" v="4951" actId="478"/>
          <ac:picMkLst>
            <pc:docMk/>
            <pc:sldMk cId="1704997344" sldId="477"/>
            <ac:picMk id="4" creationId="{F39D4C90-8870-1865-3559-9226CC392377}"/>
          </ac:picMkLst>
        </pc:picChg>
        <pc:picChg chg="add mod">
          <ac:chgData name="Joyanta Debnath" userId="e3ab950c-fdc2-4ab5-893b-51d71d5ff5aa" providerId="ADAL" clId="{C5B667CE-9904-1040-B958-5B7AEA09F020}" dt="2024-05-17T06:10:19.198" v="4958" actId="14100"/>
          <ac:picMkLst>
            <pc:docMk/>
            <pc:sldMk cId="1704997344" sldId="477"/>
            <ac:picMk id="6" creationId="{F5F01D55-C85A-0DAF-1B2E-8D5C962F5C9D}"/>
          </ac:picMkLst>
        </pc:picChg>
        <pc:picChg chg="add mod">
          <ac:chgData name="Joyanta Debnath" userId="e3ab950c-fdc2-4ab5-893b-51d71d5ff5aa" providerId="ADAL" clId="{C5B667CE-9904-1040-B958-5B7AEA09F020}" dt="2024-05-17T06:09:59.913" v="4952"/>
          <ac:picMkLst>
            <pc:docMk/>
            <pc:sldMk cId="1704997344" sldId="477"/>
            <ac:picMk id="9" creationId="{9ADC717F-0C11-530E-C06E-174D69124ED8}"/>
          </ac:picMkLst>
        </pc:picChg>
        <pc:picChg chg="add mod">
          <ac:chgData name="Joyanta Debnath" userId="e3ab950c-fdc2-4ab5-893b-51d71d5ff5aa" providerId="ADAL" clId="{C5B667CE-9904-1040-B958-5B7AEA09F020}" dt="2024-05-17T06:15:08.007" v="5024" actId="1036"/>
          <ac:picMkLst>
            <pc:docMk/>
            <pc:sldMk cId="1704997344" sldId="477"/>
            <ac:picMk id="12" creationId="{132FBA2C-6A55-C0AB-BD96-F6E02162048F}"/>
          </ac:picMkLst>
        </pc:picChg>
        <pc:picChg chg="add del mod">
          <ac:chgData name="Joyanta Debnath" userId="e3ab950c-fdc2-4ab5-893b-51d71d5ff5aa" providerId="ADAL" clId="{C5B667CE-9904-1040-B958-5B7AEA09F020}" dt="2024-05-17T06:15:01.057" v="5016" actId="478"/>
          <ac:picMkLst>
            <pc:docMk/>
            <pc:sldMk cId="1704997344" sldId="477"/>
            <ac:picMk id="13" creationId="{CB77A93C-F864-15FB-42E2-27F65515E847}"/>
          </ac:picMkLst>
        </pc:picChg>
        <pc:picChg chg="add mod">
          <ac:chgData name="Joyanta Debnath" userId="e3ab950c-fdc2-4ab5-893b-51d71d5ff5aa" providerId="ADAL" clId="{C5B667CE-9904-1040-B958-5B7AEA09F020}" dt="2024-05-17T06:15:03.422" v="5017" actId="1076"/>
          <ac:picMkLst>
            <pc:docMk/>
            <pc:sldMk cId="1704997344" sldId="477"/>
            <ac:picMk id="15" creationId="{3E9201C1-2EE5-851B-88A6-CC65A604F920}"/>
          </ac:picMkLst>
        </pc:picChg>
        <pc:picChg chg="add mod">
          <ac:chgData name="Joyanta Debnath" userId="e3ab950c-fdc2-4ab5-893b-51d71d5ff5aa" providerId="ADAL" clId="{C5B667CE-9904-1040-B958-5B7AEA09F020}" dt="2024-05-17T06:15:10.966" v="5030" actId="1038"/>
          <ac:picMkLst>
            <pc:docMk/>
            <pc:sldMk cId="1704997344" sldId="477"/>
            <ac:picMk id="17" creationId="{66B0AE36-2DCE-8C21-CDA5-73C543BD51FF}"/>
          </ac:picMkLst>
        </pc:picChg>
        <pc:picChg chg="add mod">
          <ac:chgData name="Joyanta Debnath" userId="e3ab950c-fdc2-4ab5-893b-51d71d5ff5aa" providerId="ADAL" clId="{C5B667CE-9904-1040-B958-5B7AEA09F020}" dt="2024-05-22T09:22:25.650" v="12093"/>
          <ac:picMkLst>
            <pc:docMk/>
            <pc:sldMk cId="1704997344" sldId="477"/>
            <ac:picMk id="20" creationId="{60D4D48C-70AD-19A1-61C5-3C2561AA5401}"/>
          </ac:picMkLst>
        </pc:picChg>
      </pc:sldChg>
      <pc:sldChg chg="addSp delSp modSp add mod modTransition delAnim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2731723924" sldId="478"/>
        </pc:sldMkLst>
        <pc:spChg chg="mod">
          <ac:chgData name="Joyanta Debnath" userId="e3ab950c-fdc2-4ab5-893b-51d71d5ff5aa" providerId="ADAL" clId="{C5B667CE-9904-1040-B958-5B7AEA09F020}" dt="2024-05-17T05:28:44.110" v="4489" actId="14100"/>
          <ac:spMkLst>
            <pc:docMk/>
            <pc:sldMk cId="2731723924" sldId="478"/>
            <ac:spMk id="3" creationId="{802F8C65-7F90-D633-081E-4C933C7BB9BE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4" creationId="{BF953F6C-3C89-3396-979C-1546D943790F}"/>
          </ac:spMkLst>
        </pc:spChg>
        <pc:spChg chg="mod">
          <ac:chgData name="Joyanta Debnath" userId="e3ab950c-fdc2-4ab5-893b-51d71d5ff5aa" providerId="ADAL" clId="{C5B667CE-9904-1040-B958-5B7AEA09F020}" dt="2024-05-17T12:21:15.074" v="6377" actId="121"/>
          <ac:spMkLst>
            <pc:docMk/>
            <pc:sldMk cId="2731723924" sldId="478"/>
            <ac:spMk id="5" creationId="{15AA39D6-BF2F-4B26-B0B8-540B98EEE7D1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6" creationId="{0F4E7847-583B-AA5F-0FC5-BB8F4A6BCF32}"/>
          </ac:spMkLst>
        </pc:spChg>
        <pc:spChg chg="add del mod">
          <ac:chgData name="Joyanta Debnath" userId="e3ab950c-fdc2-4ab5-893b-51d71d5ff5aa" providerId="ADAL" clId="{C5B667CE-9904-1040-B958-5B7AEA09F020}" dt="2024-05-17T05:39:25.843" v="4721" actId="478"/>
          <ac:spMkLst>
            <pc:docMk/>
            <pc:sldMk cId="2731723924" sldId="478"/>
            <ac:spMk id="6" creationId="{72B5C32B-260D-5C5C-69D1-E8C10031DA4C}"/>
          </ac:spMkLst>
        </pc:spChg>
        <pc:spChg chg="add del mod">
          <ac:chgData name="Joyanta Debnath" userId="e3ab950c-fdc2-4ab5-893b-51d71d5ff5aa" providerId="ADAL" clId="{C5B667CE-9904-1040-B958-5B7AEA09F020}" dt="2024-05-17T05:39:29.903" v="4723" actId="478"/>
          <ac:spMkLst>
            <pc:docMk/>
            <pc:sldMk cId="2731723924" sldId="478"/>
            <ac:spMk id="7" creationId="{107566D2-4722-12E3-5743-39CBAB8D3653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7" creationId="{88E7AFB9-85E9-C154-6268-07ABC955FAA4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8" creationId="{29F9E927-2E74-B884-98A8-F7EBAB99178E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9" creationId="{5CC5F869-88F8-3B63-6A22-F5B03BFB0285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10" creationId="{27306319-48E1-3051-2833-ED4B964AEBCE}"/>
          </ac:spMkLst>
        </pc:spChg>
        <pc:spChg chg="add mod">
          <ac:chgData name="Joyanta Debnath" userId="e3ab950c-fdc2-4ab5-893b-51d71d5ff5aa" providerId="ADAL" clId="{C5B667CE-9904-1040-B958-5B7AEA09F020}" dt="2024-05-17T05:57:27.882" v="4902" actId="1035"/>
          <ac:spMkLst>
            <pc:docMk/>
            <pc:sldMk cId="2731723924" sldId="478"/>
            <ac:spMk id="10" creationId="{E31D1ED3-E7AE-C55C-76AC-ED46E5455386}"/>
          </ac:spMkLst>
        </pc:spChg>
        <pc:spChg chg="add mod">
          <ac:chgData name="Joyanta Debnath" userId="e3ab950c-fdc2-4ab5-893b-51d71d5ff5aa" providerId="ADAL" clId="{C5B667CE-9904-1040-B958-5B7AEA09F020}" dt="2024-05-17T05:57:27.882" v="4902" actId="1035"/>
          <ac:spMkLst>
            <pc:docMk/>
            <pc:sldMk cId="2731723924" sldId="478"/>
            <ac:spMk id="11" creationId="{5B869C1F-B93C-9244-F5C9-83881FC198E8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57" creationId="{A4227942-942D-4547-F121-23EE8B2625CA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58" creationId="{EF54AAC9-EB59-9DDA-C61B-3785ACCAC88E}"/>
          </ac:spMkLst>
        </pc:spChg>
        <pc:spChg chg="del">
          <ac:chgData name="Joyanta Debnath" userId="e3ab950c-fdc2-4ab5-893b-51d71d5ff5aa" providerId="ADAL" clId="{C5B667CE-9904-1040-B958-5B7AEA09F020}" dt="2024-05-16T20:13:02.489" v="2694" actId="478"/>
          <ac:spMkLst>
            <pc:docMk/>
            <pc:sldMk cId="2731723924" sldId="478"/>
            <ac:spMk id="59" creationId="{675CE05B-DB11-D019-C5D6-140FCED71891}"/>
          </ac:spMkLst>
        </pc:spChg>
        <pc:grpChg chg="del">
          <ac:chgData name="Joyanta Debnath" userId="e3ab950c-fdc2-4ab5-893b-51d71d5ff5aa" providerId="ADAL" clId="{C5B667CE-9904-1040-B958-5B7AEA09F020}" dt="2024-05-16T20:13:02.489" v="2694" actId="478"/>
          <ac:grpSpMkLst>
            <pc:docMk/>
            <pc:sldMk cId="2731723924" sldId="478"/>
            <ac:grpSpMk id="2" creationId="{674720C1-DD44-DB6B-7D2B-D379FA539532}"/>
          </ac:grpSpMkLst>
        </pc:grpChg>
        <pc:picChg chg="add del mod">
          <ac:chgData name="Joyanta Debnath" userId="e3ab950c-fdc2-4ab5-893b-51d71d5ff5aa" providerId="ADAL" clId="{C5B667CE-9904-1040-B958-5B7AEA09F020}" dt="2024-05-17T05:39:27.878" v="4722" actId="478"/>
          <ac:picMkLst>
            <pc:docMk/>
            <pc:sldMk cId="2731723924" sldId="478"/>
            <ac:picMk id="2" creationId="{E37B229B-E709-A236-90AF-371597D60944}"/>
          </ac:picMkLst>
        </pc:picChg>
        <pc:picChg chg="add mod">
          <ac:chgData name="Joyanta Debnath" userId="e3ab950c-fdc2-4ab5-893b-51d71d5ff5aa" providerId="ADAL" clId="{C5B667CE-9904-1040-B958-5B7AEA09F020}" dt="2024-05-17T15:12:39.236" v="6632" actId="1076"/>
          <ac:picMkLst>
            <pc:docMk/>
            <pc:sldMk cId="2731723924" sldId="478"/>
            <ac:picMk id="4" creationId="{755B6CC9-77D6-292A-A7C4-79C3CB5321D4}"/>
          </ac:picMkLst>
        </pc:picChg>
        <pc:picChg chg="add mod">
          <ac:chgData name="Joyanta Debnath" userId="e3ab950c-fdc2-4ab5-893b-51d71d5ff5aa" providerId="ADAL" clId="{C5B667CE-9904-1040-B958-5B7AEA09F020}" dt="2024-05-17T05:57:27.882" v="4902" actId="1035"/>
          <ac:picMkLst>
            <pc:docMk/>
            <pc:sldMk cId="2731723924" sldId="478"/>
            <ac:picMk id="9" creationId="{0768E595-D472-E8B5-FB72-CF6417FD266A}"/>
          </ac:picMkLst>
        </pc:picChg>
        <pc:picChg chg="add mod">
          <ac:chgData name="Joyanta Debnath" userId="e3ab950c-fdc2-4ab5-893b-51d71d5ff5aa" providerId="ADAL" clId="{C5B667CE-9904-1040-B958-5B7AEA09F020}" dt="2024-05-17T05:57:27.882" v="4902" actId="1035"/>
          <ac:picMkLst>
            <pc:docMk/>
            <pc:sldMk cId="2731723924" sldId="478"/>
            <ac:picMk id="13" creationId="{B84E1FD6-A4C3-3B76-8B74-5AC76D0AF4C4}"/>
          </ac:picMkLst>
        </pc:pic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2731723924" sldId="478"/>
            <ac:picMk id="15" creationId="{187EA419-59FC-205D-6EC4-2D0798473235}"/>
          </ac:picMkLst>
        </pc:picChg>
      </pc:sldChg>
      <pc:sldChg chg="delSp add del mod delAnim modNotesTx">
        <pc:chgData name="Joyanta Debnath" userId="e3ab950c-fdc2-4ab5-893b-51d71d5ff5aa" providerId="ADAL" clId="{C5B667CE-9904-1040-B958-5B7AEA09F020}" dt="2024-05-17T05:55:01.633" v="4887" actId="2696"/>
        <pc:sldMkLst>
          <pc:docMk/>
          <pc:sldMk cId="211529025" sldId="479"/>
        </pc:sldMkLst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4" creationId="{BF953F6C-3C89-3396-979C-1546D943790F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6" creationId="{0F4E7847-583B-AA5F-0FC5-BB8F4A6BCF32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7" creationId="{88E7AFB9-85E9-C154-6268-07ABC955FAA4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8" creationId="{29F9E927-2E74-B884-98A8-F7EBAB99178E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9" creationId="{5CC5F869-88F8-3B63-6A22-F5B03BFB0285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10" creationId="{27306319-48E1-3051-2833-ED4B964AEBCE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57" creationId="{A4227942-942D-4547-F121-23EE8B2625CA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58" creationId="{EF54AAC9-EB59-9DDA-C61B-3785ACCAC88E}"/>
          </ac:spMkLst>
        </pc:spChg>
        <pc:spChg chg="del">
          <ac:chgData name="Joyanta Debnath" userId="e3ab950c-fdc2-4ab5-893b-51d71d5ff5aa" providerId="ADAL" clId="{C5B667CE-9904-1040-B958-5B7AEA09F020}" dt="2024-05-16T20:12:58.275" v="2693" actId="478"/>
          <ac:spMkLst>
            <pc:docMk/>
            <pc:sldMk cId="211529025" sldId="479"/>
            <ac:spMk id="59" creationId="{675CE05B-DB11-D019-C5D6-140FCED71891}"/>
          </ac:spMkLst>
        </pc:spChg>
        <pc:grpChg chg="del">
          <ac:chgData name="Joyanta Debnath" userId="e3ab950c-fdc2-4ab5-893b-51d71d5ff5aa" providerId="ADAL" clId="{C5B667CE-9904-1040-B958-5B7AEA09F020}" dt="2024-05-16T20:12:58.275" v="2693" actId="478"/>
          <ac:grpSpMkLst>
            <pc:docMk/>
            <pc:sldMk cId="211529025" sldId="479"/>
            <ac:grpSpMk id="2" creationId="{674720C1-DD44-DB6B-7D2B-D379FA539532}"/>
          </ac:grpSpMkLst>
        </pc:grpChg>
      </pc:sldChg>
      <pc:sldChg chg="addSp modSp add modTransition modAnim">
        <pc:chgData name="Joyanta Debnath" userId="e3ab950c-fdc2-4ab5-893b-51d71d5ff5aa" providerId="ADAL" clId="{C5B667CE-9904-1040-B958-5B7AEA09F020}" dt="2024-05-22T09:23:59.251" v="12095"/>
        <pc:sldMkLst>
          <pc:docMk/>
          <pc:sldMk cId="1406963407" sldId="480"/>
        </pc:sldMkLst>
        <pc:picChg chg="add mod">
          <ac:chgData name="Joyanta Debnath" userId="e3ab950c-fdc2-4ab5-893b-51d71d5ff5aa" providerId="ADAL" clId="{C5B667CE-9904-1040-B958-5B7AEA09F020}" dt="2024-05-22T09:23:59.251" v="12095"/>
          <ac:picMkLst>
            <pc:docMk/>
            <pc:sldMk cId="1406963407" sldId="480"/>
            <ac:picMk id="8" creationId="{48E73ACE-0181-3EDB-9370-F38D1F524531}"/>
          </ac:picMkLst>
        </pc:picChg>
      </pc:sldChg>
      <pc:sldChg chg="addSp delSp modSp add mod modTransition delAnim modAnim modNotesTx">
        <pc:chgData name="Joyanta Debnath" userId="e3ab950c-fdc2-4ab5-893b-51d71d5ff5aa" providerId="ADAL" clId="{C5B667CE-9904-1040-B958-5B7AEA09F020}" dt="2024-05-22T10:21:43.636" v="12107" actId="20577"/>
        <pc:sldMkLst>
          <pc:docMk/>
          <pc:sldMk cId="3629628773" sldId="481"/>
        </pc:sldMkLst>
        <pc:spChg chg="del">
          <ac:chgData name="Joyanta Debnath" userId="e3ab950c-fdc2-4ab5-893b-51d71d5ff5aa" providerId="ADAL" clId="{C5B667CE-9904-1040-B958-5B7AEA09F020}" dt="2024-05-17T04:59:52.592" v="3887" actId="478"/>
          <ac:spMkLst>
            <pc:docMk/>
            <pc:sldMk cId="3629628773" sldId="481"/>
            <ac:spMk id="4" creationId="{BF953F6C-3C89-3396-979C-1546D943790F}"/>
          </ac:spMkLst>
        </pc:spChg>
        <pc:spChg chg="mod">
          <ac:chgData name="Joyanta Debnath" userId="e3ab950c-fdc2-4ab5-893b-51d71d5ff5aa" providerId="ADAL" clId="{C5B667CE-9904-1040-B958-5B7AEA09F020}" dt="2024-05-17T12:20:53.393" v="6373" actId="1036"/>
          <ac:spMkLst>
            <pc:docMk/>
            <pc:sldMk cId="3629628773" sldId="481"/>
            <ac:spMk id="5" creationId="{15AA39D6-BF2F-4B26-B0B8-540B98EEE7D1}"/>
          </ac:spMkLst>
        </pc:spChg>
        <pc:spChg chg="del">
          <ac:chgData name="Joyanta Debnath" userId="e3ab950c-fdc2-4ab5-893b-51d71d5ff5aa" providerId="ADAL" clId="{C5B667CE-9904-1040-B958-5B7AEA09F020}" dt="2024-05-17T04:59:51.143" v="3886" actId="478"/>
          <ac:spMkLst>
            <pc:docMk/>
            <pc:sldMk cId="3629628773" sldId="481"/>
            <ac:spMk id="6" creationId="{0F4E7847-583B-AA5F-0FC5-BB8F4A6BCF32}"/>
          </ac:spMkLst>
        </pc:spChg>
        <pc:spChg chg="del">
          <ac:chgData name="Joyanta Debnath" userId="e3ab950c-fdc2-4ab5-893b-51d71d5ff5aa" providerId="ADAL" clId="{C5B667CE-9904-1040-B958-5B7AEA09F020}" dt="2024-05-17T04:59:49.035" v="3885" actId="478"/>
          <ac:spMkLst>
            <pc:docMk/>
            <pc:sldMk cId="3629628773" sldId="481"/>
            <ac:spMk id="8" creationId="{29F9E927-2E74-B884-98A8-F7EBAB99178E}"/>
          </ac:spMkLst>
        </pc:spChg>
        <pc:spChg chg="del">
          <ac:chgData name="Joyanta Debnath" userId="e3ab950c-fdc2-4ab5-893b-51d71d5ff5aa" providerId="ADAL" clId="{C5B667CE-9904-1040-B958-5B7AEA09F020}" dt="2024-05-17T05:08:44.035" v="4369" actId="478"/>
          <ac:spMkLst>
            <pc:docMk/>
            <pc:sldMk cId="3629628773" sldId="481"/>
            <ac:spMk id="9" creationId="{5CC5F869-88F8-3B63-6A22-F5B03BFB0285}"/>
          </ac:spMkLst>
        </pc:spChg>
        <pc:spChg chg="mod">
          <ac:chgData name="Joyanta Debnath" userId="e3ab950c-fdc2-4ab5-893b-51d71d5ff5aa" providerId="ADAL" clId="{C5B667CE-9904-1040-B958-5B7AEA09F020}" dt="2024-05-17T05:08:04.534" v="4353" actId="20577"/>
          <ac:spMkLst>
            <pc:docMk/>
            <pc:sldMk cId="3629628773" sldId="481"/>
            <ac:spMk id="10" creationId="{27306319-48E1-3051-2833-ED4B964AEBCE}"/>
          </ac:spMkLst>
        </pc:spChg>
        <pc:spChg chg="add mod">
          <ac:chgData name="Joyanta Debnath" userId="e3ab950c-fdc2-4ab5-893b-51d71d5ff5aa" providerId="ADAL" clId="{C5B667CE-9904-1040-B958-5B7AEA09F020}" dt="2024-05-17T05:01:13.211" v="3961" actId="1076"/>
          <ac:spMkLst>
            <pc:docMk/>
            <pc:sldMk cId="3629628773" sldId="481"/>
            <ac:spMk id="11" creationId="{CEF605A1-693F-C6A1-4829-567FC2A18C67}"/>
          </ac:spMkLst>
        </pc:spChg>
        <pc:spChg chg="add mod">
          <ac:chgData name="Joyanta Debnath" userId="e3ab950c-fdc2-4ab5-893b-51d71d5ff5aa" providerId="ADAL" clId="{C5B667CE-9904-1040-B958-5B7AEA09F020}" dt="2024-05-17T05:01:08.140" v="3960" actId="1076"/>
          <ac:spMkLst>
            <pc:docMk/>
            <pc:sldMk cId="3629628773" sldId="481"/>
            <ac:spMk id="13" creationId="{1B64B945-9F75-D08B-5330-83A5F5E579EA}"/>
          </ac:spMkLst>
        </pc:spChg>
        <pc:spChg chg="mod topLvl">
          <ac:chgData name="Joyanta Debnath" userId="e3ab950c-fdc2-4ab5-893b-51d71d5ff5aa" providerId="ADAL" clId="{C5B667CE-9904-1040-B958-5B7AEA09F020}" dt="2024-05-19T08:08:21.386" v="11933"/>
          <ac:spMkLst>
            <pc:docMk/>
            <pc:sldMk cId="3629628773" sldId="481"/>
            <ac:spMk id="16" creationId="{B4C225CE-FE80-7E0E-6CE7-543A967BCEBD}"/>
          </ac:spMkLst>
        </pc:spChg>
        <pc:spChg chg="topLvl">
          <ac:chgData name="Joyanta Debnath" userId="e3ab950c-fdc2-4ab5-893b-51d71d5ff5aa" providerId="ADAL" clId="{C5B667CE-9904-1040-B958-5B7AEA09F020}" dt="2024-05-17T05:12:49.578" v="4473" actId="165"/>
          <ac:spMkLst>
            <pc:docMk/>
            <pc:sldMk cId="3629628773" sldId="481"/>
            <ac:spMk id="17" creationId="{0F840F3E-BC28-B383-5DE6-92C973F0D29E}"/>
          </ac:spMkLst>
        </pc:spChg>
        <pc:spChg chg="topLvl">
          <ac:chgData name="Joyanta Debnath" userId="e3ab950c-fdc2-4ab5-893b-51d71d5ff5aa" providerId="ADAL" clId="{C5B667CE-9904-1040-B958-5B7AEA09F020}" dt="2024-05-17T05:12:49.578" v="4473" actId="165"/>
          <ac:spMkLst>
            <pc:docMk/>
            <pc:sldMk cId="3629628773" sldId="481"/>
            <ac:spMk id="18" creationId="{1B26A03A-3671-704D-4119-B17A821E2CFA}"/>
          </ac:spMkLst>
        </pc:spChg>
        <pc:spChg chg="topLvl">
          <ac:chgData name="Joyanta Debnath" userId="e3ab950c-fdc2-4ab5-893b-51d71d5ff5aa" providerId="ADAL" clId="{C5B667CE-9904-1040-B958-5B7AEA09F020}" dt="2024-05-17T05:12:49.578" v="4473" actId="165"/>
          <ac:spMkLst>
            <pc:docMk/>
            <pc:sldMk cId="3629628773" sldId="481"/>
            <ac:spMk id="19" creationId="{A1D95B2B-1FB3-7F71-AC44-110EB5D7C97A}"/>
          </ac:spMkLst>
        </pc:spChg>
        <pc:spChg chg="topLvl">
          <ac:chgData name="Joyanta Debnath" userId="e3ab950c-fdc2-4ab5-893b-51d71d5ff5aa" providerId="ADAL" clId="{C5B667CE-9904-1040-B958-5B7AEA09F020}" dt="2024-05-17T05:12:49.578" v="4473" actId="165"/>
          <ac:spMkLst>
            <pc:docMk/>
            <pc:sldMk cId="3629628773" sldId="481"/>
            <ac:spMk id="20" creationId="{930E5E6B-0593-D9DA-5A49-543D444A6515}"/>
          </ac:spMkLst>
        </pc:spChg>
        <pc:spChg chg="del">
          <ac:chgData name="Joyanta Debnath" userId="e3ab950c-fdc2-4ab5-893b-51d71d5ff5aa" providerId="ADAL" clId="{C5B667CE-9904-1040-B958-5B7AEA09F020}" dt="2024-05-17T04:59:55.398" v="3888" actId="478"/>
          <ac:spMkLst>
            <pc:docMk/>
            <pc:sldMk cId="3629628773" sldId="481"/>
            <ac:spMk id="57" creationId="{A4227942-942D-4547-F121-23EE8B2625CA}"/>
          </ac:spMkLst>
        </pc:spChg>
        <pc:spChg chg="del">
          <ac:chgData name="Joyanta Debnath" userId="e3ab950c-fdc2-4ab5-893b-51d71d5ff5aa" providerId="ADAL" clId="{C5B667CE-9904-1040-B958-5B7AEA09F020}" dt="2024-05-17T04:59:57.471" v="3889" actId="478"/>
          <ac:spMkLst>
            <pc:docMk/>
            <pc:sldMk cId="3629628773" sldId="481"/>
            <ac:spMk id="59" creationId="{675CE05B-DB11-D019-C5D6-140FCED71891}"/>
          </ac:spMkLst>
        </pc:spChg>
        <pc:grpChg chg="del mod">
          <ac:chgData name="Joyanta Debnath" userId="e3ab950c-fdc2-4ab5-893b-51d71d5ff5aa" providerId="ADAL" clId="{C5B667CE-9904-1040-B958-5B7AEA09F020}" dt="2024-05-17T05:12:49.578" v="4473" actId="165"/>
          <ac:grpSpMkLst>
            <pc:docMk/>
            <pc:sldMk cId="3629628773" sldId="481"/>
            <ac:grpSpMk id="2" creationId="{674720C1-DD44-DB6B-7D2B-D379FA539532}"/>
          </ac:grpSpMkLst>
        </pc:grp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3629628773" sldId="481"/>
            <ac:picMk id="21" creationId="{8D388ECD-16FF-EACC-C86F-C0229CC5D3AB}"/>
          </ac:picMkLst>
        </pc:picChg>
      </pc:sldChg>
      <pc:sldChg chg="addSp delSp modSp add mod modTransition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267944587" sldId="482"/>
        </pc:sldMkLst>
        <pc:spChg chg="add mod">
          <ac:chgData name="Joyanta Debnath" userId="e3ab950c-fdc2-4ab5-893b-51d71d5ff5aa" providerId="ADAL" clId="{C5B667CE-9904-1040-B958-5B7AEA09F020}" dt="2024-05-17T05:10:34.382" v="4422"/>
          <ac:spMkLst>
            <pc:docMk/>
            <pc:sldMk cId="267944587" sldId="482"/>
            <ac:spMk id="4" creationId="{B648D4E4-3804-19FB-ED39-1A7356998C86}"/>
          </ac:spMkLst>
        </pc:spChg>
        <pc:spChg chg="mod">
          <ac:chgData name="Joyanta Debnath" userId="e3ab950c-fdc2-4ab5-893b-51d71d5ff5aa" providerId="ADAL" clId="{C5B667CE-9904-1040-B958-5B7AEA09F020}" dt="2024-05-17T12:21:06.885" v="6375" actId="121"/>
          <ac:spMkLst>
            <pc:docMk/>
            <pc:sldMk cId="267944587" sldId="482"/>
            <ac:spMk id="5" creationId="{15AA39D6-BF2F-4B26-B0B8-540B98EEE7D1}"/>
          </ac:spMkLst>
        </pc:spChg>
        <pc:spChg chg="del">
          <ac:chgData name="Joyanta Debnath" userId="e3ab950c-fdc2-4ab5-893b-51d71d5ff5aa" providerId="ADAL" clId="{C5B667CE-9904-1040-B958-5B7AEA09F020}" dt="2024-05-17T05:08:33.136" v="4360" actId="478"/>
          <ac:spMkLst>
            <pc:docMk/>
            <pc:sldMk cId="267944587" sldId="482"/>
            <ac:spMk id="9" creationId="{5CC5F869-88F8-3B63-6A22-F5B03BFB0285}"/>
          </ac:spMkLst>
        </pc:spChg>
        <pc:spChg chg="mod">
          <ac:chgData name="Joyanta Debnath" userId="e3ab950c-fdc2-4ab5-893b-51d71d5ff5aa" providerId="ADAL" clId="{C5B667CE-9904-1040-B958-5B7AEA09F020}" dt="2024-05-17T05:11:01.553" v="4430" actId="1076"/>
          <ac:spMkLst>
            <pc:docMk/>
            <pc:sldMk cId="267944587" sldId="482"/>
            <ac:spMk id="10" creationId="{27306319-48E1-3051-2833-ED4B964AEBCE}"/>
          </ac:spMkLst>
        </pc:spChg>
        <pc:spChg chg="del">
          <ac:chgData name="Joyanta Debnath" userId="e3ab950c-fdc2-4ab5-893b-51d71d5ff5aa" providerId="ADAL" clId="{C5B667CE-9904-1040-B958-5B7AEA09F020}" dt="2024-05-17T05:08:31.242" v="4359" actId="478"/>
          <ac:spMkLst>
            <pc:docMk/>
            <pc:sldMk cId="267944587" sldId="482"/>
            <ac:spMk id="11" creationId="{CEF605A1-693F-C6A1-4829-567FC2A18C67}"/>
          </ac:spMkLst>
        </pc:spChg>
        <pc:spChg chg="del">
          <ac:chgData name="Joyanta Debnath" userId="e3ab950c-fdc2-4ab5-893b-51d71d5ff5aa" providerId="ADAL" clId="{C5B667CE-9904-1040-B958-5B7AEA09F020}" dt="2024-05-17T05:08:29.364" v="4358" actId="478"/>
          <ac:spMkLst>
            <pc:docMk/>
            <pc:sldMk cId="267944587" sldId="482"/>
            <ac:spMk id="13" creationId="{1B64B945-9F75-D08B-5330-83A5F5E579EA}"/>
          </ac:spMkLst>
        </pc:spChg>
        <pc:spChg chg="mod">
          <ac:chgData name="Joyanta Debnath" userId="e3ab950c-fdc2-4ab5-893b-51d71d5ff5aa" providerId="ADAL" clId="{C5B667CE-9904-1040-B958-5B7AEA09F020}" dt="2024-05-17T05:14:00.854" v="4482" actId="113"/>
          <ac:spMkLst>
            <pc:docMk/>
            <pc:sldMk cId="267944587" sldId="482"/>
            <ac:spMk id="58" creationId="{EF54AAC9-EB59-9DDA-C61B-3785ACCAC88E}"/>
          </ac:spMkLst>
        </pc:spChg>
        <pc:grpChg chg="del">
          <ac:chgData name="Joyanta Debnath" userId="e3ab950c-fdc2-4ab5-893b-51d71d5ff5aa" providerId="ADAL" clId="{C5B667CE-9904-1040-B958-5B7AEA09F020}" dt="2024-05-17T05:08:56.331" v="4370" actId="478"/>
          <ac:grpSpMkLst>
            <pc:docMk/>
            <pc:sldMk cId="267944587" sldId="482"/>
            <ac:grpSpMk id="2" creationId="{674720C1-DD44-DB6B-7D2B-D379FA539532}"/>
          </ac:grpSpMkLst>
        </pc:grp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267944587" sldId="482"/>
            <ac:picMk id="8" creationId="{A2A2D7E0-B0A8-8184-95C9-533AAD848273}"/>
          </ac:picMkLst>
        </pc:picChg>
      </pc:sldChg>
      <pc:sldChg chg="addSp delSp modSp add mod modTransition delAnim modAnim modNotesTx">
        <pc:chgData name="Joyanta Debnath" userId="e3ab950c-fdc2-4ab5-893b-51d71d5ff5aa" providerId="ADAL" clId="{C5B667CE-9904-1040-B958-5B7AEA09F020}" dt="2024-05-22T09:21:24.896" v="12090"/>
        <pc:sldMkLst>
          <pc:docMk/>
          <pc:sldMk cId="14599320" sldId="483"/>
        </pc:sldMkLst>
        <pc:spChg chg="add mod">
          <ac:chgData name="Joyanta Debnath" userId="e3ab950c-fdc2-4ab5-893b-51d71d5ff5aa" providerId="ADAL" clId="{C5B667CE-9904-1040-B958-5B7AEA09F020}" dt="2024-05-17T15:10:25.079" v="6611" actId="1076"/>
          <ac:spMkLst>
            <pc:docMk/>
            <pc:sldMk cId="14599320" sldId="483"/>
            <ac:spMk id="7" creationId="{4ABEC2F7-3714-C06B-E6A2-23E4417F187D}"/>
          </ac:spMkLst>
        </pc:spChg>
        <pc:spChg chg="del">
          <ac:chgData name="Joyanta Debnath" userId="e3ab950c-fdc2-4ab5-893b-51d71d5ff5aa" providerId="ADAL" clId="{C5B667CE-9904-1040-B958-5B7AEA09F020}" dt="2024-05-17T15:04:58.729" v="6556" actId="478"/>
          <ac:spMkLst>
            <pc:docMk/>
            <pc:sldMk cId="14599320" sldId="483"/>
            <ac:spMk id="10" creationId="{E31D1ED3-E7AE-C55C-76AC-ED46E5455386}"/>
          </ac:spMkLst>
        </pc:spChg>
        <pc:spChg chg="del">
          <ac:chgData name="Joyanta Debnath" userId="e3ab950c-fdc2-4ab5-893b-51d71d5ff5aa" providerId="ADAL" clId="{C5B667CE-9904-1040-B958-5B7AEA09F020}" dt="2024-05-17T15:05:00.153" v="6557" actId="478"/>
          <ac:spMkLst>
            <pc:docMk/>
            <pc:sldMk cId="14599320" sldId="483"/>
            <ac:spMk id="11" creationId="{5B869C1F-B93C-9244-F5C9-83881FC198E8}"/>
          </ac:spMkLst>
        </pc:spChg>
        <pc:spChg chg="add mod">
          <ac:chgData name="Joyanta Debnath" userId="e3ab950c-fdc2-4ab5-893b-51d71d5ff5aa" providerId="ADAL" clId="{C5B667CE-9904-1040-B958-5B7AEA09F020}" dt="2024-05-17T15:11:09.580" v="6618" actId="1076"/>
          <ac:spMkLst>
            <pc:docMk/>
            <pc:sldMk cId="14599320" sldId="483"/>
            <ac:spMk id="14" creationId="{21F53C21-CB81-406A-E850-0779EB0050EE}"/>
          </ac:spMkLst>
        </pc:spChg>
        <pc:spChg chg="add mod">
          <ac:chgData name="Joyanta Debnath" userId="e3ab950c-fdc2-4ab5-893b-51d71d5ff5aa" providerId="ADAL" clId="{C5B667CE-9904-1040-B958-5B7AEA09F020}" dt="2024-05-17T15:10:56.826" v="6615" actId="13822"/>
          <ac:spMkLst>
            <pc:docMk/>
            <pc:sldMk cId="14599320" sldId="483"/>
            <ac:spMk id="16" creationId="{542BFCA8-1812-ABE3-993F-6B9595317154}"/>
          </ac:spMkLst>
        </pc:spChg>
        <pc:spChg chg="add mod">
          <ac:chgData name="Joyanta Debnath" userId="e3ab950c-fdc2-4ab5-893b-51d71d5ff5aa" providerId="ADAL" clId="{C5B667CE-9904-1040-B958-5B7AEA09F020}" dt="2024-05-17T15:12:52.013" v="6636" actId="14100"/>
          <ac:spMkLst>
            <pc:docMk/>
            <pc:sldMk cId="14599320" sldId="483"/>
            <ac:spMk id="18" creationId="{8A6CB77F-6AE8-D97E-62BA-F3F138714A7A}"/>
          </ac:spMkLst>
        </pc:spChg>
        <pc:spChg chg="add mod">
          <ac:chgData name="Joyanta Debnath" userId="e3ab950c-fdc2-4ab5-893b-51d71d5ff5aa" providerId="ADAL" clId="{C5B667CE-9904-1040-B958-5B7AEA09F020}" dt="2024-05-17T15:13:05.394" v="6640" actId="14100"/>
          <ac:spMkLst>
            <pc:docMk/>
            <pc:sldMk cId="14599320" sldId="483"/>
            <ac:spMk id="19" creationId="{889F98CC-232F-C17F-C29A-E811E4BE6959}"/>
          </ac:spMkLst>
        </pc:spChg>
        <pc:spChg chg="add mod">
          <ac:chgData name="Joyanta Debnath" userId="e3ab950c-fdc2-4ab5-893b-51d71d5ff5aa" providerId="ADAL" clId="{C5B667CE-9904-1040-B958-5B7AEA09F020}" dt="2024-05-17T15:13:15.057" v="6643" actId="14100"/>
          <ac:spMkLst>
            <pc:docMk/>
            <pc:sldMk cId="14599320" sldId="483"/>
            <ac:spMk id="20" creationId="{22B2034A-A766-B948-D0D8-2E34A9C3E2A7}"/>
          </ac:spMkLst>
        </pc:spChg>
        <pc:spChg chg="add mod">
          <ac:chgData name="Joyanta Debnath" userId="e3ab950c-fdc2-4ab5-893b-51d71d5ff5aa" providerId="ADAL" clId="{C5B667CE-9904-1040-B958-5B7AEA09F020}" dt="2024-05-17T15:26:14.390" v="7355" actId="14100"/>
          <ac:spMkLst>
            <pc:docMk/>
            <pc:sldMk cId="14599320" sldId="483"/>
            <ac:spMk id="21" creationId="{AB245795-F9F7-2813-2831-B60E31B6D169}"/>
          </ac:spMkLst>
        </pc:spChg>
        <pc:spChg chg="add mod">
          <ac:chgData name="Joyanta Debnath" userId="e3ab950c-fdc2-4ab5-893b-51d71d5ff5aa" providerId="ADAL" clId="{C5B667CE-9904-1040-B958-5B7AEA09F020}" dt="2024-05-17T15:26:51.815" v="7364" actId="14100"/>
          <ac:spMkLst>
            <pc:docMk/>
            <pc:sldMk cId="14599320" sldId="483"/>
            <ac:spMk id="22" creationId="{8F103287-8077-D93F-FF05-5C2AF26E9664}"/>
          </ac:spMkLst>
        </pc:spChg>
        <pc:grpChg chg="add">
          <ac:chgData name="Joyanta Debnath" userId="e3ab950c-fdc2-4ab5-893b-51d71d5ff5aa" providerId="ADAL" clId="{C5B667CE-9904-1040-B958-5B7AEA09F020}" dt="2024-05-17T15:11:18.174" v="6619" actId="164"/>
          <ac:grpSpMkLst>
            <pc:docMk/>
            <pc:sldMk cId="14599320" sldId="483"/>
            <ac:grpSpMk id="17" creationId="{32AEA5A4-D44A-B5F4-8A57-A1C51E68FB15}"/>
          </ac:grpSpMkLst>
        </pc:grpChg>
        <pc:picChg chg="del">
          <ac:chgData name="Joyanta Debnath" userId="e3ab950c-fdc2-4ab5-893b-51d71d5ff5aa" providerId="ADAL" clId="{C5B667CE-9904-1040-B958-5B7AEA09F020}" dt="2024-05-17T15:04:56.444" v="6555" actId="478"/>
          <ac:picMkLst>
            <pc:docMk/>
            <pc:sldMk cId="14599320" sldId="483"/>
            <ac:picMk id="4" creationId="{755B6CC9-77D6-292A-A7C4-79C3CB5321D4}"/>
          </ac:picMkLst>
        </pc:picChg>
        <pc:picChg chg="add mod">
          <ac:chgData name="Joyanta Debnath" userId="e3ab950c-fdc2-4ab5-893b-51d71d5ff5aa" providerId="ADAL" clId="{C5B667CE-9904-1040-B958-5B7AEA09F020}" dt="2024-05-17T15:11:23.450" v="6621" actId="1076"/>
          <ac:picMkLst>
            <pc:docMk/>
            <pc:sldMk cId="14599320" sldId="483"/>
            <ac:picMk id="6" creationId="{0065AE0B-4BDF-2DFD-B64C-FD0EF9AFC24E}"/>
          </ac:picMkLst>
        </pc:picChg>
        <pc:picChg chg="del">
          <ac:chgData name="Joyanta Debnath" userId="e3ab950c-fdc2-4ab5-893b-51d71d5ff5aa" providerId="ADAL" clId="{C5B667CE-9904-1040-B958-5B7AEA09F020}" dt="2024-05-17T15:05:03.366" v="6559" actId="478"/>
          <ac:picMkLst>
            <pc:docMk/>
            <pc:sldMk cId="14599320" sldId="483"/>
            <ac:picMk id="9" creationId="{0768E595-D472-E8B5-FB72-CF6417FD266A}"/>
          </ac:picMkLst>
        </pc:picChg>
        <pc:picChg chg="del">
          <ac:chgData name="Joyanta Debnath" userId="e3ab950c-fdc2-4ab5-893b-51d71d5ff5aa" providerId="ADAL" clId="{C5B667CE-9904-1040-B958-5B7AEA09F020}" dt="2024-05-17T15:05:01.623" v="6558" actId="478"/>
          <ac:picMkLst>
            <pc:docMk/>
            <pc:sldMk cId="14599320" sldId="483"/>
            <ac:picMk id="13" creationId="{B84E1FD6-A4C3-3B76-8B74-5AC76D0AF4C4}"/>
          </ac:picMkLst>
        </pc:picChg>
        <pc:picChg chg="add del mod">
          <ac:chgData name="Joyanta Debnath" userId="e3ab950c-fdc2-4ab5-893b-51d71d5ff5aa" providerId="ADAL" clId="{C5B667CE-9904-1040-B958-5B7AEA09F020}" dt="2024-05-22T09:21:24.896" v="12090"/>
          <ac:picMkLst>
            <pc:docMk/>
            <pc:sldMk cId="14599320" sldId="483"/>
            <ac:picMk id="15" creationId="{187EA419-59FC-205D-6EC4-2D0798473235}"/>
          </ac:picMkLst>
        </pc:picChg>
      </pc:sldChg>
      <pc:sldChg chg="addSp delSp modSp add del mod modAnim">
        <pc:chgData name="Joyanta Debnath" userId="e3ab950c-fdc2-4ab5-893b-51d71d5ff5aa" providerId="ADAL" clId="{C5B667CE-9904-1040-B958-5B7AEA09F020}" dt="2024-05-17T06:33:13.393" v="5293" actId="2696"/>
        <pc:sldMkLst>
          <pc:docMk/>
          <pc:sldMk cId="1029339942" sldId="483"/>
        </pc:sldMkLst>
        <pc:spChg chg="add mod">
          <ac:chgData name="Joyanta Debnath" userId="e3ab950c-fdc2-4ab5-893b-51d71d5ff5aa" providerId="ADAL" clId="{C5B667CE-9904-1040-B958-5B7AEA09F020}" dt="2024-05-17T06:32:47.439" v="5292" actId="1076"/>
          <ac:spMkLst>
            <pc:docMk/>
            <pc:sldMk cId="1029339942" sldId="483"/>
            <ac:spMk id="4" creationId="{CD759E89-415B-671E-C9D5-1CB3FD3077A8}"/>
          </ac:spMkLst>
        </pc:spChg>
        <pc:spChg chg="add del mod">
          <ac:chgData name="Joyanta Debnath" userId="e3ab950c-fdc2-4ab5-893b-51d71d5ff5aa" providerId="ADAL" clId="{C5B667CE-9904-1040-B958-5B7AEA09F020}" dt="2024-05-17T06:32:42.661" v="5291" actId="478"/>
          <ac:spMkLst>
            <pc:docMk/>
            <pc:sldMk cId="1029339942" sldId="483"/>
            <ac:spMk id="7" creationId="{C50727E3-0CE6-6392-24DE-FDE02DFE57FE}"/>
          </ac:spMkLst>
        </pc:spChg>
        <pc:spChg chg="del">
          <ac:chgData name="Joyanta Debnath" userId="e3ab950c-fdc2-4ab5-893b-51d71d5ff5aa" providerId="ADAL" clId="{C5B667CE-9904-1040-B958-5B7AEA09F020}" dt="2024-05-17T06:30:38.813" v="5217" actId="478"/>
          <ac:spMkLst>
            <pc:docMk/>
            <pc:sldMk cId="1029339942" sldId="483"/>
            <ac:spMk id="10" creationId="{5E9DABE8-3FCE-AD53-6216-F8D42DF4072C}"/>
          </ac:spMkLst>
        </pc:spChg>
        <pc:spChg chg="del">
          <ac:chgData name="Joyanta Debnath" userId="e3ab950c-fdc2-4ab5-893b-51d71d5ff5aa" providerId="ADAL" clId="{C5B667CE-9904-1040-B958-5B7AEA09F020}" dt="2024-05-17T06:30:38.813" v="5217" actId="478"/>
          <ac:spMkLst>
            <pc:docMk/>
            <pc:sldMk cId="1029339942" sldId="483"/>
            <ac:spMk id="11" creationId="{1EDED4FC-7FF3-C2F2-2F96-1CF4F483B53D}"/>
          </ac:spMkLst>
        </pc:spChg>
        <pc:spChg chg="del">
          <ac:chgData name="Joyanta Debnath" userId="e3ab950c-fdc2-4ab5-893b-51d71d5ff5aa" providerId="ADAL" clId="{C5B667CE-9904-1040-B958-5B7AEA09F020}" dt="2024-05-17T06:30:38.813" v="5217" actId="478"/>
          <ac:spMkLst>
            <pc:docMk/>
            <pc:sldMk cId="1029339942" sldId="483"/>
            <ac:spMk id="14" creationId="{6ACC5E81-0428-C803-238C-C25B66851597}"/>
          </ac:spMkLst>
        </pc:spChg>
        <pc:spChg chg="del">
          <ac:chgData name="Joyanta Debnath" userId="e3ab950c-fdc2-4ab5-893b-51d71d5ff5aa" providerId="ADAL" clId="{C5B667CE-9904-1040-B958-5B7AEA09F020}" dt="2024-05-17T06:30:38.813" v="5217" actId="478"/>
          <ac:spMkLst>
            <pc:docMk/>
            <pc:sldMk cId="1029339942" sldId="483"/>
            <ac:spMk id="16" creationId="{561CDA79-B4DD-A1F4-4A10-373946AE41B0}"/>
          </ac:spMkLst>
        </pc:spChg>
        <pc:spChg chg="del">
          <ac:chgData name="Joyanta Debnath" userId="e3ab950c-fdc2-4ab5-893b-51d71d5ff5aa" providerId="ADAL" clId="{C5B667CE-9904-1040-B958-5B7AEA09F020}" dt="2024-05-17T06:30:38.813" v="5217" actId="478"/>
          <ac:spMkLst>
            <pc:docMk/>
            <pc:sldMk cId="1029339942" sldId="483"/>
            <ac:spMk id="18" creationId="{7F75F7FC-14D1-2E90-DE00-E4B808234B68}"/>
          </ac:spMkLst>
        </pc:spChg>
        <pc:picChg chg="del">
          <ac:chgData name="Joyanta Debnath" userId="e3ab950c-fdc2-4ab5-893b-51d71d5ff5aa" providerId="ADAL" clId="{C5B667CE-9904-1040-B958-5B7AEA09F020}" dt="2024-05-17T06:30:38.813" v="5217" actId="478"/>
          <ac:picMkLst>
            <pc:docMk/>
            <pc:sldMk cId="1029339942" sldId="483"/>
            <ac:picMk id="2" creationId="{80D89E67-C48D-A30B-3376-214310FFEE22}"/>
          </ac:picMkLst>
        </pc:picChg>
        <pc:picChg chg="del">
          <ac:chgData name="Joyanta Debnath" userId="e3ab950c-fdc2-4ab5-893b-51d71d5ff5aa" providerId="ADAL" clId="{C5B667CE-9904-1040-B958-5B7AEA09F020}" dt="2024-05-17T06:30:38.813" v="5217" actId="478"/>
          <ac:picMkLst>
            <pc:docMk/>
            <pc:sldMk cId="1029339942" sldId="483"/>
            <ac:picMk id="6" creationId="{F5F01D55-C85A-0DAF-1B2E-8D5C962F5C9D}"/>
          </ac:picMkLst>
        </pc:picChg>
        <pc:picChg chg="del">
          <ac:chgData name="Joyanta Debnath" userId="e3ab950c-fdc2-4ab5-893b-51d71d5ff5aa" providerId="ADAL" clId="{C5B667CE-9904-1040-B958-5B7AEA09F020}" dt="2024-05-17T06:30:38.813" v="5217" actId="478"/>
          <ac:picMkLst>
            <pc:docMk/>
            <pc:sldMk cId="1029339942" sldId="483"/>
            <ac:picMk id="12" creationId="{132FBA2C-6A55-C0AB-BD96-F6E02162048F}"/>
          </ac:picMkLst>
        </pc:picChg>
        <pc:picChg chg="del">
          <ac:chgData name="Joyanta Debnath" userId="e3ab950c-fdc2-4ab5-893b-51d71d5ff5aa" providerId="ADAL" clId="{C5B667CE-9904-1040-B958-5B7AEA09F020}" dt="2024-05-17T06:30:38.813" v="5217" actId="478"/>
          <ac:picMkLst>
            <pc:docMk/>
            <pc:sldMk cId="1029339942" sldId="483"/>
            <ac:picMk id="15" creationId="{3E9201C1-2EE5-851B-88A6-CC65A604F920}"/>
          </ac:picMkLst>
        </pc:picChg>
        <pc:picChg chg="del">
          <ac:chgData name="Joyanta Debnath" userId="e3ab950c-fdc2-4ab5-893b-51d71d5ff5aa" providerId="ADAL" clId="{C5B667CE-9904-1040-B958-5B7AEA09F020}" dt="2024-05-17T06:30:38.813" v="5217" actId="478"/>
          <ac:picMkLst>
            <pc:docMk/>
            <pc:sldMk cId="1029339942" sldId="483"/>
            <ac:picMk id="17" creationId="{66B0AE36-2DCE-8C21-CDA5-73C543BD51FF}"/>
          </ac:picMkLst>
        </pc:picChg>
      </pc:sldChg>
      <pc:sldChg chg="addSp delSp modSp add mod modTransition delAnim modAnim modNotesTx">
        <pc:chgData name="Joyanta Debnath" userId="e3ab950c-fdc2-4ab5-893b-51d71d5ff5aa" providerId="ADAL" clId="{C5B667CE-9904-1040-B958-5B7AEA09F020}" dt="2024-05-22T09:13:12.123" v="12088"/>
        <pc:sldMkLst>
          <pc:docMk/>
          <pc:sldMk cId="1808973946" sldId="484"/>
        </pc:sldMkLst>
        <pc:spChg chg="del">
          <ac:chgData name="Joyanta Debnath" userId="e3ab950c-fdc2-4ab5-893b-51d71d5ff5aa" providerId="ADAL" clId="{C5B667CE-9904-1040-B958-5B7AEA09F020}" dt="2024-05-18T11:48:55.516" v="9031" actId="478"/>
          <ac:spMkLst>
            <pc:docMk/>
            <pc:sldMk cId="1808973946" sldId="484"/>
            <ac:spMk id="3" creationId="{1B72F303-E6AD-41AC-F8B7-903AA4DA39E5}"/>
          </ac:spMkLst>
        </pc:spChg>
        <pc:spChg chg="del">
          <ac:chgData name="Joyanta Debnath" userId="e3ab950c-fdc2-4ab5-893b-51d71d5ff5aa" providerId="ADAL" clId="{C5B667CE-9904-1040-B958-5B7AEA09F020}" dt="2024-05-18T11:48:52.494" v="9029" actId="478"/>
          <ac:spMkLst>
            <pc:docMk/>
            <pc:sldMk cId="1808973946" sldId="484"/>
            <ac:spMk id="7" creationId="{C4FEFB46-E0BD-DABC-6548-6B018E3039A6}"/>
          </ac:spMkLst>
        </pc:spChg>
        <pc:spChg chg="mod">
          <ac:chgData name="Joyanta Debnath" userId="e3ab950c-fdc2-4ab5-893b-51d71d5ff5aa" providerId="ADAL" clId="{C5B667CE-9904-1040-B958-5B7AEA09F020}" dt="2024-05-18T11:56:13.291" v="9224" actId="14100"/>
          <ac:spMkLst>
            <pc:docMk/>
            <pc:sldMk cId="1808973946" sldId="484"/>
            <ac:spMk id="9" creationId="{1B16BF40-AA6A-1D4B-593D-25D68CF71F12}"/>
          </ac:spMkLst>
        </pc:spChg>
        <pc:spChg chg="del">
          <ac:chgData name="Joyanta Debnath" userId="e3ab950c-fdc2-4ab5-893b-51d71d5ff5aa" providerId="ADAL" clId="{C5B667CE-9904-1040-B958-5B7AEA09F020}" dt="2024-05-18T11:48:54.094" v="9030" actId="478"/>
          <ac:spMkLst>
            <pc:docMk/>
            <pc:sldMk cId="1808973946" sldId="484"/>
            <ac:spMk id="10" creationId="{C8CFC027-9FEA-4695-2D50-67BCA53BD729}"/>
          </ac:spMkLst>
        </pc:spChg>
        <pc:spChg chg="del">
          <ac:chgData name="Joyanta Debnath" userId="e3ab950c-fdc2-4ab5-893b-51d71d5ff5aa" providerId="ADAL" clId="{C5B667CE-9904-1040-B958-5B7AEA09F020}" dt="2024-05-18T11:48:56.846" v="9032" actId="478"/>
          <ac:spMkLst>
            <pc:docMk/>
            <pc:sldMk cId="1808973946" sldId="484"/>
            <ac:spMk id="11" creationId="{B3E415A7-7003-05A4-974B-E74F4717C9DA}"/>
          </ac:spMkLst>
        </pc:spChg>
        <pc:spChg chg="add mod">
          <ac:chgData name="Joyanta Debnath" userId="e3ab950c-fdc2-4ab5-893b-51d71d5ff5aa" providerId="ADAL" clId="{C5B667CE-9904-1040-B958-5B7AEA09F020}" dt="2024-05-18T11:50:23.251" v="9078" actId="113"/>
          <ac:spMkLst>
            <pc:docMk/>
            <pc:sldMk cId="1808973946" sldId="484"/>
            <ac:spMk id="14" creationId="{B3BD57D0-0EB7-C1E4-634F-C2176EC54FA7}"/>
          </ac:spMkLst>
        </pc:spChg>
        <pc:spChg chg="add mod">
          <ac:chgData name="Joyanta Debnath" userId="e3ab950c-fdc2-4ab5-893b-51d71d5ff5aa" providerId="ADAL" clId="{C5B667CE-9904-1040-B958-5B7AEA09F020}" dt="2024-05-18T11:51:02.532" v="9087" actId="692"/>
          <ac:spMkLst>
            <pc:docMk/>
            <pc:sldMk cId="1808973946" sldId="484"/>
            <ac:spMk id="16" creationId="{1440C30A-8638-9A15-7E9B-DA8ACB3E066F}"/>
          </ac:spMkLst>
        </pc:spChg>
        <pc:spChg chg="add mod">
          <ac:chgData name="Joyanta Debnath" userId="e3ab950c-fdc2-4ab5-893b-51d71d5ff5aa" providerId="ADAL" clId="{C5B667CE-9904-1040-B958-5B7AEA09F020}" dt="2024-05-18T11:54:27.005" v="9170" actId="2711"/>
          <ac:spMkLst>
            <pc:docMk/>
            <pc:sldMk cId="1808973946" sldId="484"/>
            <ac:spMk id="48" creationId="{95D8A376-7707-C9BF-8A2F-150FA8956433}"/>
          </ac:spMkLst>
        </pc:spChg>
        <pc:spChg chg="add mod">
          <ac:chgData name="Joyanta Debnath" userId="e3ab950c-fdc2-4ab5-893b-51d71d5ff5aa" providerId="ADAL" clId="{C5B667CE-9904-1040-B958-5B7AEA09F020}" dt="2024-05-18T11:54:27.005" v="9170" actId="2711"/>
          <ac:spMkLst>
            <pc:docMk/>
            <pc:sldMk cId="1808973946" sldId="484"/>
            <ac:spMk id="49" creationId="{D2748D75-2A0D-4A8B-6DF5-0A9AD539CB66}"/>
          </ac:spMkLst>
        </pc:spChg>
        <pc:spChg chg="add mod">
          <ac:chgData name="Joyanta Debnath" userId="e3ab950c-fdc2-4ab5-893b-51d71d5ff5aa" providerId="ADAL" clId="{C5B667CE-9904-1040-B958-5B7AEA09F020}" dt="2024-05-18T11:54:59.092" v="9185" actId="1037"/>
          <ac:spMkLst>
            <pc:docMk/>
            <pc:sldMk cId="1808973946" sldId="484"/>
            <ac:spMk id="55" creationId="{9AD4E0A5-6557-ED06-0B40-AD0EA90E8387}"/>
          </ac:spMkLst>
        </pc:spChg>
        <pc:spChg chg="mod">
          <ac:chgData name="Joyanta Debnath" userId="e3ab950c-fdc2-4ab5-893b-51d71d5ff5aa" providerId="ADAL" clId="{C5B667CE-9904-1040-B958-5B7AEA09F020}" dt="2024-05-18T12:03:22.249" v="9587" actId="14100"/>
          <ac:spMkLst>
            <pc:docMk/>
            <pc:sldMk cId="1808973946" sldId="484"/>
            <ac:spMk id="67" creationId="{403DD594-E0FD-24A3-AE1F-5D276538B2F0}"/>
          </ac:spMkLst>
        </pc:spChg>
        <pc:spChg chg="add mod">
          <ac:chgData name="Joyanta Debnath" userId="e3ab950c-fdc2-4ab5-893b-51d71d5ff5aa" providerId="ADAL" clId="{C5B667CE-9904-1040-B958-5B7AEA09F020}" dt="2024-05-18T12:11:29.217" v="9922" actId="1076"/>
          <ac:spMkLst>
            <pc:docMk/>
            <pc:sldMk cId="1808973946" sldId="484"/>
            <ac:spMk id="69" creationId="{F91C08EE-D420-69B2-1013-D9050635B61E}"/>
          </ac:spMkLst>
        </pc:spChg>
        <pc:grpChg chg="del">
          <ac:chgData name="Joyanta Debnath" userId="e3ab950c-fdc2-4ab5-893b-51d71d5ff5aa" providerId="ADAL" clId="{C5B667CE-9904-1040-B958-5B7AEA09F020}" dt="2024-05-18T12:10:53.878" v="9908" actId="478"/>
          <ac:grpSpMkLst>
            <pc:docMk/>
            <pc:sldMk cId="1808973946" sldId="484"/>
            <ac:grpSpMk id="35" creationId="{B9E47C90-E9E7-ECA9-42F2-DCEA8D05419E}"/>
          </ac:grpSpMkLst>
        </pc:grpChg>
        <pc:grpChg chg="del">
          <ac:chgData name="Joyanta Debnath" userId="e3ab950c-fdc2-4ab5-893b-51d71d5ff5aa" providerId="ADAL" clId="{C5B667CE-9904-1040-B958-5B7AEA09F020}" dt="2024-05-18T11:49:19.829" v="9036" actId="478"/>
          <ac:grpSpMkLst>
            <pc:docMk/>
            <pc:sldMk cId="1808973946" sldId="484"/>
            <ac:grpSpMk id="51" creationId="{E9E825D0-F6F1-4836-EC40-27A55B9E882D}"/>
          </ac:grpSpMkLst>
        </pc:grpChg>
        <pc:grpChg chg="add">
          <ac:chgData name="Joyanta Debnath" userId="e3ab950c-fdc2-4ab5-893b-51d71d5ff5aa" providerId="ADAL" clId="{C5B667CE-9904-1040-B958-5B7AEA09F020}" dt="2024-05-18T11:55:40.523" v="9193" actId="164"/>
          <ac:grpSpMkLst>
            <pc:docMk/>
            <pc:sldMk cId="1808973946" sldId="484"/>
            <ac:grpSpMk id="62" creationId="{9875A060-FDD8-12F0-A71E-B4DACF9B9E49}"/>
          </ac:grpSpMkLst>
        </pc:grpChg>
        <pc:grpChg chg="add">
          <ac:chgData name="Joyanta Debnath" userId="e3ab950c-fdc2-4ab5-893b-51d71d5ff5aa" providerId="ADAL" clId="{C5B667CE-9904-1040-B958-5B7AEA09F020}" dt="2024-05-18T11:55:51.144" v="9194" actId="164"/>
          <ac:grpSpMkLst>
            <pc:docMk/>
            <pc:sldMk cId="1808973946" sldId="484"/>
            <ac:grpSpMk id="63" creationId="{F62F3CA4-2185-2DBD-AC29-00334836AEBA}"/>
          </ac:grpSpMkLst>
        </pc:grpChg>
        <pc:grpChg chg="add">
          <ac:chgData name="Joyanta Debnath" userId="e3ab950c-fdc2-4ab5-893b-51d71d5ff5aa" providerId="ADAL" clId="{C5B667CE-9904-1040-B958-5B7AEA09F020}" dt="2024-05-18T11:55:57.608" v="9195" actId="164"/>
          <ac:grpSpMkLst>
            <pc:docMk/>
            <pc:sldMk cId="1808973946" sldId="484"/>
            <ac:grpSpMk id="64" creationId="{3B719792-FAA7-859F-0903-B8FE6B6C5097}"/>
          </ac:grpSpMkLst>
        </pc:grpChg>
        <pc:grpChg chg="add mod">
          <ac:chgData name="Joyanta Debnath" userId="e3ab950c-fdc2-4ab5-893b-51d71d5ff5aa" providerId="ADAL" clId="{C5B667CE-9904-1040-B958-5B7AEA09F020}" dt="2024-05-18T12:01:16.880" v="9382"/>
          <ac:grpSpMkLst>
            <pc:docMk/>
            <pc:sldMk cId="1808973946" sldId="484"/>
            <ac:grpSpMk id="65" creationId="{EC2655A2-B9A9-A9B1-ED31-12636987802E}"/>
          </ac:grpSpMkLst>
        </pc:grpChg>
        <pc:grpChg chg="del">
          <ac:chgData name="Joyanta Debnath" userId="e3ab950c-fdc2-4ab5-893b-51d71d5ff5aa" providerId="ADAL" clId="{C5B667CE-9904-1040-B958-5B7AEA09F020}" dt="2024-05-18T11:49:06.878" v="9033" actId="478"/>
          <ac:grpSpMkLst>
            <pc:docMk/>
            <pc:sldMk cId="1808973946" sldId="484"/>
            <ac:grpSpMk id="73" creationId="{E648ACF5-D200-EAED-97A4-18FFA583C965}"/>
          </ac:grpSpMkLst>
        </pc:grpChg>
        <pc:picChg chg="add mod">
          <ac:chgData name="Joyanta Debnath" userId="e3ab950c-fdc2-4ab5-893b-51d71d5ff5aa" providerId="ADAL" clId="{C5B667CE-9904-1040-B958-5B7AEA09F020}" dt="2024-05-18T11:49:53.645" v="9039"/>
          <ac:picMkLst>
            <pc:docMk/>
            <pc:sldMk cId="1808973946" sldId="484"/>
            <ac:picMk id="2" creationId="{ACFBFDAE-C521-3383-1857-E398A38100F6}"/>
          </ac:picMkLst>
        </pc:picChg>
        <pc:picChg chg="mod">
          <ac:chgData name="Joyanta Debnath" userId="e3ab950c-fdc2-4ab5-893b-51d71d5ff5aa" providerId="ADAL" clId="{C5B667CE-9904-1040-B958-5B7AEA09F020}" dt="2024-05-18T11:49:58.187" v="9040"/>
          <ac:picMkLst>
            <pc:docMk/>
            <pc:sldMk cId="1808973946" sldId="484"/>
            <ac:picMk id="8" creationId="{FB935F8E-6977-E18D-F3E9-F38975E3A261}"/>
          </ac:picMkLst>
        </pc:picChg>
        <pc:picChg chg="add mod">
          <ac:chgData name="Joyanta Debnath" userId="e3ab950c-fdc2-4ab5-893b-51d71d5ff5aa" providerId="ADAL" clId="{C5B667CE-9904-1040-B958-5B7AEA09F020}" dt="2024-05-18T11:49:23.758" v="9038"/>
          <ac:picMkLst>
            <pc:docMk/>
            <pc:sldMk cId="1808973946" sldId="484"/>
            <ac:picMk id="13" creationId="{6920EBA3-E3B7-53D1-6273-579761852474}"/>
          </ac:picMkLst>
        </pc:picChg>
        <pc:picChg chg="add mod">
          <ac:chgData name="Joyanta Debnath" userId="e3ab950c-fdc2-4ab5-893b-51d71d5ff5aa" providerId="ADAL" clId="{C5B667CE-9904-1040-B958-5B7AEA09F020}" dt="2024-05-18T11:51:42.211" v="9098" actId="1076"/>
          <ac:picMkLst>
            <pc:docMk/>
            <pc:sldMk cId="1808973946" sldId="484"/>
            <ac:picMk id="18" creationId="{146B94B2-B915-7488-5841-CA4C56004314}"/>
          </ac:picMkLst>
        </pc:picChg>
        <pc:picChg chg="add mod">
          <ac:chgData name="Joyanta Debnath" userId="e3ab950c-fdc2-4ab5-893b-51d71d5ff5aa" providerId="ADAL" clId="{C5B667CE-9904-1040-B958-5B7AEA09F020}" dt="2024-05-18T11:51:46.034" v="9099" actId="1076"/>
          <ac:picMkLst>
            <pc:docMk/>
            <pc:sldMk cId="1808973946" sldId="484"/>
            <ac:picMk id="44" creationId="{57869216-D6C7-ABF6-68B4-D5DEC9E6B279}"/>
          </ac:picMkLst>
        </pc:picChg>
        <pc:picChg chg="add mod">
          <ac:chgData name="Joyanta Debnath" userId="e3ab950c-fdc2-4ab5-893b-51d71d5ff5aa" providerId="ADAL" clId="{C5B667CE-9904-1040-B958-5B7AEA09F020}" dt="2024-05-18T11:54:59.092" v="9185" actId="1037"/>
          <ac:picMkLst>
            <pc:docMk/>
            <pc:sldMk cId="1808973946" sldId="484"/>
            <ac:picMk id="45" creationId="{59B99063-1FD0-5E81-A3DD-0FE4EC081065}"/>
          </ac:picMkLst>
        </pc:picChg>
        <pc:picChg chg="add mod">
          <ac:chgData name="Joyanta Debnath" userId="e3ab950c-fdc2-4ab5-893b-51d71d5ff5aa" providerId="ADAL" clId="{C5B667CE-9904-1040-B958-5B7AEA09F020}" dt="2024-05-18T11:53:04.357" v="9103" actId="1076"/>
          <ac:picMkLst>
            <pc:docMk/>
            <pc:sldMk cId="1808973946" sldId="484"/>
            <ac:picMk id="46" creationId="{81CC25D4-2377-C38B-EF43-75C3D36E90D9}"/>
          </ac:picMkLst>
        </pc:picChg>
        <pc:picChg chg="add mod">
          <ac:chgData name="Joyanta Debnath" userId="e3ab950c-fdc2-4ab5-893b-51d71d5ff5aa" providerId="ADAL" clId="{C5B667CE-9904-1040-B958-5B7AEA09F020}" dt="2024-05-18T11:53:55.866" v="9145" actId="1076"/>
          <ac:picMkLst>
            <pc:docMk/>
            <pc:sldMk cId="1808973946" sldId="484"/>
            <ac:picMk id="50" creationId="{36454AC4-FEFB-1DD2-5A9F-E3B88F268372}"/>
          </ac:picMkLst>
        </pc:picChg>
        <pc:picChg chg="mod">
          <ac:chgData name="Joyanta Debnath" userId="e3ab950c-fdc2-4ab5-893b-51d71d5ff5aa" providerId="ADAL" clId="{C5B667CE-9904-1040-B958-5B7AEA09F020}" dt="2024-05-22T09:13:12.123" v="12088"/>
          <ac:picMkLst>
            <pc:docMk/>
            <pc:sldMk cId="1808973946" sldId="484"/>
            <ac:picMk id="53" creationId="{01FCF0BD-65BA-57B0-A6D3-D15C9319C454}"/>
          </ac:picMkLst>
        </pc:picChg>
        <pc:picChg chg="add mod">
          <ac:chgData name="Joyanta Debnath" userId="e3ab950c-fdc2-4ab5-893b-51d71d5ff5aa" providerId="ADAL" clId="{C5B667CE-9904-1040-B958-5B7AEA09F020}" dt="2024-05-18T11:54:59.092" v="9185" actId="1037"/>
          <ac:picMkLst>
            <pc:docMk/>
            <pc:sldMk cId="1808973946" sldId="484"/>
            <ac:picMk id="54" creationId="{EA98F2D4-E961-9E03-E734-693F5350082E}"/>
          </ac:picMkLst>
        </pc:picChg>
        <pc:picChg chg="mod">
          <ac:chgData name="Joyanta Debnath" userId="e3ab950c-fdc2-4ab5-893b-51d71d5ff5aa" providerId="ADAL" clId="{C5B667CE-9904-1040-B958-5B7AEA09F020}" dt="2024-05-18T12:01:16.880" v="9382"/>
          <ac:picMkLst>
            <pc:docMk/>
            <pc:sldMk cId="1808973946" sldId="484"/>
            <ac:picMk id="68" creationId="{DFE9F01B-0E4B-2DC2-087F-E7FB56BCCCD9}"/>
          </ac:picMkLst>
        </pc:picChg>
        <pc:picChg chg="add mod">
          <ac:chgData name="Joyanta Debnath" userId="e3ab950c-fdc2-4ab5-893b-51d71d5ff5aa" providerId="ADAL" clId="{C5B667CE-9904-1040-B958-5B7AEA09F020}" dt="2024-05-18T12:12:04.133" v="9925" actId="1076"/>
          <ac:picMkLst>
            <pc:docMk/>
            <pc:sldMk cId="1808973946" sldId="484"/>
            <ac:picMk id="71" creationId="{348A3107-0599-06BD-D417-ABE5E756352E}"/>
          </ac:picMkLst>
        </pc:picChg>
        <pc:picChg chg="del">
          <ac:chgData name="Joyanta Debnath" userId="e3ab950c-fdc2-4ab5-893b-51d71d5ff5aa" providerId="ADAL" clId="{C5B667CE-9904-1040-B958-5B7AEA09F020}" dt="2024-05-18T11:49:16.099" v="9035" actId="478"/>
          <ac:picMkLst>
            <pc:docMk/>
            <pc:sldMk cId="1808973946" sldId="484"/>
            <ac:picMk id="74" creationId="{53C9DA5C-FB2E-F921-DB22-40DAABCCB998}"/>
          </ac:picMkLst>
        </pc:picChg>
        <pc:cxnChg chg="add mod">
          <ac:chgData name="Joyanta Debnath" userId="e3ab950c-fdc2-4ab5-893b-51d71d5ff5aa" providerId="ADAL" clId="{C5B667CE-9904-1040-B958-5B7AEA09F020}" dt="2024-05-18T11:55:14.046" v="9192" actId="692"/>
          <ac:cxnSpMkLst>
            <pc:docMk/>
            <pc:sldMk cId="1808973946" sldId="484"/>
            <ac:cxnSpMk id="57" creationId="{3766D56F-CF32-3F03-484E-4FCBD409BF54}"/>
          </ac:cxnSpMkLst>
        </pc:cxnChg>
        <pc:cxnChg chg="add mod">
          <ac:chgData name="Joyanta Debnath" userId="e3ab950c-fdc2-4ab5-893b-51d71d5ff5aa" providerId="ADAL" clId="{C5B667CE-9904-1040-B958-5B7AEA09F020}" dt="2024-05-18T11:55:14.046" v="9192" actId="692"/>
          <ac:cxnSpMkLst>
            <pc:docMk/>
            <pc:sldMk cId="1808973946" sldId="484"/>
            <ac:cxnSpMk id="58" creationId="{76043516-88C5-C097-3531-DB84BA34160F}"/>
          </ac:cxnSpMkLst>
        </pc:cxnChg>
      </pc:sldChg>
      <pc:sldMasterChg chg="modSp mod setBg modSldLayout">
        <pc:chgData name="Joyanta Debnath" userId="e3ab950c-fdc2-4ab5-893b-51d71d5ff5aa" providerId="ADAL" clId="{C5B667CE-9904-1040-B958-5B7AEA09F020}" dt="2024-05-17T12:19:23.737" v="6354"/>
        <pc:sldMasterMkLst>
          <pc:docMk/>
          <pc:sldMasterMk cId="450331632" sldId="2147483738"/>
        </pc:sldMasterMkLst>
        <pc:spChg chg="mod">
          <ac:chgData name="Joyanta Debnath" userId="e3ab950c-fdc2-4ab5-893b-51d71d5ff5aa" providerId="ADAL" clId="{C5B667CE-9904-1040-B958-5B7AEA09F020}" dt="2024-05-17T12:15:52.856" v="6337" actId="1076"/>
          <ac:spMkLst>
            <pc:docMk/>
            <pc:sldMasterMk cId="450331632" sldId="2147483738"/>
            <ac:spMk id="6" creationId="{00000000-0000-0000-0000-000000000000}"/>
          </ac:spMkLst>
        </pc:sp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4222256670" sldId="2147483739"/>
          </pc:sldLayoutMkLst>
        </pc:sldLayoutChg>
        <pc:sldLayoutChg chg="delSp modSp mod 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3324117155" sldId="2147483740"/>
          </pc:sldLayoutMkLst>
          <pc:spChg chg="del mod">
            <ac:chgData name="Joyanta Debnath" userId="e3ab950c-fdc2-4ab5-893b-51d71d5ff5aa" providerId="ADAL" clId="{C5B667CE-9904-1040-B958-5B7AEA09F020}" dt="2024-05-17T12:17:17.327" v="6339" actId="478"/>
            <ac:spMkLst>
              <pc:docMk/>
              <pc:sldMasterMk cId="450331632" sldId="2147483738"/>
              <pc:sldLayoutMk cId="3324117155" sldId="2147483740"/>
              <ac:spMk id="6" creationId="{00000000-0000-0000-0000-000000000000}"/>
            </ac:spMkLst>
          </pc:spChg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2063202524" sldId="2147483741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4289770918" sldId="2147483742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406173350" sldId="2147483743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437543479" sldId="2147483744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3680164086" sldId="2147483745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749103918" sldId="2147483746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303711639" sldId="2147483747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2045818467" sldId="2147483748"/>
          </pc:sldLayoutMkLst>
        </pc:sldLayoutChg>
        <pc:sldLayoutChg chg="setBg">
          <pc:chgData name="Joyanta Debnath" userId="e3ab950c-fdc2-4ab5-893b-51d71d5ff5aa" providerId="ADAL" clId="{C5B667CE-9904-1040-B958-5B7AEA09F020}" dt="2024-05-17T12:19:23.737" v="6354"/>
          <pc:sldLayoutMkLst>
            <pc:docMk/>
            <pc:sldMasterMk cId="450331632" sldId="2147483738"/>
            <pc:sldLayoutMk cId="2356243503" sldId="21474837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19387-9462-C047-B46E-20A96D061C46}" type="doc">
      <dgm:prSet loTypeId="urn:microsoft.com/office/officeart/2005/8/layout/process1" loCatId="" qsTypeId="urn:microsoft.com/office/officeart/2005/8/quickstyle/simple5" qsCatId="simple" csTypeId="urn:microsoft.com/office/officeart/2005/8/colors/colorful1" csCatId="colorful" phldr="1"/>
      <dgm:spPr/>
    </dgm:pt>
    <dgm:pt modelId="{1F624EE8-2CA5-4144-8A50-C08AC1FBFDB8}">
      <dgm:prSet phldrT="[Tex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  <a:latin typeface="Avenir Next" panose="020B0503020202020204" pitchFamily="34" charset="0"/>
            </a:rPr>
            <a:t>Challenges and Philosophy</a:t>
          </a:r>
        </a:p>
      </dgm:t>
    </dgm:pt>
    <dgm:pt modelId="{11AE02CC-3E2A-1743-BD72-7A8AEBF8F377}" type="parTrans" cxnId="{4AE2E918-DE13-D84C-89CA-E6FBF2EC0BD4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DBDC1CEE-F75E-0F4B-9C96-2D2C4BA11FDE}" type="sibTrans" cxnId="{4AE2E918-DE13-D84C-89CA-E6FBF2EC0BD4}">
      <dgm:prSet custT="1"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1F337B09-A975-E645-A803-5A136D4DFAB7}">
      <dgm:prSet phldrT="[Text]"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  <a:latin typeface="Avenir Next" panose="020B0503020202020204" pitchFamily="34" charset="0"/>
            </a:rPr>
            <a:t>Correctness Properties and Proofs</a:t>
          </a:r>
        </a:p>
      </dgm:t>
    </dgm:pt>
    <dgm:pt modelId="{2ADED355-E3D8-8F41-A213-7EF088E90A2C}" type="parTrans" cxnId="{F6094C8C-ECF4-E64C-8D45-A00668D78B40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A1F9FF01-8F02-E342-9C38-023A396C6A7B}" type="sibTrans" cxnId="{F6094C8C-ECF4-E64C-8D45-A00668D78B40}">
      <dgm:prSet custT="1"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78A33535-AA83-3644-80E7-849388DC3859}">
      <dgm:prSet phldrT="[Text]" custT="1"/>
      <dgm:spPr/>
      <dgm:t>
        <a:bodyPr/>
        <a:lstStyle/>
        <a:p>
          <a:r>
            <a:rPr lang="en-US" sz="2400" b="0">
              <a:solidFill>
                <a:schemeClr val="tx1"/>
              </a:solidFill>
              <a:latin typeface="Avenir Next" panose="020B0503020202020204" pitchFamily="34" charset="0"/>
            </a:rPr>
            <a:t>Results</a:t>
          </a:r>
          <a:endParaRPr lang="en-US" sz="2400" b="0" dirty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1AEDBF1B-7C66-A145-AD0C-DB9B7E8ADE70}" type="parTrans" cxnId="{2FC58AC1-F18F-AF40-B371-9B81442A4517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3E02D467-CE3D-9741-9D5E-93CB6FC0F9D3}" type="sibTrans" cxnId="{2FC58AC1-F18F-AF40-B371-9B81442A4517}">
      <dgm:prSet custT="1"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815CE214-D9B8-CB47-85D3-0DAD89E4D7A9}">
      <dgm:prSet phldrT="[Text]" custT="1"/>
      <dgm:spPr/>
      <dgm:t>
        <a:bodyPr/>
        <a:lstStyle/>
        <a:p>
          <a:r>
            <a:rPr lang="en-US" sz="2400" b="0">
              <a:solidFill>
                <a:schemeClr val="tx1"/>
              </a:solidFill>
              <a:latin typeface="Avenir Next" panose="020B0503020202020204" pitchFamily="34" charset="0"/>
            </a:rPr>
            <a:t>Lessons Learned</a:t>
          </a:r>
          <a:endParaRPr lang="en-US" sz="2400" b="0" dirty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CE54C19E-CB3C-3C4A-A5FE-8DA45BCDC60D}" type="parTrans" cxnId="{FB925149-5CF5-5F4F-BD5D-2BFA6820572C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5513B400-67C2-E745-8C4F-1F4960D3F2DE}" type="sibTrans" cxnId="{FB925149-5CF5-5F4F-BD5D-2BFA6820572C}">
      <dgm:prSet/>
      <dgm:spPr/>
      <dgm:t>
        <a:bodyPr/>
        <a:lstStyle/>
        <a:p>
          <a:endParaRPr lang="en-US" sz="2000" b="0">
            <a:solidFill>
              <a:schemeClr val="tx1"/>
            </a:solidFill>
            <a:latin typeface="Avenir Next" panose="020B0503020202020204" pitchFamily="34" charset="0"/>
          </a:endParaRPr>
        </a:p>
      </dgm:t>
    </dgm:pt>
    <dgm:pt modelId="{992D2A0C-70DD-EA43-8A28-CA8D2701870F}" type="pres">
      <dgm:prSet presAssocID="{2E819387-9462-C047-B46E-20A96D061C46}" presName="Name0" presStyleCnt="0">
        <dgm:presLayoutVars>
          <dgm:dir/>
          <dgm:resizeHandles val="exact"/>
        </dgm:presLayoutVars>
      </dgm:prSet>
      <dgm:spPr/>
    </dgm:pt>
    <dgm:pt modelId="{CD2D97CD-0F9B-D34E-819E-A95E490013D5}" type="pres">
      <dgm:prSet presAssocID="{1F624EE8-2CA5-4144-8A50-C08AC1FBFDB8}" presName="node" presStyleLbl="node1" presStyleIdx="0" presStyleCnt="4" custScaleX="162767">
        <dgm:presLayoutVars>
          <dgm:bulletEnabled val="1"/>
        </dgm:presLayoutVars>
      </dgm:prSet>
      <dgm:spPr/>
    </dgm:pt>
    <dgm:pt modelId="{0519134A-41DB-0F4C-9E38-CCC915E8A9F4}" type="pres">
      <dgm:prSet presAssocID="{DBDC1CEE-F75E-0F4B-9C96-2D2C4BA11FDE}" presName="sibTrans" presStyleLbl="sibTrans2D1" presStyleIdx="0" presStyleCnt="3"/>
      <dgm:spPr/>
    </dgm:pt>
    <dgm:pt modelId="{634267E6-9770-724E-A736-0EB57A39742B}" type="pres">
      <dgm:prSet presAssocID="{DBDC1CEE-F75E-0F4B-9C96-2D2C4BA11FDE}" presName="connectorText" presStyleLbl="sibTrans2D1" presStyleIdx="0" presStyleCnt="3"/>
      <dgm:spPr/>
    </dgm:pt>
    <dgm:pt modelId="{2E60EB25-0D84-104D-AB65-65E22C7D66DF}" type="pres">
      <dgm:prSet presAssocID="{1F337B09-A975-E645-A803-5A136D4DFAB7}" presName="node" presStyleLbl="node1" presStyleIdx="1" presStyleCnt="4" custScaleX="167541">
        <dgm:presLayoutVars>
          <dgm:bulletEnabled val="1"/>
        </dgm:presLayoutVars>
      </dgm:prSet>
      <dgm:spPr/>
    </dgm:pt>
    <dgm:pt modelId="{992C2983-8789-274B-969C-34FE50BF5151}" type="pres">
      <dgm:prSet presAssocID="{A1F9FF01-8F02-E342-9C38-023A396C6A7B}" presName="sibTrans" presStyleLbl="sibTrans2D1" presStyleIdx="1" presStyleCnt="3"/>
      <dgm:spPr/>
    </dgm:pt>
    <dgm:pt modelId="{B19D582B-0168-1344-902E-CAB20D348CF0}" type="pres">
      <dgm:prSet presAssocID="{A1F9FF01-8F02-E342-9C38-023A396C6A7B}" presName="connectorText" presStyleLbl="sibTrans2D1" presStyleIdx="1" presStyleCnt="3"/>
      <dgm:spPr/>
    </dgm:pt>
    <dgm:pt modelId="{BD91ACB5-0BFF-D94C-81FA-1901462C2851}" type="pres">
      <dgm:prSet presAssocID="{78A33535-AA83-3644-80E7-849388DC3859}" presName="node" presStyleLbl="node1" presStyleIdx="2" presStyleCnt="4" custScaleX="126569">
        <dgm:presLayoutVars>
          <dgm:bulletEnabled val="1"/>
        </dgm:presLayoutVars>
      </dgm:prSet>
      <dgm:spPr/>
    </dgm:pt>
    <dgm:pt modelId="{2DEE6895-B99C-1F4F-8FA7-63D8E50B4F5C}" type="pres">
      <dgm:prSet presAssocID="{3E02D467-CE3D-9741-9D5E-93CB6FC0F9D3}" presName="sibTrans" presStyleLbl="sibTrans2D1" presStyleIdx="2" presStyleCnt="3"/>
      <dgm:spPr/>
    </dgm:pt>
    <dgm:pt modelId="{76C85BC5-97FD-4449-B421-3CBD71900FD1}" type="pres">
      <dgm:prSet presAssocID="{3E02D467-CE3D-9741-9D5E-93CB6FC0F9D3}" presName="connectorText" presStyleLbl="sibTrans2D1" presStyleIdx="2" presStyleCnt="3"/>
      <dgm:spPr/>
    </dgm:pt>
    <dgm:pt modelId="{F7E504E9-8BD4-3E45-B850-D281D17E6CAC}" type="pres">
      <dgm:prSet presAssocID="{815CE214-D9B8-CB47-85D3-0DAD89E4D7A9}" presName="node" presStyleLbl="node1" presStyleIdx="3" presStyleCnt="4" custScaleX="132052">
        <dgm:presLayoutVars>
          <dgm:bulletEnabled val="1"/>
        </dgm:presLayoutVars>
      </dgm:prSet>
      <dgm:spPr/>
    </dgm:pt>
  </dgm:ptLst>
  <dgm:cxnLst>
    <dgm:cxn modelId="{3DFE7B0B-EF21-BE44-AAB1-864C7F2ABB5C}" type="presOf" srcId="{1F624EE8-2CA5-4144-8A50-C08AC1FBFDB8}" destId="{CD2D97CD-0F9B-D34E-819E-A95E490013D5}" srcOrd="0" destOrd="0" presId="urn:microsoft.com/office/officeart/2005/8/layout/process1"/>
    <dgm:cxn modelId="{ADC09D10-CDD4-A544-A4C3-E9C14C9D11D0}" type="presOf" srcId="{A1F9FF01-8F02-E342-9C38-023A396C6A7B}" destId="{992C2983-8789-274B-969C-34FE50BF5151}" srcOrd="0" destOrd="0" presId="urn:microsoft.com/office/officeart/2005/8/layout/process1"/>
    <dgm:cxn modelId="{4AE2E918-DE13-D84C-89CA-E6FBF2EC0BD4}" srcId="{2E819387-9462-C047-B46E-20A96D061C46}" destId="{1F624EE8-2CA5-4144-8A50-C08AC1FBFDB8}" srcOrd="0" destOrd="0" parTransId="{11AE02CC-3E2A-1743-BD72-7A8AEBF8F377}" sibTransId="{DBDC1CEE-F75E-0F4B-9C96-2D2C4BA11FDE}"/>
    <dgm:cxn modelId="{1AD3CD27-635A-3245-915E-16096DAB0EFD}" type="presOf" srcId="{3E02D467-CE3D-9741-9D5E-93CB6FC0F9D3}" destId="{2DEE6895-B99C-1F4F-8FA7-63D8E50B4F5C}" srcOrd="0" destOrd="0" presId="urn:microsoft.com/office/officeart/2005/8/layout/process1"/>
    <dgm:cxn modelId="{FB925149-5CF5-5F4F-BD5D-2BFA6820572C}" srcId="{2E819387-9462-C047-B46E-20A96D061C46}" destId="{815CE214-D9B8-CB47-85D3-0DAD89E4D7A9}" srcOrd="3" destOrd="0" parTransId="{CE54C19E-CB3C-3C4A-A5FE-8DA45BCDC60D}" sibTransId="{5513B400-67C2-E745-8C4F-1F4960D3F2DE}"/>
    <dgm:cxn modelId="{34B25C62-AB5D-934C-9668-A41249619696}" type="presOf" srcId="{A1F9FF01-8F02-E342-9C38-023A396C6A7B}" destId="{B19D582B-0168-1344-902E-CAB20D348CF0}" srcOrd="1" destOrd="0" presId="urn:microsoft.com/office/officeart/2005/8/layout/process1"/>
    <dgm:cxn modelId="{91E7BB6B-002A-8E4D-B915-8BB9DE6BA3AA}" type="presOf" srcId="{DBDC1CEE-F75E-0F4B-9C96-2D2C4BA11FDE}" destId="{634267E6-9770-724E-A736-0EB57A39742B}" srcOrd="1" destOrd="0" presId="urn:microsoft.com/office/officeart/2005/8/layout/process1"/>
    <dgm:cxn modelId="{9BD0AF71-9424-FB40-B37F-BF36C5244BF6}" type="presOf" srcId="{815CE214-D9B8-CB47-85D3-0DAD89E4D7A9}" destId="{F7E504E9-8BD4-3E45-B850-D281D17E6CAC}" srcOrd="0" destOrd="0" presId="urn:microsoft.com/office/officeart/2005/8/layout/process1"/>
    <dgm:cxn modelId="{F6094C8C-ECF4-E64C-8D45-A00668D78B40}" srcId="{2E819387-9462-C047-B46E-20A96D061C46}" destId="{1F337B09-A975-E645-A803-5A136D4DFAB7}" srcOrd="1" destOrd="0" parTransId="{2ADED355-E3D8-8F41-A213-7EF088E90A2C}" sibTransId="{A1F9FF01-8F02-E342-9C38-023A396C6A7B}"/>
    <dgm:cxn modelId="{E23B06B6-CC4B-D149-B0F2-92E11920914A}" type="presOf" srcId="{78A33535-AA83-3644-80E7-849388DC3859}" destId="{BD91ACB5-0BFF-D94C-81FA-1901462C2851}" srcOrd="0" destOrd="0" presId="urn:microsoft.com/office/officeart/2005/8/layout/process1"/>
    <dgm:cxn modelId="{2FC58AC1-F18F-AF40-B371-9B81442A4517}" srcId="{2E819387-9462-C047-B46E-20A96D061C46}" destId="{78A33535-AA83-3644-80E7-849388DC3859}" srcOrd="2" destOrd="0" parTransId="{1AEDBF1B-7C66-A145-AD0C-DB9B7E8ADE70}" sibTransId="{3E02D467-CE3D-9741-9D5E-93CB6FC0F9D3}"/>
    <dgm:cxn modelId="{4B839BCE-E14C-1345-8650-F2F39D7BB7DE}" type="presOf" srcId="{3E02D467-CE3D-9741-9D5E-93CB6FC0F9D3}" destId="{76C85BC5-97FD-4449-B421-3CBD71900FD1}" srcOrd="1" destOrd="0" presId="urn:microsoft.com/office/officeart/2005/8/layout/process1"/>
    <dgm:cxn modelId="{ED7DC1D5-D599-E440-900C-756B76666A0D}" type="presOf" srcId="{2E819387-9462-C047-B46E-20A96D061C46}" destId="{992D2A0C-70DD-EA43-8A28-CA8D2701870F}" srcOrd="0" destOrd="0" presId="urn:microsoft.com/office/officeart/2005/8/layout/process1"/>
    <dgm:cxn modelId="{00EA2EDA-A6CE-874E-B57A-02C647A47B70}" type="presOf" srcId="{DBDC1CEE-F75E-0F4B-9C96-2D2C4BA11FDE}" destId="{0519134A-41DB-0F4C-9E38-CCC915E8A9F4}" srcOrd="0" destOrd="0" presId="urn:microsoft.com/office/officeart/2005/8/layout/process1"/>
    <dgm:cxn modelId="{B682C3E1-F450-3A4C-94FC-72FADA4FB6D6}" type="presOf" srcId="{1F337B09-A975-E645-A803-5A136D4DFAB7}" destId="{2E60EB25-0D84-104D-AB65-65E22C7D66DF}" srcOrd="0" destOrd="0" presId="urn:microsoft.com/office/officeart/2005/8/layout/process1"/>
    <dgm:cxn modelId="{E887E461-BAF0-BC45-85B2-624F87437763}" type="presParOf" srcId="{992D2A0C-70DD-EA43-8A28-CA8D2701870F}" destId="{CD2D97CD-0F9B-D34E-819E-A95E490013D5}" srcOrd="0" destOrd="0" presId="urn:microsoft.com/office/officeart/2005/8/layout/process1"/>
    <dgm:cxn modelId="{11AE9660-0E0A-4649-BCB9-8D5DDAC7C835}" type="presParOf" srcId="{992D2A0C-70DD-EA43-8A28-CA8D2701870F}" destId="{0519134A-41DB-0F4C-9E38-CCC915E8A9F4}" srcOrd="1" destOrd="0" presId="urn:microsoft.com/office/officeart/2005/8/layout/process1"/>
    <dgm:cxn modelId="{47AF6DD2-5A3C-8447-9A9E-1B1C97A0449B}" type="presParOf" srcId="{0519134A-41DB-0F4C-9E38-CCC915E8A9F4}" destId="{634267E6-9770-724E-A736-0EB57A39742B}" srcOrd="0" destOrd="0" presId="urn:microsoft.com/office/officeart/2005/8/layout/process1"/>
    <dgm:cxn modelId="{D373ABC0-AD35-5C42-A007-6DF1874D49A8}" type="presParOf" srcId="{992D2A0C-70DD-EA43-8A28-CA8D2701870F}" destId="{2E60EB25-0D84-104D-AB65-65E22C7D66DF}" srcOrd="2" destOrd="0" presId="urn:microsoft.com/office/officeart/2005/8/layout/process1"/>
    <dgm:cxn modelId="{24191479-4CFF-8C48-B443-E4DD63BA2835}" type="presParOf" srcId="{992D2A0C-70DD-EA43-8A28-CA8D2701870F}" destId="{992C2983-8789-274B-969C-34FE50BF5151}" srcOrd="3" destOrd="0" presId="urn:microsoft.com/office/officeart/2005/8/layout/process1"/>
    <dgm:cxn modelId="{BB66F3B9-3976-FF4F-B59F-19F14DDC347D}" type="presParOf" srcId="{992C2983-8789-274B-969C-34FE50BF5151}" destId="{B19D582B-0168-1344-902E-CAB20D348CF0}" srcOrd="0" destOrd="0" presId="urn:microsoft.com/office/officeart/2005/8/layout/process1"/>
    <dgm:cxn modelId="{5ECFBA3D-9751-654B-AA1D-B71B40026892}" type="presParOf" srcId="{992D2A0C-70DD-EA43-8A28-CA8D2701870F}" destId="{BD91ACB5-0BFF-D94C-81FA-1901462C2851}" srcOrd="4" destOrd="0" presId="urn:microsoft.com/office/officeart/2005/8/layout/process1"/>
    <dgm:cxn modelId="{4A32C2F6-FBC3-E84D-BFB3-15F930B18D23}" type="presParOf" srcId="{992D2A0C-70DD-EA43-8A28-CA8D2701870F}" destId="{2DEE6895-B99C-1F4F-8FA7-63D8E50B4F5C}" srcOrd="5" destOrd="0" presId="urn:microsoft.com/office/officeart/2005/8/layout/process1"/>
    <dgm:cxn modelId="{0903AFB5-466B-8540-B68E-165409917FDF}" type="presParOf" srcId="{2DEE6895-B99C-1F4F-8FA7-63D8E50B4F5C}" destId="{76C85BC5-97FD-4449-B421-3CBD71900FD1}" srcOrd="0" destOrd="0" presId="urn:microsoft.com/office/officeart/2005/8/layout/process1"/>
    <dgm:cxn modelId="{9DD759FA-7CB8-824D-ADD1-572892938EFC}" type="presParOf" srcId="{992D2A0C-70DD-EA43-8A28-CA8D2701870F}" destId="{F7E504E9-8BD4-3E45-B850-D281D17E6CA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D97CD-0F9B-D34E-819E-A95E490013D5}">
      <dsp:nvSpPr>
        <dsp:cNvPr id="0" name=""/>
        <dsp:cNvSpPr/>
      </dsp:nvSpPr>
      <dsp:spPr>
        <a:xfrm>
          <a:off x="13294" y="1974447"/>
          <a:ext cx="2633169" cy="1469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venir Next" panose="020B0503020202020204" pitchFamily="34" charset="0"/>
            </a:rPr>
            <a:t>Challenges and Philosophy</a:t>
          </a:r>
        </a:p>
      </dsp:txBody>
      <dsp:txXfrm>
        <a:off x="56342" y="2017495"/>
        <a:ext cx="2547073" cy="1383675"/>
      </dsp:txXfrm>
    </dsp:sp>
    <dsp:sp modelId="{0519134A-41DB-0F4C-9E38-CCC915E8A9F4}">
      <dsp:nvSpPr>
        <dsp:cNvPr id="0" name=""/>
        <dsp:cNvSpPr/>
      </dsp:nvSpPr>
      <dsp:spPr>
        <a:xfrm>
          <a:off x="2808239" y="2508732"/>
          <a:ext cx="342963" cy="401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>
            <a:solidFill>
              <a:schemeClr val="tx1"/>
            </a:solidFill>
            <a:latin typeface="Avenir Next" panose="020B0503020202020204" pitchFamily="34" charset="0"/>
          </a:endParaRPr>
        </a:p>
      </dsp:txBody>
      <dsp:txXfrm>
        <a:off x="2808239" y="2588972"/>
        <a:ext cx="240074" cy="240722"/>
      </dsp:txXfrm>
    </dsp:sp>
    <dsp:sp modelId="{2E60EB25-0D84-104D-AB65-65E22C7D66DF}">
      <dsp:nvSpPr>
        <dsp:cNvPr id="0" name=""/>
        <dsp:cNvSpPr/>
      </dsp:nvSpPr>
      <dsp:spPr>
        <a:xfrm>
          <a:off x="3293565" y="1974447"/>
          <a:ext cx="2710400" cy="1469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Avenir Next" panose="020B0503020202020204" pitchFamily="34" charset="0"/>
            </a:rPr>
            <a:t>Correctness Properties and Proofs</a:t>
          </a:r>
        </a:p>
      </dsp:txBody>
      <dsp:txXfrm>
        <a:off x="3336613" y="2017495"/>
        <a:ext cx="2624304" cy="1383675"/>
      </dsp:txXfrm>
    </dsp:sp>
    <dsp:sp modelId="{992C2983-8789-274B-969C-34FE50BF5151}">
      <dsp:nvSpPr>
        <dsp:cNvPr id="0" name=""/>
        <dsp:cNvSpPr/>
      </dsp:nvSpPr>
      <dsp:spPr>
        <a:xfrm>
          <a:off x="6165741" y="2508732"/>
          <a:ext cx="342963" cy="401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>
            <a:solidFill>
              <a:schemeClr val="tx1"/>
            </a:solidFill>
            <a:latin typeface="Avenir Next" panose="020B0503020202020204" pitchFamily="34" charset="0"/>
          </a:endParaRPr>
        </a:p>
      </dsp:txBody>
      <dsp:txXfrm>
        <a:off x="6165741" y="2588972"/>
        <a:ext cx="240074" cy="240722"/>
      </dsp:txXfrm>
    </dsp:sp>
    <dsp:sp modelId="{BD91ACB5-0BFF-D94C-81FA-1901462C2851}">
      <dsp:nvSpPr>
        <dsp:cNvPr id="0" name=""/>
        <dsp:cNvSpPr/>
      </dsp:nvSpPr>
      <dsp:spPr>
        <a:xfrm>
          <a:off x="6651067" y="1974447"/>
          <a:ext cx="2047574" cy="1469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Avenir Next" panose="020B0503020202020204" pitchFamily="34" charset="0"/>
            </a:rPr>
            <a:t>Results</a:t>
          </a:r>
          <a:endParaRPr lang="en-US" sz="2400" b="0" kern="1200" dirty="0">
            <a:solidFill>
              <a:schemeClr val="tx1"/>
            </a:solidFill>
            <a:latin typeface="Avenir Next" panose="020B0503020202020204" pitchFamily="34" charset="0"/>
          </a:endParaRPr>
        </a:p>
      </dsp:txBody>
      <dsp:txXfrm>
        <a:off x="6694115" y="2017495"/>
        <a:ext cx="1961478" cy="1383675"/>
      </dsp:txXfrm>
    </dsp:sp>
    <dsp:sp modelId="{2DEE6895-B99C-1F4F-8FA7-63D8E50B4F5C}">
      <dsp:nvSpPr>
        <dsp:cNvPr id="0" name=""/>
        <dsp:cNvSpPr/>
      </dsp:nvSpPr>
      <dsp:spPr>
        <a:xfrm>
          <a:off x="8860417" y="2508732"/>
          <a:ext cx="342963" cy="401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>
            <a:solidFill>
              <a:schemeClr val="tx1"/>
            </a:solidFill>
            <a:latin typeface="Avenir Next" panose="020B0503020202020204" pitchFamily="34" charset="0"/>
          </a:endParaRPr>
        </a:p>
      </dsp:txBody>
      <dsp:txXfrm>
        <a:off x="8860417" y="2588972"/>
        <a:ext cx="240074" cy="240722"/>
      </dsp:txXfrm>
    </dsp:sp>
    <dsp:sp modelId="{F7E504E9-8BD4-3E45-B850-D281D17E6CAC}">
      <dsp:nvSpPr>
        <dsp:cNvPr id="0" name=""/>
        <dsp:cNvSpPr/>
      </dsp:nvSpPr>
      <dsp:spPr>
        <a:xfrm>
          <a:off x="9345743" y="1974447"/>
          <a:ext cx="2136276" cy="1469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solidFill>
                <a:schemeClr val="tx1"/>
              </a:solidFill>
              <a:latin typeface="Avenir Next" panose="020B0503020202020204" pitchFamily="34" charset="0"/>
            </a:rPr>
            <a:t>Lessons Learned</a:t>
          </a:r>
          <a:endParaRPr lang="en-US" sz="2400" b="0" kern="1200" dirty="0">
            <a:solidFill>
              <a:schemeClr val="tx1"/>
            </a:solidFill>
            <a:latin typeface="Avenir Next" panose="020B0503020202020204" pitchFamily="34" charset="0"/>
          </a:endParaRPr>
        </a:p>
      </dsp:txBody>
      <dsp:txXfrm>
        <a:off x="9388791" y="2017495"/>
        <a:ext cx="2050180" cy="138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DE751-6B9D-4D51-8E2F-2D9AB74A99DA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26DE-39F2-49C3-B5A4-619D019C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9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0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9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5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6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0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5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42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4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31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3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1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7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126DE-39F2-49C3-B5A4-619D019CAF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FAA9-5317-48B7-A63E-A9309AFD0BCF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38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4251-A121-409A-B55C-AB10B6EC4E81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2522-289C-4E10-B3B3-9036664706DA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64C-092F-457C-8BC8-9C2AEAFA4E7E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AD29-BCE2-4AFE-8496-6A808C3DBC2C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3F59-4A62-48D8-8E74-EDF25BAEE581}" type="datetime1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41E-DCCF-4B52-81AD-8AD8A5F91F96}" type="datetime1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57D6-C85A-46B7-AAB1-C3C750BE84AC}" type="datetime1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8A52-FE76-4CB0-876D-A139FA12DB82}" type="datetime1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FFE5-CA3A-4834-831A-856A9AED5ABC}" type="datetime1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22C0-F052-4E0E-AF5D-D711D8BF0F9B}" type="datetime1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A99B-159B-4813-AB82-FA05A530A2AC}" type="datetime1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5" Type="http://schemas.openxmlformats.org/officeDocument/2006/relationships/image" Target="../media/image18.png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Relationship Id="rId1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F22B3B1-08B3-40AE-9CA6-F10593B36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07" y="5498540"/>
            <a:ext cx="1120656" cy="1317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565" y="2292603"/>
            <a:ext cx="11374937" cy="27874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2800" b="1" u="sng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r>
              <a:rPr lang="en-US" sz="3200" b="1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Joyanta Debnath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Christa Jenkins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</a:t>
            </a:r>
            <a:r>
              <a:rPr lang="en-US" sz="3200" dirty="0" err="1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Yuteng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Sun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</a:t>
            </a:r>
          </a:p>
          <a:p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Sze </a:t>
            </a:r>
            <a:r>
              <a:rPr lang="en-US" sz="3200" dirty="0" err="1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Yiu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Chau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and Omar Chowdhury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</a:p>
          <a:p>
            <a:endParaRPr lang="en-US" sz="2000" i="1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 </a:t>
            </a:r>
            <a:r>
              <a:rPr lang="en-US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Stony Brook University</a:t>
            </a:r>
          </a:p>
          <a:p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The Chinese University of Hong Kong</a:t>
            </a:r>
          </a:p>
          <a:p>
            <a:pPr algn="ctr">
              <a:lnSpc>
                <a:spcPct val="90000"/>
              </a:lnSpc>
            </a:pPr>
            <a:endParaRPr lang="en-US" sz="2800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3CCFA-4AF9-8DA0-E8A2-08496AE3F0B4}"/>
              </a:ext>
            </a:extLst>
          </p:cNvPr>
          <p:cNvSpPr txBox="1"/>
          <p:nvPr/>
        </p:nvSpPr>
        <p:spPr>
          <a:xfrm>
            <a:off x="1" y="1011522"/>
            <a:ext cx="12192000" cy="132343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ARMOR: A Formally Verified Implementation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o</a:t>
            </a:r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X.509 Certificate Chain Validation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C2A0F-E8F5-8587-7BC3-138F2EA24ED7}"/>
              </a:ext>
            </a:extLst>
          </p:cNvPr>
          <p:cNvSpPr/>
          <p:nvPr/>
        </p:nvSpPr>
        <p:spPr>
          <a:xfrm>
            <a:off x="5061857" y="5433936"/>
            <a:ext cx="1926772" cy="138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F250B42-B8EC-4FD1-8140-3BC8B13ED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66" y="4494049"/>
            <a:ext cx="2426678" cy="20189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C93569-AE71-BC58-3AD2-6490EE46FF6B}"/>
              </a:ext>
            </a:extLst>
          </p:cNvPr>
          <p:cNvSpPr/>
          <p:nvPr/>
        </p:nvSpPr>
        <p:spPr>
          <a:xfrm>
            <a:off x="3388538" y="5243428"/>
            <a:ext cx="5404990" cy="138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990000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45</a:t>
            </a:r>
            <a:r>
              <a:rPr lang="en-US" sz="2300" baseline="30000" dirty="0">
                <a:solidFill>
                  <a:srgbClr val="990000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300" dirty="0">
                <a:solidFill>
                  <a:srgbClr val="990000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IEEE Symposium on </a:t>
            </a:r>
          </a:p>
          <a:p>
            <a:pPr algn="ctr"/>
            <a:r>
              <a:rPr lang="en-US" sz="2300" dirty="0">
                <a:solidFill>
                  <a:srgbClr val="990000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Security and Privacy (2024),</a:t>
            </a:r>
          </a:p>
          <a:p>
            <a:pPr algn="ctr"/>
            <a:r>
              <a:rPr lang="en-US" sz="2300" dirty="0">
                <a:solidFill>
                  <a:srgbClr val="990000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San Francisco, California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029C13-CCA4-5560-F85F-0EC5192E8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3174571"/>
            <a:ext cx="6431709" cy="45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10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4147459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Notable Challenges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732A7A47-3F00-B31F-E9F1-2BE94DC2FAA9}"/>
              </a:ext>
            </a:extLst>
          </p:cNvPr>
          <p:cNvSpPr/>
          <p:nvPr/>
        </p:nvSpPr>
        <p:spPr>
          <a:xfrm>
            <a:off x="1488463" y="1147706"/>
            <a:ext cx="3902530" cy="1884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Understanding and </a:t>
            </a:r>
            <a:r>
              <a:rPr lang="en-US" sz="2400" b="1" dirty="0">
                <a:latin typeface="Avenir Next" panose="020B0503020202020204" pitchFamily="34" charset="0"/>
              </a:rPr>
              <a:t>correctly interpreting</a:t>
            </a:r>
            <a:r>
              <a:rPr lang="en-US" sz="2400" dirty="0">
                <a:latin typeface="Avenir Next" panose="020B0503020202020204" pitchFamily="34" charset="0"/>
              </a:rPr>
              <a:t> the natural language specification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B450CB55-2E3E-561C-041B-B6FD197CF893}"/>
              </a:ext>
            </a:extLst>
          </p:cNvPr>
          <p:cNvSpPr/>
          <p:nvPr/>
        </p:nvSpPr>
        <p:spPr>
          <a:xfrm>
            <a:off x="6738258" y="963115"/>
            <a:ext cx="3902528" cy="22533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Writing a correct parser for a </a:t>
            </a:r>
            <a:r>
              <a:rPr lang="en-US" sz="2400" b="1" dirty="0">
                <a:latin typeface="Avenir Next" panose="020B0503020202020204" pitchFamily="34" charset="0"/>
              </a:rPr>
              <a:t>context-sensitive</a:t>
            </a:r>
            <a:r>
              <a:rPr lang="en-US" sz="2400" dirty="0">
                <a:latin typeface="Avenir Next" panose="020B0503020202020204" pitchFamily="34" charset="0"/>
              </a:rPr>
              <a:t> language (</a:t>
            </a:r>
            <a:r>
              <a:rPr lang="en-US" sz="2400" i="1" dirty="0">
                <a:latin typeface="Avenir Next" panose="020B0503020202020204" pitchFamily="34" charset="0"/>
              </a:rPr>
              <a:t>e.g., </a:t>
            </a:r>
            <a:r>
              <a:rPr lang="en-US" sz="2400" dirty="0">
                <a:latin typeface="Avenir Next" panose="020B0503020202020204" pitchFamily="34" charset="0"/>
              </a:rPr>
              <a:t>DER representation of the X.509 certificate)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60972369-D9A0-5FA2-F5B5-2B9E4F143CE9}"/>
              </a:ext>
            </a:extLst>
          </p:cNvPr>
          <p:cNvSpPr/>
          <p:nvPr/>
        </p:nvSpPr>
        <p:spPr>
          <a:xfrm>
            <a:off x="4144736" y="3775986"/>
            <a:ext cx="3902528" cy="1886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Devising </a:t>
            </a:r>
            <a:r>
              <a:rPr lang="en-US" sz="2400" b="1" dirty="0">
                <a:latin typeface="Avenir Next" panose="020B0503020202020204" pitchFamily="34" charset="0"/>
              </a:rPr>
              <a:t>formal correctness guarantees</a:t>
            </a:r>
            <a:r>
              <a:rPr lang="en-US" sz="2400" dirty="0">
                <a:latin typeface="Avenir Next" panose="020B0503020202020204" pitchFamily="34" charset="0"/>
              </a:rPr>
              <a:t> and prove some desired properties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9F227-AC04-9B21-F9D6-94C8D58E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70" y="2302329"/>
            <a:ext cx="939829" cy="914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99EBE-A7CE-5C19-02FF-11E295B5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309" y="2209291"/>
            <a:ext cx="1100205" cy="1100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8D48-056A-FB3E-ED9F-56EA6017F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696" y="5004947"/>
            <a:ext cx="1179286" cy="1179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9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11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AFEDD-114F-0002-1BBE-76E0E605DFA0}"/>
              </a:ext>
            </a:extLst>
          </p:cNvPr>
          <p:cNvSpPr txBox="1"/>
          <p:nvPr/>
        </p:nvSpPr>
        <p:spPr>
          <a:xfrm>
            <a:off x="3268552" y="5749875"/>
            <a:ext cx="13478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PEM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Parser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8FDE0-5B5F-C09C-92B9-21691CBE1DF2}"/>
              </a:ext>
            </a:extLst>
          </p:cNvPr>
          <p:cNvSpPr txBox="1"/>
          <p:nvPr/>
        </p:nvSpPr>
        <p:spPr>
          <a:xfrm>
            <a:off x="4966486" y="5749875"/>
            <a:ext cx="18316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Base64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Decoder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BF4F2-5642-F9EB-1B25-7DAF372F42AD}"/>
              </a:ext>
            </a:extLst>
          </p:cNvPr>
          <p:cNvSpPr txBox="1"/>
          <p:nvPr/>
        </p:nvSpPr>
        <p:spPr>
          <a:xfrm>
            <a:off x="7148163" y="5749875"/>
            <a:ext cx="30538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X.690 DER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and X.509 Parsers</a:t>
            </a:r>
          </a:p>
        </p:txBody>
      </p:sp>
      <p:sp>
        <p:nvSpPr>
          <p:cNvPr id="18" name="Connector 17">
            <a:extLst>
              <a:ext uri="{FF2B5EF4-FFF2-40B4-BE49-F238E27FC236}">
                <a16:creationId xmlns:a16="http://schemas.microsoft.com/office/drawing/2014/main" id="{368DB9FF-3AB6-C66C-4DF1-7C0AE489F7BD}"/>
              </a:ext>
            </a:extLst>
          </p:cNvPr>
          <p:cNvSpPr/>
          <p:nvPr/>
        </p:nvSpPr>
        <p:spPr>
          <a:xfrm>
            <a:off x="4759524" y="3841575"/>
            <a:ext cx="2248408" cy="103539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ARMOR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99E5AF-8DE6-8AEB-F3D5-4AE3268B8451}"/>
              </a:ext>
            </a:extLst>
          </p:cNvPr>
          <p:cNvCxnSpPr>
            <a:cxnSpLocks/>
            <a:stCxn id="18" idx="4"/>
            <a:endCxn id="9" idx="0"/>
          </p:cNvCxnSpPr>
          <p:nvPr/>
        </p:nvCxnSpPr>
        <p:spPr>
          <a:xfrm flipH="1">
            <a:off x="3942501" y="4876965"/>
            <a:ext cx="1941227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D8C4F3-76B9-6647-6114-623C28DE61F9}"/>
              </a:ext>
            </a:extLst>
          </p:cNvPr>
          <p:cNvCxnSpPr>
            <a:cxnSpLocks/>
            <a:stCxn id="18" idx="4"/>
            <a:endCxn id="10" idx="0"/>
          </p:cNvCxnSpPr>
          <p:nvPr/>
        </p:nvCxnSpPr>
        <p:spPr>
          <a:xfrm flipH="1">
            <a:off x="5882306" y="4876965"/>
            <a:ext cx="1422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8229B4-2E3B-8781-7038-83EB623CF8F3}"/>
              </a:ext>
            </a:extLst>
          </p:cNvPr>
          <p:cNvCxnSpPr>
            <a:cxnSpLocks/>
            <a:stCxn id="18" idx="4"/>
            <a:endCxn id="11" idx="0"/>
          </p:cNvCxnSpPr>
          <p:nvPr/>
        </p:nvCxnSpPr>
        <p:spPr>
          <a:xfrm>
            <a:off x="5883728" y="4876965"/>
            <a:ext cx="2791378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BBD6E8-22EB-2584-C747-843ECE3EDD6D}"/>
              </a:ext>
            </a:extLst>
          </p:cNvPr>
          <p:cNvSpPr/>
          <p:nvPr/>
        </p:nvSpPr>
        <p:spPr>
          <a:xfrm>
            <a:off x="4829732" y="5021516"/>
            <a:ext cx="2178200" cy="4366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Parser Modules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4D782E-4E2A-31C5-6B7D-C52114F3CF25}"/>
              </a:ext>
            </a:extLst>
          </p:cNvPr>
          <p:cNvSpPr txBox="1"/>
          <p:nvPr/>
        </p:nvSpPr>
        <p:spPr>
          <a:xfrm>
            <a:off x="8604898" y="4608614"/>
            <a:ext cx="20851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String</a:t>
            </a:r>
          </a:p>
          <a:p>
            <a:pPr algn="ctr"/>
            <a:r>
              <a:rPr lang="en-US" sz="2400" dirty="0" err="1">
                <a:latin typeface="Avenir Next" panose="020B0503020202020204" pitchFamily="34" charset="0"/>
              </a:rPr>
              <a:t>Canonicalizer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EACB46-BADC-83FF-5639-BB86E8DE0899}"/>
              </a:ext>
            </a:extLst>
          </p:cNvPr>
          <p:cNvSpPr txBox="1"/>
          <p:nvPr/>
        </p:nvSpPr>
        <p:spPr>
          <a:xfrm>
            <a:off x="1605589" y="4627178"/>
            <a:ext cx="1479892" cy="830997"/>
          </a:xfrm>
          <a:prstGeom prst="rect">
            <a:avLst/>
          </a:prstGeom>
          <a:solidFill>
            <a:srgbClr val="F8EBE5">
              <a:alpha val="41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Semantic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Validator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B4D81E-9342-8D49-CCD7-04F517B76D69}"/>
              </a:ext>
            </a:extLst>
          </p:cNvPr>
          <p:cNvSpPr txBox="1"/>
          <p:nvPr/>
        </p:nvSpPr>
        <p:spPr>
          <a:xfrm>
            <a:off x="8077025" y="3658444"/>
            <a:ext cx="11961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Chain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Builder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295CBBA-9637-DE5E-3A9B-531EE8886B74}"/>
              </a:ext>
            </a:extLst>
          </p:cNvPr>
          <p:cNvCxnSpPr>
            <a:cxnSpLocks/>
            <a:stCxn id="18" idx="5"/>
            <a:endCxn id="41" idx="1"/>
          </p:cNvCxnSpPr>
          <p:nvPr/>
        </p:nvCxnSpPr>
        <p:spPr>
          <a:xfrm>
            <a:off x="6678660" y="4725336"/>
            <a:ext cx="1926238" cy="2987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AFF2331-E672-0C10-7F1C-D389BAEE1314}"/>
              </a:ext>
            </a:extLst>
          </p:cNvPr>
          <p:cNvCxnSpPr>
            <a:cxnSpLocks/>
            <a:stCxn id="18" idx="6"/>
            <a:endCxn id="43" idx="1"/>
          </p:cNvCxnSpPr>
          <p:nvPr/>
        </p:nvCxnSpPr>
        <p:spPr>
          <a:xfrm flipV="1">
            <a:off x="7007932" y="4073943"/>
            <a:ext cx="1069093" cy="285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83EE8B9-8132-6E72-A010-B937E7E79584}"/>
              </a:ext>
            </a:extLst>
          </p:cNvPr>
          <p:cNvCxnSpPr>
            <a:cxnSpLocks/>
            <a:stCxn id="18" idx="3"/>
            <a:endCxn id="42" idx="3"/>
          </p:cNvCxnSpPr>
          <p:nvPr/>
        </p:nvCxnSpPr>
        <p:spPr>
          <a:xfrm flipH="1">
            <a:off x="3085481" y="4725336"/>
            <a:ext cx="2003315" cy="3173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F41A96-1BA7-C7FC-9DEA-95046538853E}"/>
              </a:ext>
            </a:extLst>
          </p:cNvPr>
          <p:cNvSpPr txBox="1"/>
          <p:nvPr/>
        </p:nvSpPr>
        <p:spPr>
          <a:xfrm>
            <a:off x="1045029" y="3602639"/>
            <a:ext cx="25315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Driver for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co-ordination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5880298-6774-7706-1B31-25EAE2AAD6DC}"/>
              </a:ext>
            </a:extLst>
          </p:cNvPr>
          <p:cNvCxnSpPr>
            <a:cxnSpLocks/>
            <a:stCxn id="18" idx="2"/>
            <a:endCxn id="59" idx="3"/>
          </p:cNvCxnSpPr>
          <p:nvPr/>
        </p:nvCxnSpPr>
        <p:spPr>
          <a:xfrm flipH="1" flipV="1">
            <a:off x="3576622" y="4018138"/>
            <a:ext cx="1182902" cy="341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>
            <a:extLst>
              <a:ext uri="{FF2B5EF4-FFF2-40B4-BE49-F238E27FC236}">
                <a16:creationId xmlns:a16="http://schemas.microsoft.com/office/drawing/2014/main" id="{05B68B16-9811-FA7D-7689-93AD902706D6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3942504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Design Philosophy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99A1-06BD-175E-18FE-73A9FD6C1206}"/>
              </a:ext>
            </a:extLst>
          </p:cNvPr>
          <p:cNvSpPr/>
          <p:nvPr/>
        </p:nvSpPr>
        <p:spPr>
          <a:xfrm>
            <a:off x="9031747" y="867264"/>
            <a:ext cx="2340604" cy="1191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Modular 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Decomposition </a:t>
            </a:r>
            <a:endParaRPr lang="en-US" sz="2400" b="1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CFF25-1E85-8EBE-908D-75E5B74E6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310" y="631369"/>
            <a:ext cx="590873" cy="590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7E0153-D0C6-CAC6-8682-1851BC351304}"/>
              </a:ext>
            </a:extLst>
          </p:cNvPr>
          <p:cNvSpPr/>
          <p:nvPr/>
        </p:nvSpPr>
        <p:spPr>
          <a:xfrm>
            <a:off x="0" y="771076"/>
            <a:ext cx="7854042" cy="4016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Parser modules decodes input certificates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BFC11-5FDD-B058-A532-6E4A90693CA5}"/>
              </a:ext>
            </a:extLst>
          </p:cNvPr>
          <p:cNvSpPr/>
          <p:nvPr/>
        </p:nvSpPr>
        <p:spPr>
          <a:xfrm>
            <a:off x="-850" y="1347092"/>
            <a:ext cx="7854042" cy="749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String </a:t>
            </a:r>
            <a:r>
              <a:rPr lang="en-US" sz="2400" dirty="0" err="1">
                <a:solidFill>
                  <a:schemeClr val="tx1"/>
                </a:solidFill>
                <a:latin typeface="Avenir Next" panose="020B0503020202020204" pitchFamily="34" charset="0"/>
              </a:rPr>
              <a:t>canonicalizer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normalizes the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strings in Issuer and Subject Names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D09359-0B0C-93DB-BBF1-B3107FD637C4}"/>
              </a:ext>
            </a:extLst>
          </p:cNvPr>
          <p:cNvSpPr/>
          <p:nvPr/>
        </p:nvSpPr>
        <p:spPr>
          <a:xfrm>
            <a:off x="-2" y="2267442"/>
            <a:ext cx="7854044" cy="401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Chain builder generates candidate chains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B6D39-B645-BF93-0D6D-74E7CE86A0F3}"/>
              </a:ext>
            </a:extLst>
          </p:cNvPr>
          <p:cNvSpPr/>
          <p:nvPr/>
        </p:nvSpPr>
        <p:spPr>
          <a:xfrm>
            <a:off x="-3" y="2844138"/>
            <a:ext cx="7854045" cy="395890"/>
          </a:xfrm>
          <a:prstGeom prst="rect">
            <a:avLst/>
          </a:prstGeom>
          <a:solidFill>
            <a:srgbClr val="F8EB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Semantic validator enforces core chain validation logic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9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9" grpId="0" animBg="1"/>
      <p:bldP spid="41" grpId="0" animBg="1"/>
      <p:bldP spid="42" grpId="0" animBg="1"/>
      <p:bldP spid="43" grpId="0" animBg="1"/>
      <p:bldP spid="59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D0496-F72A-0E6E-5C9E-6FC90E30A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28" y="781721"/>
            <a:ext cx="8128646" cy="1830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C3840-4A65-BAB7-2912-D7BDD742D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865" y="2780396"/>
            <a:ext cx="8062184" cy="1297495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A29C12-D775-5AD8-27E5-4724182F6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114" y="4243055"/>
            <a:ext cx="6896721" cy="243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12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05B68B16-9811-FA7D-7689-93AD902706D6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3942504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Design Philosophy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99A1-06BD-175E-18FE-73A9FD6C1206}"/>
              </a:ext>
            </a:extLst>
          </p:cNvPr>
          <p:cNvSpPr/>
          <p:nvPr/>
        </p:nvSpPr>
        <p:spPr>
          <a:xfrm>
            <a:off x="9031747" y="867264"/>
            <a:ext cx="2340604" cy="1191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Modular 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Decomposition </a:t>
            </a:r>
            <a:endParaRPr lang="en-US" sz="2400" b="1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CFF25-1E85-8EBE-908D-75E5B74E6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310" y="631369"/>
            <a:ext cx="590873" cy="590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02D3D5-F6C6-3AA1-542F-F6F0ABCA4B58}"/>
              </a:ext>
            </a:extLst>
          </p:cNvPr>
          <p:cNvSpPr/>
          <p:nvPr/>
        </p:nvSpPr>
        <p:spPr>
          <a:xfrm>
            <a:off x="2117558" y="2743200"/>
            <a:ext cx="8165431" cy="133469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8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13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9654B7-E371-CD5C-2FDE-79352CA3C9DF}"/>
              </a:ext>
            </a:extLst>
          </p:cNvPr>
          <p:cNvSpPr/>
          <p:nvPr/>
        </p:nvSpPr>
        <p:spPr>
          <a:xfrm>
            <a:off x="0" y="1511151"/>
            <a:ext cx="12181635" cy="1061137"/>
          </a:xfrm>
          <a:prstGeom prst="rect">
            <a:avLst/>
          </a:prstGeom>
          <a:solidFill>
            <a:srgbClr val="FFEF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Developing and proving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implementation-independent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relational specification of components, when possible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841388-635F-B6B3-C252-D14716F0A711}"/>
              </a:ext>
            </a:extLst>
          </p:cNvPr>
          <p:cNvSpPr/>
          <p:nvPr/>
        </p:nvSpPr>
        <p:spPr>
          <a:xfrm>
            <a:off x="4718957" y="6146037"/>
            <a:ext cx="7462678" cy="631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An alternative to the natural language specifications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78EA7E-F61D-000D-2005-480734CD48FA}"/>
              </a:ext>
            </a:extLst>
          </p:cNvPr>
          <p:cNvSpPr/>
          <p:nvPr/>
        </p:nvSpPr>
        <p:spPr>
          <a:xfrm>
            <a:off x="947064" y="5387761"/>
            <a:ext cx="11234571" cy="631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Clear separation between the correctness of specification and 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3E070-6417-F2F7-16B7-60E8FA750783}"/>
              </a:ext>
            </a:extLst>
          </p:cNvPr>
          <p:cNvSpPr/>
          <p:nvPr/>
        </p:nvSpPr>
        <p:spPr>
          <a:xfrm>
            <a:off x="8583224" y="195865"/>
            <a:ext cx="2118969" cy="1191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cs typeface="Calibri Light"/>
              </a:rPr>
              <a:t>Relational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Calibri Light"/>
              </a:rPr>
              <a:t>Specification</a:t>
            </a:r>
            <a:endParaRPr lang="en-US" sz="2400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D6E1B3-D568-C216-4524-E2F7A055A27A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5088798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Verification Philosophy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13BC4F-8234-73E1-22D4-7E5B221E6146}"/>
              </a:ext>
            </a:extLst>
          </p:cNvPr>
          <p:cNvGrpSpPr/>
          <p:nvPr/>
        </p:nvGrpSpPr>
        <p:grpSpPr>
          <a:xfrm>
            <a:off x="114301" y="2709036"/>
            <a:ext cx="5393113" cy="2483230"/>
            <a:chOff x="114301" y="2709036"/>
            <a:chExt cx="5393113" cy="24832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42EDDC-E218-83F6-922D-5BE8E6E47619}"/>
                </a:ext>
              </a:extLst>
            </p:cNvPr>
            <p:cNvSpPr/>
            <p:nvPr/>
          </p:nvSpPr>
          <p:spPr>
            <a:xfrm>
              <a:off x="114301" y="2709036"/>
              <a:ext cx="3771900" cy="248323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def </a:t>
              </a:r>
              <a:r>
                <a:rPr lang="en-US" sz="2000" b="1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sort_list</a:t>
              </a:r>
              <a:r>
                <a:rPr lang="en-US" sz="2000" b="1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(L):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   for 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in range(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len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(L)):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       for j in range(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+ 1, 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len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(L)):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           if L[j] &lt; L[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]: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               L[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], L[j] = L[j], L[</a:t>
              </a:r>
              <a:r>
                <a:rPr lang="en-US" sz="20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]</a:t>
              </a:r>
            </a:p>
            <a:p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   return L</a:t>
              </a:r>
            </a:p>
            <a:p>
              <a:endParaRPr lang="en-US" sz="20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09D285-5C5E-4443-1663-86B81BF59101}"/>
                </a:ext>
              </a:extLst>
            </p:cNvPr>
            <p:cNvSpPr/>
            <p:nvPr/>
          </p:nvSpPr>
          <p:spPr>
            <a:xfrm>
              <a:off x="3754096" y="3499242"/>
              <a:ext cx="1753318" cy="14609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  <a:latin typeface="Avenir Next" panose="020B0503020202020204" pitchFamily="34" charset="0"/>
                  <a:cs typeface="Calibri Light"/>
                </a:rPr>
                <a:t>Executable</a:t>
              </a:r>
            </a:p>
            <a:p>
              <a:pPr lvl="0" algn="ctr"/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Calibri Light"/>
                </a:rPr>
                <a:t>specification of </a:t>
              </a:r>
              <a:r>
                <a:rPr lang="en-US" sz="2000" u="sng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Calibri Light"/>
                </a:rPr>
                <a:t>selection sort</a:t>
              </a:r>
              <a:endParaRPr lang="en-US" sz="2000" u="sng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FCEC4E-FA6C-F2A6-EA67-DEC978C233C8}"/>
              </a:ext>
            </a:extLst>
          </p:cNvPr>
          <p:cNvGrpSpPr/>
          <p:nvPr/>
        </p:nvGrpSpPr>
        <p:grpSpPr>
          <a:xfrm>
            <a:off x="5698927" y="2780819"/>
            <a:ext cx="6172466" cy="2483230"/>
            <a:chOff x="5698927" y="2780819"/>
            <a:chExt cx="6172466" cy="24832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65DF7F-D0AF-81EB-1664-3F94FA8F655A}"/>
                </a:ext>
              </a:extLst>
            </p:cNvPr>
            <p:cNvCxnSpPr/>
            <p:nvPr/>
          </p:nvCxnSpPr>
          <p:spPr>
            <a:xfrm>
              <a:off x="5698927" y="2780819"/>
              <a:ext cx="0" cy="2448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8A9DC8-B010-970C-557C-7F8401BAD118}"/>
                </a:ext>
              </a:extLst>
            </p:cNvPr>
            <p:cNvSpPr/>
            <p:nvPr/>
          </p:nvSpPr>
          <p:spPr>
            <a:xfrm>
              <a:off x="6009172" y="2780819"/>
              <a:ext cx="4223196" cy="2483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For a given list L, </a:t>
              </a:r>
            </a:p>
            <a:p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the output S must satisfy: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∀x, count(x, 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</a:t>
              </a: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) = count(x, 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∀</a:t>
              </a:r>
              <a:r>
                <a:rPr lang="en-US" sz="22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 ∈ {1,2,…,n−1}, 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</a:t>
              </a: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[</a:t>
              </a:r>
              <a:r>
                <a:rPr lang="en-US" sz="2200" dirty="0" err="1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</a:t>
              </a: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] ≤ 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</a:t>
              </a:r>
              <a:r>
                <a:rPr lang="en-US" sz="22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[i+1]</a:t>
              </a:r>
              <a:endParaRPr lang="en-US" sz="2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22E756-0B89-4546-42C2-D89B485C7B44}"/>
                </a:ext>
              </a:extLst>
            </p:cNvPr>
            <p:cNvSpPr/>
            <p:nvPr/>
          </p:nvSpPr>
          <p:spPr>
            <a:xfrm>
              <a:off x="10118075" y="3495260"/>
              <a:ext cx="1753318" cy="14649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  <a:latin typeface="Avenir Next" panose="020B0503020202020204" pitchFamily="34" charset="0"/>
                  <a:cs typeface="Calibri Light"/>
                </a:rPr>
                <a:t>Relational</a:t>
              </a:r>
            </a:p>
            <a:p>
              <a:pPr lvl="0" algn="ctr"/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Calibri Light"/>
                </a:rPr>
                <a:t>Specification of </a:t>
              </a:r>
              <a:r>
                <a:rPr lang="en-US" sz="2000" u="sng" dirty="0">
                  <a:solidFill>
                    <a:schemeClr val="tx1"/>
                  </a:solidFill>
                  <a:latin typeface="Avenir Next" panose="020B0503020202020204" pitchFamily="34" charset="0"/>
                  <a:ea typeface="Roboto" panose="02000000000000000000" pitchFamily="2" charset="0"/>
                  <a:cs typeface="Calibri Light"/>
                </a:rPr>
                <a:t>any sort algorithm</a:t>
              </a:r>
              <a:endParaRPr lang="en-US" sz="2000" u="sng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B1B829-39EC-7D1C-C80F-B6316858F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09" y="107377"/>
            <a:ext cx="516229" cy="516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5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14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5592B3-69BA-838D-F5F5-34C824982226}"/>
              </a:ext>
            </a:extLst>
          </p:cNvPr>
          <p:cNvSpPr txBox="1"/>
          <p:nvPr/>
        </p:nvSpPr>
        <p:spPr>
          <a:xfrm>
            <a:off x="3268552" y="5749875"/>
            <a:ext cx="13478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PEM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Parser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B4BEB2-4533-1D1E-BB79-A5998F594845}"/>
              </a:ext>
            </a:extLst>
          </p:cNvPr>
          <p:cNvSpPr txBox="1"/>
          <p:nvPr/>
        </p:nvSpPr>
        <p:spPr>
          <a:xfrm>
            <a:off x="4966486" y="5749875"/>
            <a:ext cx="18316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Base64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Decoder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35A4D6-9C4A-ECBD-4C65-C2A8788337E7}"/>
              </a:ext>
            </a:extLst>
          </p:cNvPr>
          <p:cNvSpPr txBox="1"/>
          <p:nvPr/>
        </p:nvSpPr>
        <p:spPr>
          <a:xfrm>
            <a:off x="7148163" y="5749875"/>
            <a:ext cx="305388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X.690 DER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and X.509 Parsers</a:t>
            </a:r>
          </a:p>
        </p:txBody>
      </p:sp>
      <p:sp>
        <p:nvSpPr>
          <p:cNvPr id="41" name="Connector 40">
            <a:extLst>
              <a:ext uri="{FF2B5EF4-FFF2-40B4-BE49-F238E27FC236}">
                <a16:creationId xmlns:a16="http://schemas.microsoft.com/office/drawing/2014/main" id="{E962BB60-2CDC-D425-6F56-84F34A532019}"/>
              </a:ext>
            </a:extLst>
          </p:cNvPr>
          <p:cNvSpPr/>
          <p:nvPr/>
        </p:nvSpPr>
        <p:spPr>
          <a:xfrm>
            <a:off x="4759524" y="3841575"/>
            <a:ext cx="2248408" cy="103539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ARMOR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F07093-120B-7EE5-E97A-50518C119304}"/>
              </a:ext>
            </a:extLst>
          </p:cNvPr>
          <p:cNvCxnSpPr>
            <a:cxnSpLocks/>
            <a:stCxn id="41" idx="4"/>
            <a:endCxn id="38" idx="0"/>
          </p:cNvCxnSpPr>
          <p:nvPr/>
        </p:nvCxnSpPr>
        <p:spPr>
          <a:xfrm flipH="1">
            <a:off x="3942501" y="4876965"/>
            <a:ext cx="1941227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007E7E-34B7-5584-566B-17E184FF4CF3}"/>
              </a:ext>
            </a:extLst>
          </p:cNvPr>
          <p:cNvCxnSpPr>
            <a:cxnSpLocks/>
            <a:stCxn id="41" idx="4"/>
            <a:endCxn id="39" idx="0"/>
          </p:cNvCxnSpPr>
          <p:nvPr/>
        </p:nvCxnSpPr>
        <p:spPr>
          <a:xfrm flipH="1">
            <a:off x="5882306" y="4876965"/>
            <a:ext cx="1422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8446262-FF4B-90CE-4655-9C247C087F0F}"/>
              </a:ext>
            </a:extLst>
          </p:cNvPr>
          <p:cNvCxnSpPr>
            <a:cxnSpLocks/>
            <a:stCxn id="41" idx="4"/>
            <a:endCxn id="40" idx="0"/>
          </p:cNvCxnSpPr>
          <p:nvPr/>
        </p:nvCxnSpPr>
        <p:spPr>
          <a:xfrm>
            <a:off x="5883728" y="4876965"/>
            <a:ext cx="2791378" cy="872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5E4B5D4-374A-00EE-BEA1-890A7B0214C7}"/>
              </a:ext>
            </a:extLst>
          </p:cNvPr>
          <p:cNvSpPr txBox="1"/>
          <p:nvPr/>
        </p:nvSpPr>
        <p:spPr>
          <a:xfrm>
            <a:off x="1605589" y="4627178"/>
            <a:ext cx="147989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Semantic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Validator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00D955-BD50-4B80-47C5-F51C862B1964}"/>
              </a:ext>
            </a:extLst>
          </p:cNvPr>
          <p:cNvSpPr txBox="1"/>
          <p:nvPr/>
        </p:nvSpPr>
        <p:spPr>
          <a:xfrm>
            <a:off x="8077025" y="3658444"/>
            <a:ext cx="119616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Chain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Builder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591B30-08E7-785E-19F1-CB9F9F409A7F}"/>
              </a:ext>
            </a:extLst>
          </p:cNvPr>
          <p:cNvCxnSpPr>
            <a:cxnSpLocks/>
            <a:stCxn id="41" idx="6"/>
            <a:endCxn id="48" idx="1"/>
          </p:cNvCxnSpPr>
          <p:nvPr/>
        </p:nvCxnSpPr>
        <p:spPr>
          <a:xfrm flipV="1">
            <a:off x="7007932" y="4073943"/>
            <a:ext cx="1069093" cy="285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A124C36-B1D1-3A4A-C9FB-EBCBE0C5F5BA}"/>
              </a:ext>
            </a:extLst>
          </p:cNvPr>
          <p:cNvCxnSpPr>
            <a:cxnSpLocks/>
            <a:stCxn id="41" idx="3"/>
            <a:endCxn id="47" idx="3"/>
          </p:cNvCxnSpPr>
          <p:nvPr/>
        </p:nvCxnSpPr>
        <p:spPr>
          <a:xfrm flipH="1">
            <a:off x="3085481" y="4725336"/>
            <a:ext cx="2003315" cy="3173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B841388-635F-B6B3-C252-D14716F0A711}"/>
              </a:ext>
            </a:extLst>
          </p:cNvPr>
          <p:cNvSpPr/>
          <p:nvPr/>
        </p:nvSpPr>
        <p:spPr>
          <a:xfrm>
            <a:off x="310814" y="1084077"/>
            <a:ext cx="3330457" cy="631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Verified Modules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4C113-6570-1A57-3FE8-8A3211423F74}"/>
              </a:ext>
            </a:extLst>
          </p:cNvPr>
          <p:cNvSpPr/>
          <p:nvPr/>
        </p:nvSpPr>
        <p:spPr>
          <a:xfrm>
            <a:off x="314317" y="1892136"/>
            <a:ext cx="3330457" cy="631496"/>
          </a:xfrm>
          <a:prstGeom prst="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Unverified Modules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AD5E8-C440-0A3D-2B7B-B3FDBBA70262}"/>
              </a:ext>
            </a:extLst>
          </p:cNvPr>
          <p:cNvSpPr txBox="1"/>
          <p:nvPr/>
        </p:nvSpPr>
        <p:spPr>
          <a:xfrm>
            <a:off x="8604898" y="4608614"/>
            <a:ext cx="2085123" cy="830997"/>
          </a:xfrm>
          <a:prstGeom prst="rect">
            <a:avLst/>
          </a:prstGeom>
          <a:solidFill>
            <a:srgbClr val="FF9EA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String</a:t>
            </a:r>
          </a:p>
          <a:p>
            <a:pPr algn="ctr"/>
            <a:r>
              <a:rPr lang="en-US" sz="2400" dirty="0" err="1">
                <a:latin typeface="Avenir Next" panose="020B0503020202020204" pitchFamily="34" charset="0"/>
              </a:rPr>
              <a:t>Canonicalizer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6C17D8-E107-2C26-6AA7-EDDC13801B7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678660" y="4725336"/>
            <a:ext cx="1926238" cy="2987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48375E-4246-CA7D-40CD-9DC8C062A7FB}"/>
              </a:ext>
            </a:extLst>
          </p:cNvPr>
          <p:cNvSpPr txBox="1"/>
          <p:nvPr/>
        </p:nvSpPr>
        <p:spPr>
          <a:xfrm>
            <a:off x="1328214" y="3602639"/>
            <a:ext cx="2248408" cy="830997"/>
          </a:xfrm>
          <a:prstGeom prst="rect">
            <a:avLst/>
          </a:prstGeom>
          <a:solidFill>
            <a:srgbClr val="FF9EA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Driver for coordination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958437-2296-8FBE-D621-742575CB922D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576622" y="4018138"/>
            <a:ext cx="1182902" cy="341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23E007D-1D9C-3B28-C168-1ACEB8BCA91B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4466117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Verification Outcome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3F2ECC-E3C4-6CB4-E5FA-A2EFEF54EE4A}"/>
              </a:ext>
            </a:extLst>
          </p:cNvPr>
          <p:cNvSpPr/>
          <p:nvPr/>
        </p:nvSpPr>
        <p:spPr>
          <a:xfrm>
            <a:off x="6976707" y="780624"/>
            <a:ext cx="4893140" cy="1171691"/>
          </a:xfrm>
          <a:prstGeom prst="rect">
            <a:avLst/>
          </a:prstGeom>
          <a:solidFill>
            <a:srgbClr val="FFEF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No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end-to-end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correctness guarantees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48A31-CBA3-C550-3706-E0FDB6A12B98}"/>
              </a:ext>
            </a:extLst>
          </p:cNvPr>
          <p:cNvSpPr/>
          <p:nvPr/>
        </p:nvSpPr>
        <p:spPr>
          <a:xfrm>
            <a:off x="6976707" y="2044872"/>
            <a:ext cx="4893140" cy="1171691"/>
          </a:xfrm>
          <a:prstGeom prst="rect">
            <a:avLst/>
          </a:prstGeom>
          <a:solidFill>
            <a:srgbClr val="FFEF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Does not support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hostname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verification and certificate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revocation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checking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207581-8A16-D01F-F27E-7B587C80ED21}"/>
              </a:ext>
            </a:extLst>
          </p:cNvPr>
          <p:cNvSpPr txBox="1"/>
          <p:nvPr/>
        </p:nvSpPr>
        <p:spPr>
          <a:xfrm>
            <a:off x="10531136" y="4673344"/>
            <a:ext cx="8017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Next" panose="020B0503020202020204" pitchFamily="34" charset="0"/>
              </a:rPr>
              <a:t>Agda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BF042A-9763-10A0-9261-380EB5296E37}"/>
              </a:ext>
            </a:extLst>
          </p:cNvPr>
          <p:cNvSpPr txBox="1"/>
          <p:nvPr/>
        </p:nvSpPr>
        <p:spPr>
          <a:xfrm>
            <a:off x="522515" y="3733105"/>
            <a:ext cx="9034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Python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8D71F-37A4-BB47-6313-5CCB1C7FD541}"/>
              </a:ext>
            </a:extLst>
          </p:cNvPr>
          <p:cNvGrpSpPr/>
          <p:nvPr/>
        </p:nvGrpSpPr>
        <p:grpSpPr>
          <a:xfrm>
            <a:off x="867721" y="1079466"/>
            <a:ext cx="9933663" cy="5768051"/>
            <a:chOff x="867721" y="1079466"/>
            <a:chExt cx="9933663" cy="57680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2F9748-9B24-4A84-0374-621BC93C5F97}"/>
                </a:ext>
              </a:extLst>
            </p:cNvPr>
            <p:cNvSpPr txBox="1"/>
            <p:nvPr/>
          </p:nvSpPr>
          <p:spPr>
            <a:xfrm>
              <a:off x="867721" y="4874724"/>
              <a:ext cx="8017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Agda</a:t>
              </a:r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005BB0-B3AE-4259-A541-99C7F0F3496F}"/>
                </a:ext>
              </a:extLst>
            </p:cNvPr>
            <p:cNvSpPr txBox="1"/>
            <p:nvPr/>
          </p:nvSpPr>
          <p:spPr>
            <a:xfrm>
              <a:off x="2637225" y="5980707"/>
              <a:ext cx="8017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Agda</a:t>
              </a:r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29C2AC-D679-372A-5DA3-E8092998A4A0}"/>
                </a:ext>
              </a:extLst>
            </p:cNvPr>
            <p:cNvSpPr txBox="1"/>
            <p:nvPr/>
          </p:nvSpPr>
          <p:spPr>
            <a:xfrm>
              <a:off x="5481412" y="6478185"/>
              <a:ext cx="8017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Agda</a:t>
              </a:r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7312F0-4BC7-7E3B-20B7-BF9BCF46243C}"/>
                </a:ext>
              </a:extLst>
            </p:cNvPr>
            <p:cNvSpPr txBox="1"/>
            <p:nvPr/>
          </p:nvSpPr>
          <p:spPr>
            <a:xfrm>
              <a:off x="9999597" y="5845422"/>
              <a:ext cx="8017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Agda</a:t>
              </a:r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DAB60E-9A28-B903-0F8A-E953E0A2230B}"/>
                </a:ext>
              </a:extLst>
            </p:cNvPr>
            <p:cNvSpPr txBox="1"/>
            <p:nvPr/>
          </p:nvSpPr>
          <p:spPr>
            <a:xfrm>
              <a:off x="9222109" y="3833471"/>
              <a:ext cx="80178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Agda</a:t>
              </a:r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345CE0-96C9-D4DE-918F-8864B50D1B6C}"/>
                </a:ext>
              </a:extLst>
            </p:cNvPr>
            <p:cNvSpPr/>
            <p:nvPr/>
          </p:nvSpPr>
          <p:spPr>
            <a:xfrm>
              <a:off x="3785332" y="1079466"/>
              <a:ext cx="3065431" cy="17603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venir Next" panose="020B0503020202020204" pitchFamily="34" charset="0"/>
                </a:rPr>
                <a:t>Agda</a:t>
              </a:r>
              <a:r>
                <a:rPr lang="en-US" sz="2000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 is dependently typed functional programming language and Interactive Theorem Prover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65EA28-36D2-AC02-D7FC-66C8EDF67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759" y="676580"/>
            <a:ext cx="811146" cy="8111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62697D-D4FF-809E-AAA8-D87E2186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1" y="2240629"/>
            <a:ext cx="559366" cy="559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15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3E007D-1D9C-3B28-C168-1ACEB8BCA91B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4466117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Verification Outcome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37D0A-1A5C-F716-A86C-CFE6924BA720}"/>
              </a:ext>
            </a:extLst>
          </p:cNvPr>
          <p:cNvSpPr/>
          <p:nvPr/>
        </p:nvSpPr>
        <p:spPr>
          <a:xfrm>
            <a:off x="-8091" y="2703846"/>
            <a:ext cx="12200091" cy="1450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ARMOR is the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most comprehensive effort so far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in terms of formal verification of X.509 CCVL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A68DE1-96A3-4AEB-7416-5F3133509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058" y="4939284"/>
            <a:ext cx="1625600" cy="162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968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7742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pPr/>
              <a:t>16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4227942-942D-4547-F121-23EE8B2625CA}"/>
              </a:ext>
            </a:extLst>
          </p:cNvPr>
          <p:cNvSpPr/>
          <p:nvPr/>
        </p:nvSpPr>
        <p:spPr>
          <a:xfrm>
            <a:off x="1163498" y="2591455"/>
            <a:ext cx="2612572" cy="607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Soundness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F54AAC9-EB59-9DDA-C61B-3785ACCAC88E}"/>
              </a:ext>
            </a:extLst>
          </p:cNvPr>
          <p:cNvSpPr/>
          <p:nvPr/>
        </p:nvSpPr>
        <p:spPr>
          <a:xfrm>
            <a:off x="5014231" y="2596761"/>
            <a:ext cx="2612572" cy="607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Completeness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5CE05B-DB11-D019-C5D6-140FCED71891}"/>
              </a:ext>
            </a:extLst>
          </p:cNvPr>
          <p:cNvSpPr txBox="1"/>
          <p:nvPr/>
        </p:nvSpPr>
        <p:spPr>
          <a:xfrm>
            <a:off x="688018" y="3420162"/>
            <a:ext cx="356353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For any prefix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of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,</a:t>
            </a:r>
          </a:p>
          <a:p>
            <a:pPr algn="ctr"/>
            <a:r>
              <a:rPr lang="en-US" sz="2000" i="1" dirty="0">
                <a:latin typeface="Avenir Next" panose="020B0503020202020204" pitchFamily="34" charset="0"/>
              </a:rPr>
              <a:t>Accepts</a:t>
            </a:r>
            <a:r>
              <a:rPr lang="en-US" sz="2000" dirty="0">
                <a:latin typeface="Avenir Next" panose="020B0503020202020204" pitchFamily="34" charset="0"/>
              </a:rPr>
              <a:t>(</a:t>
            </a:r>
            <a:r>
              <a:rPr lang="en-US" sz="2000" b="1" dirty="0">
                <a:latin typeface="Avenir Next" panose="020B0503020202020204" pitchFamily="34" charset="0"/>
              </a:rPr>
              <a:t>p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b="1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) →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in </a:t>
            </a:r>
            <a:r>
              <a:rPr lang="en-US" sz="2000" b="1" dirty="0" err="1">
                <a:latin typeface="Avenir Next" panose="020B0503020202020204" pitchFamily="34" charset="0"/>
              </a:rPr>
              <a:t>ɸ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F8C65-7F90-D633-081E-4C933C7BB9BE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8980716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Properties of X.509 Parser and Specification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4E7847-583B-AA5F-0FC5-BB8F4A6BCF32}"/>
              </a:ext>
            </a:extLst>
          </p:cNvPr>
          <p:cNvSpPr/>
          <p:nvPr/>
        </p:nvSpPr>
        <p:spPr>
          <a:xfrm>
            <a:off x="8864964" y="2591455"/>
            <a:ext cx="2612572" cy="607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53F6C-3C89-3396-979C-1546D943790F}"/>
              </a:ext>
            </a:extLst>
          </p:cNvPr>
          <p:cNvSpPr txBox="1"/>
          <p:nvPr/>
        </p:nvSpPr>
        <p:spPr>
          <a:xfrm>
            <a:off x="8864963" y="3416455"/>
            <a:ext cx="26125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Recursion will always reach a base case and terminate.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9E927-2E74-B884-98A8-F7EBAB99178E}"/>
              </a:ext>
            </a:extLst>
          </p:cNvPr>
          <p:cNvSpPr/>
          <p:nvPr/>
        </p:nvSpPr>
        <p:spPr>
          <a:xfrm>
            <a:off x="586468" y="2275496"/>
            <a:ext cx="11019064" cy="2514609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C5F869-88F8-3B63-6A22-F5B03BFB0285}"/>
              </a:ext>
            </a:extLst>
          </p:cNvPr>
          <p:cNvSpPr/>
          <p:nvPr/>
        </p:nvSpPr>
        <p:spPr>
          <a:xfrm>
            <a:off x="4791073" y="1811072"/>
            <a:ext cx="3064329" cy="607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Total Correctness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67F-0A38-BB28-5497-81640B7EF53F}"/>
              </a:ext>
            </a:extLst>
          </p:cNvPr>
          <p:cNvSpPr txBox="1"/>
          <p:nvPr/>
        </p:nvSpPr>
        <p:spPr>
          <a:xfrm>
            <a:off x="13471071" y="-506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7AFB9-85E9-C154-6268-07ABC955FAA4}"/>
              </a:ext>
            </a:extLst>
          </p:cNvPr>
          <p:cNvSpPr txBox="1"/>
          <p:nvPr/>
        </p:nvSpPr>
        <p:spPr>
          <a:xfrm>
            <a:off x="1712236" y="775031"/>
            <a:ext cx="8767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Let </a:t>
            </a:r>
            <a:r>
              <a:rPr lang="en-US" sz="2800" b="1" dirty="0">
                <a:latin typeface="Avenir Next" panose="020B0503020202020204" pitchFamily="34" charset="0"/>
              </a:rPr>
              <a:t>p</a:t>
            </a:r>
            <a:r>
              <a:rPr lang="en-US" sz="2800" dirty="0">
                <a:latin typeface="Avenir Next" panose="020B0503020202020204" pitchFamily="34" charset="0"/>
              </a:rPr>
              <a:t> be the parser for the language specification </a:t>
            </a:r>
            <a:r>
              <a:rPr lang="en-US" sz="2800" b="1" dirty="0" err="1">
                <a:latin typeface="Avenir Next" panose="020B0503020202020204" pitchFamily="34" charset="0"/>
              </a:rPr>
              <a:t>ɸ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and </a:t>
            </a:r>
            <a:r>
              <a:rPr lang="en-US" sz="2800" b="1" dirty="0" err="1">
                <a:latin typeface="Avenir Next" panose="020B0503020202020204" pitchFamily="34" charset="0"/>
              </a:rPr>
              <a:t>i</a:t>
            </a:r>
            <a:r>
              <a:rPr lang="en-US" sz="2800" dirty="0">
                <a:latin typeface="Avenir Next" panose="020B0503020202020204" pitchFamily="34" charset="0"/>
              </a:rPr>
              <a:t> be an input byte string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6319-48E1-3051-2833-ED4B964AEBCE}"/>
              </a:ext>
            </a:extLst>
          </p:cNvPr>
          <p:cNvSpPr txBox="1"/>
          <p:nvPr/>
        </p:nvSpPr>
        <p:spPr>
          <a:xfrm>
            <a:off x="4538751" y="3420162"/>
            <a:ext cx="356353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For any prefix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of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,</a:t>
            </a:r>
          </a:p>
          <a:p>
            <a:pPr algn="ctr"/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in </a:t>
            </a:r>
            <a:r>
              <a:rPr lang="en-US" sz="2000" b="1" dirty="0" err="1">
                <a:latin typeface="Avenir Next" panose="020B0503020202020204" pitchFamily="34" charset="0"/>
              </a:rPr>
              <a:t>ɸ</a:t>
            </a:r>
            <a:r>
              <a:rPr lang="en-US" sz="2000" b="1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→ </a:t>
            </a:r>
            <a:r>
              <a:rPr lang="en-US" sz="2000" i="1" dirty="0">
                <a:latin typeface="Avenir Next" panose="020B0503020202020204" pitchFamily="34" charset="0"/>
              </a:rPr>
              <a:t>Accepts</a:t>
            </a:r>
            <a:r>
              <a:rPr lang="en-US" sz="2000" dirty="0">
                <a:latin typeface="Avenir Next" panose="020B0503020202020204" pitchFamily="34" charset="0"/>
              </a:rPr>
              <a:t>(</a:t>
            </a:r>
            <a:r>
              <a:rPr lang="en-US" sz="2000" b="1" dirty="0">
                <a:latin typeface="Avenir Next" panose="020B0503020202020204" pitchFamily="34" charset="0"/>
              </a:rPr>
              <a:t>p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b="1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" grpId="0" animBg="1"/>
      <p:bldP spid="4" grpId="0" animBg="1"/>
      <p:bldP spid="8" grpId="0" animBg="1"/>
      <p:bldP spid="9" grpId="0" animBg="1"/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414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pPr/>
              <a:t>17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F54AAC9-EB59-9DDA-C61B-3785ACCAC88E}"/>
              </a:ext>
            </a:extLst>
          </p:cNvPr>
          <p:cNvSpPr/>
          <p:nvPr/>
        </p:nvSpPr>
        <p:spPr>
          <a:xfrm>
            <a:off x="5014231" y="2596761"/>
            <a:ext cx="2612572" cy="607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Completeness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F8C65-7F90-D633-081E-4C933C7BB9BE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8980716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Properties of X.509 Parser and Specification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67F-0A38-BB28-5497-81640B7EF53F}"/>
              </a:ext>
            </a:extLst>
          </p:cNvPr>
          <p:cNvSpPr txBox="1"/>
          <p:nvPr/>
        </p:nvSpPr>
        <p:spPr>
          <a:xfrm>
            <a:off x="13471071" y="-506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7AFB9-85E9-C154-6268-07ABC955FAA4}"/>
              </a:ext>
            </a:extLst>
          </p:cNvPr>
          <p:cNvSpPr txBox="1"/>
          <p:nvPr/>
        </p:nvSpPr>
        <p:spPr>
          <a:xfrm>
            <a:off x="1712236" y="775031"/>
            <a:ext cx="8767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Let </a:t>
            </a:r>
            <a:r>
              <a:rPr lang="en-US" sz="2800" b="1" dirty="0">
                <a:latin typeface="Avenir Next" panose="020B0503020202020204" pitchFamily="34" charset="0"/>
              </a:rPr>
              <a:t>p</a:t>
            </a:r>
            <a:r>
              <a:rPr lang="en-US" sz="2800" dirty="0">
                <a:latin typeface="Avenir Next" panose="020B0503020202020204" pitchFamily="34" charset="0"/>
              </a:rPr>
              <a:t> be the parser for the language specification </a:t>
            </a:r>
            <a:r>
              <a:rPr lang="en-US" sz="2800" b="1" dirty="0" err="1">
                <a:latin typeface="Avenir Next" panose="020B0503020202020204" pitchFamily="34" charset="0"/>
              </a:rPr>
              <a:t>ɸ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and </a:t>
            </a:r>
            <a:r>
              <a:rPr lang="en-US" sz="2800" b="1" dirty="0" err="1">
                <a:latin typeface="Avenir Next" panose="020B0503020202020204" pitchFamily="34" charset="0"/>
              </a:rPr>
              <a:t>i</a:t>
            </a:r>
            <a:r>
              <a:rPr lang="en-US" sz="2800" dirty="0">
                <a:latin typeface="Avenir Next" panose="020B0503020202020204" pitchFamily="34" charset="0"/>
              </a:rPr>
              <a:t> be an input byte string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6319-48E1-3051-2833-ED4B964AEBCE}"/>
              </a:ext>
            </a:extLst>
          </p:cNvPr>
          <p:cNvSpPr txBox="1"/>
          <p:nvPr/>
        </p:nvSpPr>
        <p:spPr>
          <a:xfrm>
            <a:off x="4538751" y="3420162"/>
            <a:ext cx="3563531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For any prefix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of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,</a:t>
            </a:r>
          </a:p>
          <a:p>
            <a:pPr algn="ctr"/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in </a:t>
            </a:r>
            <a:r>
              <a:rPr lang="en-US" sz="2000" b="1" dirty="0" err="1">
                <a:latin typeface="Avenir Next" panose="020B0503020202020204" pitchFamily="34" charset="0"/>
              </a:rPr>
              <a:t>ɸ</a:t>
            </a:r>
            <a:r>
              <a:rPr lang="en-US" sz="2000" b="1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→ </a:t>
            </a:r>
            <a:r>
              <a:rPr lang="en-US" sz="2000" i="1" dirty="0">
                <a:latin typeface="Avenir Next" panose="020B0503020202020204" pitchFamily="34" charset="0"/>
              </a:rPr>
              <a:t>Accepts</a:t>
            </a:r>
            <a:r>
              <a:rPr lang="en-US" sz="2000" dirty="0">
                <a:latin typeface="Avenir Next" panose="020B0503020202020204" pitchFamily="34" charset="0"/>
              </a:rPr>
              <a:t>(</a:t>
            </a:r>
            <a:r>
              <a:rPr lang="en-US" sz="2000" b="1" dirty="0">
                <a:latin typeface="Avenir Next" panose="020B0503020202020204" pitchFamily="34" charset="0"/>
              </a:rPr>
              <a:t>p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b="1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4C225CE-FE80-7E0E-6CE7-543A967BCEBD}"/>
              </a:ext>
            </a:extLst>
          </p:cNvPr>
          <p:cNvSpPr/>
          <p:nvPr/>
        </p:nvSpPr>
        <p:spPr>
          <a:xfrm>
            <a:off x="3386462" y="5120908"/>
            <a:ext cx="2852057" cy="485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Next" panose="020B0503020202020204" pitchFamily="34" charset="0"/>
              </a:rPr>
              <a:t>Unambiguity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40F3E-BC28-B383-5DE6-92C973F0D29E}"/>
              </a:ext>
            </a:extLst>
          </p:cNvPr>
          <p:cNvSpPr txBox="1"/>
          <p:nvPr/>
        </p:nvSpPr>
        <p:spPr>
          <a:xfrm>
            <a:off x="1975758" y="5819300"/>
            <a:ext cx="426276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One input byte string cannot be the encoding of two distinct data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26A03A-3671-704D-4119-B17A821E2CFA}"/>
              </a:ext>
            </a:extLst>
          </p:cNvPr>
          <p:cNvSpPr/>
          <p:nvPr/>
        </p:nvSpPr>
        <p:spPr>
          <a:xfrm>
            <a:off x="6494332" y="5120908"/>
            <a:ext cx="2852057" cy="485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venir Next" panose="020B0503020202020204" pitchFamily="34" charset="0"/>
              </a:rPr>
              <a:t>UniquePrefixes</a:t>
            </a:r>
            <a:endParaRPr lang="en-US" sz="20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D95B2B-1FB3-7F71-AC44-110EB5D7C97A}"/>
              </a:ext>
            </a:extLst>
          </p:cNvPr>
          <p:cNvSpPr/>
          <p:nvPr/>
        </p:nvSpPr>
        <p:spPr>
          <a:xfrm>
            <a:off x="4791073" y="4230562"/>
            <a:ext cx="3150706" cy="835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venir Next" panose="020B0503020202020204" pitchFamily="34" charset="0"/>
              </a:rPr>
              <a:t>Expected properties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venir Next" panose="020B0503020202020204" pitchFamily="34" charset="0"/>
              </a:rPr>
              <a:t>of the </a:t>
            </a:r>
            <a:r>
              <a:rPr lang="en-US" sz="2000" b="1" dirty="0">
                <a:solidFill>
                  <a:schemeClr val="tx1"/>
                </a:solidFill>
                <a:latin typeface="Avenir Next" panose="020B0503020202020204" pitchFamily="34" charset="0"/>
              </a:rPr>
              <a:t>language </a:t>
            </a:r>
            <a:r>
              <a:rPr lang="en-US" sz="2000" b="1" dirty="0" err="1">
                <a:solidFill>
                  <a:schemeClr val="tx1"/>
                </a:solidFill>
                <a:latin typeface="Avenir Next" panose="020B0503020202020204" pitchFamily="34" charset="0"/>
              </a:rPr>
              <a:t>ɸ</a:t>
            </a:r>
            <a:endParaRPr lang="en-US" sz="2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E5E6B-0593-D9DA-5A49-543D444A6515}"/>
              </a:ext>
            </a:extLst>
          </p:cNvPr>
          <p:cNvSpPr txBox="1"/>
          <p:nvPr/>
        </p:nvSpPr>
        <p:spPr>
          <a:xfrm>
            <a:off x="6494332" y="5799942"/>
            <a:ext cx="372190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At most one prefix of an input byte string is in the language </a:t>
            </a:r>
          </a:p>
        </p:txBody>
      </p:sp>
      <p:sp>
        <p:nvSpPr>
          <p:cNvPr id="11" name="Rectangle: Rounded Corners 27">
            <a:extLst>
              <a:ext uri="{FF2B5EF4-FFF2-40B4-BE49-F238E27FC236}">
                <a16:creationId xmlns:a16="http://schemas.microsoft.com/office/drawing/2014/main" id="{CEF605A1-693F-C6A1-4829-567FC2A18C67}"/>
              </a:ext>
            </a:extLst>
          </p:cNvPr>
          <p:cNvSpPr/>
          <p:nvPr/>
        </p:nvSpPr>
        <p:spPr>
          <a:xfrm>
            <a:off x="876387" y="2418320"/>
            <a:ext cx="3243946" cy="1188740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Which prefix to consume?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sp>
        <p:nvSpPr>
          <p:cNvPr id="13" name="Rectangle: Rounded Corners 27">
            <a:extLst>
              <a:ext uri="{FF2B5EF4-FFF2-40B4-BE49-F238E27FC236}">
                <a16:creationId xmlns:a16="http://schemas.microsoft.com/office/drawing/2014/main" id="{1B64B945-9F75-D08B-5330-83A5F5E579EA}"/>
              </a:ext>
            </a:extLst>
          </p:cNvPr>
          <p:cNvSpPr/>
          <p:nvPr/>
        </p:nvSpPr>
        <p:spPr>
          <a:xfrm>
            <a:off x="8463640" y="2418320"/>
            <a:ext cx="3243946" cy="1188740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How does the internal-data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look like?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6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5752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pPr/>
              <a:t>18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F54AAC9-EB59-9DDA-C61B-3785ACCAC88E}"/>
              </a:ext>
            </a:extLst>
          </p:cNvPr>
          <p:cNvSpPr/>
          <p:nvPr/>
        </p:nvSpPr>
        <p:spPr>
          <a:xfrm>
            <a:off x="5014231" y="2279203"/>
            <a:ext cx="2612572" cy="9248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Strong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Completeness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F8C65-7F90-D633-081E-4C933C7BB9BE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8980716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Properties of X.509 Parser and Specification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67F-0A38-BB28-5497-81640B7EF53F}"/>
              </a:ext>
            </a:extLst>
          </p:cNvPr>
          <p:cNvSpPr txBox="1"/>
          <p:nvPr/>
        </p:nvSpPr>
        <p:spPr>
          <a:xfrm>
            <a:off x="13471071" y="-506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7AFB9-85E9-C154-6268-07ABC955FAA4}"/>
              </a:ext>
            </a:extLst>
          </p:cNvPr>
          <p:cNvSpPr txBox="1"/>
          <p:nvPr/>
        </p:nvSpPr>
        <p:spPr>
          <a:xfrm>
            <a:off x="1712236" y="775031"/>
            <a:ext cx="8767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Let </a:t>
            </a:r>
            <a:r>
              <a:rPr lang="en-US" sz="2800" b="1" dirty="0">
                <a:latin typeface="Avenir Next" panose="020B0503020202020204" pitchFamily="34" charset="0"/>
              </a:rPr>
              <a:t>p</a:t>
            </a:r>
            <a:r>
              <a:rPr lang="en-US" sz="2800" dirty="0">
                <a:latin typeface="Avenir Next" panose="020B0503020202020204" pitchFamily="34" charset="0"/>
              </a:rPr>
              <a:t> be the parser for the language specification </a:t>
            </a:r>
            <a:r>
              <a:rPr lang="en-US" sz="2800" b="1" dirty="0" err="1">
                <a:latin typeface="Avenir Next" panose="020B0503020202020204" pitchFamily="34" charset="0"/>
              </a:rPr>
              <a:t>ɸ</a:t>
            </a:r>
            <a:r>
              <a:rPr lang="en-US" sz="2800" dirty="0">
                <a:latin typeface="Avenir Next" panose="020B0503020202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and </a:t>
            </a:r>
            <a:r>
              <a:rPr lang="en-US" sz="2800" b="1" dirty="0" err="1">
                <a:latin typeface="Avenir Next" panose="020B0503020202020204" pitchFamily="34" charset="0"/>
              </a:rPr>
              <a:t>i</a:t>
            </a:r>
            <a:r>
              <a:rPr lang="en-US" sz="2800" dirty="0">
                <a:latin typeface="Avenir Next" panose="020B0503020202020204" pitchFamily="34" charset="0"/>
              </a:rPr>
              <a:t> be an input byte string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6319-48E1-3051-2833-ED4B964AEBCE}"/>
              </a:ext>
            </a:extLst>
          </p:cNvPr>
          <p:cNvSpPr txBox="1"/>
          <p:nvPr/>
        </p:nvSpPr>
        <p:spPr>
          <a:xfrm>
            <a:off x="3879099" y="3429000"/>
            <a:ext cx="488283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For any prefix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of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,</a:t>
            </a:r>
          </a:p>
          <a:p>
            <a:pPr algn="ctr"/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in </a:t>
            </a:r>
            <a:r>
              <a:rPr lang="en-US" sz="2000" b="1" dirty="0" err="1">
                <a:latin typeface="Avenir Next" panose="020B0503020202020204" pitchFamily="34" charset="0"/>
              </a:rPr>
              <a:t>ɸ</a:t>
            </a:r>
            <a:r>
              <a:rPr lang="en-US" sz="2000" b="1" dirty="0">
                <a:latin typeface="Avenir Next" panose="020B0503020202020204" pitchFamily="34" charset="0"/>
              </a:rPr>
              <a:t> </a:t>
            </a:r>
            <a:r>
              <a:rPr lang="en-US" sz="2000" dirty="0">
                <a:latin typeface="Avenir Next" panose="020B0503020202020204" pitchFamily="34" charset="0"/>
              </a:rPr>
              <a:t>and</a:t>
            </a:r>
            <a:r>
              <a:rPr lang="en-US" sz="2000" b="1" dirty="0">
                <a:latin typeface="Avenir Next" panose="020B0503020202020204" pitchFamily="34" charset="0"/>
              </a:rPr>
              <a:t>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dirty="0">
                <a:latin typeface="Avenir Next" panose="020B0503020202020204" pitchFamily="34" charset="0"/>
              </a:rPr>
              <a:t> encodes value </a:t>
            </a:r>
            <a:r>
              <a:rPr lang="en-US" sz="2000" b="1" dirty="0">
                <a:latin typeface="Avenir Next" panose="020B0503020202020204" pitchFamily="34" charset="0"/>
              </a:rPr>
              <a:t>v</a:t>
            </a:r>
            <a:r>
              <a:rPr lang="en-US" sz="2000" dirty="0"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</a:rPr>
              <a:t>→ </a:t>
            </a:r>
            <a:r>
              <a:rPr lang="en-US" sz="2000" i="1" dirty="0">
                <a:latin typeface="Avenir Next" panose="020B0503020202020204" pitchFamily="34" charset="0"/>
              </a:rPr>
              <a:t>Accepts</a:t>
            </a:r>
            <a:r>
              <a:rPr lang="en-US" sz="2000" dirty="0">
                <a:latin typeface="Avenir Next" panose="020B0503020202020204" pitchFamily="34" charset="0"/>
              </a:rPr>
              <a:t>(</a:t>
            </a:r>
            <a:r>
              <a:rPr lang="en-US" sz="2000" b="1" dirty="0">
                <a:latin typeface="Avenir Next" panose="020B0503020202020204" pitchFamily="34" charset="0"/>
              </a:rPr>
              <a:t>p</a:t>
            </a:r>
            <a:r>
              <a:rPr lang="en-US" sz="2000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pfx</a:t>
            </a:r>
            <a:r>
              <a:rPr lang="en-US" sz="2000" b="1" dirty="0">
                <a:latin typeface="Avenir Next" panose="020B0503020202020204" pitchFamily="34" charset="0"/>
              </a:rPr>
              <a:t>, </a:t>
            </a:r>
            <a:r>
              <a:rPr lang="en-US" sz="2000" b="1" dirty="0" err="1">
                <a:latin typeface="Avenir Next" panose="020B0503020202020204" pitchFamily="34" charset="0"/>
              </a:rPr>
              <a:t>i</a:t>
            </a:r>
            <a:r>
              <a:rPr lang="en-US" sz="2000" dirty="0">
                <a:latin typeface="Avenir Next" panose="020B0503020202020204" pitchFamily="34" charset="0"/>
              </a:rPr>
              <a:t>) and </a:t>
            </a:r>
            <a:r>
              <a:rPr lang="en-US" sz="2000" b="1" dirty="0">
                <a:latin typeface="Avenir Next" panose="020B0503020202020204" pitchFamily="34" charset="0"/>
              </a:rPr>
              <a:t>p</a:t>
            </a:r>
            <a:r>
              <a:rPr lang="en-US" sz="2000" dirty="0">
                <a:latin typeface="Avenir Next" panose="020B0503020202020204" pitchFamily="34" charset="0"/>
              </a:rPr>
              <a:t> produces </a:t>
            </a:r>
            <a:r>
              <a:rPr lang="en-US" sz="2000" b="1" dirty="0">
                <a:latin typeface="Avenir Next" panose="020B0503020202020204" pitchFamily="34" charset="0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4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pPr/>
              <a:t>19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F8C65-7F90-D633-081E-4C933C7BB9BE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6858001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Verification of Semantic Validator </a:t>
            </a:r>
            <a:endParaRPr lang="en-US" sz="32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67F-0A38-BB28-5497-81640B7EF53F}"/>
              </a:ext>
            </a:extLst>
          </p:cNvPr>
          <p:cNvSpPr txBox="1"/>
          <p:nvPr/>
        </p:nvSpPr>
        <p:spPr>
          <a:xfrm>
            <a:off x="13471071" y="-506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55B6CC9-77D6-292A-A7C4-79C3CB532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51686" r="905" b="24904"/>
          <a:stretch/>
        </p:blipFill>
        <p:spPr>
          <a:xfrm>
            <a:off x="956178" y="2569226"/>
            <a:ext cx="10279641" cy="208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68E595-D472-E8B5-FB72-CF6417FD2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" y="1537348"/>
            <a:ext cx="10786691" cy="654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1D1ED3-E7AE-C55C-76AC-ED46E5455386}"/>
              </a:ext>
            </a:extLst>
          </p:cNvPr>
          <p:cNvSpPr/>
          <p:nvPr/>
        </p:nvSpPr>
        <p:spPr>
          <a:xfrm>
            <a:off x="956177" y="2569226"/>
            <a:ext cx="10279641" cy="10417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69C1F-B93C-9244-F5C9-83881FC198E8}"/>
              </a:ext>
            </a:extLst>
          </p:cNvPr>
          <p:cNvSpPr/>
          <p:nvPr/>
        </p:nvSpPr>
        <p:spPr>
          <a:xfrm>
            <a:off x="956177" y="3611000"/>
            <a:ext cx="10279641" cy="10417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4E1FD6-A4C3-3B76-8B74-5AC76D0AF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749" y="5030441"/>
            <a:ext cx="7772400" cy="79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7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F3D9781-5423-AE09-042F-5847C49196BA}"/>
              </a:ext>
            </a:extLst>
          </p:cNvPr>
          <p:cNvSpPr/>
          <p:nvPr/>
        </p:nvSpPr>
        <p:spPr>
          <a:xfrm>
            <a:off x="2627758" y="3660257"/>
            <a:ext cx="1028309" cy="73937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venir Next" panose="020B0503020202020204" pitchFamily="34" charset="0"/>
              </a:rPr>
              <a:t>X.509</a:t>
            </a:r>
          </a:p>
          <a:p>
            <a:pPr algn="ctr"/>
            <a:r>
              <a:rPr lang="en-US" sz="2000" b="1" dirty="0">
                <a:latin typeface="Avenir Next" panose="020B0503020202020204" pitchFamily="34" charset="0"/>
              </a:rPr>
              <a:t>PKI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1412-64B6-47A6-BA62-E60789B5C6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5752" y="646842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16BF40-AA6A-1D4B-593D-25D68CF71F12}"/>
              </a:ext>
            </a:extLst>
          </p:cNvPr>
          <p:cNvSpPr txBox="1">
            <a:spLocks/>
          </p:cNvSpPr>
          <p:nvPr/>
        </p:nvSpPr>
        <p:spPr>
          <a:xfrm>
            <a:off x="0" y="-9848"/>
            <a:ext cx="6166630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X.509 PKI and Authentication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EFB46-E0BD-DABC-6548-6B018E3039A6}"/>
              </a:ext>
            </a:extLst>
          </p:cNvPr>
          <p:cNvSpPr/>
          <p:nvPr/>
        </p:nvSpPr>
        <p:spPr>
          <a:xfrm>
            <a:off x="6096000" y="925463"/>
            <a:ext cx="5959490" cy="121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X.509 PKI is a widely used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authentication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and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key distribution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mechanism</a:t>
            </a:r>
            <a:endParaRPr lang="en-US" sz="2400" b="1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CFC027-9FEA-4695-2D50-67BCA53BD729}"/>
              </a:ext>
            </a:extLst>
          </p:cNvPr>
          <p:cNvSpPr/>
          <p:nvPr/>
        </p:nvSpPr>
        <p:spPr>
          <a:xfrm>
            <a:off x="6096000" y="2345666"/>
            <a:ext cx="5959490" cy="121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X.509 PKI provides a framework to issue and manage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digital certificates</a:t>
            </a:r>
            <a:endParaRPr lang="en-US" sz="2400" b="1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E415A7-7003-05A4-974B-E74F4717C9DA}"/>
              </a:ext>
            </a:extLst>
          </p:cNvPr>
          <p:cNvSpPr/>
          <p:nvPr/>
        </p:nvSpPr>
        <p:spPr>
          <a:xfrm>
            <a:off x="6096000" y="5197065"/>
            <a:ext cx="5951266" cy="121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Certificate is required to be validated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to obtain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trust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on the certificate owner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2F303-E6AD-41AC-F8B7-903AA4DA39E5}"/>
              </a:ext>
            </a:extLst>
          </p:cNvPr>
          <p:cNvSpPr/>
          <p:nvPr/>
        </p:nvSpPr>
        <p:spPr>
          <a:xfrm>
            <a:off x="6104224" y="3769961"/>
            <a:ext cx="5951266" cy="121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Certificate contains a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verifiable binding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between an </a:t>
            </a:r>
            <a:r>
              <a:rPr lang="en-US" sz="2400" i="1" dirty="0">
                <a:solidFill>
                  <a:schemeClr val="tx1"/>
                </a:solidFill>
                <a:latin typeface="Avenir Next" panose="020B0503020202020204" pitchFamily="34" charset="0"/>
              </a:rPr>
              <a:t>identity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and its </a:t>
            </a:r>
            <a:r>
              <a:rPr lang="en-US" sz="2400" i="1" dirty="0">
                <a:solidFill>
                  <a:schemeClr val="tx1"/>
                </a:solidFill>
                <a:latin typeface="Avenir Next" panose="020B0503020202020204" pitchFamily="34" charset="0"/>
              </a:rPr>
              <a:t>public key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C6FD27-85D4-5182-56FA-DE386A3F3256}"/>
              </a:ext>
            </a:extLst>
          </p:cNvPr>
          <p:cNvGrpSpPr/>
          <p:nvPr/>
        </p:nvGrpSpPr>
        <p:grpSpPr>
          <a:xfrm rot="3143021">
            <a:off x="3513782" y="4680486"/>
            <a:ext cx="2040142" cy="1945599"/>
            <a:chOff x="3382467" y="4636521"/>
            <a:chExt cx="2040142" cy="1945599"/>
          </a:xfrm>
        </p:grpSpPr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4E6F078C-1EE2-51E4-F541-27EC8255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500">
              <a:off x="3382467" y="4636521"/>
              <a:ext cx="2040142" cy="19455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D538B5-8811-30B5-D764-930B01BBF8D9}"/>
                </a:ext>
              </a:extLst>
            </p:cNvPr>
            <p:cNvGrpSpPr/>
            <p:nvPr/>
          </p:nvGrpSpPr>
          <p:grpSpPr>
            <a:xfrm>
              <a:off x="3958052" y="4738041"/>
              <a:ext cx="819048" cy="949425"/>
              <a:chOff x="7697932" y="3523685"/>
              <a:chExt cx="819048" cy="107785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E8A731-6930-2D3A-37CF-98A77D39D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32385">
                <a:off x="7697932" y="4054388"/>
                <a:ext cx="812799" cy="5471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D68F3D9-B22F-DE16-08EF-8FAF2B6A8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13386">
                <a:off x="8132331" y="3523685"/>
                <a:ext cx="384649" cy="517524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B7973A-C8A8-282B-CEB1-6560FBCD20A3}"/>
                </a:ext>
              </a:extLst>
            </p:cNvPr>
            <p:cNvSpPr txBox="1"/>
            <p:nvPr/>
          </p:nvSpPr>
          <p:spPr>
            <a:xfrm rot="19477816">
              <a:off x="3964040" y="5676162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venir Next" panose="020B0503020202020204" pitchFamily="34" charset="0"/>
                </a:rPr>
                <a:t>IPSec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9E47C90-E9E7-ECA9-42F2-DCEA8D05419E}"/>
              </a:ext>
            </a:extLst>
          </p:cNvPr>
          <p:cNvGrpSpPr/>
          <p:nvPr/>
        </p:nvGrpSpPr>
        <p:grpSpPr>
          <a:xfrm rot="2046096">
            <a:off x="3767006" y="2703450"/>
            <a:ext cx="2051430" cy="2095077"/>
            <a:chOff x="2436609" y="2677228"/>
            <a:chExt cx="2051430" cy="20950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44AB05-6728-A8DA-A941-9E17B84B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6187" flipH="1">
              <a:off x="2436609" y="2677228"/>
              <a:ext cx="2051430" cy="209507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817E4E-3974-6756-955C-5B06254F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33">
              <a:off x="3167029" y="2934530"/>
              <a:ext cx="791174" cy="79310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45A277-8182-EFF5-1441-D7D399DB229B}"/>
                </a:ext>
              </a:extLst>
            </p:cNvPr>
            <p:cNvSpPr txBox="1"/>
            <p:nvPr/>
          </p:nvSpPr>
          <p:spPr>
            <a:xfrm rot="236995">
              <a:off x="2813301" y="3808161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SSL/TLS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65C570-2BB5-E8E1-8D07-AF7E5C90192D}"/>
              </a:ext>
            </a:extLst>
          </p:cNvPr>
          <p:cNvGrpSpPr/>
          <p:nvPr/>
        </p:nvGrpSpPr>
        <p:grpSpPr>
          <a:xfrm rot="20502863">
            <a:off x="215561" y="2687278"/>
            <a:ext cx="2207255" cy="2136360"/>
            <a:chOff x="132264" y="2644327"/>
            <a:chExt cx="2207255" cy="2136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459FE-858E-F8E1-83D4-C8C49E64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3960">
              <a:off x="164736" y="2644327"/>
              <a:ext cx="2091852" cy="213636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D2F11A-593F-E3A4-C2F8-F1B697EAE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750">
              <a:off x="670952" y="2850457"/>
              <a:ext cx="887084" cy="8892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EDB0C-B50C-16CF-A35E-F3F1F842A6AD}"/>
                </a:ext>
              </a:extLst>
            </p:cNvPr>
            <p:cNvSpPr txBox="1"/>
            <p:nvPr/>
          </p:nvSpPr>
          <p:spPr>
            <a:xfrm rot="20605982">
              <a:off x="132264" y="3732103"/>
              <a:ext cx="2207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Code Signing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218C78-EC62-97B8-F0FE-ADFD81460D94}"/>
              </a:ext>
            </a:extLst>
          </p:cNvPr>
          <p:cNvGrpSpPr/>
          <p:nvPr/>
        </p:nvGrpSpPr>
        <p:grpSpPr>
          <a:xfrm rot="502571">
            <a:off x="930458" y="698175"/>
            <a:ext cx="1958750" cy="1867979"/>
            <a:chOff x="512223" y="669636"/>
            <a:chExt cx="1958750" cy="1867979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0A7C2C2E-B8F4-99BB-4D25-77B688E12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223" y="669636"/>
              <a:ext cx="1958750" cy="186797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B0BFE4-BDA0-0FD6-4CF8-2FD08358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1393">
              <a:off x="1009221" y="1032724"/>
              <a:ext cx="877126" cy="59901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8AFB7F-E5BA-E383-85CD-71E86171D1A9}"/>
                </a:ext>
              </a:extLst>
            </p:cNvPr>
            <p:cNvSpPr txBox="1"/>
            <p:nvPr/>
          </p:nvSpPr>
          <p:spPr>
            <a:xfrm rot="20927786">
              <a:off x="909233" y="1693278"/>
              <a:ext cx="133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EAP-TLS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905689-1A75-C5EA-F086-A7B68653BE0C}"/>
              </a:ext>
            </a:extLst>
          </p:cNvPr>
          <p:cNvGrpSpPr/>
          <p:nvPr/>
        </p:nvGrpSpPr>
        <p:grpSpPr>
          <a:xfrm>
            <a:off x="3094117" y="820092"/>
            <a:ext cx="1977496" cy="1851273"/>
            <a:chOff x="3944654" y="634192"/>
            <a:chExt cx="1977496" cy="18512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F7A77C-3975-C648-6E96-B101A8B8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654" y="634192"/>
              <a:ext cx="1977496" cy="185127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D4B42B-AAA3-998D-0AF0-F548584B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483">
              <a:off x="4499688" y="902691"/>
              <a:ext cx="969542" cy="74962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FC94A2-8030-FFC1-EE24-E04DB3E75A16}"/>
                </a:ext>
              </a:extLst>
            </p:cNvPr>
            <p:cNvSpPr txBox="1"/>
            <p:nvPr/>
          </p:nvSpPr>
          <p:spPr>
            <a:xfrm rot="205024">
              <a:off x="4251829" y="1702131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venir Next" panose="020B0503020202020204" pitchFamily="34" charset="0"/>
                </a:rPr>
                <a:t>SMIME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DE2E13-2DA3-557B-85F8-9F68C4B6FFB8}"/>
              </a:ext>
            </a:extLst>
          </p:cNvPr>
          <p:cNvGrpSpPr/>
          <p:nvPr/>
        </p:nvGrpSpPr>
        <p:grpSpPr>
          <a:xfrm rot="17759668">
            <a:off x="833258" y="4800619"/>
            <a:ext cx="1701950" cy="1593315"/>
            <a:chOff x="768768" y="4891575"/>
            <a:chExt cx="1701950" cy="1593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E0FC07-445C-998D-EB49-28D51BA0A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3772" flipH="1">
              <a:off x="768768" y="4891575"/>
              <a:ext cx="1701950" cy="159331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680568-55F8-EA1A-57B6-0D09342C0DE4}"/>
                </a:ext>
              </a:extLst>
            </p:cNvPr>
            <p:cNvSpPr txBox="1"/>
            <p:nvPr/>
          </p:nvSpPr>
          <p:spPr>
            <a:xfrm rot="3840332">
              <a:off x="1072291" y="5447427"/>
              <a:ext cx="133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…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CD2B4B7-9BDB-7DD9-D3EB-5D11DAF5425E}"/>
              </a:ext>
            </a:extLst>
          </p:cNvPr>
          <p:cNvSpPr/>
          <p:nvPr/>
        </p:nvSpPr>
        <p:spPr>
          <a:xfrm>
            <a:off x="22410" y="645369"/>
            <a:ext cx="6015187" cy="618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4">
            <a:extLst>
              <a:ext uri="{FF2B5EF4-FFF2-40B4-BE49-F238E27FC236}">
                <a16:creationId xmlns:a16="http://schemas.microsoft.com/office/drawing/2014/main" id="{3DE90C1F-B350-1AAC-B6CB-41BEF21A83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22" y="3182240"/>
            <a:ext cx="933267" cy="933267"/>
          </a:xfrm>
          <a:prstGeom prst="rect">
            <a:avLst/>
          </a:prstGeom>
          <a:effectLst/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566FC2BE-059B-2203-C1DC-D738561DD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199" y="3189419"/>
            <a:ext cx="933268" cy="933268"/>
          </a:xfrm>
          <a:prstGeom prst="rect">
            <a:avLst/>
          </a:prstGeom>
          <a:effectLst/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0A18B08-30BE-EC73-87BB-83F52876E147}"/>
              </a:ext>
            </a:extLst>
          </p:cNvPr>
          <p:cNvSpPr/>
          <p:nvPr/>
        </p:nvSpPr>
        <p:spPr>
          <a:xfrm>
            <a:off x="319011" y="4245621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Client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00140E-BA1A-D115-37FB-AC8C80B1DB05}"/>
              </a:ext>
            </a:extLst>
          </p:cNvPr>
          <p:cNvSpPr/>
          <p:nvPr/>
        </p:nvSpPr>
        <p:spPr>
          <a:xfrm>
            <a:off x="4827776" y="4245621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Server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6D61B0-9602-4C45-7972-6E8F38DA9CF8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417689" y="3644181"/>
            <a:ext cx="3410087" cy="4693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E825D0-F6F1-4836-EC40-27A55B9E882D}"/>
              </a:ext>
            </a:extLst>
          </p:cNvPr>
          <p:cNvGrpSpPr/>
          <p:nvPr/>
        </p:nvGrpSpPr>
        <p:grpSpPr>
          <a:xfrm rot="460578">
            <a:off x="2902200" y="1043188"/>
            <a:ext cx="2051430" cy="2095077"/>
            <a:chOff x="2436609" y="2677228"/>
            <a:chExt cx="2051430" cy="209507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9496928-5741-4A79-0509-0D77B8E1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6187" flipH="1">
              <a:off x="2436609" y="2677228"/>
              <a:ext cx="2051430" cy="209507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29AF9A5-7843-5CC5-C75C-856EE249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033">
              <a:off x="3167029" y="2934530"/>
              <a:ext cx="791174" cy="79310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B73E772-ABB7-A9EF-1466-4D5F7D2E2762}"/>
                </a:ext>
              </a:extLst>
            </p:cNvPr>
            <p:cNvSpPr txBox="1"/>
            <p:nvPr/>
          </p:nvSpPr>
          <p:spPr>
            <a:xfrm rot="236995">
              <a:off x="2813301" y="3808161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SSL/TLS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48ACF5-D200-EAED-97A4-18FFA583C965}"/>
              </a:ext>
            </a:extLst>
          </p:cNvPr>
          <p:cNvGrpSpPr/>
          <p:nvPr/>
        </p:nvGrpSpPr>
        <p:grpSpPr>
          <a:xfrm>
            <a:off x="152979" y="4838858"/>
            <a:ext cx="2529956" cy="982191"/>
            <a:chOff x="100215" y="5654983"/>
            <a:chExt cx="2529956" cy="982191"/>
          </a:xfrm>
        </p:grpSpPr>
        <p:sp>
          <p:nvSpPr>
            <p:cNvPr id="70" name="Rectangle: Rounded Corners 27">
              <a:extLst>
                <a:ext uri="{FF2B5EF4-FFF2-40B4-BE49-F238E27FC236}">
                  <a16:creationId xmlns:a16="http://schemas.microsoft.com/office/drawing/2014/main" id="{1DE6A23B-C728-F0AC-EFA2-7848AD0B6F79}"/>
                </a:ext>
              </a:extLst>
            </p:cNvPr>
            <p:cNvSpPr/>
            <p:nvPr/>
          </p:nvSpPr>
          <p:spPr>
            <a:xfrm>
              <a:off x="100215" y="5654983"/>
              <a:ext cx="1720942" cy="98219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 pitchFamily="34" charset="0"/>
                </a:rPr>
                <a:t>Certificate </a:t>
              </a:r>
            </a:p>
            <a:p>
              <a:pPr algn="ctr"/>
              <a:r>
                <a:rPr lang="en-US" sz="2000" dirty="0">
                  <a:latin typeface="Avenir Next" panose="020B0503020202020204" pitchFamily="34" charset="0"/>
                </a:rPr>
                <a:t>Validation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2C04171-0D6A-1252-BEBB-63DAE2121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57387">
              <a:off x="1916770" y="5778074"/>
              <a:ext cx="713401" cy="713401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53C9DA5C-FB2E-F921-DB22-40DAABCCB9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079" y="3466785"/>
            <a:ext cx="1290766" cy="1290766"/>
          </a:xfrm>
          <a:prstGeom prst="rect">
            <a:avLst/>
          </a:prstGeom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FB935F8E-6977-E18D-F3E9-F38975E3A2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613" y="3393573"/>
            <a:ext cx="866550" cy="832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74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" grpId="0" animBg="1"/>
      <p:bldP spid="39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pPr/>
              <a:t>20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F8C65-7F90-D633-081E-4C933C7BB9BE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6858001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Verification of Semantic Validator </a:t>
            </a:r>
            <a:endParaRPr lang="en-US" sz="32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4367F-0A38-BB28-5497-81640B7EF53F}"/>
              </a:ext>
            </a:extLst>
          </p:cNvPr>
          <p:cNvSpPr txBox="1"/>
          <p:nvPr/>
        </p:nvSpPr>
        <p:spPr>
          <a:xfrm>
            <a:off x="13471071" y="-506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0065AE0B-4BDF-2DFD-B64C-FD0EF9AFC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2661049"/>
            <a:ext cx="6957224" cy="294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EC2F7-3714-C06B-E6A2-23E4417F187D}"/>
              </a:ext>
            </a:extLst>
          </p:cNvPr>
          <p:cNvSpPr txBox="1"/>
          <p:nvPr/>
        </p:nvSpPr>
        <p:spPr>
          <a:xfrm>
            <a:off x="200026" y="885950"/>
            <a:ext cx="89439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venir Next" panose="020B0503020202020204" pitchFamily="34" charset="0"/>
              </a:rPr>
              <a:t>“If certificate </a:t>
            </a:r>
            <a:r>
              <a:rPr lang="en-US" i="1" dirty="0" err="1">
                <a:latin typeface="Avenir Next" panose="020B0503020202020204" pitchFamily="34" charset="0"/>
              </a:rPr>
              <a:t>i</a:t>
            </a:r>
            <a:r>
              <a:rPr lang="en-US" i="1" dirty="0">
                <a:latin typeface="Avenir Next" panose="020B0503020202020204" pitchFamily="34" charset="0"/>
              </a:rPr>
              <a:t> is a version 3 certificate, verify that the </a:t>
            </a:r>
            <a:r>
              <a:rPr lang="en-US" i="1" dirty="0" err="1">
                <a:latin typeface="Avenir Next" panose="020B0503020202020204" pitchFamily="34" charset="0"/>
              </a:rPr>
              <a:t>basicConstraints</a:t>
            </a:r>
            <a:r>
              <a:rPr lang="en-US" i="1" dirty="0">
                <a:latin typeface="Avenir Next" panose="020B0503020202020204" pitchFamily="34" charset="0"/>
              </a:rPr>
              <a:t> extension is present and that </a:t>
            </a:r>
            <a:r>
              <a:rPr lang="en-US" i="1" dirty="0" err="1">
                <a:latin typeface="Avenir Next" panose="020B0503020202020204" pitchFamily="34" charset="0"/>
              </a:rPr>
              <a:t>cA</a:t>
            </a:r>
            <a:r>
              <a:rPr lang="en-US" i="1" dirty="0">
                <a:latin typeface="Avenir Next" panose="020B0503020202020204" pitchFamily="34" charset="0"/>
              </a:rPr>
              <a:t> is set to TRUE. (If certificate </a:t>
            </a:r>
            <a:r>
              <a:rPr lang="en-US" i="1" dirty="0" err="1">
                <a:latin typeface="Avenir Next" panose="020B0503020202020204" pitchFamily="34" charset="0"/>
              </a:rPr>
              <a:t>i</a:t>
            </a:r>
            <a:r>
              <a:rPr lang="en-US" i="1" dirty="0">
                <a:latin typeface="Avenir Next" panose="020B0503020202020204" pitchFamily="34" charset="0"/>
              </a:rPr>
              <a:t> is a version 1 or version 2 certificate, then the application MUST either verify that certificate </a:t>
            </a:r>
            <a:r>
              <a:rPr lang="en-US" i="1" dirty="0" err="1">
                <a:latin typeface="Avenir Next" panose="020B0503020202020204" pitchFamily="34" charset="0"/>
              </a:rPr>
              <a:t>i</a:t>
            </a:r>
            <a:r>
              <a:rPr lang="en-US" i="1" dirty="0">
                <a:latin typeface="Avenir Next" panose="020B0503020202020204" pitchFamily="34" charset="0"/>
              </a:rPr>
              <a:t> is a CA certificate through out-of-band means or reject the certificate. Conforming implementations may choose to reject all version 1 and version 2 intermediate certificates.)”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AEA5A4-D44A-B5F4-8A57-A1C51E68FB15}"/>
              </a:ext>
            </a:extLst>
          </p:cNvPr>
          <p:cNvGrpSpPr/>
          <p:nvPr/>
        </p:nvGrpSpPr>
        <p:grpSpPr>
          <a:xfrm>
            <a:off x="621506" y="2363278"/>
            <a:ext cx="3943349" cy="1588772"/>
            <a:chOff x="621506" y="2363278"/>
            <a:chExt cx="3943349" cy="15887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F53C21-CB81-406A-E850-0779EB0050EE}"/>
                </a:ext>
              </a:extLst>
            </p:cNvPr>
            <p:cNvSpPr txBox="1"/>
            <p:nvPr/>
          </p:nvSpPr>
          <p:spPr>
            <a:xfrm>
              <a:off x="621506" y="2936387"/>
              <a:ext cx="3943349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effectLst/>
                  <a:latin typeface="Avenir Next" panose="020B0503020202020204" pitchFamily="34" charset="0"/>
                </a:rPr>
                <a:t>For a certificate chain, it must be the case that every issuer certificate is a CA certificate. </a:t>
              </a:r>
              <a:endParaRPr lang="en-US" sz="2000" b="1" dirty="0">
                <a:solidFill>
                  <a:srgbClr val="C0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542BFCA8-1812-ABE3-993F-6B9595317154}"/>
                </a:ext>
              </a:extLst>
            </p:cNvPr>
            <p:cNvSpPr/>
            <p:nvPr/>
          </p:nvSpPr>
          <p:spPr>
            <a:xfrm>
              <a:off x="2414588" y="2363278"/>
              <a:ext cx="357187" cy="573109"/>
            </a:xfrm>
            <a:prstGeom prst="down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CB77F-6AE8-D97E-62BA-F3F138714A7A}"/>
              </a:ext>
            </a:extLst>
          </p:cNvPr>
          <p:cNvSpPr/>
          <p:nvPr/>
        </p:nvSpPr>
        <p:spPr>
          <a:xfrm>
            <a:off x="4986337" y="2569226"/>
            <a:ext cx="5357813" cy="11169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F98CC-232F-C17F-C29A-E811E4BE6959}"/>
              </a:ext>
            </a:extLst>
          </p:cNvPr>
          <p:cNvSpPr/>
          <p:nvPr/>
        </p:nvSpPr>
        <p:spPr>
          <a:xfrm>
            <a:off x="4986337" y="3686175"/>
            <a:ext cx="6957224" cy="89056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B2034A-A766-B948-D0D8-2E34A9C3E2A7}"/>
              </a:ext>
            </a:extLst>
          </p:cNvPr>
          <p:cNvSpPr/>
          <p:nvPr/>
        </p:nvSpPr>
        <p:spPr>
          <a:xfrm>
            <a:off x="4986337" y="4576736"/>
            <a:ext cx="6957224" cy="11169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245795-F9F7-2813-2831-B60E31B6D169}"/>
              </a:ext>
            </a:extLst>
          </p:cNvPr>
          <p:cNvSpPr/>
          <p:nvPr/>
        </p:nvSpPr>
        <p:spPr>
          <a:xfrm>
            <a:off x="200027" y="885951"/>
            <a:ext cx="9539286" cy="5994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03287-8077-D93F-FF05-5C2AF26E9664}"/>
              </a:ext>
            </a:extLst>
          </p:cNvPr>
          <p:cNvSpPr/>
          <p:nvPr/>
        </p:nvSpPr>
        <p:spPr>
          <a:xfrm>
            <a:off x="645319" y="1692960"/>
            <a:ext cx="8498681" cy="5994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21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2302330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78E266-217C-0C18-CD78-A4A898D30BE1}"/>
              </a:ext>
            </a:extLst>
          </p:cNvPr>
          <p:cNvSpPr/>
          <p:nvPr/>
        </p:nvSpPr>
        <p:spPr>
          <a:xfrm>
            <a:off x="7315347" y="790341"/>
            <a:ext cx="3820739" cy="1491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Latency and runtime overhead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4E530-F003-5261-4525-47D73D75EAF1}"/>
              </a:ext>
            </a:extLst>
          </p:cNvPr>
          <p:cNvSpPr/>
          <p:nvPr/>
        </p:nvSpPr>
        <p:spPr>
          <a:xfrm>
            <a:off x="726696" y="790340"/>
            <a:ext cx="5761190" cy="1491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Accuracy of our interpretation of the specifications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9BD25-67E9-5B09-74F5-A6F4418BA2DE}"/>
              </a:ext>
            </a:extLst>
          </p:cNvPr>
          <p:cNvSpPr/>
          <p:nvPr/>
        </p:nvSpPr>
        <p:spPr>
          <a:xfrm>
            <a:off x="726696" y="2484179"/>
            <a:ext cx="7412888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Performed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differential testing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against 11 X.509 implementations and 1 certificate linter (</a:t>
            </a:r>
            <a:r>
              <a:rPr lang="en-US" sz="2400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zlint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84507-EB1E-C32D-8B28-EAC4C2F721B1}"/>
              </a:ext>
            </a:extLst>
          </p:cNvPr>
          <p:cNvSpPr/>
          <p:nvPr/>
        </p:nvSpPr>
        <p:spPr>
          <a:xfrm>
            <a:off x="726696" y="3959462"/>
            <a:ext cx="7412888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Measured execution time and memory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overhead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of each tested X.509 implementations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B40D3-EEED-7403-F791-ED7784D6B667}"/>
              </a:ext>
            </a:extLst>
          </p:cNvPr>
          <p:cNvSpPr/>
          <p:nvPr/>
        </p:nvSpPr>
        <p:spPr>
          <a:xfrm>
            <a:off x="726696" y="5434745"/>
            <a:ext cx="7412888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Integrated with </a:t>
            </a:r>
            <a:r>
              <a:rPr lang="en-US" sz="24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BoringSSL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</a:t>
            </a:r>
          </a:p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latency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2E3BF-9F0E-48DE-446B-58E7B6D9D6A2}"/>
              </a:ext>
            </a:extLst>
          </p:cNvPr>
          <p:cNvSpPr/>
          <p:nvPr/>
        </p:nvSpPr>
        <p:spPr>
          <a:xfrm>
            <a:off x="8019842" y="2923401"/>
            <a:ext cx="3118756" cy="2072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Tested with more than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4 millions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real and synthetically generated certificate chains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1719B-BEEC-581E-F8E2-893558F1BA5B}"/>
              </a:ext>
            </a:extLst>
          </p:cNvPr>
          <p:cNvSpPr/>
          <p:nvPr/>
        </p:nvSpPr>
        <p:spPr>
          <a:xfrm>
            <a:off x="8019842" y="5328824"/>
            <a:ext cx="3118756" cy="1431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Tested visiting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100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top websites with the Curl application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9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22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3657601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Notable Findings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08926-0210-93A4-9994-71ED58853DA7}"/>
              </a:ext>
            </a:extLst>
          </p:cNvPr>
          <p:cNvSpPr/>
          <p:nvPr/>
        </p:nvSpPr>
        <p:spPr>
          <a:xfrm>
            <a:off x="1556258" y="914937"/>
            <a:ext cx="10552385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ARMOR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more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strictly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follows RFC 5280 (specification </a:t>
            </a: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 X.509 CCVL) than all the tested implementations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D4C90-8870-1865-3559-9226CC392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0" y="1137991"/>
            <a:ext cx="1117304" cy="11173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05E258-064C-E2BD-38C1-105E66730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50" y="2726687"/>
            <a:ext cx="7632700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74A8BB-CC81-E8AD-ADDA-76F1A4006F4F}"/>
              </a:ext>
            </a:extLst>
          </p:cNvPr>
          <p:cNvSpPr/>
          <p:nvPr/>
        </p:nvSpPr>
        <p:spPr>
          <a:xfrm>
            <a:off x="6491260" y="3053445"/>
            <a:ext cx="317752" cy="2939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A5687-FE9A-6811-6A41-754C5B92BC0B}"/>
              </a:ext>
            </a:extLst>
          </p:cNvPr>
          <p:cNvSpPr/>
          <p:nvPr/>
        </p:nvSpPr>
        <p:spPr>
          <a:xfrm>
            <a:off x="6023174" y="4083773"/>
            <a:ext cx="317752" cy="2939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openssl, logo Icon">
            <a:extLst>
              <a:ext uri="{FF2B5EF4-FFF2-40B4-BE49-F238E27FC236}">
                <a16:creationId xmlns:a16="http://schemas.microsoft.com/office/drawing/2014/main" id="{8DE00D52-B4DA-06D6-C663-CCEDF926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45" y="3998971"/>
            <a:ext cx="1657393" cy="8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bed TLS · GitHub">
            <a:extLst>
              <a:ext uri="{FF2B5EF4-FFF2-40B4-BE49-F238E27FC236}">
                <a16:creationId xmlns:a16="http://schemas.microsoft.com/office/drawing/2014/main" id="{EE6BD501-4577-128E-39E4-DD00F8039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884" y="4266363"/>
            <a:ext cx="1118164" cy="11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029227-BC20-5783-EC8C-22A7304DFC7B}"/>
              </a:ext>
            </a:extLst>
          </p:cNvPr>
          <p:cNvSpPr txBox="1"/>
          <p:nvPr/>
        </p:nvSpPr>
        <p:spPr>
          <a:xfrm>
            <a:off x="9164654" y="5050469"/>
            <a:ext cx="14173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venir Next" panose="020B0503020202020204" pitchFamily="34" charset="0"/>
              </a:rPr>
              <a:t>GnuTLS</a:t>
            </a:r>
            <a:endParaRPr lang="en-US" sz="2600" b="1" dirty="0">
              <a:latin typeface="Avenir Next" panose="020B0503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07D244-4618-5685-6988-34E9450891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92350">
            <a:off x="10787313" y="5724706"/>
            <a:ext cx="1117305" cy="11173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46DE1B-C3D2-EBEA-39D1-285A0B76E872}"/>
              </a:ext>
            </a:extLst>
          </p:cNvPr>
          <p:cNvSpPr/>
          <p:nvPr/>
        </p:nvSpPr>
        <p:spPr>
          <a:xfrm>
            <a:off x="9044192" y="4125302"/>
            <a:ext cx="2860856" cy="1428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76C79-7122-4B21-CD3E-1F95D88F2400}"/>
              </a:ext>
            </a:extLst>
          </p:cNvPr>
          <p:cNvSpPr txBox="1"/>
          <p:nvPr/>
        </p:nvSpPr>
        <p:spPr>
          <a:xfrm>
            <a:off x="8164402" y="2908467"/>
            <a:ext cx="4058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Missing length restriction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checks in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88AF64-AF91-44A6-41FC-D0B274E72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7" y="4799654"/>
            <a:ext cx="8592261" cy="152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026624-09BB-FF5A-4917-3A3608B8761B}"/>
              </a:ext>
            </a:extLst>
          </p:cNvPr>
          <p:cNvSpPr/>
          <p:nvPr/>
        </p:nvSpPr>
        <p:spPr>
          <a:xfrm>
            <a:off x="803724" y="6090558"/>
            <a:ext cx="3833590" cy="2507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3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4" grpId="0" animBg="1"/>
      <p:bldP spid="15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23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3657601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Notable Findings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89E67-C48D-A30B-3376-214310FFE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9" y="2498045"/>
            <a:ext cx="5399312" cy="234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01D55-C85A-0DAF-1B2E-8D5C962F5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39" y="5720009"/>
            <a:ext cx="11112103" cy="889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BD9EF3-BA63-8A4C-67A8-BE0BC03E90C3}"/>
              </a:ext>
            </a:extLst>
          </p:cNvPr>
          <p:cNvSpPr/>
          <p:nvPr/>
        </p:nvSpPr>
        <p:spPr>
          <a:xfrm>
            <a:off x="1556258" y="914937"/>
            <a:ext cx="10552385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ARMOR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more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strictly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follows RFC 5280 (specification </a:t>
            </a: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 X.509 CCVL) than all the tested implementations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C717F-0C11-530E-C06E-174D69124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0" y="1137991"/>
            <a:ext cx="1117304" cy="11173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9DABE8-3FCE-AD53-6216-F8D42DF4072C}"/>
              </a:ext>
            </a:extLst>
          </p:cNvPr>
          <p:cNvSpPr/>
          <p:nvPr/>
        </p:nvSpPr>
        <p:spPr>
          <a:xfrm>
            <a:off x="869040" y="6139545"/>
            <a:ext cx="10871202" cy="5028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ED4FC-7FF3-C2F2-2F96-1CF4F483B53D}"/>
              </a:ext>
            </a:extLst>
          </p:cNvPr>
          <p:cNvSpPr txBox="1"/>
          <p:nvPr/>
        </p:nvSpPr>
        <p:spPr>
          <a:xfrm>
            <a:off x="6184190" y="2483657"/>
            <a:ext cx="4775231" cy="1631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Next" panose="020B0503020202020204" pitchFamily="34" charset="0"/>
              </a:rPr>
              <a:t>“A certificate-using system MUST reject the certificate if it encounters a critical </a:t>
            </a:r>
          </a:p>
          <a:p>
            <a:r>
              <a:rPr lang="en-US" sz="2000" i="1" dirty="0">
                <a:latin typeface="Avenir Next" panose="020B0503020202020204" pitchFamily="34" charset="0"/>
              </a:rPr>
              <a:t>extension it does not recognize or a </a:t>
            </a:r>
          </a:p>
          <a:p>
            <a:r>
              <a:rPr lang="en-US" sz="2000" i="1" dirty="0">
                <a:latin typeface="Avenir Next" panose="020B0503020202020204" pitchFamily="34" charset="0"/>
              </a:rPr>
              <a:t>critical extension that contains information that it cannot process.”</a:t>
            </a:r>
          </a:p>
        </p:txBody>
      </p:sp>
      <p:pic>
        <p:nvPicPr>
          <p:cNvPr id="12" name="Picture 4" descr="openssl, logo Icon">
            <a:extLst>
              <a:ext uri="{FF2B5EF4-FFF2-40B4-BE49-F238E27FC236}">
                <a16:creationId xmlns:a16="http://schemas.microsoft.com/office/drawing/2014/main" id="{132FBA2C-6A55-C0AB-BD96-F6E02162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34" y="4119566"/>
            <a:ext cx="1657393" cy="8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CC5E81-0428-C803-238C-C25B66851597}"/>
              </a:ext>
            </a:extLst>
          </p:cNvPr>
          <p:cNvSpPr txBox="1"/>
          <p:nvPr/>
        </p:nvSpPr>
        <p:spPr>
          <a:xfrm>
            <a:off x="7398449" y="4951935"/>
            <a:ext cx="14173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venir Next" panose="020B0503020202020204" pitchFamily="34" charset="0"/>
              </a:rPr>
              <a:t>GnuTLS</a:t>
            </a:r>
            <a:endParaRPr lang="en-US" sz="2600" b="1" dirty="0">
              <a:latin typeface="Avenir Next" panose="020B05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9201C1-2EE5-851B-88A6-CC65A604F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92350">
            <a:off x="10460527" y="4399686"/>
            <a:ext cx="1117305" cy="11173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1CDA79-B4DD-A1F4-4A10-373946AE41B0}"/>
              </a:ext>
            </a:extLst>
          </p:cNvPr>
          <p:cNvSpPr/>
          <p:nvPr/>
        </p:nvSpPr>
        <p:spPr>
          <a:xfrm>
            <a:off x="7356834" y="4241293"/>
            <a:ext cx="2860856" cy="1428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6B0AE36-2DCE-8C21-CDA5-73C543BD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53" y="4460147"/>
            <a:ext cx="1017667" cy="7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75F7FC-14D1-2E90-DE00-E4B808234B68}"/>
              </a:ext>
            </a:extLst>
          </p:cNvPr>
          <p:cNvSpPr txBox="1"/>
          <p:nvPr/>
        </p:nvSpPr>
        <p:spPr>
          <a:xfrm>
            <a:off x="767001" y="5090114"/>
            <a:ext cx="623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venir Next" panose="020B0503020202020204" pitchFamily="34" charset="0"/>
              </a:rPr>
              <a:t>Not rejecting unknown critical extension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9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24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3657601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Notable Findings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54231-5F31-9347-D29C-43293BC5ED25}"/>
              </a:ext>
            </a:extLst>
          </p:cNvPr>
          <p:cNvSpPr/>
          <p:nvPr/>
        </p:nvSpPr>
        <p:spPr>
          <a:xfrm>
            <a:off x="0" y="3429000"/>
            <a:ext cx="9853449" cy="1583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ARMOR has a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very large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runtime overhead</a:t>
            </a:r>
          </a:p>
          <a:p>
            <a:pPr lvl="0" algn="ctr"/>
            <a:r>
              <a:rPr lang="en-US" sz="2400" dirty="0">
                <a:solidFill>
                  <a:srgbClr val="C0000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Average execution time ~</a:t>
            </a:r>
            <a:r>
              <a:rPr lang="en-US" sz="2400" i="1" dirty="0">
                <a:solidFill>
                  <a:srgbClr val="C0000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2.5 secs</a:t>
            </a:r>
          </a:p>
          <a:p>
            <a:pPr lvl="0" algn="ctr"/>
            <a:r>
              <a:rPr lang="en-US" sz="2400" dirty="0">
                <a:solidFill>
                  <a:srgbClr val="C0000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Average memory overhead ~</a:t>
            </a:r>
            <a:r>
              <a:rPr lang="en-US" sz="2400" i="1" dirty="0">
                <a:solidFill>
                  <a:srgbClr val="C0000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1000 megabytes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64117-EA3C-EDF6-588F-4D7586E10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291" y="4220935"/>
            <a:ext cx="1117305" cy="1117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CE077-2CE1-00F0-B353-48B0ADF9D214}"/>
              </a:ext>
            </a:extLst>
          </p:cNvPr>
          <p:cNvSpPr/>
          <p:nvPr/>
        </p:nvSpPr>
        <p:spPr>
          <a:xfrm>
            <a:off x="1556258" y="914937"/>
            <a:ext cx="10552385" cy="1229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ARMOR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more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strictly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follows RFC 5280 (specification </a:t>
            </a: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 X.509 CCVL) than all the tested implementations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28829-513C-390E-A218-12B56FCAE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0" y="1137991"/>
            <a:ext cx="1117304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2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25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E6895F-C8F8-D800-EEA2-B74AA09B1292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2743200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Takeaways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0C9DB-8348-ADD4-2FF1-2253F4C6E639}"/>
              </a:ext>
            </a:extLst>
          </p:cNvPr>
          <p:cNvSpPr/>
          <p:nvPr/>
        </p:nvSpPr>
        <p:spPr>
          <a:xfrm>
            <a:off x="0" y="864431"/>
            <a:ext cx="12192000" cy="1229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ARMOR provides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higher assurance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 in certificate parsing and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</a:rPr>
              <a:t>chain validation than the existing X.509 CCVL implementations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1885B-F558-551B-BDB3-9457E46DA135}"/>
              </a:ext>
            </a:extLst>
          </p:cNvPr>
          <p:cNvSpPr/>
          <p:nvPr/>
        </p:nvSpPr>
        <p:spPr>
          <a:xfrm>
            <a:off x="-1" y="5375855"/>
            <a:ext cx="12192000" cy="1229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Developing a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fully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formally verified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as well as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performant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X.509 CCVL implementation is still an open research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7B677-CE5A-0176-EFFD-3180DDB23A20}"/>
              </a:ext>
            </a:extLst>
          </p:cNvPr>
          <p:cNvSpPr/>
          <p:nvPr/>
        </p:nvSpPr>
        <p:spPr>
          <a:xfrm>
            <a:off x="0" y="2370207"/>
            <a:ext cx="12192000" cy="1229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ARMOR provides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total correctness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a large subset of the X.509 CCVL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5A9E2-C0EB-2651-8525-03304F86AE6E}"/>
              </a:ext>
            </a:extLst>
          </p:cNvPr>
          <p:cNvSpPr/>
          <p:nvPr/>
        </p:nvSpPr>
        <p:spPr>
          <a:xfrm>
            <a:off x="0" y="3873031"/>
            <a:ext cx="12192000" cy="1229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Library developers often do not </a:t>
            </a:r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strictly follow </a:t>
            </a:r>
            <a:r>
              <a:rPr lang="en-US" sz="28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RFC 5280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9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F22B3B1-08B3-40AE-9CA6-F10593B36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07" y="5498540"/>
            <a:ext cx="1120656" cy="13176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BC2A0F-E8F5-8587-7BC3-138F2EA24ED7}"/>
              </a:ext>
            </a:extLst>
          </p:cNvPr>
          <p:cNvSpPr/>
          <p:nvPr/>
        </p:nvSpPr>
        <p:spPr>
          <a:xfrm>
            <a:off x="5061857" y="5433936"/>
            <a:ext cx="1926772" cy="1382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1E06D603-A7F0-BE5C-F70F-675D2C3D0DB6}"/>
              </a:ext>
            </a:extLst>
          </p:cNvPr>
          <p:cNvSpPr/>
          <p:nvPr/>
        </p:nvSpPr>
        <p:spPr>
          <a:xfrm>
            <a:off x="1372075" y="5433936"/>
            <a:ext cx="9437915" cy="97543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effectLst/>
              <a:latin typeface="Avenir Next" panose="020B0503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https://</a:t>
            </a:r>
            <a:r>
              <a:rPr lang="en-US" sz="3600" dirty="0" err="1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github.com</a:t>
            </a:r>
            <a:r>
              <a:rPr lang="en-US" sz="3600" dirty="0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/</a:t>
            </a:r>
            <a:r>
              <a:rPr lang="en-US" sz="3600" dirty="0" err="1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joyantaDebnath</a:t>
            </a:r>
            <a:r>
              <a:rPr lang="en-US" sz="3600" dirty="0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/armor/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72214-712A-AE75-D389-80F43A92C840}"/>
              </a:ext>
            </a:extLst>
          </p:cNvPr>
          <p:cNvSpPr txBox="1"/>
          <p:nvPr/>
        </p:nvSpPr>
        <p:spPr>
          <a:xfrm>
            <a:off x="1" y="1025807"/>
            <a:ext cx="12192000" cy="1323439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ARMOR: A Formally Verified Implementation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o</a:t>
            </a:r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X.509 Certificate Chain Validation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560314-293B-442E-0082-5E70AD0D8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565" y="2192593"/>
            <a:ext cx="11374937" cy="27874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endParaRPr lang="en-US" sz="2800" b="1" u="sng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r>
              <a:rPr lang="en-US" sz="3200" b="1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Joyanta Debnath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Christa Jenkins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</a:t>
            </a:r>
            <a:r>
              <a:rPr lang="en-US" sz="3200" dirty="0" err="1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Yuteng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Sun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</a:t>
            </a:r>
          </a:p>
          <a:p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Sze </a:t>
            </a:r>
            <a:r>
              <a:rPr lang="en-US" sz="3200" dirty="0" err="1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Yiu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Chau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sz="32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, and Omar Chowdhury</a:t>
            </a:r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</a:t>
            </a:r>
          </a:p>
          <a:p>
            <a:endParaRPr lang="en-US" sz="2000" i="1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1 </a:t>
            </a:r>
            <a:r>
              <a:rPr lang="en-US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Stony Brook University</a:t>
            </a:r>
          </a:p>
          <a:p>
            <a:r>
              <a:rPr lang="en-US" baseline="30000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2</a:t>
            </a:r>
            <a:r>
              <a:rPr lang="en-US" dirty="0">
                <a:latin typeface="Avenir Next" panose="020B0503020202020204" pitchFamily="34" charset="0"/>
                <a:ea typeface="Roboto" panose="02000000000000000000" pitchFamily="2" charset="0"/>
                <a:cs typeface="Latha" panose="020B0502040204020203" pitchFamily="34" charset="0"/>
              </a:rPr>
              <a:t> The Chinese University of Hong Kong</a:t>
            </a:r>
          </a:p>
          <a:p>
            <a:pPr algn="ctr">
              <a:lnSpc>
                <a:spcPct val="90000"/>
              </a:lnSpc>
            </a:pPr>
            <a:endParaRPr lang="en-US" sz="2800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  <a:p>
            <a:pPr algn="ctr">
              <a:lnSpc>
                <a:spcPct val="90000"/>
              </a:lnSpc>
            </a:pPr>
            <a:endParaRPr lang="en-US" sz="2800" dirty="0">
              <a:latin typeface="Avenir Next" panose="020B0503020202020204" pitchFamily="34" charset="0"/>
              <a:ea typeface="Roboto" panose="02000000000000000000" pitchFamily="2" charset="0"/>
              <a:cs typeface="Lath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8F3D9781-5423-AE09-042F-5847C49196BA}"/>
              </a:ext>
            </a:extLst>
          </p:cNvPr>
          <p:cNvSpPr/>
          <p:nvPr/>
        </p:nvSpPr>
        <p:spPr>
          <a:xfrm>
            <a:off x="2627758" y="3660257"/>
            <a:ext cx="1028309" cy="73937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venir Next" panose="020B0503020202020204" pitchFamily="34" charset="0"/>
              </a:rPr>
              <a:t>X.509</a:t>
            </a:r>
          </a:p>
          <a:p>
            <a:pPr algn="ctr"/>
            <a:r>
              <a:rPr lang="en-US" sz="2000" b="1" dirty="0">
                <a:latin typeface="Avenir Next" panose="020B0503020202020204" pitchFamily="34" charset="0"/>
              </a:rPr>
              <a:t>PKI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1412-64B6-47A6-BA62-E60789B5C6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5752" y="646842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3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16BF40-AA6A-1D4B-593D-25D68CF71F12}"/>
              </a:ext>
            </a:extLst>
          </p:cNvPr>
          <p:cNvSpPr txBox="1">
            <a:spLocks/>
          </p:cNvSpPr>
          <p:nvPr/>
        </p:nvSpPr>
        <p:spPr>
          <a:xfrm>
            <a:off x="0" y="-9848"/>
            <a:ext cx="5649043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Certificate Chain Validation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5C6FD27-85D4-5182-56FA-DE386A3F3256}"/>
              </a:ext>
            </a:extLst>
          </p:cNvPr>
          <p:cNvGrpSpPr/>
          <p:nvPr/>
        </p:nvGrpSpPr>
        <p:grpSpPr>
          <a:xfrm rot="3143021">
            <a:off x="3513782" y="4680486"/>
            <a:ext cx="2040142" cy="1945599"/>
            <a:chOff x="3382467" y="4636521"/>
            <a:chExt cx="2040142" cy="1945599"/>
          </a:xfrm>
        </p:grpSpPr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4E6F078C-1EE2-51E4-F541-27EC8255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500">
              <a:off x="3382467" y="4636521"/>
              <a:ext cx="2040142" cy="194559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D538B5-8811-30B5-D764-930B01BBF8D9}"/>
                </a:ext>
              </a:extLst>
            </p:cNvPr>
            <p:cNvGrpSpPr/>
            <p:nvPr/>
          </p:nvGrpSpPr>
          <p:grpSpPr>
            <a:xfrm>
              <a:off x="3958052" y="4738041"/>
              <a:ext cx="819048" cy="949425"/>
              <a:chOff x="7697932" y="3523685"/>
              <a:chExt cx="819048" cy="107785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E8A731-6930-2D3A-37CF-98A77D39D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32385">
                <a:off x="7697932" y="4054388"/>
                <a:ext cx="812799" cy="5471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D68F3D9-B22F-DE16-08EF-8FAF2B6A8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13386">
                <a:off x="8132331" y="3523685"/>
                <a:ext cx="384649" cy="517524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B7973A-C8A8-282B-CEB1-6560FBCD20A3}"/>
                </a:ext>
              </a:extLst>
            </p:cNvPr>
            <p:cNvSpPr txBox="1"/>
            <p:nvPr/>
          </p:nvSpPr>
          <p:spPr>
            <a:xfrm rot="19477816">
              <a:off x="3964040" y="5676162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venir Next" panose="020B0503020202020204" pitchFamily="34" charset="0"/>
                </a:rPr>
                <a:t>IPSec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65C570-2BB5-E8E1-8D07-AF7E5C90192D}"/>
              </a:ext>
            </a:extLst>
          </p:cNvPr>
          <p:cNvGrpSpPr/>
          <p:nvPr/>
        </p:nvGrpSpPr>
        <p:grpSpPr>
          <a:xfrm rot="20502863">
            <a:off x="215561" y="2687278"/>
            <a:ext cx="2207255" cy="2136360"/>
            <a:chOff x="132264" y="2644327"/>
            <a:chExt cx="2207255" cy="21363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459FE-858E-F8E1-83D4-C8C49E642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3960">
              <a:off x="164736" y="2644327"/>
              <a:ext cx="2091852" cy="213636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D2F11A-593F-E3A4-C2F8-F1B697EAE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2750">
              <a:off x="670952" y="2850457"/>
              <a:ext cx="887084" cy="8892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DEDB0C-B50C-16CF-A35E-F3F1F842A6AD}"/>
                </a:ext>
              </a:extLst>
            </p:cNvPr>
            <p:cNvSpPr txBox="1"/>
            <p:nvPr/>
          </p:nvSpPr>
          <p:spPr>
            <a:xfrm rot="20605982">
              <a:off x="132264" y="3732103"/>
              <a:ext cx="2207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Code Signing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218C78-EC62-97B8-F0FE-ADFD81460D94}"/>
              </a:ext>
            </a:extLst>
          </p:cNvPr>
          <p:cNvGrpSpPr/>
          <p:nvPr/>
        </p:nvGrpSpPr>
        <p:grpSpPr>
          <a:xfrm rot="502571">
            <a:off x="930458" y="698175"/>
            <a:ext cx="1958750" cy="1867979"/>
            <a:chOff x="512223" y="669636"/>
            <a:chExt cx="1958750" cy="1867979"/>
          </a:xfrm>
        </p:grpSpPr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0A7C2C2E-B8F4-99BB-4D25-77B688E12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223" y="669636"/>
              <a:ext cx="1958750" cy="186797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B0BFE4-BDA0-0FD6-4CF8-2FD08358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1393">
              <a:off x="1009221" y="1032724"/>
              <a:ext cx="877126" cy="59901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8AFB7F-E5BA-E383-85CD-71E86171D1A9}"/>
                </a:ext>
              </a:extLst>
            </p:cNvPr>
            <p:cNvSpPr txBox="1"/>
            <p:nvPr/>
          </p:nvSpPr>
          <p:spPr>
            <a:xfrm rot="20927786">
              <a:off x="909233" y="1693278"/>
              <a:ext cx="133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EAP-TLS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905689-1A75-C5EA-F086-A7B68653BE0C}"/>
              </a:ext>
            </a:extLst>
          </p:cNvPr>
          <p:cNvGrpSpPr/>
          <p:nvPr/>
        </p:nvGrpSpPr>
        <p:grpSpPr>
          <a:xfrm>
            <a:off x="3094117" y="820092"/>
            <a:ext cx="1977496" cy="1851273"/>
            <a:chOff x="3944654" y="634192"/>
            <a:chExt cx="1977496" cy="185127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F7A77C-3975-C648-6E96-B101A8B83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654" y="634192"/>
              <a:ext cx="1977496" cy="1851273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D4B42B-AAA3-998D-0AF0-F548584B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6483">
              <a:off x="4499688" y="902691"/>
              <a:ext cx="969542" cy="74962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FC94A2-8030-FFC1-EE24-E04DB3E75A16}"/>
                </a:ext>
              </a:extLst>
            </p:cNvPr>
            <p:cNvSpPr txBox="1"/>
            <p:nvPr/>
          </p:nvSpPr>
          <p:spPr>
            <a:xfrm rot="205024">
              <a:off x="4251829" y="1702131"/>
              <a:ext cx="132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venir Next" panose="020B0503020202020204" pitchFamily="34" charset="0"/>
                </a:rPr>
                <a:t>SMIME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DE2E13-2DA3-557B-85F8-9F68C4B6FFB8}"/>
              </a:ext>
            </a:extLst>
          </p:cNvPr>
          <p:cNvGrpSpPr/>
          <p:nvPr/>
        </p:nvGrpSpPr>
        <p:grpSpPr>
          <a:xfrm rot="17759668">
            <a:off x="833258" y="4800619"/>
            <a:ext cx="1701950" cy="1593315"/>
            <a:chOff x="768768" y="4891575"/>
            <a:chExt cx="1701950" cy="1593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E0FC07-445C-998D-EB49-28D51BA0A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3772" flipH="1">
              <a:off x="768768" y="4891575"/>
              <a:ext cx="1701950" cy="159331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680568-55F8-EA1A-57B6-0D09342C0DE4}"/>
                </a:ext>
              </a:extLst>
            </p:cNvPr>
            <p:cNvSpPr txBox="1"/>
            <p:nvPr/>
          </p:nvSpPr>
          <p:spPr>
            <a:xfrm rot="3840332">
              <a:off x="1072291" y="5447427"/>
              <a:ext cx="133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2000" b="1" dirty="0">
                  <a:solidFill>
                    <a:schemeClr val="bg1"/>
                  </a:solidFill>
                  <a:latin typeface="Avenir Next" panose="020B0503020202020204" pitchFamily="34" charset="0"/>
                </a:rPr>
                <a:t>…</a:t>
              </a:r>
              <a:endParaRPr lang="en-US" sz="2000" b="1" dirty="0">
                <a:solidFill>
                  <a:schemeClr val="bg1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CD2B4B7-9BDB-7DD9-D3EB-5D11DAF5425E}"/>
              </a:ext>
            </a:extLst>
          </p:cNvPr>
          <p:cNvSpPr/>
          <p:nvPr/>
        </p:nvSpPr>
        <p:spPr>
          <a:xfrm>
            <a:off x="22410" y="645369"/>
            <a:ext cx="6015187" cy="618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4">
            <a:extLst>
              <a:ext uri="{FF2B5EF4-FFF2-40B4-BE49-F238E27FC236}">
                <a16:creationId xmlns:a16="http://schemas.microsoft.com/office/drawing/2014/main" id="{3DE90C1F-B350-1AAC-B6CB-41BEF21A8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22" y="3182240"/>
            <a:ext cx="933267" cy="933267"/>
          </a:xfrm>
          <a:prstGeom prst="rect">
            <a:avLst/>
          </a:prstGeom>
          <a:effectLst/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566FC2BE-059B-2203-C1DC-D738561DDE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199" y="3189419"/>
            <a:ext cx="933268" cy="933268"/>
          </a:xfrm>
          <a:prstGeom prst="rect">
            <a:avLst/>
          </a:prstGeom>
          <a:effectLst/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0A18B08-30BE-EC73-87BB-83F52876E147}"/>
              </a:ext>
            </a:extLst>
          </p:cNvPr>
          <p:cNvSpPr/>
          <p:nvPr/>
        </p:nvSpPr>
        <p:spPr>
          <a:xfrm>
            <a:off x="319011" y="4245621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Client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800140E-BA1A-D115-37FB-AC8C80B1DB05}"/>
              </a:ext>
            </a:extLst>
          </p:cNvPr>
          <p:cNvSpPr/>
          <p:nvPr/>
        </p:nvSpPr>
        <p:spPr>
          <a:xfrm>
            <a:off x="4827776" y="4245621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Server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6D61B0-9602-4C45-7972-6E8F38DA9CF8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1417689" y="3644181"/>
            <a:ext cx="3410087" cy="4693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FB935F8E-6977-E18D-F3E9-F38975E3A26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613" y="3393573"/>
            <a:ext cx="866550" cy="832922"/>
          </a:xfrm>
          <a:prstGeom prst="rect">
            <a:avLst/>
          </a:prstGeom>
        </p:spPr>
      </p:pic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CFBFDAE-C521-3383-1857-E398A38100F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013" y="3545973"/>
            <a:ext cx="866550" cy="832922"/>
          </a:xfrm>
          <a:prstGeom prst="rect">
            <a:avLst/>
          </a:prstGeom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6920EBA3-E3B7-53D1-6273-579761852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4413" y="3698373"/>
            <a:ext cx="866550" cy="832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BD57D0-0EB7-C1E4-634F-C2176EC54FA7}"/>
              </a:ext>
            </a:extLst>
          </p:cNvPr>
          <p:cNvSpPr/>
          <p:nvPr/>
        </p:nvSpPr>
        <p:spPr>
          <a:xfrm>
            <a:off x="6096000" y="1402099"/>
            <a:ext cx="5951266" cy="1216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Server sends a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 pitchFamily="34" charset="0"/>
              </a:rPr>
              <a:t>chain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</a:rPr>
              <a:t> of certificate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0C30A-8638-9A15-7E9B-DA8ACB3E066F}"/>
              </a:ext>
            </a:extLst>
          </p:cNvPr>
          <p:cNvSpPr/>
          <p:nvPr/>
        </p:nvSpPr>
        <p:spPr>
          <a:xfrm>
            <a:off x="1949483" y="3169161"/>
            <a:ext cx="1706584" cy="1392172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875A060-FDD8-12F0-A71E-B4DACF9B9E49}"/>
              </a:ext>
            </a:extLst>
          </p:cNvPr>
          <p:cNvGrpSpPr/>
          <p:nvPr/>
        </p:nvGrpSpPr>
        <p:grpSpPr>
          <a:xfrm>
            <a:off x="10050505" y="2881079"/>
            <a:ext cx="2194768" cy="1429242"/>
            <a:chOff x="10050505" y="2881079"/>
            <a:chExt cx="2194768" cy="1429242"/>
          </a:xfrm>
        </p:grpSpPr>
        <p:pic>
          <p:nvPicPr>
            <p:cNvPr id="18" name="Content Placeholder 10">
              <a:extLst>
                <a:ext uri="{FF2B5EF4-FFF2-40B4-BE49-F238E27FC236}">
                  <a16:creationId xmlns:a16="http://schemas.microsoft.com/office/drawing/2014/main" id="{146B94B2-B915-7488-5841-CA4C56004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84077" y="3322997"/>
              <a:ext cx="866550" cy="83292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CC25D4-2377-C38B-EF43-75C3D36E9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148009" y="3585341"/>
              <a:ext cx="724980" cy="72498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D8A376-7707-C9BF-8A2F-150FA8956433}"/>
                </a:ext>
              </a:extLst>
            </p:cNvPr>
            <p:cNvSpPr txBox="1"/>
            <p:nvPr/>
          </p:nvSpPr>
          <p:spPr>
            <a:xfrm>
              <a:off x="10050505" y="2881079"/>
              <a:ext cx="2194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Next" panose="020B0503020202020204" pitchFamily="34" charset="0"/>
                </a:rPr>
                <a:t>Root CA Certificate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F3CA4-2185-2DBD-AC29-00334836AEBA}"/>
              </a:ext>
            </a:extLst>
          </p:cNvPr>
          <p:cNvGrpSpPr/>
          <p:nvPr/>
        </p:nvGrpSpPr>
        <p:grpSpPr>
          <a:xfrm>
            <a:off x="8178967" y="3065744"/>
            <a:ext cx="2350960" cy="2165902"/>
            <a:chOff x="8178967" y="3065744"/>
            <a:chExt cx="2350960" cy="2165902"/>
          </a:xfrm>
        </p:grpSpPr>
        <p:pic>
          <p:nvPicPr>
            <p:cNvPr id="44" name="Content Placeholder 10">
              <a:extLst>
                <a:ext uri="{FF2B5EF4-FFF2-40B4-BE49-F238E27FC236}">
                  <a16:creationId xmlns:a16="http://schemas.microsoft.com/office/drawing/2014/main" id="{57869216-D6C7-ABF6-68B4-D5DEC9E6B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5296" y="4217874"/>
              <a:ext cx="866550" cy="83292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2748D75-2A0D-4A8B-6DF5-0A9AD539CB66}"/>
                </a:ext>
              </a:extLst>
            </p:cNvPr>
            <p:cNvSpPr txBox="1"/>
            <p:nvPr/>
          </p:nvSpPr>
          <p:spPr>
            <a:xfrm>
              <a:off x="8178967" y="3514012"/>
              <a:ext cx="1975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" panose="020B0503020202020204" pitchFamily="34" charset="0"/>
                </a:rPr>
                <a:t>Intermediate CA 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</a:rPr>
                <a:t>Certificate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6454AC4-FEFB-1DD2-5A9F-E3B88F26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804947" y="4506666"/>
              <a:ext cx="724980" cy="724980"/>
            </a:xfrm>
            <a:prstGeom prst="rect">
              <a:avLst/>
            </a:prstGeom>
          </p:spPr>
        </p:pic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3766D56F-CF32-3F03-484E-4FCBD409BF54}"/>
                </a:ext>
              </a:extLst>
            </p:cNvPr>
            <p:cNvCxnSpPr>
              <a:stCxn id="48" idx="1"/>
              <a:endCxn id="49" idx="0"/>
            </p:cNvCxnSpPr>
            <p:nvPr/>
          </p:nvCxnSpPr>
          <p:spPr>
            <a:xfrm rot="10800000" flipV="1">
              <a:off x="9166899" y="3065744"/>
              <a:ext cx="883607" cy="448267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719792-FAA7-859F-0903-B8FE6B6C5097}"/>
              </a:ext>
            </a:extLst>
          </p:cNvPr>
          <p:cNvGrpSpPr/>
          <p:nvPr/>
        </p:nvGrpSpPr>
        <p:grpSpPr>
          <a:xfrm>
            <a:off x="7110978" y="3837178"/>
            <a:ext cx="1779227" cy="2543626"/>
            <a:chOff x="7110978" y="3837178"/>
            <a:chExt cx="1779227" cy="2543626"/>
          </a:xfrm>
        </p:grpSpPr>
        <p:pic>
          <p:nvPicPr>
            <p:cNvPr id="45" name="Content Placeholder 10">
              <a:extLst>
                <a:ext uri="{FF2B5EF4-FFF2-40B4-BE49-F238E27FC236}">
                  <a16:creationId xmlns:a16="http://schemas.microsoft.com/office/drawing/2014/main" id="{59B99063-1FD0-5E81-A3DD-0FE4EC081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7324" y="5276927"/>
              <a:ext cx="866550" cy="832922"/>
            </a:xfrm>
            <a:prstGeom prst="rect">
              <a:avLst/>
            </a:prstGeom>
          </p:spPr>
        </p:pic>
        <p:pic>
          <p:nvPicPr>
            <p:cNvPr id="54" name="Picture 15">
              <a:extLst>
                <a:ext uri="{FF2B5EF4-FFF2-40B4-BE49-F238E27FC236}">
                  <a16:creationId xmlns:a16="http://schemas.microsoft.com/office/drawing/2014/main" id="{EA98F2D4-E961-9E03-E734-693F53500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3874" y="5734473"/>
              <a:ext cx="646331" cy="646331"/>
            </a:xfrm>
            <a:prstGeom prst="rect">
              <a:avLst/>
            </a:prstGeom>
            <a:effectLst/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D4E0A5-6557-ED06-0B40-AD0EA90E8387}"/>
                </a:ext>
              </a:extLst>
            </p:cNvPr>
            <p:cNvSpPr txBox="1"/>
            <p:nvPr/>
          </p:nvSpPr>
          <p:spPr>
            <a:xfrm>
              <a:off x="7110978" y="4562222"/>
              <a:ext cx="12639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venir Next" panose="020B0503020202020204" pitchFamily="34" charset="0"/>
                </a:rPr>
                <a:t>Server</a:t>
              </a:r>
            </a:p>
            <a:p>
              <a:pPr algn="ctr"/>
              <a:r>
                <a:rPr lang="en-US" dirty="0">
                  <a:latin typeface="Avenir Next" panose="020B0503020202020204" pitchFamily="34" charset="0"/>
                </a:rPr>
                <a:t>Certificate</a:t>
              </a:r>
            </a:p>
          </p:txBody>
        </p: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76043516-88C5-C097-3531-DB84BA34160F}"/>
                </a:ext>
              </a:extLst>
            </p:cNvPr>
            <p:cNvCxnSpPr>
              <a:cxnSpLocks/>
              <a:stCxn id="49" idx="1"/>
              <a:endCxn id="55" idx="0"/>
            </p:cNvCxnSpPr>
            <p:nvPr/>
          </p:nvCxnSpPr>
          <p:spPr>
            <a:xfrm rot="10800000" flipV="1">
              <a:off x="7742947" y="3837178"/>
              <a:ext cx="436020" cy="725044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2655A2-B9A9-A9B1-ED31-12636987802E}"/>
              </a:ext>
            </a:extLst>
          </p:cNvPr>
          <p:cNvGrpSpPr/>
          <p:nvPr/>
        </p:nvGrpSpPr>
        <p:grpSpPr>
          <a:xfrm>
            <a:off x="152979" y="4838858"/>
            <a:ext cx="2529956" cy="1847496"/>
            <a:chOff x="100215" y="5654983"/>
            <a:chExt cx="2529956" cy="1847496"/>
          </a:xfrm>
        </p:grpSpPr>
        <p:sp>
          <p:nvSpPr>
            <p:cNvPr id="67" name="Rectangle: Rounded Corners 27">
              <a:extLst>
                <a:ext uri="{FF2B5EF4-FFF2-40B4-BE49-F238E27FC236}">
                  <a16:creationId xmlns:a16="http://schemas.microsoft.com/office/drawing/2014/main" id="{403DD594-E0FD-24A3-AE1F-5D276538B2F0}"/>
                </a:ext>
              </a:extLst>
            </p:cNvPr>
            <p:cNvSpPr/>
            <p:nvPr/>
          </p:nvSpPr>
          <p:spPr>
            <a:xfrm>
              <a:off x="100215" y="5654983"/>
              <a:ext cx="1720942" cy="18474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 pitchFamily="34" charset="0"/>
                </a:rPr>
                <a:t>Certificate</a:t>
              </a:r>
            </a:p>
            <a:p>
              <a:pPr algn="ctr"/>
              <a:r>
                <a:rPr lang="en-US" sz="2000" b="1" dirty="0">
                  <a:latin typeface="Avenir Next" panose="020B0503020202020204" pitchFamily="34" charset="0"/>
                </a:rPr>
                <a:t>Chain</a:t>
              </a:r>
              <a:r>
                <a:rPr lang="en-US" sz="2000" dirty="0">
                  <a:latin typeface="Avenir Next" panose="020B0503020202020204" pitchFamily="34" charset="0"/>
                </a:rPr>
                <a:t> </a:t>
              </a:r>
            </a:p>
            <a:p>
              <a:pPr algn="ctr"/>
              <a:r>
                <a:rPr lang="en-US" sz="2000" dirty="0">
                  <a:latin typeface="Avenir Next" panose="020B0503020202020204" pitchFamily="34" charset="0"/>
                </a:rPr>
                <a:t>Validation</a:t>
              </a:r>
            </a:p>
            <a:p>
              <a:pPr algn="ctr"/>
              <a:r>
                <a:rPr lang="en-US" sz="2000" dirty="0">
                  <a:latin typeface="Avenir Next" panose="020B0503020202020204" pitchFamily="34" charset="0"/>
                </a:rPr>
                <a:t>Logic (CCVL)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FE9F01B-0E4B-2DC2-087F-E7FB56BCC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57387">
              <a:off x="1916770" y="5778074"/>
              <a:ext cx="713401" cy="71340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91C08EE-D420-69B2-1013-D9050635B61E}"/>
              </a:ext>
            </a:extLst>
          </p:cNvPr>
          <p:cNvSpPr txBox="1"/>
          <p:nvPr/>
        </p:nvSpPr>
        <p:spPr>
          <a:xfrm>
            <a:off x="2004490" y="5977166"/>
            <a:ext cx="295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venir Next" panose="020B0503020202020204" pitchFamily="34" charset="0"/>
              </a:rPr>
              <a:t>RFC 5280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48A3107-0599-06BD-D417-ABE5E75635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50675" y="5788123"/>
            <a:ext cx="933269" cy="933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9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1412-64B6-47A6-BA62-E60789B5C6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1490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4</a:t>
            </a:fld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11E820-DEDB-BA0A-B6BD-7BDBA52E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0" y="3269141"/>
            <a:ext cx="1017667" cy="7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ssl, logo Icon">
            <a:extLst>
              <a:ext uri="{FF2B5EF4-FFF2-40B4-BE49-F238E27FC236}">
                <a16:creationId xmlns:a16="http://schemas.microsoft.com/office/drawing/2014/main" id="{1E495329-C53D-26C3-D73D-7DCAD0A8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3" y="4222445"/>
            <a:ext cx="1657393" cy="8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JDK ( Java Development Kit )? | by Harshit Virkar | Medium">
            <a:extLst>
              <a:ext uri="{FF2B5EF4-FFF2-40B4-BE49-F238E27FC236}">
                <a16:creationId xmlns:a16="http://schemas.microsoft.com/office/drawing/2014/main" id="{43713A1A-D05A-DB54-D8E5-78BE1D5A1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22" y="3290597"/>
            <a:ext cx="1866878" cy="9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bed TLS · GitHub">
            <a:extLst>
              <a:ext uri="{FF2B5EF4-FFF2-40B4-BE49-F238E27FC236}">
                <a16:creationId xmlns:a16="http://schemas.microsoft.com/office/drawing/2014/main" id="{CD0513B2-1847-942B-5E1A-28EDDED3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08" y="4176274"/>
            <a:ext cx="1118164" cy="11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A2C73D-14B2-DE8B-DC5D-82093547A6AB}"/>
              </a:ext>
            </a:extLst>
          </p:cNvPr>
          <p:cNvSpPr txBox="1"/>
          <p:nvPr/>
        </p:nvSpPr>
        <p:spPr>
          <a:xfrm>
            <a:off x="2014035" y="4931041"/>
            <a:ext cx="14173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venir Next" panose="020B0503020202020204" pitchFamily="34" charset="0"/>
              </a:rPr>
              <a:t>GnuTLS</a:t>
            </a:r>
            <a:endParaRPr lang="en-US" sz="2600" b="1" dirty="0">
              <a:latin typeface="Avenir Next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8749B-9FD8-6ACB-A4ED-6838D5AEF125}"/>
              </a:ext>
            </a:extLst>
          </p:cNvPr>
          <p:cNvSpPr txBox="1"/>
          <p:nvPr/>
        </p:nvSpPr>
        <p:spPr>
          <a:xfrm>
            <a:off x="1820287" y="3151900"/>
            <a:ext cx="18405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>
                <a:latin typeface="Avenir Next" panose="020B0503020202020204" pitchFamily="34" charset="0"/>
              </a:rPr>
              <a:t>BoringSSL</a:t>
            </a:r>
            <a:endParaRPr lang="en-US" sz="2600" b="1" dirty="0">
              <a:latin typeface="Avenir Next" panose="020B05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33FF59-BA0B-5353-5C6F-4AA14EB5D6B1}"/>
              </a:ext>
            </a:extLst>
          </p:cNvPr>
          <p:cNvSpPr/>
          <p:nvPr/>
        </p:nvSpPr>
        <p:spPr>
          <a:xfrm>
            <a:off x="136063" y="3071670"/>
            <a:ext cx="5513617" cy="2531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certificate&#10;&#10;Description automatically generated">
            <a:extLst>
              <a:ext uri="{FF2B5EF4-FFF2-40B4-BE49-F238E27FC236}">
                <a16:creationId xmlns:a16="http://schemas.microsoft.com/office/drawing/2014/main" id="{2BAB57D4-798C-78B1-AFE4-FBB8CCF4D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49" y="846769"/>
            <a:ext cx="6253843" cy="193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6AB40E-8C4D-E315-37DB-2716A328B713}"/>
              </a:ext>
            </a:extLst>
          </p:cNvPr>
          <p:cNvSpPr txBox="1"/>
          <p:nvPr/>
        </p:nvSpPr>
        <p:spPr>
          <a:xfrm>
            <a:off x="170491" y="5669372"/>
            <a:ext cx="5444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venir Next" panose="020B0503020202020204" pitchFamily="34" charset="0"/>
              </a:rPr>
              <a:t>Many related logical bugs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venir Next" panose="020B0503020202020204" pitchFamily="34" charset="0"/>
              </a:rPr>
              <a:t>get reported in CVE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D4657C-BD25-E332-D764-38FB3783D1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8267" y="3672982"/>
            <a:ext cx="1409208" cy="1409208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E6808341-965B-2E47-B373-FC99577179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519" y="3491065"/>
            <a:ext cx="933267" cy="933267"/>
          </a:xfrm>
          <a:prstGeom prst="rect">
            <a:avLst/>
          </a:prstGeom>
          <a:effectLst/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0E01180B-19BD-C44F-CF89-3BA872AB3E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296" y="3498244"/>
            <a:ext cx="933268" cy="933268"/>
          </a:xfrm>
          <a:prstGeom prst="rect">
            <a:avLst/>
          </a:prstGeom>
          <a:effectLst/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7452996-AAFD-180F-1521-6528FC5CABAC}"/>
              </a:ext>
            </a:extLst>
          </p:cNvPr>
          <p:cNvSpPr/>
          <p:nvPr/>
        </p:nvSpPr>
        <p:spPr>
          <a:xfrm>
            <a:off x="6368108" y="4554446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Client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7BC8E74-75BD-EC51-58D3-D59246F273E1}"/>
              </a:ext>
            </a:extLst>
          </p:cNvPr>
          <p:cNvSpPr/>
          <p:nvPr/>
        </p:nvSpPr>
        <p:spPr>
          <a:xfrm>
            <a:off x="10876873" y="4554446"/>
            <a:ext cx="1166114" cy="5014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Server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9EA85E4-5CB8-174E-34B8-E459B69C33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7873" y="3398241"/>
            <a:ext cx="962269" cy="962269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957CFF5-444F-6BC2-736D-789242E8151F}"/>
              </a:ext>
            </a:extLst>
          </p:cNvPr>
          <p:cNvSpPr/>
          <p:nvPr/>
        </p:nvSpPr>
        <p:spPr>
          <a:xfrm>
            <a:off x="8257320" y="4545674"/>
            <a:ext cx="1903373" cy="857051"/>
          </a:xfrm>
          <a:prstGeom prst="roundRect">
            <a:avLst/>
          </a:prstGeom>
          <a:solidFill>
            <a:srgbClr val="FF7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MITM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Attacker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ACE58CB-D571-6DD6-567B-143A090FC1BE}"/>
              </a:ext>
            </a:extLst>
          </p:cNvPr>
          <p:cNvCxnSpPr>
            <a:cxnSpLocks/>
          </p:cNvCxnSpPr>
          <p:nvPr/>
        </p:nvCxnSpPr>
        <p:spPr>
          <a:xfrm>
            <a:off x="7534222" y="3983508"/>
            <a:ext cx="118872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2F0DD5-AF73-02B9-3B6A-FBB7E84D1DCB}"/>
              </a:ext>
            </a:extLst>
          </p:cNvPr>
          <p:cNvCxnSpPr>
            <a:cxnSpLocks/>
          </p:cNvCxnSpPr>
          <p:nvPr/>
        </p:nvCxnSpPr>
        <p:spPr>
          <a:xfrm>
            <a:off x="9690142" y="3983508"/>
            <a:ext cx="1186731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>
            <a:extLst>
              <a:ext uri="{FF2B5EF4-FFF2-40B4-BE49-F238E27FC236}">
                <a16:creationId xmlns:a16="http://schemas.microsoft.com/office/drawing/2014/main" id="{054CB1F0-D9C3-66D0-C107-76357ED3AD48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6096002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X.509 CCVL Implementations</a:t>
            </a:r>
          </a:p>
        </p:txBody>
      </p:sp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56BCCF6A-69E7-2ACF-BCFD-857BCD221AE7}"/>
              </a:ext>
            </a:extLst>
          </p:cNvPr>
          <p:cNvSpPr/>
          <p:nvPr/>
        </p:nvSpPr>
        <p:spPr>
          <a:xfrm>
            <a:off x="1303059" y="1331587"/>
            <a:ext cx="3179623" cy="16174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Many Open-source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TLS (X.509 CCVL) Implementations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F124B3C3-C9BB-C362-A9B4-693747263BF1}"/>
              </a:ext>
            </a:extLst>
          </p:cNvPr>
          <p:cNvSpPr/>
          <p:nvPr/>
        </p:nvSpPr>
        <p:spPr>
          <a:xfrm>
            <a:off x="7850657" y="5384383"/>
            <a:ext cx="2716697" cy="136220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Avenir Next" panose="020B0503020202020204" pitchFamily="34" charset="0"/>
              </a:rPr>
              <a:t>Incorrect certificate validation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39E84D-52A5-957A-F539-27453F04BF71}"/>
              </a:ext>
            </a:extLst>
          </p:cNvPr>
          <p:cNvGrpSpPr/>
          <p:nvPr/>
        </p:nvGrpSpPr>
        <p:grpSpPr>
          <a:xfrm>
            <a:off x="5137172" y="859867"/>
            <a:ext cx="6774875" cy="3563240"/>
            <a:chOff x="-211247" y="3847992"/>
            <a:chExt cx="6774875" cy="35632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F04124-5985-215F-99F8-AF8F3E59BF91}"/>
                </a:ext>
              </a:extLst>
            </p:cNvPr>
            <p:cNvSpPr txBox="1"/>
            <p:nvPr/>
          </p:nvSpPr>
          <p:spPr>
            <a:xfrm>
              <a:off x="1176672" y="5841572"/>
              <a:ext cx="5386956" cy="15696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Avenir Next" panose="020B0503020202020204" pitchFamily="34" charset="0"/>
                </a:rPr>
                <a:t>“</a:t>
              </a:r>
              <a:r>
                <a:rPr lang="en-US" sz="2400" dirty="0">
                  <a:latin typeface="Avenir Next" panose="020B0503020202020204" pitchFamily="34" charset="0"/>
                </a:rPr>
                <a:t>In general, X.509 validation is one of the most error prone, code bloating, and compatibility nightmares in TLS implementation.</a:t>
              </a:r>
              <a:r>
                <a:rPr lang="en-US" sz="2400" i="1" dirty="0">
                  <a:latin typeface="Avenir Next" panose="020B0503020202020204" pitchFamily="34" charset="0"/>
                </a:rPr>
                <a:t>”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76E930-D2F8-A415-728B-0A440137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11247" y="3847992"/>
              <a:ext cx="6575289" cy="18841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63FEC-D9D3-2BFB-2C6A-20FC901E7DF1}"/>
              </a:ext>
            </a:extLst>
          </p:cNvPr>
          <p:cNvSpPr/>
          <p:nvPr/>
        </p:nvSpPr>
        <p:spPr>
          <a:xfrm>
            <a:off x="7723414" y="3269141"/>
            <a:ext cx="3788229" cy="4038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8EBF1-3EFA-9CBD-2735-74EF5B378023}"/>
              </a:ext>
            </a:extLst>
          </p:cNvPr>
          <p:cNvSpPr/>
          <p:nvPr/>
        </p:nvSpPr>
        <p:spPr>
          <a:xfrm>
            <a:off x="7046977" y="3617745"/>
            <a:ext cx="3520378" cy="4038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9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9" grpId="0" animBg="1"/>
      <p:bldP spid="5" grpId="0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5</a:t>
            </a:fld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2EB3F6-555D-4B1A-A486-4E8D786C390E}"/>
              </a:ext>
            </a:extLst>
          </p:cNvPr>
          <p:cNvSpPr/>
          <p:nvPr/>
        </p:nvSpPr>
        <p:spPr>
          <a:xfrm>
            <a:off x="2299605" y="791741"/>
            <a:ext cx="7592785" cy="1326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atin typeface="Avenir Next" panose="020B0503020202020204" pitchFamily="34" charset="0"/>
                <a:ea typeface="Roboto" panose="02000000000000000000" pitchFamily="2" charset="0"/>
              </a:rPr>
              <a:t>Development</a:t>
            </a:r>
            <a:r>
              <a:rPr lang="fr-FR" sz="3200" dirty="0">
                <a:latin typeface="Avenir Next" panose="020B0503020202020204" pitchFamily="34" charset="0"/>
                <a:ea typeface="Roboto" panose="02000000000000000000" pitchFamily="2" charset="0"/>
              </a:rPr>
              <a:t> of a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formally</a:t>
            </a:r>
            <a:r>
              <a:rPr lang="fr-FR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verified</a:t>
            </a:r>
            <a:r>
              <a:rPr lang="fr-FR" sz="3200" b="1" dirty="0">
                <a:solidFill>
                  <a:srgbClr val="00B05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fr-FR" sz="3200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implementation</a:t>
            </a:r>
            <a:r>
              <a:rPr lang="fr-FR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X.509 CCVL</a:t>
            </a:r>
            <a:endParaRPr lang="en-US" sz="3200" u="sng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4718958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Overarching Objective</a:t>
            </a:r>
          </a:p>
        </p:txBody>
      </p:sp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7C9ECBFA-C30A-9CB4-440D-285C3866F78F}"/>
              </a:ext>
            </a:extLst>
          </p:cNvPr>
          <p:cNvSpPr/>
          <p:nvPr/>
        </p:nvSpPr>
        <p:spPr>
          <a:xfrm>
            <a:off x="3784143" y="2215389"/>
            <a:ext cx="4623707" cy="1188740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Next" panose="020B0503020202020204" pitchFamily="34" charset="0"/>
              </a:rPr>
              <a:t>Why do we need formal verification?</a:t>
            </a:r>
            <a:endParaRPr lang="en-US" sz="3200" b="1" dirty="0">
              <a:latin typeface="Avenir Next" panose="020B0503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BF7977-A9CC-1C24-E498-CFCE13859007}"/>
              </a:ext>
            </a:extLst>
          </p:cNvPr>
          <p:cNvGrpSpPr/>
          <p:nvPr/>
        </p:nvGrpSpPr>
        <p:grpSpPr>
          <a:xfrm>
            <a:off x="140997" y="3016546"/>
            <a:ext cx="3890737" cy="3545346"/>
            <a:chOff x="189983" y="3596460"/>
            <a:chExt cx="3890737" cy="35453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8BD4D-AC8C-0140-0DF8-942F637A6425}"/>
                </a:ext>
              </a:extLst>
            </p:cNvPr>
            <p:cNvSpPr txBox="1"/>
            <p:nvPr/>
          </p:nvSpPr>
          <p:spPr>
            <a:xfrm>
              <a:off x="189983" y="5572146"/>
              <a:ext cx="3890737" cy="156966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Avenir Next" panose="020B0503020202020204" pitchFamily="34" charset="0"/>
                </a:rPr>
                <a:t>“Program testing can be used to show the presence of bugs, </a:t>
              </a:r>
              <a:r>
                <a:rPr lang="en-US" sz="2400" b="1" i="1" dirty="0">
                  <a:latin typeface="Avenir Next" panose="020B0503020202020204" pitchFamily="34" charset="0"/>
                </a:rPr>
                <a:t>but never to show their absence</a:t>
              </a:r>
              <a:r>
                <a:rPr lang="en-US" sz="2400" i="1" dirty="0">
                  <a:latin typeface="Avenir Next" panose="020B0503020202020204" pitchFamily="34" charset="0"/>
                </a:rPr>
                <a:t>!”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3BD3186-286C-8EF8-3B31-903CD4105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04" y="3596460"/>
              <a:ext cx="1500051" cy="154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D3B5DA-9590-9653-A8F4-9643AB2BAEDE}"/>
                </a:ext>
              </a:extLst>
            </p:cNvPr>
            <p:cNvSpPr txBox="1"/>
            <p:nvPr/>
          </p:nvSpPr>
          <p:spPr>
            <a:xfrm>
              <a:off x="493433" y="5214274"/>
              <a:ext cx="2093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Avenir Next" panose="020B0503020202020204" pitchFamily="34" charset="0"/>
                </a:rPr>
                <a:t>Edsger</a:t>
              </a:r>
              <a:r>
                <a:rPr lang="en-US" dirty="0">
                  <a:latin typeface="Avenir Next" panose="020B0503020202020204" pitchFamily="34" charset="0"/>
                </a:rPr>
                <a:t> W. Dijkstra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7EF7FF-3B7B-AA21-62B7-8C4D8108EE55}"/>
              </a:ext>
            </a:extLst>
          </p:cNvPr>
          <p:cNvGrpSpPr/>
          <p:nvPr/>
        </p:nvGrpSpPr>
        <p:grpSpPr>
          <a:xfrm>
            <a:off x="7228450" y="2512661"/>
            <a:ext cx="4679673" cy="4233897"/>
            <a:chOff x="5491081" y="2607492"/>
            <a:chExt cx="4679673" cy="42338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F6341F-695C-E448-8875-092DA7E68057}"/>
                </a:ext>
              </a:extLst>
            </p:cNvPr>
            <p:cNvSpPr txBox="1"/>
            <p:nvPr/>
          </p:nvSpPr>
          <p:spPr>
            <a:xfrm>
              <a:off x="5491081" y="4902397"/>
              <a:ext cx="4679673" cy="19389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Avenir Next" panose="020B0503020202020204" pitchFamily="34" charset="0"/>
                </a:rPr>
                <a:t>“By </a:t>
              </a:r>
              <a:r>
                <a:rPr lang="en-US" sz="2400" b="1" i="1" dirty="0">
                  <a:latin typeface="Avenir Next" panose="020B0503020202020204" pitchFamily="34" charset="0"/>
                </a:rPr>
                <a:t>choosing provably secure software</a:t>
              </a:r>
              <a:r>
                <a:rPr lang="en-US" sz="2400" i="1" dirty="0">
                  <a:latin typeface="Avenir Next" panose="020B0503020202020204" pitchFamily="34" charset="0"/>
                </a:rPr>
                <a:t> libraries, developers can ensure the components they are using are </a:t>
              </a:r>
              <a:r>
                <a:rPr lang="en-US" sz="2400" b="1" i="1" dirty="0">
                  <a:latin typeface="Avenir Next" panose="020B0503020202020204" pitchFamily="34" charset="0"/>
                </a:rPr>
                <a:t>less likely to contain vulnerabilities</a:t>
              </a:r>
              <a:r>
                <a:rPr lang="en-US" sz="2400" i="1" dirty="0">
                  <a:latin typeface="Avenir Next" panose="020B0503020202020204" pitchFamily="34" charset="0"/>
                </a:rPr>
                <a:t>.”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1A77C6-6C2F-8C19-A920-B7C33FBC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4093" y="2607492"/>
              <a:ext cx="3100072" cy="21939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4" name="Rectangle: Rounded Corners 27">
            <a:extLst>
              <a:ext uri="{FF2B5EF4-FFF2-40B4-BE49-F238E27FC236}">
                <a16:creationId xmlns:a16="http://schemas.microsoft.com/office/drawing/2014/main" id="{6A2111D5-1FDE-865E-C77A-831F2E21185E}"/>
              </a:ext>
            </a:extLst>
          </p:cNvPr>
          <p:cNvSpPr/>
          <p:nvPr/>
        </p:nvSpPr>
        <p:spPr>
          <a:xfrm>
            <a:off x="3784143" y="3506180"/>
            <a:ext cx="4623707" cy="1188740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venir Next" panose="020B0503020202020204" pitchFamily="34" charset="0"/>
              </a:rPr>
              <a:t>Is </a:t>
            </a:r>
            <a:r>
              <a:rPr lang="en-US" sz="3200" b="1" dirty="0">
                <a:latin typeface="Avenir Next" panose="020B0503020202020204" pitchFamily="34" charset="0"/>
              </a:rPr>
              <a:t>program testing</a:t>
            </a:r>
            <a:r>
              <a:rPr lang="en-US" sz="3200" dirty="0">
                <a:latin typeface="Avenir Next" panose="020B0503020202020204" pitchFamily="34" charset="0"/>
              </a:rPr>
              <a:t> not sufficient?</a:t>
            </a:r>
            <a:endParaRPr lang="en-US" sz="3200" b="1" dirty="0"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5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6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4718958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Overarching Objective</a:t>
            </a:r>
          </a:p>
        </p:txBody>
      </p:sp>
      <p:sp>
        <p:nvSpPr>
          <p:cNvPr id="35" name="Rectangle: Rounded Corners 27">
            <a:extLst>
              <a:ext uri="{FF2B5EF4-FFF2-40B4-BE49-F238E27FC236}">
                <a16:creationId xmlns:a16="http://schemas.microsoft.com/office/drawing/2014/main" id="{7D014297-D135-2FEF-5EFC-482E1AF73E40}"/>
              </a:ext>
            </a:extLst>
          </p:cNvPr>
          <p:cNvSpPr/>
          <p:nvPr/>
        </p:nvSpPr>
        <p:spPr>
          <a:xfrm>
            <a:off x="691691" y="2886719"/>
            <a:ext cx="2841833" cy="2044700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Assumes, underlying </a:t>
            </a:r>
          </a:p>
          <a:p>
            <a:pPr algn="ctr"/>
            <a:r>
              <a:rPr lang="en-US" sz="2400" b="1" dirty="0">
                <a:latin typeface="Avenir Next" panose="020B0503020202020204" pitchFamily="34" charset="0"/>
              </a:rPr>
              <a:t>X.509 CCVL is correct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1CA2FC-7F22-F7CF-6A68-7FD9F73DC4E8}"/>
              </a:ext>
            </a:extLst>
          </p:cNvPr>
          <p:cNvGrpSpPr/>
          <p:nvPr/>
        </p:nvGrpSpPr>
        <p:grpSpPr>
          <a:xfrm>
            <a:off x="310243" y="2248234"/>
            <a:ext cx="11663768" cy="4497801"/>
            <a:chOff x="310243" y="2248234"/>
            <a:chExt cx="11663768" cy="44978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00FCB74-B1D8-01AC-E602-3F030A109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1611" y="2248234"/>
              <a:ext cx="7772400" cy="23347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0627C17-AF49-C5BE-FD27-17A7F02C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081" y="4701335"/>
              <a:ext cx="6350000" cy="2044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Rectangle: Rounded Corners 27">
              <a:extLst>
                <a:ext uri="{FF2B5EF4-FFF2-40B4-BE49-F238E27FC236}">
                  <a16:creationId xmlns:a16="http://schemas.microsoft.com/office/drawing/2014/main" id="{D963CE0E-D3F6-49F5-3D6A-F00D86B15FE0}"/>
                </a:ext>
              </a:extLst>
            </p:cNvPr>
            <p:cNvSpPr/>
            <p:nvPr/>
          </p:nvSpPr>
          <p:spPr>
            <a:xfrm>
              <a:off x="310243" y="5222840"/>
              <a:ext cx="4588328" cy="12884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venir Next" panose="020B0503020202020204" pitchFamily="34" charset="0"/>
                </a:rPr>
                <a:t>Verified TLS implementations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CA21-44F9-5016-4F31-75B86FEFF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283" y="3614227"/>
            <a:ext cx="1317192" cy="1317192"/>
          </a:xfrm>
          <a:prstGeom prst="rect">
            <a:avLst/>
          </a:prstGeom>
        </p:spPr>
      </p:pic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E8CC9061-F145-069B-6179-7215B398A1A8}"/>
              </a:ext>
            </a:extLst>
          </p:cNvPr>
          <p:cNvSpPr/>
          <p:nvPr/>
        </p:nvSpPr>
        <p:spPr>
          <a:xfrm>
            <a:off x="2299605" y="791741"/>
            <a:ext cx="7592785" cy="1326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atin typeface="Avenir Next" panose="020B0503020202020204" pitchFamily="34" charset="0"/>
                <a:ea typeface="Roboto" panose="02000000000000000000" pitchFamily="2" charset="0"/>
              </a:rPr>
              <a:t>Development</a:t>
            </a:r>
            <a:r>
              <a:rPr lang="fr-FR" sz="3200" dirty="0">
                <a:latin typeface="Avenir Next" panose="020B0503020202020204" pitchFamily="34" charset="0"/>
                <a:ea typeface="Roboto" panose="02000000000000000000" pitchFamily="2" charset="0"/>
              </a:rPr>
              <a:t> of a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formally</a:t>
            </a:r>
            <a:r>
              <a:rPr lang="fr-FR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verified</a:t>
            </a:r>
            <a:r>
              <a:rPr lang="fr-FR" sz="3200" b="1" dirty="0">
                <a:solidFill>
                  <a:srgbClr val="00B05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fr-FR" sz="3200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implementation</a:t>
            </a:r>
            <a:r>
              <a:rPr lang="fr-FR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X.509 CCVL</a:t>
            </a:r>
            <a:endParaRPr lang="en-US" sz="3200" u="sng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C3B78-E057-7BE2-C2F9-3AA5F314E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494" y="1254647"/>
            <a:ext cx="1155477" cy="1155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3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7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03F91-ECD9-C314-1082-FB2ABEC5FCA5}"/>
              </a:ext>
            </a:extLst>
          </p:cNvPr>
          <p:cNvSpPr/>
          <p:nvPr/>
        </p:nvSpPr>
        <p:spPr>
          <a:xfrm>
            <a:off x="-8092" y="2598834"/>
            <a:ext cx="12200091" cy="132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Acts as an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oracle (ground truth)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</a:t>
            </a:r>
          </a:p>
          <a:p>
            <a:pPr lvl="0"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testing other implementations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5D9EA-F42F-A53E-E5B8-72FDD063A8BF}"/>
              </a:ext>
            </a:extLst>
          </p:cNvPr>
          <p:cNvSpPr/>
          <p:nvPr/>
        </p:nvSpPr>
        <p:spPr>
          <a:xfrm>
            <a:off x="-8092" y="4161052"/>
            <a:ext cx="12200091" cy="1326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Gives a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reliable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reference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for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application developers writing CCVL programs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90A4C9-00ED-B20D-F313-B7C2B45C26EF}"/>
              </a:ext>
            </a:extLst>
          </p:cNvPr>
          <p:cNvSpPr txBox="1">
            <a:spLocks/>
          </p:cNvSpPr>
          <p:nvPr/>
        </p:nvSpPr>
        <p:spPr>
          <a:xfrm>
            <a:off x="-1" y="-9848"/>
            <a:ext cx="2299606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Use Cases</a:t>
            </a:r>
          </a:p>
        </p:txBody>
      </p:sp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84C9B99E-4B41-D39D-2F76-D2D455AF4A66}"/>
              </a:ext>
            </a:extLst>
          </p:cNvPr>
          <p:cNvSpPr/>
          <p:nvPr/>
        </p:nvSpPr>
        <p:spPr>
          <a:xfrm>
            <a:off x="2299605" y="791741"/>
            <a:ext cx="7592785" cy="13269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atin typeface="Avenir Next" panose="020B0503020202020204" pitchFamily="34" charset="0"/>
                <a:ea typeface="Roboto" panose="02000000000000000000" pitchFamily="2" charset="0"/>
              </a:rPr>
              <a:t>Development</a:t>
            </a:r>
            <a:r>
              <a:rPr lang="fr-FR" sz="3200" dirty="0">
                <a:latin typeface="Avenir Next" panose="020B0503020202020204" pitchFamily="34" charset="0"/>
                <a:ea typeface="Roboto" panose="02000000000000000000" pitchFamily="2" charset="0"/>
              </a:rPr>
              <a:t> of a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formally</a:t>
            </a:r>
            <a:r>
              <a:rPr lang="fr-FR" sz="3200" b="1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verified</a:t>
            </a:r>
            <a:r>
              <a:rPr lang="fr-FR" sz="3200" b="1" dirty="0">
                <a:solidFill>
                  <a:srgbClr val="00B050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</a:t>
            </a:r>
          </a:p>
          <a:p>
            <a:pPr algn="ctr"/>
            <a:r>
              <a:rPr lang="fr-FR" sz="3200" dirty="0" err="1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implementation</a:t>
            </a:r>
            <a:r>
              <a:rPr lang="fr-FR" sz="3200" dirty="0">
                <a:solidFill>
                  <a:schemeClr val="tx1"/>
                </a:solidFill>
                <a:latin typeface="Avenir Next" panose="020B0503020202020204" pitchFamily="34" charset="0"/>
                <a:ea typeface="Roboto" panose="02000000000000000000" pitchFamily="2" charset="0"/>
              </a:rPr>
              <a:t> for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X.509 CCVL</a:t>
            </a:r>
            <a:endParaRPr lang="en-US" sz="3200" u="sng" dirty="0">
              <a:solidFill>
                <a:schemeClr val="tx1"/>
              </a:solidFill>
              <a:latin typeface="Avenir Next" panose="020B0503020202020204" pitchFamily="34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6AC80-0B70-1947-D216-49DFE2D9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799" y="2697911"/>
            <a:ext cx="1128806" cy="1128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0E1D6-AA13-0E1A-CC3B-8C9C632ED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028" y="4274803"/>
            <a:ext cx="1099457" cy="1099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7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8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2" y="-9848"/>
            <a:ext cx="3837215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Our Contributions</a:t>
            </a:r>
          </a:p>
        </p:txBody>
      </p:sp>
      <p:sp>
        <p:nvSpPr>
          <p:cNvPr id="8" name="Connector 7">
            <a:extLst>
              <a:ext uri="{FF2B5EF4-FFF2-40B4-BE49-F238E27FC236}">
                <a16:creationId xmlns:a16="http://schemas.microsoft.com/office/drawing/2014/main" id="{9AAF85E5-71FC-6E14-F76B-B904B09D55A0}"/>
              </a:ext>
            </a:extLst>
          </p:cNvPr>
          <p:cNvSpPr/>
          <p:nvPr/>
        </p:nvSpPr>
        <p:spPr>
          <a:xfrm>
            <a:off x="4971796" y="790776"/>
            <a:ext cx="2248408" cy="103539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ARMOR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E3918-027C-09E3-B630-570CD9269C91}"/>
              </a:ext>
            </a:extLst>
          </p:cNvPr>
          <p:cNvSpPr/>
          <p:nvPr/>
        </p:nvSpPr>
        <p:spPr>
          <a:xfrm>
            <a:off x="-14933" y="1931732"/>
            <a:ext cx="12200091" cy="11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An X.509 CCVL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implementation with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machine-checked correctness proofs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732A7A47-3F00-B31F-E9F1-2BE94DC2FAA9}"/>
              </a:ext>
            </a:extLst>
          </p:cNvPr>
          <p:cNvSpPr/>
          <p:nvPr/>
        </p:nvSpPr>
        <p:spPr>
          <a:xfrm>
            <a:off x="195940" y="3429000"/>
            <a:ext cx="3445329" cy="2122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First work that focused on formal correctness </a:t>
            </a:r>
            <a:r>
              <a:rPr lang="en-US" sz="2400" b="1" dirty="0">
                <a:latin typeface="Avenir Next" panose="020B0503020202020204" pitchFamily="34" charset="0"/>
              </a:rPr>
              <a:t>beyond certificate parsing</a:t>
            </a:r>
          </a:p>
        </p:txBody>
      </p:sp>
      <p:sp>
        <p:nvSpPr>
          <p:cNvPr id="9" name="Rectangle: Rounded Corners 27">
            <a:extLst>
              <a:ext uri="{FF2B5EF4-FFF2-40B4-BE49-F238E27FC236}">
                <a16:creationId xmlns:a16="http://schemas.microsoft.com/office/drawing/2014/main" id="{B450CB55-2E3E-561C-041B-B6FD197CF893}"/>
              </a:ext>
            </a:extLst>
          </p:cNvPr>
          <p:cNvSpPr/>
          <p:nvPr/>
        </p:nvSpPr>
        <p:spPr>
          <a:xfrm>
            <a:off x="4552948" y="3429000"/>
            <a:ext cx="3233058" cy="2122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Provided </a:t>
            </a:r>
            <a:r>
              <a:rPr lang="en-US" sz="2400" b="1" dirty="0">
                <a:latin typeface="Avenir Next" panose="020B0503020202020204" pitchFamily="34" charset="0"/>
              </a:rPr>
              <a:t>implementation-independent </a:t>
            </a:r>
            <a:r>
              <a:rPr lang="en-US" sz="2400" dirty="0">
                <a:latin typeface="Avenir Next" panose="020B0503020202020204" pitchFamily="34" charset="0"/>
              </a:rPr>
              <a:t>relational specification</a:t>
            </a:r>
            <a:endParaRPr lang="en-US" sz="2400" b="1" dirty="0">
              <a:latin typeface="Avenir Next" panose="020B0503020202020204" pitchFamily="34" charset="0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3F7C735C-64DA-8B4E-C724-FF3FA8D71D0C}"/>
              </a:ext>
            </a:extLst>
          </p:cNvPr>
          <p:cNvSpPr/>
          <p:nvPr/>
        </p:nvSpPr>
        <p:spPr>
          <a:xfrm>
            <a:off x="8697685" y="3429000"/>
            <a:ext cx="3233058" cy="2857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Proved </a:t>
            </a:r>
            <a:r>
              <a:rPr lang="en-US" sz="2400" b="1" dirty="0">
                <a:latin typeface="Avenir Next" panose="020B0503020202020204" pitchFamily="34" charset="0"/>
              </a:rPr>
              <a:t>total correctness </a:t>
            </a:r>
            <a:r>
              <a:rPr lang="en-US" sz="2400" dirty="0">
                <a:latin typeface="Avenir Next" panose="020B0503020202020204" pitchFamily="34" charset="0"/>
              </a:rPr>
              <a:t>(soundness, completeness, termination) for a large subset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of the CCVL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FEF98A-4103-D2DC-D83F-E2C7CD607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59" y="3300828"/>
            <a:ext cx="5807529" cy="311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: Rounded Corners 27">
            <a:extLst>
              <a:ext uri="{FF2B5EF4-FFF2-40B4-BE49-F238E27FC236}">
                <a16:creationId xmlns:a16="http://schemas.microsoft.com/office/drawing/2014/main" id="{3716C6F0-32C4-EA45-041D-B66992D92AD4}"/>
              </a:ext>
            </a:extLst>
          </p:cNvPr>
          <p:cNvSpPr/>
          <p:nvPr/>
        </p:nvSpPr>
        <p:spPr>
          <a:xfrm>
            <a:off x="195940" y="3429000"/>
            <a:ext cx="2803072" cy="2122714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 panose="020B0503020202020204" pitchFamily="34" charset="0"/>
              </a:rPr>
              <a:t>Generic parser generator for 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ASN.1 DER</a:t>
            </a:r>
          </a:p>
          <a:p>
            <a:pPr algn="ctr"/>
            <a:r>
              <a:rPr lang="en-US" sz="2400" dirty="0">
                <a:latin typeface="Avenir Next" panose="020B0503020202020204" pitchFamily="34" charset="0"/>
              </a:rPr>
              <a:t>(</a:t>
            </a:r>
            <a:r>
              <a:rPr lang="en-US" sz="2400" b="1" dirty="0">
                <a:latin typeface="Avenir Next" panose="020B0503020202020204" pitchFamily="34" charset="0"/>
              </a:rPr>
              <a:t>limited to parsing</a:t>
            </a:r>
            <a:r>
              <a:rPr lang="en-US" sz="2400" dirty="0">
                <a:latin typeface="Avenir Next" panose="020B0503020202020204" pitchFamily="34" charset="0"/>
              </a:rPr>
              <a:t>)</a:t>
            </a:r>
          </a:p>
        </p:txBody>
      </p:sp>
      <p:sp>
        <p:nvSpPr>
          <p:cNvPr id="17" name="Rectangle: Rounded Corners 27">
            <a:extLst>
              <a:ext uri="{FF2B5EF4-FFF2-40B4-BE49-F238E27FC236}">
                <a16:creationId xmlns:a16="http://schemas.microsoft.com/office/drawing/2014/main" id="{4E35D3FA-F600-8660-AAE3-41982AC0A0FF}"/>
              </a:ext>
            </a:extLst>
          </p:cNvPr>
          <p:cNvSpPr/>
          <p:nvPr/>
        </p:nvSpPr>
        <p:spPr>
          <a:xfrm>
            <a:off x="9073235" y="3355511"/>
            <a:ext cx="2857508" cy="2122715"/>
          </a:xfrm>
          <a:prstGeom prst="roundRect">
            <a:avLst/>
          </a:prstGeom>
          <a:solidFill>
            <a:srgbClr val="FF9E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venir Next" panose="020B0503020202020204" pitchFamily="34" charset="0"/>
              </a:rPr>
              <a:t>No explicit proof </a:t>
            </a:r>
            <a:r>
              <a:rPr lang="en-US" sz="2400" dirty="0">
                <a:latin typeface="Avenir Next" panose="020B0503020202020204" pitchFamily="34" charset="0"/>
              </a:rPr>
              <a:t>of soundness and completeness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9D6-BF2F-4B26-B0B8-540B98EEE7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latin typeface="Avenir Next" panose="020B0503020202020204" pitchFamily="34" charset="0"/>
              </a:rPr>
              <a:t>9</a:t>
            </a:fld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8B42A1-1C83-5221-8C88-DF94F6A23533}"/>
              </a:ext>
            </a:extLst>
          </p:cNvPr>
          <p:cNvSpPr txBox="1">
            <a:spLocks/>
          </p:cNvSpPr>
          <p:nvPr/>
        </p:nvSpPr>
        <p:spPr>
          <a:xfrm>
            <a:off x="-3" y="-9848"/>
            <a:ext cx="5543553" cy="598027"/>
          </a:xfrm>
          <a:prstGeom prst="rect">
            <a:avLst/>
          </a:prstGeom>
          <a:solidFill>
            <a:srgbClr val="99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venir Next" panose="020B0503020202020204" pitchFamily="34" charset="0"/>
                <a:cs typeface="Calibri Light"/>
              </a:rPr>
              <a:t>Outline for Rest of the Talk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13486FD-EC9A-375A-541F-A5FCF9740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829923"/>
              </p:ext>
            </p:extLst>
          </p:nvPr>
        </p:nvGraphicFramePr>
        <p:xfrm>
          <a:off x="277586" y="719666"/>
          <a:ext cx="114953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6161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7.4|8.8|8.8|9.7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1.8|8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5.4|6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8.9|7.9|11.4|8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|5.2|7.6|7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3|8.4|9.5|10.1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8|9.2|14.3|9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9|7.9|16.4|12.9|19.1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.5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6.4|5.5|9.1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5|6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4|4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7|9.8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2.8|1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15771</TotalTime>
  <Words>1457</Words>
  <Application>Microsoft Macintosh PowerPoint</Application>
  <PresentationFormat>Widescreen</PresentationFormat>
  <Paragraphs>322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Avenir Next</vt:lpstr>
      <vt:lpstr>Courier New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Joyanta Debnath</cp:lastModifiedBy>
  <cp:revision>419</cp:revision>
  <dcterms:created xsi:type="dcterms:W3CDTF">2020-09-03T14:42:01Z</dcterms:created>
  <dcterms:modified xsi:type="dcterms:W3CDTF">2024-05-22T18:11:22Z</dcterms:modified>
</cp:coreProperties>
</file>