
<file path=[Content_Types].xml><?xml version="1.0" encoding="utf-8"?>
<Types xmlns="http://schemas.openxmlformats.org/package/2006/content-types">
  <Override PartName="/ppt/slides/slide30.xml" ContentType="application/vnd.openxmlformats-officedocument.presentationml.slide+xml"/>
  <Override PartName="/ppt/embeddings/oleObject180.bin" ContentType="application/vnd.openxmlformats-officedocument.oleObject"/>
  <Override PartName="/ppt/embeddings/oleObject210.bin" ContentType="application/vnd.openxmlformats-officedocument.oleObject"/>
  <Override PartName="/ppt/embeddings/oleObject268.bin" ContentType="application/vnd.openxmlformats-officedocument.oleObject"/>
  <Override PartName="/ppt/embeddings/oleObject28.bin" ContentType="application/vnd.openxmlformats-officedocument.oleObject"/>
  <Override PartName="/ppt/slides/slide24.xml" ContentType="application/vnd.openxmlformats-officedocument.presentationml.slide+xml"/>
  <Override PartName="/ppt/embeddings/oleObject174.bin" ContentType="application/vnd.openxmlformats-officedocument.oleObject"/>
  <Override PartName="/ppt/embeddings/oleObject204.bin" ContentType="application/vnd.openxmlformats-officedocument.oleObject"/>
  <Override PartName="/ppt/embeddings/oleObject252.bin" ContentType="application/vnd.openxmlformats-officedocument.oleObject"/>
  <Override PartName="/ppt/embeddings/oleObject246.bin" ContentType="application/vnd.openxmlformats-officedocument.oleObject"/>
  <Override PartName="/ppt/embeddings/oleObject139.bin" ContentType="application/vnd.openxmlformats-officedocument.oleObject"/>
  <Override PartName="/ppt/slideLayouts/slideLayout13.xml" ContentType="application/vnd.openxmlformats-officedocument.presentationml.slideLayout+xml"/>
  <Override PartName="/ppt/embeddings/oleObject230.bin" ContentType="application/vnd.openxmlformats-officedocument.oleObject"/>
  <Override PartName="/ppt/embeddings/oleObject48.bin" ContentType="application/vnd.openxmlformats-officedocument.oleObject"/>
  <Override PartName="/ppt/embeddings/oleObject194.bin" ContentType="application/vnd.openxmlformats-officedocument.oleObject"/>
  <Override PartName="/ppt/embeddings/oleObject224.bin" ContentType="application/vnd.openxmlformats-officedocument.oleObject"/>
  <Override PartName="/ppt/embeddings/oleObject117.bin" ContentType="application/vnd.openxmlformats-officedocument.oleObject"/>
  <Override PartName="/ppt/embeddings/oleObject272.bin" ContentType="application/vnd.openxmlformats-officedocument.oleObject"/>
  <Override PartName="/ppt/embeddings/oleObject266.bin" ContentType="application/vnd.openxmlformats-officedocument.oleObject"/>
  <Override PartName="/ppt/embeddings/oleObject26.bin" ContentType="application/vnd.openxmlformats-officedocument.oleObject"/>
  <Override PartName="/ppt/embeddings/oleObject159.bin" ContentType="application/vnd.openxmlformats-officedocument.oleObject"/>
  <Override PartName="/ppt/slides/slide22.xml" ContentType="application/vnd.openxmlformats-officedocument.presentationml.slide+xml"/>
  <Override PartName="/ppt/embeddings/oleObject172.bin" ContentType="application/vnd.openxmlformats-officedocument.oleObject"/>
  <Override PartName="/ppt/embeddings/oleObject202.bin" ContentType="application/vnd.openxmlformats-officedocument.oleObject"/>
  <Override PartName="/ppt/embeddings/oleObject250.bin" ContentType="application/vnd.openxmlformats-officedocument.oleObject"/>
  <Override PartName="/ppt/embeddings/oleObject68.bin" ContentType="application/vnd.openxmlformats-officedocument.oleObject"/>
  <Override PartName="/ppt/embeddings/oleObject244.bin" ContentType="application/vnd.openxmlformats-officedocument.oleObject"/>
  <Override PartName="/ppt/embeddings/oleObject8.bin" ContentType="application/vnd.openxmlformats-officedocument.oleObject"/>
  <Override PartName="/ppt/embeddings/oleObject137.bin" ContentType="application/vnd.openxmlformats-officedocument.oleObject"/>
  <Override PartName="/ppt/embeddings/oleObject150.bin" ContentType="application/vnd.openxmlformats-officedocument.oleObject"/>
  <Default Extension="xml" ContentType="application/xml"/>
  <Override PartName="/ppt/slideLayouts/slideLayout11.xml" ContentType="application/vnd.openxmlformats-officedocument.presentationml.slideLayout+xml"/>
  <Override PartName="/ppt/embeddings/oleObject46.bin" ContentType="application/vnd.openxmlformats-officedocument.oleObject"/>
  <Override PartName="/ppt/embeddings/oleObject179.bin" ContentType="application/vnd.openxmlformats-officedocument.oleObject"/>
  <Override PartName="/ppt/embeddings/oleObject192.bin" ContentType="application/vnd.openxmlformats-officedocument.oleObject"/>
  <Override PartName="/ppt/embeddings/oleObject209.bin" ContentType="application/vnd.openxmlformats-officedocument.oleObject"/>
  <Override PartName="/ppt/embeddings/oleObject115.bin" ContentType="application/vnd.openxmlformats-officedocument.oleObject"/>
  <Override PartName="/ppt/embeddings/oleObject222.bin" ContentType="application/vnd.openxmlformats-officedocument.oleObject"/>
  <Override PartName="/ppt/embeddings/oleObject270.bin" ContentType="application/vnd.openxmlformats-officedocument.oleObject"/>
  <Override PartName="/ppt/embeddings/oleObject109.bin" ContentType="application/vnd.openxmlformats-officedocument.oleObject"/>
  <Override PartName="/ppt/embeddings/oleObject88.bin" ContentType="application/vnd.openxmlformats-officedocument.oleObject"/>
  <Override PartName="/ppt/embeddings/oleObject264.bin" ContentType="application/vnd.openxmlformats-officedocument.oleObject"/>
  <Override PartName="/ppt/embeddings/oleObject24.bin" ContentType="application/vnd.openxmlformats-officedocument.oleObject"/>
  <Override PartName="/ppt/embeddings/oleObject157.bin" ContentType="application/vnd.openxmlformats-officedocument.oleObject"/>
  <Override PartName="/ppt/slides/slide20.xml" ContentType="application/vnd.openxmlformats-officedocument.presentationml.slide+xml"/>
  <Override PartName="/ppt/embeddings/oleObject170.bin" ContentType="application/vnd.openxmlformats-officedocument.oleObject"/>
  <Override PartName="/ppt/embeddings/oleObject200.bin" ContentType="application/vnd.openxmlformats-officedocument.oleObject"/>
  <Override PartName="/ppt/embeddings/oleObject66.bin" ContentType="application/vnd.openxmlformats-officedocument.oleObject"/>
  <Override PartName="/ppt/embeddings/oleObject242.bin" ContentType="application/vnd.openxmlformats-officedocument.oleObject"/>
  <Override PartName="/ppt/embeddings/oleObject6.bin" ContentType="application/vnd.openxmlformats-officedocument.oleObject"/>
  <Override PartName="/ppt/embeddings/oleObject135.bin" ContentType="application/vnd.openxmlformats-officedocument.oleObject"/>
  <Override PartName="/ppt/embeddings/oleObject129.bin" ContentType="application/vnd.openxmlformats-officedocument.oleObject"/>
  <Override PartName="/ppt/embeddings/oleObject44.bin" ContentType="application/vnd.openxmlformats-officedocument.oleObject"/>
  <Override PartName="/ppt/notesSlides/notesSlide7.xml" ContentType="application/vnd.openxmlformats-officedocument.presentationml.notesSlide+xml"/>
  <Override PartName="/ppt/embeddings/oleObject177.bin" ContentType="application/vnd.openxmlformats-officedocument.oleObject"/>
  <Override PartName="/ppt/embeddings/oleObject190.bin" ContentType="application/vnd.openxmlformats-officedocument.oleObject"/>
  <Override PartName="/ppt/slides/slide9.xml" ContentType="application/vnd.openxmlformats-officedocument.presentationml.slide+xml"/>
  <Override PartName="/ppt/embeddings/oleObject113.bin" ContentType="application/vnd.openxmlformats-officedocument.oleObject"/>
  <Default Extension="jpeg" ContentType="image/jpeg"/>
  <Override PartName="/ppt/embeddings/oleObject207.bin" ContentType="application/vnd.openxmlformats-officedocument.oleObject"/>
  <Override PartName="/ppt/embeddings/oleObject220.bin" ContentType="application/vnd.openxmlformats-officedocument.oleObject"/>
  <Override PartName="/ppt/embeddings/oleObject86.bin" ContentType="application/vnd.openxmlformats-officedocument.oleObject"/>
  <Override PartName="/ppt/embeddings/oleObject107.bin" ContentType="application/vnd.openxmlformats-officedocument.oleObject"/>
  <Override PartName="/ppt/embeddings/oleObject262.bin" ContentType="application/vnd.openxmlformats-officedocument.oleObject"/>
  <Override PartName="/ppt/embeddings/oleObject22.bin" ContentType="application/vnd.openxmlformats-officedocument.oleObject"/>
  <Override PartName="/ppt/embeddings/oleObject155.bin" ContentType="application/vnd.openxmlformats-officedocument.oleObject"/>
  <Override PartName="/ppt/embeddings/oleObject149.bin" ContentType="application/vnd.openxmlformats-officedocument.oleObject"/>
  <Override PartName="/docProps/app.xml" ContentType="application/vnd.openxmlformats-officedocument.extended-properties+xml"/>
  <Override PartName="/ppt/embeddings/oleObject64.bin" ContentType="application/vnd.openxmlformats-officedocument.oleObject"/>
  <Override PartName="/ppt/embeddings/oleObject240.bin" ContentType="application/vnd.openxmlformats-officedocument.oleObject"/>
  <Override PartName="/ppt/embeddings/oleObject4.bin" ContentType="application/vnd.openxmlformats-officedocument.oleObject"/>
  <Override PartName="/ppt/embeddings/oleObject133.bin" ContentType="application/vnd.openxmlformats-officedocument.oleObject"/>
  <Override PartName="/ppt/embeddings/oleObject58.bin" ContentType="application/vnd.openxmlformats-officedocument.oleObject"/>
  <Override PartName="/ppt/slideLayouts/slideLayout8.xml" ContentType="application/vnd.openxmlformats-officedocument.presentationml.slideLayout+xml"/>
  <Override PartName="/ppt/embeddings/oleObject127.bin" ContentType="application/vnd.openxmlformats-officedocument.oleObject"/>
  <Override PartName="/ppt/embeddings/oleObject42.bin" ContentType="application/vnd.openxmlformats-officedocument.oleObject"/>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embeddings/oleObject36.bin" ContentType="application/vnd.openxmlformats-officedocument.oleObject"/>
  <Override PartName="/ppt/embeddings/oleObject111.bin" ContentType="application/vnd.openxmlformats-officedocument.oleObject"/>
  <Override PartName="/ppt/embeddings/oleObject169.bin" ContentType="application/vnd.openxmlformats-officedocument.oleObject"/>
  <Override PartName="/ppt/embeddings/oleObject105.bin" ContentType="application/vnd.openxmlformats-officedocument.oleObject"/>
  <Override PartName="/ppt/embeddings/oleObject84.bin" ContentType="application/vnd.openxmlformats-officedocument.oleObject"/>
  <Override PartName="/ppt/embeddings/oleObject260.bin" ContentType="application/vnd.openxmlformats-officedocument.oleObject"/>
  <Override PartName="/ppt/embeddings/oleObject20.bin" ContentType="application/vnd.openxmlformats-officedocument.oleObject"/>
  <Override PartName="/ppt/embeddings/oleObject78.bin" ContentType="application/vnd.openxmlformats-officedocument.oleObject"/>
  <Override PartName="/ppt/embeddings/oleObject153.bin" ContentType="application/vnd.openxmlformats-officedocument.oleObject"/>
  <Override PartName="/ppt/embeddings/oleObject147.bin" ContentType="application/vnd.openxmlformats-officedocument.oleObject"/>
  <Override PartName="/ppt/embeddings/oleObject62.bin" ContentType="application/vnd.openxmlformats-officedocument.oleObject"/>
  <Override PartName="/ppt/slideMasters/slideMaster1.xml" ContentType="application/vnd.openxmlformats-officedocument.presentationml.slideMaster+xml"/>
  <Override PartName="/ppt/embeddings/oleObject2.bin" ContentType="application/vnd.openxmlformats-officedocument.oleObject"/>
  <Override PartName="/ppt/embeddings/oleObject131.bin" ContentType="application/vnd.openxmlformats-officedocument.oleObject"/>
  <Override PartName="/ppt/slideLayouts/slideLayout6.xml" ContentType="application/vnd.openxmlformats-officedocument.presentationml.slideLayout+xml"/>
  <Override PartName="/ppt/embeddings/oleObject56.bin" ContentType="application/vnd.openxmlformats-officedocument.oleObject"/>
  <Override PartName="/ppt/handoutMasters/handoutMaster1.xml" ContentType="application/vnd.openxmlformats-officedocument.presentationml.handoutMaster+xml"/>
  <Override PartName="/ppt/embeddings/oleObject189.bin" ContentType="application/vnd.openxmlformats-officedocument.oleObject"/>
  <Override PartName="/ppt/embeddings/oleObject125.bin" ContentType="application/vnd.openxmlformats-officedocument.oleObject"/>
  <Override PartName="/ppt/embeddings/oleObject219.bin" ContentType="application/vnd.openxmlformats-officedocument.oleObject"/>
  <Override PartName="/ppt/embeddings/oleObject40.bin" ContentType="application/vnd.openxmlformats-officedocument.oleObject"/>
  <Override PartName="/ppt/notesSlides/notesSlide3.xml" ContentType="application/vnd.openxmlformats-officedocument.presentationml.notesSlide+xml"/>
  <Override PartName="/ppt/embeddings/oleObject98.bin" ContentType="application/vnd.openxmlformats-officedocument.oleObject"/>
  <Override PartName="/ppt/slides/slide5.xml" ContentType="application/vnd.openxmlformats-officedocument.presentationml.slide+xml"/>
  <Override PartName="/ppt/embeddings/oleObject34.bin" ContentType="application/vnd.openxmlformats-officedocument.oleObject"/>
  <Override PartName="/ppt/slides/slide17.xml" ContentType="application/vnd.openxmlformats-officedocument.presentationml.slide+xml"/>
  <Override PartName="/ppt/embeddings/oleObject167.bin" ContentType="application/vnd.openxmlformats-officedocument.oleObject"/>
  <Override PartName="/ppt/embeddings/oleObject103.bin" ContentType="application/vnd.openxmlformats-officedocument.oleObject"/>
  <Override PartName="/ppt/embeddings/oleObject82.bin" ContentType="application/vnd.openxmlformats-officedocument.oleObject"/>
  <Override PartName="/ppt/embeddings/oleObject76.bin" ContentType="application/vnd.openxmlformats-officedocument.oleObject"/>
  <Override PartName="/ppt/embeddings/oleObject239.bin" ContentType="application/vnd.openxmlformats-officedocument.oleObject"/>
  <Override PartName="/ppt/embeddings/oleObject12.bin" ContentType="application/vnd.openxmlformats-officedocument.oleObject"/>
  <Override PartName="/ppt/embeddings/oleObject145.bin" ContentType="application/vnd.openxmlformats-officedocument.oleObject"/>
  <Override PartName="/ppt/embeddings/oleObject60.bin" ContentType="application/vnd.openxmlformats-officedocument.oleObject"/>
  <Override PartName="/ppt/slideLayouts/slideLayout4.xml" ContentType="application/vnd.openxmlformats-officedocument.presentationml.slideLayout+xml"/>
  <Override PartName="/ppt/embeddings/oleObject54.bin" ContentType="application/vnd.openxmlformats-officedocument.oleObject"/>
  <Default Extension="pdf" ContentType="application/pdf"/>
  <Override PartName="/ppt/embeddings/oleObject187.bin" ContentType="application/vnd.openxmlformats-officedocument.oleObject"/>
  <Override PartName="/ppt/embeddings/oleObject123.bin" ContentType="application/vnd.openxmlformats-officedocument.oleObject"/>
  <Override PartName="/ppt/embeddings/oleObject217.bin" ContentType="application/vnd.openxmlformats-officedocument.oleObject"/>
  <Override PartName="/ppt/embeddings/oleObject96.bin" ContentType="application/vnd.openxmlformats-officedocument.oleObject"/>
  <Override PartName="/ppt/notesSlides/notesSlide1.xml" ContentType="application/vnd.openxmlformats-officedocument.presentationml.notesSlide+xml"/>
  <Override PartName="/ppt/embeddings/oleObject259.bin" ContentType="application/vnd.openxmlformats-officedocument.oleObject"/>
  <Override PartName="/ppt/embeddings/oleObject19.bin" ContentType="application/vnd.openxmlformats-officedocument.oleObject"/>
  <Override PartName="/ppt/slides/slide15.xml" ContentType="application/vnd.openxmlformats-officedocument.presentationml.slide+xml"/>
  <Override PartName="/ppt/embeddings/oleObject32.bin" ContentType="application/vnd.openxmlformats-officedocument.oleObject"/>
  <Override PartName="/ppt/embeddings/oleObject165.bin" ContentType="application/vnd.openxmlformats-officedocument.oleObject"/>
  <Override PartName="/ppt/slides/slide3.xml" ContentType="application/vnd.openxmlformats-officedocument.presentationml.slide+xml"/>
  <Override PartName="/ppt/embeddings/oleObject80.bin" ContentType="application/vnd.openxmlformats-officedocument.oleObject"/>
  <Override PartName="/ppt/embeddings/oleObject101.bin" ContentType="application/vnd.openxmlformats-officedocument.oleObject"/>
  <Override PartName="/ppt/embeddings/oleObject74.bin" ContentType="application/vnd.openxmlformats-officedocument.oleObject"/>
  <Override PartName="/ppt/embeddings/oleObject237.bin" ContentType="application/vnd.openxmlformats-officedocument.oleObject"/>
  <Override PartName="/ppt/embeddings/oleObject10.bin" ContentType="application/vnd.openxmlformats-officedocument.oleObject"/>
  <Override PartName="/ppt/embeddings/oleObject143.bin" ContentType="application/vnd.openxmlformats-officedocument.oleObject"/>
  <Override PartName="/ppt/notesSlides/notesSlide8.xml" ContentType="application/vnd.openxmlformats-officedocument.presentationml.notesSlide+xml"/>
  <Override PartName="/ppt/embeddings/oleObject39.bin" ContentType="application/vnd.openxmlformats-officedocument.oleObject"/>
  <Override PartName="/ppt/embeddings/oleObject52.bin" ContentType="application/vnd.openxmlformats-officedocument.oleObject"/>
  <Override PartName="/ppt/slideLayouts/slideLayout2.xml" ContentType="application/vnd.openxmlformats-officedocument.presentationml.slideLayout+xml"/>
  <Override PartName="/ppt/embeddings/oleObject185.bin" ContentType="application/vnd.openxmlformats-officedocument.oleObject"/>
  <Override PartName="/ppt/embeddings/oleObject215.bin" ContentType="application/vnd.openxmlformats-officedocument.oleObject"/>
  <Override PartName="/ppt/embeddings/oleObject121.bin" ContentType="application/vnd.openxmlformats-officedocument.oleObject"/>
  <Override PartName="/ppt/slides/slide29.xml" ContentType="application/vnd.openxmlformats-officedocument.presentationml.slide+xml"/>
  <Override PartName="/ppt/embeddings/oleObject94.bin" ContentType="application/vnd.openxmlformats-officedocument.oleObject"/>
  <Override PartName="/ppt/embeddings/oleObject257.bin" ContentType="application/vnd.openxmlformats-officedocument.oleObject"/>
  <Override PartName="/ppt/slides/slide1.xml" ContentType="application/vnd.openxmlformats-officedocument.presentationml.slide+xml"/>
  <Override PartName="/ppt/slides/slide13.xml" ContentType="application/vnd.openxmlformats-officedocument.presentationml.slide+xml"/>
  <Override PartName="/ppt/embeddings/oleObject30.bin" ContentType="application/vnd.openxmlformats-officedocument.oleObject"/>
  <Override PartName="/ppt/embeddings/oleObject163.bin" ContentType="application/vnd.openxmlformats-officedocument.oleObject"/>
  <Override PartName="/ppt/embeddings/oleObject17.bin" ContentType="application/vnd.openxmlformats-officedocument.oleObject"/>
  <Override PartName="/ppt/embeddings/oleObject72.bin" ContentType="application/vnd.openxmlformats-officedocument.oleObject"/>
  <Override PartName="/ppt/embeddings/oleObject235.bin" ContentType="application/vnd.openxmlformats-officedocument.oleObject"/>
  <Override PartName="/ppt/embeddings/oleObject141.bin" ContentType="application/vnd.openxmlformats-officedocument.oleObject"/>
  <Override PartName="/ppt/embeddings/oleObject199.bin" ContentType="application/vnd.openxmlformats-officedocument.oleObject"/>
  <Override PartName="/ppt/embeddings/oleObject229.bin" ContentType="application/vnd.openxmlformats-officedocument.oleObject"/>
  <Override PartName="/ppt/theme/theme3.xml" ContentType="application/vnd.openxmlformats-officedocument.theme+xml"/>
  <Override PartName="/ppt/slides/slide33.xml" ContentType="application/vnd.openxmlformats-officedocument.presentationml.slide+xml"/>
  <Override PartName="/ppt/viewProps.xml" ContentType="application/vnd.openxmlformats-officedocument.presentationml.viewProps+xml"/>
  <Override PartName="/ppt/embeddings/oleObject50.bin" ContentType="application/vnd.openxmlformats-officedocument.oleObject"/>
  <Override PartName="/ppt/embeddings/oleObject183.bin" ContentType="application/vnd.openxmlformats-officedocument.oleObject"/>
  <Override PartName="/ppt/embeddings/oleObject213.bin" ContentType="application/vnd.openxmlformats-officedocument.oleObject"/>
  <Override PartName="/ppt/slides/slide27.xml" ContentType="application/vnd.openxmlformats-officedocument.presentationml.slide+xml"/>
  <Override PartName="/ppt/embeddings/oleObject92.bin" ContentType="application/vnd.openxmlformats-officedocument.oleObject"/>
  <Override PartName="/ppt/embeddings/oleObject255.bin" ContentType="application/vnd.openxmlformats-officedocument.oleObject"/>
  <Override PartName="/docProps/core.xml" ContentType="application/vnd.openxmlformats-package.core-properties+xml"/>
  <Override PartName="/ppt/embeddings/oleObject15.bin" ContentType="application/vnd.openxmlformats-officedocument.oleObject"/>
  <Override PartName="/ppt/embeddings/oleObject161.bin" ContentType="application/vnd.openxmlformats-officedocument.oleObject"/>
  <Override PartName="/ppt/slides/slide11.xml" ContentType="application/vnd.openxmlformats-officedocument.presentationml.slide+xml"/>
  <Override PartName="/ppt/embeddings/oleObject249.bin" ContentType="application/vnd.openxmlformats-officedocument.oleObject"/>
  <Override PartName="/ppt/embeddings/oleObject70.bin" ContentType="application/vnd.openxmlformats-officedocument.oleObject"/>
  <Override PartName="/ppt/embeddings/oleObject233.bin" ContentType="application/vnd.openxmlformats-officedocument.oleObject"/>
  <Override PartName="/ppt/embeddings/oleObject197.bin" ContentType="application/vnd.openxmlformats-officedocument.oleObject"/>
  <Override PartName="/ppt/embeddings/oleObject227.bin" ContentType="application/vnd.openxmlformats-officedocument.oleObject"/>
  <Override PartName="/ppt/theme/theme1.xml" ContentType="application/vnd.openxmlformats-officedocument.theme+xml"/>
  <Override PartName="/ppt/slides/slide31.xml" ContentType="application/vnd.openxmlformats-officedocument.presentationml.slide+xml"/>
  <Override PartName="/ppt/embeddings/oleObject181.bin" ContentType="application/vnd.openxmlformats-officedocument.oleObject"/>
  <Override PartName="/ppt/embeddings/oleObject211.bin" ContentType="application/vnd.openxmlformats-officedocument.oleObject"/>
  <Override PartName="/ppt/embeddings/oleObject269.bin" ContentType="application/vnd.openxmlformats-officedocument.oleObject"/>
  <Override PartName="/ppt/embeddings/oleObject29.bin" ContentType="application/vnd.openxmlformats-officedocument.oleObject"/>
  <Override PartName="/ppt/slides/slide25.xml" ContentType="application/vnd.openxmlformats-officedocument.presentationml.slide+xml"/>
  <Override PartName="/ppt/embeddings/oleObject175.bin" ContentType="application/vnd.openxmlformats-officedocument.oleObject"/>
  <Override PartName="/ppt/embeddings/oleObject205.bin" ContentType="application/vnd.openxmlformats-officedocument.oleObject"/>
  <Override PartName="/ppt/embeddings/oleObject90.bin" ContentType="application/vnd.openxmlformats-officedocument.oleObject"/>
  <Override PartName="/ppt/embeddings/oleObject253.bin" ContentType="application/vnd.openxmlformats-officedocument.oleObject"/>
  <Override PartName="/ppt/embeddings/oleObject13.bin" ContentType="application/vnd.openxmlformats-officedocument.oleObject"/>
  <Override PartName="/ppt/embeddings/oleObject247.bin" ContentType="application/vnd.openxmlformats-officedocument.oleObject"/>
  <Override PartName="/ppt/embeddings/oleObject231.bin" ContentType="application/vnd.openxmlformats-officedocument.oleObject"/>
  <Override PartName="/ppt/embeddings/oleObject49.bin" ContentType="application/vnd.openxmlformats-officedocument.oleObject"/>
  <Override PartName="/ppt/embeddings/oleObject195.bin" ContentType="application/vnd.openxmlformats-officedocument.oleObject"/>
  <Override PartName="/ppt/embeddings/oleObject225.bin" ContentType="application/vnd.openxmlformats-officedocument.oleObject"/>
  <Override PartName="/ppt/embeddings/oleObject118.bin" ContentType="application/vnd.openxmlformats-officedocument.oleObject"/>
  <Override PartName="/ppt/embeddings/oleObject273.bin" ContentType="application/vnd.openxmlformats-officedocument.oleObject"/>
  <Override PartName="/ppt/embeddings/oleObject267.bin" ContentType="application/vnd.openxmlformats-officedocument.oleObject"/>
  <Override PartName="/ppt/embeddings/oleObject27.bin" ContentType="application/vnd.openxmlformats-officedocument.oleObject"/>
  <Override PartName="/ppt/slides/slide23.xml" ContentType="application/vnd.openxmlformats-officedocument.presentationml.slide+xml"/>
  <Default Extension="pict" ContentType="image/pict"/>
  <Override PartName="/ppt/embeddings/oleObject173.bin" ContentType="application/vnd.openxmlformats-officedocument.oleObject"/>
  <Override PartName="/ppt/embeddings/oleObject203.bin" ContentType="application/vnd.openxmlformats-officedocument.oleObject"/>
  <Override PartName="/ppt/embeddings/oleObject251.bin" ContentType="application/vnd.openxmlformats-officedocument.oleObject"/>
  <Override PartName="/ppt/embeddings/oleObject69.bin" ContentType="application/vnd.openxmlformats-officedocument.oleObject"/>
  <Override PartName="/ppt/embeddings/oleObject245.bin" ContentType="application/vnd.openxmlformats-officedocument.oleObject"/>
  <Override PartName="/ppt/embeddings/oleObject9.bin" ContentType="application/vnd.openxmlformats-officedocument.oleObject"/>
  <Override PartName="/ppt/embeddings/oleObject138.bin" ContentType="application/vnd.openxmlformats-officedocument.oleObject"/>
  <Override PartName="/ppt/embeddings/oleObject151.bin" ContentType="application/vnd.openxmlformats-officedocument.oleObject"/>
  <Override PartName="/ppt/slideLayouts/slideLayout12.xml" ContentType="application/vnd.openxmlformats-officedocument.presentationml.slideLayout+xml"/>
  <Override PartName="/ppt/embeddings/oleObject47.bin" ContentType="application/vnd.openxmlformats-officedocument.oleObject"/>
  <Override PartName="/ppt/embeddings/oleObject193.bin" ContentType="application/vnd.openxmlformats-officedocument.oleObject"/>
  <Override PartName="/ppt/embeddings/oleObject223.bin" ContentType="application/vnd.openxmlformats-officedocument.oleObject"/>
  <Override PartName="/ppt/embeddings/oleObject116.bin" ContentType="application/vnd.openxmlformats-officedocument.oleObject"/>
  <Override PartName="/ppt/embeddings/oleObject271.bin" ContentType="application/vnd.openxmlformats-officedocument.oleObject"/>
  <Override PartName="/ppt/embeddings/oleObject89.bin" ContentType="application/vnd.openxmlformats-officedocument.oleObject"/>
  <Override PartName="/ppt/embeddings/oleObject265.bin" ContentType="application/vnd.openxmlformats-officedocument.oleObject"/>
  <Override PartName="/ppt/embeddings/oleObject25.bin" ContentType="application/vnd.openxmlformats-officedocument.oleObject"/>
  <Override PartName="/ppt/embeddings/oleObject158.bin" ContentType="application/vnd.openxmlformats-officedocument.oleObject"/>
  <Override PartName="/ppt/slides/slide21.xml" ContentType="application/vnd.openxmlformats-officedocument.presentationml.slide+xml"/>
  <Override PartName="/ppt/embeddings/oleObject171.bin" ContentType="application/vnd.openxmlformats-officedocument.oleObject"/>
  <Override PartName="/ppt/embeddings/oleObject201.bin" ContentType="application/vnd.openxmlformats-officedocument.oleObject"/>
  <Override PartName="/ppt/notesMasters/notesMaster1.xml" ContentType="application/vnd.openxmlformats-officedocument.presentationml.notesMaster+xml"/>
  <Override PartName="/ppt/embeddings/oleObject67.bin" ContentType="application/vnd.openxmlformats-officedocument.oleObject"/>
  <Override PartName="/ppt/embeddings/oleObject243.bin" ContentType="application/vnd.openxmlformats-officedocument.oleObject"/>
  <Override PartName="/ppt/embeddings/oleObject7.bin" ContentType="application/vnd.openxmlformats-officedocument.oleObject"/>
  <Override PartName="/ppt/embeddings/oleObject136.bin" ContentType="application/vnd.openxmlformats-officedocument.oleObject"/>
  <Override PartName="/ppt/slideLayouts/slideLayout10.xml" ContentType="application/vnd.openxmlformats-officedocument.presentationml.slideLayout+xml"/>
  <Override PartName="/ppt/embeddings/oleObject45.bin" ContentType="application/vnd.openxmlformats-officedocument.oleObject"/>
  <Override PartName="/ppt/embeddings/oleObject178.bin" ContentType="application/vnd.openxmlformats-officedocument.oleObject"/>
  <Override PartName="/ppt/presentation.xml" ContentType="application/vnd.openxmlformats-officedocument.presentationml.presentation.main+xml"/>
  <Override PartName="/ppt/embeddings/oleObject191.bin" ContentType="application/vnd.openxmlformats-officedocument.oleObject"/>
  <Override PartName="/ppt/embeddings/oleObject114.bin" ContentType="application/vnd.openxmlformats-officedocument.oleObject"/>
  <Override PartName="/ppt/embeddings/oleObject208.bin" ContentType="application/vnd.openxmlformats-officedocument.oleObject"/>
  <Override PartName="/ppt/embeddings/oleObject221.bin" ContentType="application/vnd.openxmlformats-officedocument.oleObject"/>
  <Override PartName="/ppt/embeddings/oleObject87.bin" ContentType="application/vnd.openxmlformats-officedocument.oleObject"/>
  <Override PartName="/ppt/embeddings/oleObject108.bin" ContentType="application/vnd.openxmlformats-officedocument.oleObject"/>
  <Override PartName="/ppt/embeddings/oleObject263.bin" ContentType="application/vnd.openxmlformats-officedocument.oleObject"/>
  <Override PartName="/ppt/embeddings/oleObject23.bin" ContentType="application/vnd.openxmlformats-officedocument.oleObject"/>
  <Override PartName="/ppt/embeddings/oleObject156.bin" ContentType="application/vnd.openxmlformats-officedocument.oleObject"/>
  <Override PartName="/ppt/embeddings/oleObject65.bin" ContentType="application/vnd.openxmlformats-officedocument.oleObject"/>
  <Override PartName="/ppt/embeddings/oleObject241.bin" ContentType="application/vnd.openxmlformats-officedocument.oleObject"/>
  <Override PartName="/ppt/embeddings/oleObject5.bin" ContentType="application/vnd.openxmlformats-officedocument.oleObject"/>
  <Override PartName="/ppt/embeddings/oleObject134.bin" ContentType="application/vnd.openxmlformats-officedocument.oleObject"/>
  <Override PartName="/ppt/embeddings/oleObject59.bin" ContentType="application/vnd.openxmlformats-officedocument.oleObject"/>
  <Override PartName="/ppt/slideLayouts/slideLayout9.xml" ContentType="application/vnd.openxmlformats-officedocument.presentationml.slideLayout+xml"/>
  <Override PartName="/ppt/embeddings/oleObject128.bin" ContentType="application/vnd.openxmlformats-officedocument.oleObject"/>
  <Override PartName="/ppt/embeddings/oleObject43.bin" ContentType="application/vnd.openxmlformats-officedocument.oleObject"/>
  <Override PartName="/ppt/notesSlides/notesSlide6.xml" ContentType="application/vnd.openxmlformats-officedocument.presentationml.notesSlide+xml"/>
  <Override PartName="/ppt/embeddings/oleObject206.bin" ContentType="application/vnd.openxmlformats-officedocument.oleObject"/>
  <Override PartName="/ppt/embeddings/oleObject112.bin" ContentType="application/vnd.openxmlformats-officedocument.oleObject"/>
  <Override PartName="/ppt/embeddings/oleObject37.bin" ContentType="application/vnd.openxmlformats-officedocument.oleObject"/>
  <Override PartName="/ppt/slides/slide8.xml" ContentType="application/vnd.openxmlformats-officedocument.presentationml.slide+xml"/>
  <Override PartName="/ppt/embeddings/oleObject85.bin" ContentType="application/vnd.openxmlformats-officedocument.oleObject"/>
  <Override PartName="/ppt/embeddings/oleObject106.bin" ContentType="application/vnd.openxmlformats-officedocument.oleObject"/>
  <Override PartName="/ppt/embeddings/oleObject261.bin" ContentType="application/vnd.openxmlformats-officedocument.oleObject"/>
  <Override PartName="/ppt/embeddings/oleObject21.bin" ContentType="application/vnd.openxmlformats-officedocument.oleObject"/>
  <Override PartName="/ppt/embeddings/oleObject79.bin" ContentType="application/vnd.openxmlformats-officedocument.oleObject"/>
  <Override PartName="/ppt/embeddings/oleObject154.bin" ContentType="application/vnd.openxmlformats-officedocument.oleObject"/>
  <Override PartName="/ppt/embeddings/oleObject148.bin" ContentType="application/vnd.openxmlformats-officedocument.oleObject"/>
  <Override PartName="/ppt/embeddings/oleObject63.bin" ContentType="application/vnd.openxmlformats-officedocument.oleObject"/>
  <Override PartName="/ppt/embeddings/oleObject3.bin" ContentType="application/vnd.openxmlformats-officedocument.oleObject"/>
  <Override PartName="/ppt/embeddings/oleObject132.bin" ContentType="application/vnd.openxmlformats-officedocument.oleObject"/>
  <Override PartName="/ppt/embeddings/oleObject57.bin" ContentType="application/vnd.openxmlformats-officedocument.oleObject"/>
  <Override PartName="/ppt/slideLayouts/slideLayout7.xml" ContentType="application/vnd.openxmlformats-officedocument.presentationml.slideLayout+xml"/>
  <Override PartName="/ppt/embeddings/oleObject126.bin" ContentType="application/vnd.openxmlformats-officedocument.oleObject"/>
  <Override PartName="/ppt/embeddings/oleObject41.bin" ContentType="application/vnd.openxmlformats-officedocument.oleObject"/>
  <Override PartName="/ppt/notesSlides/notesSlide4.xml" ContentType="application/vnd.openxmlformats-officedocument.presentationml.notesSlide+xml"/>
  <Override PartName="/ppt/embeddings/oleObject99.bin" ContentType="application/vnd.openxmlformats-officedocument.oleObject"/>
  <Override PartName="/ppt/slides/slide6.xml" ContentType="application/vnd.openxmlformats-officedocument.presentationml.slide+xml"/>
  <Override PartName="/ppt/slides/slide18.xml" ContentType="application/vnd.openxmlformats-officedocument.presentationml.slide+xml"/>
  <Override PartName="/ppt/embeddings/oleObject35.bin" ContentType="application/vnd.openxmlformats-officedocument.oleObject"/>
  <Override PartName="/ppt/embeddings/oleObject110.bin" ContentType="application/vnd.openxmlformats-officedocument.oleObject"/>
  <Override PartName="/ppt/embeddings/oleObject168.bin" ContentType="application/vnd.openxmlformats-officedocument.oleObject"/>
  <Override PartName="/ppt/embeddings/oleObject104.bin" ContentType="application/vnd.openxmlformats-officedocument.oleObject"/>
  <Override PartName="/ppt/embeddings/oleObject83.bin" ContentType="application/vnd.openxmlformats-officedocument.oleObject"/>
  <Default Extension="vml" ContentType="application/vnd.openxmlformats-officedocument.vmlDrawing"/>
  <Override PartName="/ppt/embeddings/oleObject77.bin" ContentType="application/vnd.openxmlformats-officedocument.oleObject"/>
  <Override PartName="/ppt/embeddings/oleObject152.bin" ContentType="application/vnd.openxmlformats-officedocument.oleObject"/>
  <Override PartName="/ppt/embeddings/oleObject146.bin" ContentType="application/vnd.openxmlformats-officedocument.oleObject"/>
  <Override PartName="/ppt/embeddings/oleObject61.bin" ContentType="application/vnd.openxmlformats-officedocument.oleObject"/>
  <Override PartName="/ppt/tableStyles.xml" ContentType="application/vnd.openxmlformats-officedocument.presentationml.tableStyles+xml"/>
  <Override PartName="/ppt/embeddings/oleObject1.bin" ContentType="application/vnd.openxmlformats-officedocument.oleObject"/>
  <Override PartName="/ppt/embeddings/oleObject130.bin" ContentType="application/vnd.openxmlformats-officedocument.oleObject"/>
  <Override PartName="/ppt/slideLayouts/slideLayout5.xml" ContentType="application/vnd.openxmlformats-officedocument.presentationml.slideLayout+xml"/>
  <Override PartName="/ppt/embeddings/oleObject55.bin" ContentType="application/vnd.openxmlformats-officedocument.oleObject"/>
  <Override PartName="/ppt/embeddings/oleObject188.bin" ContentType="application/vnd.openxmlformats-officedocument.oleObject"/>
  <Override PartName="/ppt/embeddings/oleObject218.bin" ContentType="application/vnd.openxmlformats-officedocument.oleObject"/>
  <Override PartName="/ppt/embeddings/oleObject124.bin" ContentType="application/vnd.openxmlformats-officedocument.oleObject"/>
  <Default Extension="bin" ContentType="application/vnd.openxmlformats-officedocument.presentationml.printerSettings"/>
  <Override PartName="/ppt/notesSlides/notesSlide2.xml" ContentType="application/vnd.openxmlformats-officedocument.presentationml.notesSlide+xml"/>
  <Override PartName="/ppt/embeddings/oleObject97.bin" ContentType="application/vnd.openxmlformats-officedocument.oleObject"/>
  <Override PartName="/ppt/slides/slide4.xml" ContentType="application/vnd.openxmlformats-officedocument.presentationml.slide+xml"/>
  <Override PartName="/ppt/embeddings/oleObject33.bin" ContentType="application/vnd.openxmlformats-officedocument.oleObject"/>
  <Override PartName="/ppt/slides/slide16.xml" ContentType="application/vnd.openxmlformats-officedocument.presentationml.slide+xml"/>
  <Override PartName="/ppt/embeddings/oleObject166.bin" ContentType="application/vnd.openxmlformats-officedocument.oleObject"/>
  <Override PartName="/ppt/embeddings/oleObject81.bin" ContentType="application/vnd.openxmlformats-officedocument.oleObject"/>
  <Override PartName="/ppt/embeddings/oleObject102.bin" ContentType="application/vnd.openxmlformats-officedocument.oleObject"/>
  <Override PartName="/ppt/embeddings/oleObject75.bin" ContentType="application/vnd.openxmlformats-officedocument.oleObject"/>
  <Override PartName="/ppt/embeddings/oleObject238.bin" ContentType="application/vnd.openxmlformats-officedocument.oleObject"/>
  <Override PartName="/ppt/embeddings/oleObject11.bin" ContentType="application/vnd.openxmlformats-officedocument.oleObject"/>
  <Override PartName="/ppt/embeddings/oleObject144.bin" ContentType="application/vnd.openxmlformats-officedocument.oleObject"/>
  <Override PartName="/ppt/embeddings/oleObject53.bin" ContentType="application/vnd.openxmlformats-officedocument.oleObject"/>
  <Override PartName="/ppt/slideLayouts/slideLayout3.xml" ContentType="application/vnd.openxmlformats-officedocument.presentationml.slideLayout+xml"/>
  <Override PartName="/ppt/embeddings/oleObject186.bin" ContentType="application/vnd.openxmlformats-officedocument.oleObject"/>
  <Override PartName="/ppt/embeddings/oleObject216.bin" ContentType="application/vnd.openxmlformats-officedocument.oleObject"/>
  <Override PartName="/ppt/embeddings/oleObject122.bin" ContentType="application/vnd.openxmlformats-officedocument.oleObject"/>
  <Override PartName="/ppt/embeddings/oleObject95.bin" ContentType="application/vnd.openxmlformats-officedocument.oleObject"/>
  <Override PartName="/ppt/embeddings/oleObject258.bin" ContentType="application/vnd.openxmlformats-officedocument.oleObject"/>
  <Override PartName="/ppt/slides/slide2.xml" ContentType="application/vnd.openxmlformats-officedocument.presentationml.slide+xml"/>
  <Override PartName="/ppt/slides/slide14.xml" ContentType="application/vnd.openxmlformats-officedocument.presentationml.slide+xml"/>
  <Override PartName="/ppt/embeddings/oleObject31.bin" ContentType="application/vnd.openxmlformats-officedocument.oleObject"/>
  <Override PartName="/ppt/embeddings/oleObject164.bin" ContentType="application/vnd.openxmlformats-officedocument.oleObject"/>
  <Override PartName="/ppt/embeddings/oleObject18.bin" ContentType="application/vnd.openxmlformats-officedocument.oleObject"/>
  <Override PartName="/ppt/embeddings/oleObject100.bin" ContentType="application/vnd.openxmlformats-officedocument.oleObject"/>
  <Override PartName="/ppt/embeddings/oleObject73.bin" ContentType="application/vnd.openxmlformats-officedocument.oleObject"/>
  <Override PartName="/ppt/embeddings/oleObject236.bin" ContentType="application/vnd.openxmlformats-officedocument.oleObject"/>
  <Override PartName="/ppt/embeddings/oleObject142.bin" ContentType="application/vnd.openxmlformats-officedocument.oleObject"/>
  <Override PartName="/ppt/embeddings/oleObject38.bin" ContentType="application/vnd.openxmlformats-officedocument.oleObject"/>
  <Override PartName="/ppt/slideLayouts/slideLayout1.xml" ContentType="application/vnd.openxmlformats-officedocument.presentationml.slideLayout+xml"/>
  <Override PartName="/ppt/slides/slide34.xml" ContentType="application/vnd.openxmlformats-officedocument.presentationml.slide+xml"/>
  <Override PartName="/ppt/embeddings/oleObject51.bin" ContentType="application/vnd.openxmlformats-officedocument.oleObject"/>
  <Override PartName="/ppt/embeddings/oleObject184.bin" ContentType="application/vnd.openxmlformats-officedocument.oleObject"/>
  <Override PartName="/ppt/embeddings/oleObject120.bin" ContentType="application/vnd.openxmlformats-officedocument.oleObject"/>
  <Override PartName="/ppt/slides/slide28.xml" ContentType="application/vnd.openxmlformats-officedocument.presentationml.slide+xml"/>
  <Override PartName="/ppt/embeddings/oleObject214.bin" ContentType="application/vnd.openxmlformats-officedocument.oleObject"/>
  <Override PartName="/ppt/embeddings/oleObject93.bin" ContentType="application/vnd.openxmlformats-officedocument.oleObject"/>
  <Override PartName="/ppt/embeddings/oleObject256.bin" ContentType="application/vnd.openxmlformats-officedocument.oleObject"/>
  <Override PartName="/ppt/embeddings/oleObject16.bin" ContentType="application/vnd.openxmlformats-officedocument.oleObject"/>
  <Override PartName="/ppt/embeddings/oleObject162.bin" ContentType="application/vnd.openxmlformats-officedocument.oleObject"/>
  <Default Extension="png" ContentType="image/png"/>
  <Override PartName="/ppt/slides/slide12.xml" ContentType="application/vnd.openxmlformats-officedocument.presentationml.slide+xml"/>
  <Override PartName="/ppt/embeddings/oleObject71.bin" ContentType="application/vnd.openxmlformats-officedocument.oleObject"/>
  <Override PartName="/ppt/embeddings/oleObject234.bin" ContentType="application/vnd.openxmlformats-officedocument.oleObject"/>
  <Default Extension="rels" ContentType="application/vnd.openxmlformats-package.relationships+xml"/>
  <Override PartName="/ppt/embeddings/oleObject140.bin" ContentType="application/vnd.openxmlformats-officedocument.oleObject"/>
  <Override PartName="/ppt/embeddings/oleObject198.bin" ContentType="application/vnd.openxmlformats-officedocument.oleObject"/>
  <Override PartName="/ppt/embeddings/oleObject228.bin" ContentType="application/vnd.openxmlformats-officedocument.oleObject"/>
  <Override PartName="/ppt/theme/theme2.xml" ContentType="application/vnd.openxmlformats-officedocument.theme+xml"/>
  <Override PartName="/ppt/slides/slide32.xml" ContentType="application/vnd.openxmlformats-officedocument.presentationml.slide+xml"/>
  <Override PartName="/ppt/embeddings/oleObject182.bin" ContentType="application/vnd.openxmlformats-officedocument.oleObject"/>
  <Override PartName="/ppt/embeddings/oleObject212.bin" ContentType="application/vnd.openxmlformats-officedocument.oleObject"/>
  <Override PartName="/ppt/slides/slide26.xml" ContentType="application/vnd.openxmlformats-officedocument.presentationml.slide+xml"/>
  <Override PartName="/ppt/embeddings/oleObject176.bin" ContentType="application/vnd.openxmlformats-officedocument.oleObject"/>
  <Override PartName="/ppt/embeddings/oleObject91.bin" ContentType="application/vnd.openxmlformats-officedocument.oleObject"/>
  <Override PartName="/ppt/embeddings/oleObject254.bin" ContentType="application/vnd.openxmlformats-officedocument.oleObject"/>
  <Override PartName="/ppt/embeddings/oleObject14.bin" ContentType="application/vnd.openxmlformats-officedocument.oleObject"/>
  <Override PartName="/ppt/embeddings/oleObject160.bin" ContentType="application/vnd.openxmlformats-officedocument.oleObject"/>
  <Override PartName="/ppt/slides/slide10.xml" ContentType="application/vnd.openxmlformats-officedocument.presentationml.slide+xml"/>
  <Override PartName="/ppt/embeddings/oleObject248.bin" ContentType="application/vnd.openxmlformats-officedocument.oleObject"/>
  <Override PartName="/ppt/embeddings/oleObject232.bin" ContentType="application/vnd.openxmlformats-officedocument.oleObject"/>
  <Override PartName="/ppt/embeddings/oleObject196.bin" ContentType="application/vnd.openxmlformats-officedocument.oleObject"/>
  <Override PartName="/ppt/presProps.xml" ContentType="application/vnd.openxmlformats-officedocument.presentationml.presProps+xml"/>
  <Override PartName="/ppt/embeddings/oleObject226.bin" ContentType="application/vnd.openxmlformats-officedocument.oleObject"/>
  <Override PartName="/ppt/embeddings/oleObject119.bin" ContentType="application/vnd.openxmlformats-officedocument.oleObject"/>
  <Override PartName="/ppt/embeddings/oleObject274.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6"/>
  </p:notesMasterIdLst>
  <p:handoutMasterIdLst>
    <p:handoutMasterId r:id="rId37"/>
  </p:handoutMasterIdLst>
  <p:sldIdLst>
    <p:sldId id="473" r:id="rId2"/>
    <p:sldId id="571" r:id="rId3"/>
    <p:sldId id="572" r:id="rId4"/>
    <p:sldId id="581" r:id="rId5"/>
    <p:sldId id="590" r:id="rId6"/>
    <p:sldId id="532" r:id="rId7"/>
    <p:sldId id="536" r:id="rId8"/>
    <p:sldId id="605" r:id="rId9"/>
    <p:sldId id="573" r:id="rId10"/>
    <p:sldId id="574" r:id="rId11"/>
    <p:sldId id="537" r:id="rId12"/>
    <p:sldId id="538" r:id="rId13"/>
    <p:sldId id="575" r:id="rId14"/>
    <p:sldId id="577" r:id="rId15"/>
    <p:sldId id="541" r:id="rId16"/>
    <p:sldId id="579" r:id="rId17"/>
    <p:sldId id="544" r:id="rId18"/>
    <p:sldId id="545" r:id="rId19"/>
    <p:sldId id="546" r:id="rId20"/>
    <p:sldId id="588" r:id="rId21"/>
    <p:sldId id="584" r:id="rId22"/>
    <p:sldId id="585" r:id="rId23"/>
    <p:sldId id="586" r:id="rId24"/>
    <p:sldId id="587" r:id="rId25"/>
    <p:sldId id="548" r:id="rId26"/>
    <p:sldId id="591" r:id="rId27"/>
    <p:sldId id="592" r:id="rId28"/>
    <p:sldId id="597" r:id="rId29"/>
    <p:sldId id="598" r:id="rId30"/>
    <p:sldId id="594" r:id="rId31"/>
    <p:sldId id="599" r:id="rId32"/>
    <p:sldId id="602" r:id="rId33"/>
    <p:sldId id="603" r:id="rId34"/>
    <p:sldId id="604" r:id="rId35"/>
  </p:sldIdLst>
  <p:sldSz cx="9144000" cy="6858000" type="screen4x3"/>
  <p:notesSz cx="6858000" cy="9144000"/>
  <p:defaultTextStyle>
    <a:defPPr>
      <a:defRPr lang="en-US"/>
    </a:defPPr>
    <a:lvl1pPr algn="l" rtl="0" fontAlgn="base">
      <a:spcBef>
        <a:spcPct val="0"/>
      </a:spcBef>
      <a:spcAft>
        <a:spcPct val="0"/>
      </a:spcAft>
      <a:defRPr sz="4000" b="1" kern="1200">
        <a:solidFill>
          <a:schemeClr val="tx1"/>
        </a:solidFill>
        <a:latin typeface="Arial" charset="0"/>
        <a:ea typeface="+mn-ea"/>
        <a:cs typeface="+mn-cs"/>
      </a:defRPr>
    </a:lvl1pPr>
    <a:lvl2pPr marL="457200" algn="l" rtl="0" fontAlgn="base">
      <a:spcBef>
        <a:spcPct val="0"/>
      </a:spcBef>
      <a:spcAft>
        <a:spcPct val="0"/>
      </a:spcAft>
      <a:defRPr sz="4000" b="1" kern="1200">
        <a:solidFill>
          <a:schemeClr val="tx1"/>
        </a:solidFill>
        <a:latin typeface="Arial" charset="0"/>
        <a:ea typeface="+mn-ea"/>
        <a:cs typeface="+mn-cs"/>
      </a:defRPr>
    </a:lvl2pPr>
    <a:lvl3pPr marL="914400" algn="l" rtl="0" fontAlgn="base">
      <a:spcBef>
        <a:spcPct val="0"/>
      </a:spcBef>
      <a:spcAft>
        <a:spcPct val="0"/>
      </a:spcAft>
      <a:defRPr sz="4000" b="1" kern="1200">
        <a:solidFill>
          <a:schemeClr val="tx1"/>
        </a:solidFill>
        <a:latin typeface="Arial" charset="0"/>
        <a:ea typeface="+mn-ea"/>
        <a:cs typeface="+mn-cs"/>
      </a:defRPr>
    </a:lvl3pPr>
    <a:lvl4pPr marL="1371600" algn="l" rtl="0" fontAlgn="base">
      <a:spcBef>
        <a:spcPct val="0"/>
      </a:spcBef>
      <a:spcAft>
        <a:spcPct val="0"/>
      </a:spcAft>
      <a:defRPr sz="4000" b="1" kern="1200">
        <a:solidFill>
          <a:schemeClr val="tx1"/>
        </a:solidFill>
        <a:latin typeface="Arial" charset="0"/>
        <a:ea typeface="+mn-ea"/>
        <a:cs typeface="+mn-cs"/>
      </a:defRPr>
    </a:lvl4pPr>
    <a:lvl5pPr marL="1828800" algn="l" rtl="0" fontAlgn="base">
      <a:spcBef>
        <a:spcPct val="0"/>
      </a:spcBef>
      <a:spcAft>
        <a:spcPct val="0"/>
      </a:spcAft>
      <a:defRPr sz="4000" b="1" kern="1200">
        <a:solidFill>
          <a:schemeClr val="tx1"/>
        </a:solidFill>
        <a:latin typeface="Arial" charset="0"/>
        <a:ea typeface="+mn-ea"/>
        <a:cs typeface="+mn-cs"/>
      </a:defRPr>
    </a:lvl5pPr>
    <a:lvl6pPr marL="2286000" algn="l" defTabSz="457200" rtl="0" eaLnBrk="1" latinLnBrk="0" hangingPunct="1">
      <a:defRPr sz="4000" b="1" kern="1200">
        <a:solidFill>
          <a:schemeClr val="tx1"/>
        </a:solidFill>
        <a:latin typeface="Arial" charset="0"/>
        <a:ea typeface="+mn-ea"/>
        <a:cs typeface="+mn-cs"/>
      </a:defRPr>
    </a:lvl6pPr>
    <a:lvl7pPr marL="2743200" algn="l" defTabSz="457200" rtl="0" eaLnBrk="1" latinLnBrk="0" hangingPunct="1">
      <a:defRPr sz="4000" b="1" kern="1200">
        <a:solidFill>
          <a:schemeClr val="tx1"/>
        </a:solidFill>
        <a:latin typeface="Arial" charset="0"/>
        <a:ea typeface="+mn-ea"/>
        <a:cs typeface="+mn-cs"/>
      </a:defRPr>
    </a:lvl7pPr>
    <a:lvl8pPr marL="3200400" algn="l" defTabSz="457200" rtl="0" eaLnBrk="1" latinLnBrk="0" hangingPunct="1">
      <a:defRPr sz="4000" b="1" kern="1200">
        <a:solidFill>
          <a:schemeClr val="tx1"/>
        </a:solidFill>
        <a:latin typeface="Arial" charset="0"/>
        <a:ea typeface="+mn-ea"/>
        <a:cs typeface="+mn-cs"/>
      </a:defRPr>
    </a:lvl8pPr>
    <a:lvl9pPr marL="3657600" algn="l" defTabSz="457200" rtl="0" eaLnBrk="1" latinLnBrk="0" hangingPunct="1">
      <a:defRPr sz="4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775F31"/>
    <a:srgbClr val="BC7836"/>
    <a:srgbClr val="CCECFF"/>
    <a:srgbClr val="3333FF"/>
    <a:srgbClr val="006600"/>
    <a:srgbClr val="800000"/>
    <a:srgbClr val="CC0000"/>
    <a:srgbClr val="6666FF"/>
    <a:srgbClr val="DEDE5B"/>
    <a:srgbClr val="E1B45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1331" autoAdjust="0"/>
    <p:restoredTop sz="94660"/>
  </p:normalViewPr>
  <p:slideViewPr>
    <p:cSldViewPr>
      <p:cViewPr>
        <p:scale>
          <a:sx n="100" d="100"/>
          <a:sy n="100" d="100"/>
        </p:scale>
        <p:origin x="-156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68352988" cy="6835298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ict"/></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4.pict"/><Relationship Id="rId4" Type="http://schemas.openxmlformats.org/officeDocument/2006/relationships/image" Target="../media/image35.pict"/><Relationship Id="rId5" Type="http://schemas.openxmlformats.org/officeDocument/2006/relationships/image" Target="../media/image36.pict"/><Relationship Id="rId6" Type="http://schemas.openxmlformats.org/officeDocument/2006/relationships/image" Target="../media/image37.pict"/><Relationship Id="rId7" Type="http://schemas.openxmlformats.org/officeDocument/2006/relationships/image" Target="../media/image38.pict"/><Relationship Id="rId1" Type="http://schemas.openxmlformats.org/officeDocument/2006/relationships/image" Target="../media/image29.pict"/><Relationship Id="rId2" Type="http://schemas.openxmlformats.org/officeDocument/2006/relationships/image" Target="../media/image33.pict"/></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0.pict"/><Relationship Id="rId4" Type="http://schemas.openxmlformats.org/officeDocument/2006/relationships/image" Target="../media/image39.pict"/><Relationship Id="rId5" Type="http://schemas.openxmlformats.org/officeDocument/2006/relationships/image" Target="../media/image40.pict"/><Relationship Id="rId6" Type="http://schemas.openxmlformats.org/officeDocument/2006/relationships/image" Target="../media/image23.pict"/><Relationship Id="rId7" Type="http://schemas.openxmlformats.org/officeDocument/2006/relationships/image" Target="../media/image24.pict"/><Relationship Id="rId8" Type="http://schemas.openxmlformats.org/officeDocument/2006/relationships/image" Target="../media/image25.pict"/><Relationship Id="rId9" Type="http://schemas.openxmlformats.org/officeDocument/2006/relationships/image" Target="../media/image41.pict"/><Relationship Id="rId10" Type="http://schemas.openxmlformats.org/officeDocument/2006/relationships/image" Target="../media/image42.pict"/><Relationship Id="rId1" Type="http://schemas.openxmlformats.org/officeDocument/2006/relationships/image" Target="../media/image18.pict"/><Relationship Id="rId2" Type="http://schemas.openxmlformats.org/officeDocument/2006/relationships/image" Target="../media/image19.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pict"/><Relationship Id="rId2" Type="http://schemas.openxmlformats.org/officeDocument/2006/relationships/image" Target="../media/image44.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5.pict"/></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8.pict"/><Relationship Id="rId4" Type="http://schemas.openxmlformats.org/officeDocument/2006/relationships/image" Target="../media/image49.pict"/><Relationship Id="rId5" Type="http://schemas.openxmlformats.org/officeDocument/2006/relationships/image" Target="../media/image50.pict"/><Relationship Id="rId6" Type="http://schemas.openxmlformats.org/officeDocument/2006/relationships/image" Target="../media/image51.pict"/><Relationship Id="rId7" Type="http://schemas.openxmlformats.org/officeDocument/2006/relationships/image" Target="../media/image52.pict"/><Relationship Id="rId8" Type="http://schemas.openxmlformats.org/officeDocument/2006/relationships/image" Target="../media/image53.pict"/><Relationship Id="rId9" Type="http://schemas.openxmlformats.org/officeDocument/2006/relationships/image" Target="../media/image54.pict"/><Relationship Id="rId10" Type="http://schemas.openxmlformats.org/officeDocument/2006/relationships/image" Target="../media/image55.pict"/><Relationship Id="rId1" Type="http://schemas.openxmlformats.org/officeDocument/2006/relationships/image" Target="../media/image46.pict"/><Relationship Id="rId2" Type="http://schemas.openxmlformats.org/officeDocument/2006/relationships/image" Target="../media/image47.pict"/></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8.pict"/><Relationship Id="rId4" Type="http://schemas.openxmlformats.org/officeDocument/2006/relationships/image" Target="../media/image49.pict"/><Relationship Id="rId5" Type="http://schemas.openxmlformats.org/officeDocument/2006/relationships/image" Target="../media/image50.pict"/><Relationship Id="rId6" Type="http://schemas.openxmlformats.org/officeDocument/2006/relationships/image" Target="../media/image51.pict"/><Relationship Id="rId7" Type="http://schemas.openxmlformats.org/officeDocument/2006/relationships/image" Target="../media/image52.pict"/><Relationship Id="rId8" Type="http://schemas.openxmlformats.org/officeDocument/2006/relationships/image" Target="../media/image53.pict"/><Relationship Id="rId9" Type="http://schemas.openxmlformats.org/officeDocument/2006/relationships/image" Target="../media/image54.pict"/><Relationship Id="rId10" Type="http://schemas.openxmlformats.org/officeDocument/2006/relationships/image" Target="../media/image55.pict"/><Relationship Id="rId1" Type="http://schemas.openxmlformats.org/officeDocument/2006/relationships/image" Target="../media/image46.pict"/><Relationship Id="rId2" Type="http://schemas.openxmlformats.org/officeDocument/2006/relationships/image" Target="../media/image47.pict"/></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8.pict"/><Relationship Id="rId4" Type="http://schemas.openxmlformats.org/officeDocument/2006/relationships/image" Target="../media/image49.pict"/><Relationship Id="rId5" Type="http://schemas.openxmlformats.org/officeDocument/2006/relationships/image" Target="../media/image50.pict"/><Relationship Id="rId6" Type="http://schemas.openxmlformats.org/officeDocument/2006/relationships/image" Target="../media/image51.pict"/><Relationship Id="rId7" Type="http://schemas.openxmlformats.org/officeDocument/2006/relationships/image" Target="../media/image52.pict"/><Relationship Id="rId8" Type="http://schemas.openxmlformats.org/officeDocument/2006/relationships/image" Target="../media/image53.pict"/><Relationship Id="rId9" Type="http://schemas.openxmlformats.org/officeDocument/2006/relationships/image" Target="../media/image54.pict"/><Relationship Id="rId10" Type="http://schemas.openxmlformats.org/officeDocument/2006/relationships/image" Target="../media/image55.pict"/><Relationship Id="rId1" Type="http://schemas.openxmlformats.org/officeDocument/2006/relationships/image" Target="../media/image46.pict"/><Relationship Id="rId2" Type="http://schemas.openxmlformats.org/officeDocument/2006/relationships/image" Target="../media/image47.pict"/></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2.pict"/><Relationship Id="rId4" Type="http://schemas.openxmlformats.org/officeDocument/2006/relationships/image" Target="../media/image49.pict"/><Relationship Id="rId5" Type="http://schemas.openxmlformats.org/officeDocument/2006/relationships/image" Target="../media/image50.pict"/><Relationship Id="rId6" Type="http://schemas.openxmlformats.org/officeDocument/2006/relationships/image" Target="../media/image51.pict"/><Relationship Id="rId7" Type="http://schemas.openxmlformats.org/officeDocument/2006/relationships/image" Target="../media/image52.pict"/><Relationship Id="rId8" Type="http://schemas.openxmlformats.org/officeDocument/2006/relationships/image" Target="../media/image53.pict"/><Relationship Id="rId9" Type="http://schemas.openxmlformats.org/officeDocument/2006/relationships/image" Target="../media/image54.pict"/><Relationship Id="rId10" Type="http://schemas.openxmlformats.org/officeDocument/2006/relationships/image" Target="../media/image55.pict"/><Relationship Id="rId1" Type="http://schemas.openxmlformats.org/officeDocument/2006/relationships/image" Target="../media/image61.pict"/><Relationship Id="rId2" Type="http://schemas.openxmlformats.org/officeDocument/2006/relationships/image" Target="../media/image47.pict"/></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2.pict"/><Relationship Id="rId4" Type="http://schemas.openxmlformats.org/officeDocument/2006/relationships/image" Target="../media/image49.pict"/><Relationship Id="rId5" Type="http://schemas.openxmlformats.org/officeDocument/2006/relationships/image" Target="../media/image50.pict"/><Relationship Id="rId6" Type="http://schemas.openxmlformats.org/officeDocument/2006/relationships/image" Target="../media/image51.pict"/><Relationship Id="rId7" Type="http://schemas.openxmlformats.org/officeDocument/2006/relationships/image" Target="../media/image52.pict"/><Relationship Id="rId8" Type="http://schemas.openxmlformats.org/officeDocument/2006/relationships/image" Target="../media/image53.pict"/><Relationship Id="rId9" Type="http://schemas.openxmlformats.org/officeDocument/2006/relationships/image" Target="../media/image54.pict"/><Relationship Id="rId10" Type="http://schemas.openxmlformats.org/officeDocument/2006/relationships/image" Target="../media/image55.pict"/><Relationship Id="rId1" Type="http://schemas.openxmlformats.org/officeDocument/2006/relationships/image" Target="../media/image61.pict"/><Relationship Id="rId2" Type="http://schemas.openxmlformats.org/officeDocument/2006/relationships/image" Target="../media/image47.pict"/></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8.pict"/><Relationship Id="rId4" Type="http://schemas.openxmlformats.org/officeDocument/2006/relationships/image" Target="../media/image69.pict"/><Relationship Id="rId5" Type="http://schemas.openxmlformats.org/officeDocument/2006/relationships/image" Target="../media/image70.pict"/><Relationship Id="rId6" Type="http://schemas.openxmlformats.org/officeDocument/2006/relationships/image" Target="../media/image51.pict"/><Relationship Id="rId7" Type="http://schemas.openxmlformats.org/officeDocument/2006/relationships/image" Target="../media/image52.pict"/><Relationship Id="rId8" Type="http://schemas.openxmlformats.org/officeDocument/2006/relationships/image" Target="../media/image53.pict"/><Relationship Id="rId9" Type="http://schemas.openxmlformats.org/officeDocument/2006/relationships/image" Target="../media/image71.pict"/><Relationship Id="rId10" Type="http://schemas.openxmlformats.org/officeDocument/2006/relationships/image" Target="../media/image72.pict"/><Relationship Id="rId1" Type="http://schemas.openxmlformats.org/officeDocument/2006/relationships/image" Target="../media/image67.pict"/><Relationship Id="rId2" Type="http://schemas.openxmlformats.org/officeDocument/2006/relationships/image" Target="../media/image47.pict"/></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pict"/><Relationship Id="rId4" Type="http://schemas.openxmlformats.org/officeDocument/2006/relationships/image" Target="../media/image9.pict"/><Relationship Id="rId1" Type="http://schemas.openxmlformats.org/officeDocument/2006/relationships/image" Target="../media/image6.pict"/><Relationship Id="rId2" Type="http://schemas.openxmlformats.org/officeDocument/2006/relationships/image" Target="../media/image7.pict"/></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77.pict"/><Relationship Id="rId4" Type="http://schemas.openxmlformats.org/officeDocument/2006/relationships/image" Target="../media/image78.pict"/><Relationship Id="rId5" Type="http://schemas.openxmlformats.org/officeDocument/2006/relationships/image" Target="../media/image79.pict"/><Relationship Id="rId6" Type="http://schemas.openxmlformats.org/officeDocument/2006/relationships/image" Target="../media/image80.pict"/><Relationship Id="rId7" Type="http://schemas.openxmlformats.org/officeDocument/2006/relationships/image" Target="../media/image81.pict"/><Relationship Id="rId8" Type="http://schemas.openxmlformats.org/officeDocument/2006/relationships/image" Target="../media/image82.pict"/><Relationship Id="rId9" Type="http://schemas.openxmlformats.org/officeDocument/2006/relationships/image" Target="../media/image83.pict"/><Relationship Id="rId10" Type="http://schemas.openxmlformats.org/officeDocument/2006/relationships/image" Target="../media/image84.pict"/><Relationship Id="rId1" Type="http://schemas.openxmlformats.org/officeDocument/2006/relationships/image" Target="../media/image75.pict"/><Relationship Id="rId2" Type="http://schemas.openxmlformats.org/officeDocument/2006/relationships/image" Target="../media/image76.pict"/></Relationships>
</file>

<file path=ppt/drawings/_rels/vmlDrawing21.vml.rels><?xml version="1.0" encoding="UTF-8" standalone="yes"?>
<Relationships xmlns="http://schemas.openxmlformats.org/package/2006/relationships"><Relationship Id="rId11" Type="http://schemas.openxmlformats.org/officeDocument/2006/relationships/image" Target="../media/image95.pict"/><Relationship Id="rId12" Type="http://schemas.openxmlformats.org/officeDocument/2006/relationships/image" Target="../media/image96.pict"/><Relationship Id="rId13" Type="http://schemas.openxmlformats.org/officeDocument/2006/relationships/image" Target="../media/image97.pict"/><Relationship Id="rId14" Type="http://schemas.openxmlformats.org/officeDocument/2006/relationships/image" Target="../media/image98.pict"/><Relationship Id="rId15" Type="http://schemas.openxmlformats.org/officeDocument/2006/relationships/image" Target="../media/image99.pict"/><Relationship Id="rId16" Type="http://schemas.openxmlformats.org/officeDocument/2006/relationships/image" Target="../media/image100.pict"/><Relationship Id="rId17" Type="http://schemas.openxmlformats.org/officeDocument/2006/relationships/image" Target="../media/image101.pict"/><Relationship Id="rId1" Type="http://schemas.openxmlformats.org/officeDocument/2006/relationships/image" Target="../media/image85.pict"/><Relationship Id="rId2" Type="http://schemas.openxmlformats.org/officeDocument/2006/relationships/image" Target="../media/image86.pict"/><Relationship Id="rId3" Type="http://schemas.openxmlformats.org/officeDocument/2006/relationships/image" Target="../media/image87.pict"/><Relationship Id="rId4" Type="http://schemas.openxmlformats.org/officeDocument/2006/relationships/image" Target="../media/image88.pict"/><Relationship Id="rId5" Type="http://schemas.openxmlformats.org/officeDocument/2006/relationships/image" Target="../media/image89.pict"/><Relationship Id="rId6" Type="http://schemas.openxmlformats.org/officeDocument/2006/relationships/image" Target="../media/image90.pict"/><Relationship Id="rId7" Type="http://schemas.openxmlformats.org/officeDocument/2006/relationships/image" Target="../media/image91.pict"/><Relationship Id="rId8" Type="http://schemas.openxmlformats.org/officeDocument/2006/relationships/image" Target="../media/image92.pict"/><Relationship Id="rId9" Type="http://schemas.openxmlformats.org/officeDocument/2006/relationships/image" Target="../media/image93.pict"/><Relationship Id="rId10" Type="http://schemas.openxmlformats.org/officeDocument/2006/relationships/image" Target="../media/image94.pict"/></Relationships>
</file>

<file path=ppt/drawings/_rels/vmlDrawing22.vml.rels><?xml version="1.0" encoding="UTF-8" standalone="yes"?>
<Relationships xmlns="http://schemas.openxmlformats.org/package/2006/relationships"><Relationship Id="rId9" Type="http://schemas.openxmlformats.org/officeDocument/2006/relationships/image" Target="../media/image93.pict"/><Relationship Id="rId20" Type="http://schemas.openxmlformats.org/officeDocument/2006/relationships/image" Target="../media/image104.pict"/><Relationship Id="rId21" Type="http://schemas.openxmlformats.org/officeDocument/2006/relationships/image" Target="../media/image105.pict"/><Relationship Id="rId22" Type="http://schemas.openxmlformats.org/officeDocument/2006/relationships/image" Target="../media/image106.pict"/><Relationship Id="rId23" Type="http://schemas.openxmlformats.org/officeDocument/2006/relationships/image" Target="../media/image107.pict"/><Relationship Id="rId24" Type="http://schemas.openxmlformats.org/officeDocument/2006/relationships/image" Target="../media/image108.pict"/><Relationship Id="rId10" Type="http://schemas.openxmlformats.org/officeDocument/2006/relationships/image" Target="../media/image94.pict"/><Relationship Id="rId11" Type="http://schemas.openxmlformats.org/officeDocument/2006/relationships/image" Target="../media/image95.pict"/><Relationship Id="rId12" Type="http://schemas.openxmlformats.org/officeDocument/2006/relationships/image" Target="../media/image96.pict"/><Relationship Id="rId13" Type="http://schemas.openxmlformats.org/officeDocument/2006/relationships/image" Target="../media/image97.pict"/><Relationship Id="rId14" Type="http://schemas.openxmlformats.org/officeDocument/2006/relationships/image" Target="../media/image98.pict"/><Relationship Id="rId15" Type="http://schemas.openxmlformats.org/officeDocument/2006/relationships/image" Target="../media/image99.pict"/><Relationship Id="rId16" Type="http://schemas.openxmlformats.org/officeDocument/2006/relationships/image" Target="../media/image100.pict"/><Relationship Id="rId17" Type="http://schemas.openxmlformats.org/officeDocument/2006/relationships/image" Target="../media/image101.pict"/><Relationship Id="rId18" Type="http://schemas.openxmlformats.org/officeDocument/2006/relationships/image" Target="../media/image102.pict"/><Relationship Id="rId19" Type="http://schemas.openxmlformats.org/officeDocument/2006/relationships/image" Target="../media/image103.pict"/><Relationship Id="rId1" Type="http://schemas.openxmlformats.org/officeDocument/2006/relationships/image" Target="../media/image85.pict"/><Relationship Id="rId2" Type="http://schemas.openxmlformats.org/officeDocument/2006/relationships/image" Target="../media/image86.pict"/><Relationship Id="rId3" Type="http://schemas.openxmlformats.org/officeDocument/2006/relationships/image" Target="../media/image87.pict"/><Relationship Id="rId4" Type="http://schemas.openxmlformats.org/officeDocument/2006/relationships/image" Target="../media/image88.pict"/><Relationship Id="rId5" Type="http://schemas.openxmlformats.org/officeDocument/2006/relationships/image" Target="../media/image89.pict"/><Relationship Id="rId6" Type="http://schemas.openxmlformats.org/officeDocument/2006/relationships/image" Target="../media/image90.pict"/><Relationship Id="rId7" Type="http://schemas.openxmlformats.org/officeDocument/2006/relationships/image" Target="../media/image91.pict"/><Relationship Id="rId8" Type="http://schemas.openxmlformats.org/officeDocument/2006/relationships/image" Target="../media/image92.pict"/></Relationships>
</file>

<file path=ppt/drawings/_rels/vmlDrawing23.vml.rels><?xml version="1.0" encoding="UTF-8" standalone="yes"?>
<Relationships xmlns="http://schemas.openxmlformats.org/package/2006/relationships"><Relationship Id="rId9" Type="http://schemas.openxmlformats.org/officeDocument/2006/relationships/image" Target="../media/image93.pict"/><Relationship Id="rId20" Type="http://schemas.openxmlformats.org/officeDocument/2006/relationships/image" Target="../media/image111.pict"/><Relationship Id="rId10" Type="http://schemas.openxmlformats.org/officeDocument/2006/relationships/image" Target="../media/image94.pict"/><Relationship Id="rId11" Type="http://schemas.openxmlformats.org/officeDocument/2006/relationships/image" Target="../media/image95.pict"/><Relationship Id="rId12" Type="http://schemas.openxmlformats.org/officeDocument/2006/relationships/image" Target="../media/image96.pict"/><Relationship Id="rId13" Type="http://schemas.openxmlformats.org/officeDocument/2006/relationships/image" Target="../media/image97.pict"/><Relationship Id="rId14" Type="http://schemas.openxmlformats.org/officeDocument/2006/relationships/image" Target="../media/image98.pict"/><Relationship Id="rId15" Type="http://schemas.openxmlformats.org/officeDocument/2006/relationships/image" Target="../media/image99.pict"/><Relationship Id="rId16" Type="http://schemas.openxmlformats.org/officeDocument/2006/relationships/image" Target="../media/image100.pict"/><Relationship Id="rId17" Type="http://schemas.openxmlformats.org/officeDocument/2006/relationships/image" Target="../media/image101.pict"/><Relationship Id="rId18" Type="http://schemas.openxmlformats.org/officeDocument/2006/relationships/image" Target="../media/image109.pict"/><Relationship Id="rId19" Type="http://schemas.openxmlformats.org/officeDocument/2006/relationships/image" Target="../media/image110.pict"/><Relationship Id="rId1" Type="http://schemas.openxmlformats.org/officeDocument/2006/relationships/image" Target="../media/image85.pict"/><Relationship Id="rId2" Type="http://schemas.openxmlformats.org/officeDocument/2006/relationships/image" Target="../media/image86.pict"/><Relationship Id="rId3" Type="http://schemas.openxmlformats.org/officeDocument/2006/relationships/image" Target="../media/image87.pict"/><Relationship Id="rId4" Type="http://schemas.openxmlformats.org/officeDocument/2006/relationships/image" Target="../media/image88.pict"/><Relationship Id="rId5" Type="http://schemas.openxmlformats.org/officeDocument/2006/relationships/image" Target="../media/image89.pict"/><Relationship Id="rId6" Type="http://schemas.openxmlformats.org/officeDocument/2006/relationships/image" Target="../media/image90.pict"/><Relationship Id="rId7" Type="http://schemas.openxmlformats.org/officeDocument/2006/relationships/image" Target="../media/image91.pict"/><Relationship Id="rId8" Type="http://schemas.openxmlformats.org/officeDocument/2006/relationships/image" Target="../media/image92.pict"/></Relationships>
</file>

<file path=ppt/drawings/_rels/vmlDrawing24.vml.rels><?xml version="1.0" encoding="UTF-8" standalone="yes"?>
<Relationships xmlns="http://schemas.openxmlformats.org/package/2006/relationships"><Relationship Id="rId11" Type="http://schemas.openxmlformats.org/officeDocument/2006/relationships/image" Target="../media/image122.pict"/><Relationship Id="rId12" Type="http://schemas.openxmlformats.org/officeDocument/2006/relationships/image" Target="../media/image123.pict"/><Relationship Id="rId13" Type="http://schemas.openxmlformats.org/officeDocument/2006/relationships/image" Target="../media/image87.pict"/><Relationship Id="rId14" Type="http://schemas.openxmlformats.org/officeDocument/2006/relationships/image" Target="../media/image88.pict"/><Relationship Id="rId15" Type="http://schemas.openxmlformats.org/officeDocument/2006/relationships/image" Target="../media/image89.pict"/><Relationship Id="rId16" Type="http://schemas.openxmlformats.org/officeDocument/2006/relationships/image" Target="../media/image90.pict"/><Relationship Id="rId17" Type="http://schemas.openxmlformats.org/officeDocument/2006/relationships/image" Target="../media/image91.pict"/><Relationship Id="rId18" Type="http://schemas.openxmlformats.org/officeDocument/2006/relationships/image" Target="../media/image92.pict"/><Relationship Id="rId1" Type="http://schemas.openxmlformats.org/officeDocument/2006/relationships/image" Target="../media/image112.pict"/><Relationship Id="rId2" Type="http://schemas.openxmlformats.org/officeDocument/2006/relationships/image" Target="../media/image113.pict"/><Relationship Id="rId3" Type="http://schemas.openxmlformats.org/officeDocument/2006/relationships/image" Target="../media/image114.pict"/><Relationship Id="rId4" Type="http://schemas.openxmlformats.org/officeDocument/2006/relationships/image" Target="../media/image115.pict"/><Relationship Id="rId5" Type="http://schemas.openxmlformats.org/officeDocument/2006/relationships/image" Target="../media/image116.pict"/><Relationship Id="rId6" Type="http://schemas.openxmlformats.org/officeDocument/2006/relationships/image" Target="../media/image117.pict"/><Relationship Id="rId7" Type="http://schemas.openxmlformats.org/officeDocument/2006/relationships/image" Target="../media/image118.pict"/><Relationship Id="rId8" Type="http://schemas.openxmlformats.org/officeDocument/2006/relationships/image" Target="../media/image119.pict"/><Relationship Id="rId9" Type="http://schemas.openxmlformats.org/officeDocument/2006/relationships/image" Target="../media/image120.pict"/><Relationship Id="rId10" Type="http://schemas.openxmlformats.org/officeDocument/2006/relationships/image" Target="../media/image121.pict"/></Relationships>
</file>

<file path=ppt/drawings/_rels/vmlDrawing25.vml.rels><?xml version="1.0" encoding="UTF-8" standalone="yes"?>
<Relationships xmlns="http://schemas.openxmlformats.org/package/2006/relationships"><Relationship Id="rId9" Type="http://schemas.openxmlformats.org/officeDocument/2006/relationships/image" Target="../media/image127.pict"/><Relationship Id="rId20" Type="http://schemas.openxmlformats.org/officeDocument/2006/relationships/image" Target="../media/image138.pict"/><Relationship Id="rId21" Type="http://schemas.openxmlformats.org/officeDocument/2006/relationships/image" Target="../media/image139.pict"/><Relationship Id="rId10" Type="http://schemas.openxmlformats.org/officeDocument/2006/relationships/image" Target="../media/image128.pict"/><Relationship Id="rId11" Type="http://schemas.openxmlformats.org/officeDocument/2006/relationships/image" Target="../media/image129.pict"/><Relationship Id="rId12" Type="http://schemas.openxmlformats.org/officeDocument/2006/relationships/image" Target="../media/image130.pict"/><Relationship Id="rId13" Type="http://schemas.openxmlformats.org/officeDocument/2006/relationships/image" Target="../media/image131.pict"/><Relationship Id="rId14" Type="http://schemas.openxmlformats.org/officeDocument/2006/relationships/image" Target="../media/image132.pict"/><Relationship Id="rId15" Type="http://schemas.openxmlformats.org/officeDocument/2006/relationships/image" Target="../media/image133.pict"/><Relationship Id="rId16" Type="http://schemas.openxmlformats.org/officeDocument/2006/relationships/image" Target="../media/image134.pict"/><Relationship Id="rId17" Type="http://schemas.openxmlformats.org/officeDocument/2006/relationships/image" Target="../media/image135.pict"/><Relationship Id="rId18" Type="http://schemas.openxmlformats.org/officeDocument/2006/relationships/image" Target="../media/image136.pict"/><Relationship Id="rId19" Type="http://schemas.openxmlformats.org/officeDocument/2006/relationships/image" Target="../media/image137.pict"/><Relationship Id="rId1" Type="http://schemas.openxmlformats.org/officeDocument/2006/relationships/image" Target="../media/image87.pict"/><Relationship Id="rId2" Type="http://schemas.openxmlformats.org/officeDocument/2006/relationships/image" Target="../media/image88.pict"/><Relationship Id="rId3" Type="http://schemas.openxmlformats.org/officeDocument/2006/relationships/image" Target="../media/image89.pict"/><Relationship Id="rId4" Type="http://schemas.openxmlformats.org/officeDocument/2006/relationships/image" Target="../media/image91.pict"/><Relationship Id="rId5" Type="http://schemas.openxmlformats.org/officeDocument/2006/relationships/image" Target="../media/image92.pict"/><Relationship Id="rId6" Type="http://schemas.openxmlformats.org/officeDocument/2006/relationships/image" Target="../media/image124.pict"/><Relationship Id="rId7" Type="http://schemas.openxmlformats.org/officeDocument/2006/relationships/image" Target="../media/image125.pict"/><Relationship Id="rId8" Type="http://schemas.openxmlformats.org/officeDocument/2006/relationships/image" Target="../media/image126.pict"/></Relationships>
</file>

<file path=ppt/drawings/_rels/vmlDrawing26.vml.rels><?xml version="1.0" encoding="UTF-8" standalone="yes"?>
<Relationships xmlns="http://schemas.openxmlformats.org/package/2006/relationships"><Relationship Id="rId11" Type="http://schemas.openxmlformats.org/officeDocument/2006/relationships/image" Target="../media/image148.pict"/><Relationship Id="rId12" Type="http://schemas.openxmlformats.org/officeDocument/2006/relationships/image" Target="../media/image149.pict"/><Relationship Id="rId13" Type="http://schemas.openxmlformats.org/officeDocument/2006/relationships/image" Target="../media/image150.pict"/><Relationship Id="rId14" Type="http://schemas.openxmlformats.org/officeDocument/2006/relationships/image" Target="../media/image151.pict"/><Relationship Id="rId15" Type="http://schemas.openxmlformats.org/officeDocument/2006/relationships/image" Target="../media/image152.pict"/><Relationship Id="rId16" Type="http://schemas.openxmlformats.org/officeDocument/2006/relationships/image" Target="../media/image153.pict"/><Relationship Id="rId17" Type="http://schemas.openxmlformats.org/officeDocument/2006/relationships/image" Target="../media/image154.pict"/><Relationship Id="rId18" Type="http://schemas.openxmlformats.org/officeDocument/2006/relationships/image" Target="../media/image155.pict"/><Relationship Id="rId1" Type="http://schemas.openxmlformats.org/officeDocument/2006/relationships/image" Target="../media/image127.pict"/><Relationship Id="rId2" Type="http://schemas.openxmlformats.org/officeDocument/2006/relationships/image" Target="../media/image140.pict"/><Relationship Id="rId3" Type="http://schemas.openxmlformats.org/officeDocument/2006/relationships/image" Target="../media/image129.pict"/><Relationship Id="rId4" Type="http://schemas.openxmlformats.org/officeDocument/2006/relationships/image" Target="../media/image141.pict"/><Relationship Id="rId5" Type="http://schemas.openxmlformats.org/officeDocument/2006/relationships/image" Target="../media/image142.pict"/><Relationship Id="rId6" Type="http://schemas.openxmlformats.org/officeDocument/2006/relationships/image" Target="../media/image143.pict"/><Relationship Id="rId7" Type="http://schemas.openxmlformats.org/officeDocument/2006/relationships/image" Target="../media/image144.pict"/><Relationship Id="rId8" Type="http://schemas.openxmlformats.org/officeDocument/2006/relationships/image" Target="../media/image145.pict"/><Relationship Id="rId9" Type="http://schemas.openxmlformats.org/officeDocument/2006/relationships/image" Target="../media/image146.pict"/><Relationship Id="rId10" Type="http://schemas.openxmlformats.org/officeDocument/2006/relationships/image" Target="../media/image147.pict"/></Relationships>
</file>

<file path=ppt/drawings/_rels/vmlDrawing27.vml.rels><?xml version="1.0" encoding="UTF-8" standalone="yes"?>
<Relationships xmlns="http://schemas.openxmlformats.org/package/2006/relationships"><Relationship Id="rId9" Type="http://schemas.openxmlformats.org/officeDocument/2006/relationships/image" Target="../media/image174.pict"/><Relationship Id="rId20" Type="http://schemas.openxmlformats.org/officeDocument/2006/relationships/image" Target="../media/image185.pict"/><Relationship Id="rId21" Type="http://schemas.openxmlformats.org/officeDocument/2006/relationships/image" Target="../media/image186.pict"/><Relationship Id="rId22" Type="http://schemas.openxmlformats.org/officeDocument/2006/relationships/image" Target="../media/image187.pict"/><Relationship Id="rId23" Type="http://schemas.openxmlformats.org/officeDocument/2006/relationships/image" Target="../media/image188.pict"/><Relationship Id="rId24" Type="http://schemas.openxmlformats.org/officeDocument/2006/relationships/image" Target="../media/image189.pict"/><Relationship Id="rId25" Type="http://schemas.openxmlformats.org/officeDocument/2006/relationships/image" Target="../media/image190.pict"/><Relationship Id="rId26" Type="http://schemas.openxmlformats.org/officeDocument/2006/relationships/image" Target="../media/image191.pict"/><Relationship Id="rId27" Type="http://schemas.openxmlformats.org/officeDocument/2006/relationships/image" Target="../media/image192.pict"/><Relationship Id="rId28" Type="http://schemas.openxmlformats.org/officeDocument/2006/relationships/image" Target="../media/image193.pict"/><Relationship Id="rId29" Type="http://schemas.openxmlformats.org/officeDocument/2006/relationships/image" Target="../media/image194.pict"/><Relationship Id="rId30" Type="http://schemas.openxmlformats.org/officeDocument/2006/relationships/image" Target="../media/image195.pict"/><Relationship Id="rId31" Type="http://schemas.openxmlformats.org/officeDocument/2006/relationships/image" Target="../media/image196.pict"/><Relationship Id="rId10" Type="http://schemas.openxmlformats.org/officeDocument/2006/relationships/image" Target="../media/image175.pict"/><Relationship Id="rId11" Type="http://schemas.openxmlformats.org/officeDocument/2006/relationships/image" Target="../media/image176.pict"/><Relationship Id="rId12" Type="http://schemas.openxmlformats.org/officeDocument/2006/relationships/image" Target="../media/image177.pict"/><Relationship Id="rId13" Type="http://schemas.openxmlformats.org/officeDocument/2006/relationships/image" Target="../media/image178.pict"/><Relationship Id="rId14" Type="http://schemas.openxmlformats.org/officeDocument/2006/relationships/image" Target="../media/image179.pict"/><Relationship Id="rId15" Type="http://schemas.openxmlformats.org/officeDocument/2006/relationships/image" Target="../media/image180.pict"/><Relationship Id="rId16" Type="http://schemas.openxmlformats.org/officeDocument/2006/relationships/image" Target="../media/image181.pict"/><Relationship Id="rId17" Type="http://schemas.openxmlformats.org/officeDocument/2006/relationships/image" Target="../media/image182.pict"/><Relationship Id="rId18" Type="http://schemas.openxmlformats.org/officeDocument/2006/relationships/image" Target="../media/image183.pict"/><Relationship Id="rId19" Type="http://schemas.openxmlformats.org/officeDocument/2006/relationships/image" Target="../media/image184.pict"/><Relationship Id="rId1" Type="http://schemas.openxmlformats.org/officeDocument/2006/relationships/image" Target="../media/image166.pict"/><Relationship Id="rId2" Type="http://schemas.openxmlformats.org/officeDocument/2006/relationships/image" Target="../media/image167.pict"/><Relationship Id="rId3" Type="http://schemas.openxmlformats.org/officeDocument/2006/relationships/image" Target="../media/image168.pict"/><Relationship Id="rId4" Type="http://schemas.openxmlformats.org/officeDocument/2006/relationships/image" Target="../media/image169.pict"/><Relationship Id="rId5" Type="http://schemas.openxmlformats.org/officeDocument/2006/relationships/image" Target="../media/image170.pict"/><Relationship Id="rId6" Type="http://schemas.openxmlformats.org/officeDocument/2006/relationships/image" Target="../media/image171.pict"/><Relationship Id="rId7" Type="http://schemas.openxmlformats.org/officeDocument/2006/relationships/image" Target="../media/image172.pict"/><Relationship Id="rId8" Type="http://schemas.openxmlformats.org/officeDocument/2006/relationships/image" Target="../media/image173.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ict"/><Relationship Id="rId2" Type="http://schemas.openxmlformats.org/officeDocument/2006/relationships/image" Target="../media/image13.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pict"/><Relationship Id="rId2" Type="http://schemas.openxmlformats.org/officeDocument/2006/relationships/image" Target="../media/image12.pict"/><Relationship Id="rId3" Type="http://schemas.openxmlformats.org/officeDocument/2006/relationships/image" Target="../media/image13.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ict"/><Relationship Id="rId2" Type="http://schemas.openxmlformats.org/officeDocument/2006/relationships/image" Target="../media/image16.pict"/><Relationship Id="rId3" Type="http://schemas.openxmlformats.org/officeDocument/2006/relationships/image" Target="../media/image17.pict"/></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0.pict"/><Relationship Id="rId4" Type="http://schemas.openxmlformats.org/officeDocument/2006/relationships/image" Target="../media/image21.pict"/><Relationship Id="rId5" Type="http://schemas.openxmlformats.org/officeDocument/2006/relationships/image" Target="../media/image22.pict"/><Relationship Id="rId6" Type="http://schemas.openxmlformats.org/officeDocument/2006/relationships/image" Target="../media/image23.pict"/><Relationship Id="rId7" Type="http://schemas.openxmlformats.org/officeDocument/2006/relationships/image" Target="../media/image24.pict"/><Relationship Id="rId8" Type="http://schemas.openxmlformats.org/officeDocument/2006/relationships/image" Target="../media/image25.pict"/><Relationship Id="rId9" Type="http://schemas.openxmlformats.org/officeDocument/2006/relationships/image" Target="../media/image26.pict"/><Relationship Id="rId10" Type="http://schemas.openxmlformats.org/officeDocument/2006/relationships/image" Target="../media/image27.pict"/><Relationship Id="rId1" Type="http://schemas.openxmlformats.org/officeDocument/2006/relationships/image" Target="../media/image18.pict"/><Relationship Id="rId2" Type="http://schemas.openxmlformats.org/officeDocument/2006/relationships/image" Target="../media/image19.pict"/></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1.pict"/><Relationship Id="rId4" Type="http://schemas.openxmlformats.org/officeDocument/2006/relationships/image" Target="../media/image32.pict"/><Relationship Id="rId1" Type="http://schemas.openxmlformats.org/officeDocument/2006/relationships/image" Target="../media/image29.pict"/><Relationship Id="rId2" Type="http://schemas.openxmlformats.org/officeDocument/2006/relationships/image" Target="../media/image30.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10F7F907-D95A-A840-94F7-A4C864C92D1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C2F4E986-D2A2-AD49-B1A5-78041C54FF9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2</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1449DC7C-21EA-CE4E-9078-BA2E4141C4EB}" type="slidenum">
              <a:rPr lang="en-US">
                <a:solidFill>
                  <a:srgbClr val="000000"/>
                </a:solidFill>
              </a:rPr>
              <a:pPr/>
              <a:t>3</a:t>
            </a:fld>
            <a:endParaRPr lang="en-US">
              <a:solidFill>
                <a:srgbClr val="000000"/>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09550" indent="-209550">
              <a:lnSpc>
                <a:spcPct val="80000"/>
              </a:lnSpc>
            </a:pPr>
            <a:r>
              <a:rPr lang="en-US" sz="700" smtClean="0"/>
              <a:t/>
            </a:r>
            <a:br>
              <a:rPr lang="en-US" sz="700" smtClean="0"/>
            </a:br>
            <a:endParaRPr lang="en-US" sz="700" smtClean="0"/>
          </a:p>
          <a:p>
            <a:pPr marL="209550" indent="-209550">
              <a:lnSpc>
                <a:spcPct val="80000"/>
              </a:lnSpc>
            </a:pPr>
            <a:endParaRPr lang="en-US" sz="7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4B067C3-C836-4841-B423-89B2742AE3D7}" type="slidenum">
              <a:rPr lang="en-US">
                <a:solidFill>
                  <a:srgbClr val="000000"/>
                </a:solidFill>
              </a:rPr>
              <a:pPr/>
              <a:t>4</a:t>
            </a:fld>
            <a:endParaRPr lang="en-US">
              <a:solidFill>
                <a:srgbClr val="000000"/>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209550" indent="-209550">
              <a:lnSpc>
                <a:spcPct val="80000"/>
              </a:lnSpc>
            </a:pPr>
            <a:r>
              <a:rPr lang="en-US" sz="700" smtClean="0"/>
              <a:t/>
            </a:r>
            <a:br>
              <a:rPr lang="en-US" sz="700" smtClean="0"/>
            </a:br>
            <a:endParaRPr lang="en-US" sz="700" smtClean="0"/>
          </a:p>
          <a:p>
            <a:pPr marL="209550" indent="-209550">
              <a:lnSpc>
                <a:spcPct val="80000"/>
              </a:lnSpc>
            </a:pPr>
            <a:endParaRPr lang="en-US" sz="7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5</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26</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27</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28</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57FD46-9B23-374D-8425-1C3BC48F8EB3}" type="slidenum">
              <a:rPr lang="en-US"/>
              <a:pPr/>
              <a:t>29</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a:t>Excitable cells are cells that generate electrical pulses,</a:t>
            </a:r>
          </a:p>
          <a:p>
            <a:r>
              <a:rPr lang="en-US"/>
              <a:t>called Action Potentials in response to electrical stimulation.  </a:t>
            </a:r>
          </a:p>
          <a:p>
            <a:r>
              <a:rPr lang="en-US"/>
              <a:t>  - Examples are neurons, cardiac muscle cells. </a:t>
            </a:r>
          </a:p>
          <a:p>
            <a:endParaRPr lang="en-US"/>
          </a:p>
          <a:p>
            <a:endParaRPr lang="en-US"/>
          </a:p>
          <a:p>
            <a:endParaRPr lang="en-US"/>
          </a:p>
          <a:p>
            <a:endParaRPr lang="en-US"/>
          </a:p>
          <a:p>
            <a:r>
              <a:rPr lang="en-US"/>
              <a:t>I</a:t>
            </a:r>
            <a:r>
              <a:rPr lang="en-US" i="1"/>
              <a:t>t's currently possible to grow cardiac cells in the laboratory, but the result is random and disordered. To be useful, the cells must be organized so they can work together as functioning tissue.</a:t>
            </a:r>
            <a:r>
              <a:rPr lang="en-US"/>
              <a:t> </a:t>
            </a:r>
          </a:p>
          <a:p>
            <a:r>
              <a:rPr lang="en-US"/>
              <a:t>This photograph shows the neurons of a ground squirrel. The specimen was prepared by Professor Brian Boycott using the Golgi technique and was photographed by Dr Jonathan Clarke of UCL Anatomy and Developmental Biology. The department uses sophisticated imaging techniques and molecular genetics to study the development of the brain in vertebrate embryos.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DB34C7-C444-6548-AC30-5037D5F8599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69C431-F13C-6E40-8AC6-00486FA222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7FD063-7326-3E40-BE1A-EA0F0FC8ADE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16122CB-98BD-3543-B661-347A1F400AB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solidFill>
                  <a:srgbClr val="000000"/>
                </a:solidFill>
              </a:defRPr>
            </a:lvl1pPr>
          </a:lstStyle>
          <a:p>
            <a:pPr>
              <a:defRPr/>
            </a:pPr>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a:defRPr/>
            </a:pPr>
            <a:fld id="{1A601282-E0BD-A84A-8B57-D4EB113D7C9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AFCCCB-FB4F-1D41-B60D-80BE3BC91AC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DEF69-B03E-C347-B620-22D3AD0885E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31FF61-A427-E743-B8FE-0F266F9A961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756B4D-CC60-8B4D-B540-CF2B27EAA3D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DAB4A7D-A114-254E-B751-49C440E1FE1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745153-0648-6A41-AB1D-15F4E2DFEC0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C68D4F-22A0-3D45-B4F5-E1A767550BB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417223-CEB7-4349-A41E-0B494202037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21AEB663-D366-2844-AD2E-46577E3A36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a:solidFill>
            <a:schemeClr val="accent2"/>
          </a:solidFill>
          <a:latin typeface="Arial" charset="0"/>
          <a:ea typeface="ＭＳ Ｐゴシック" charset="-128"/>
          <a:cs typeface="ＭＳ Ｐゴシック" charset="-128"/>
        </a:defRPr>
      </a:lvl5pPr>
      <a:lvl6pPr marL="457200" algn="ctr" rtl="0" fontAlgn="base">
        <a:spcBef>
          <a:spcPct val="0"/>
        </a:spcBef>
        <a:spcAft>
          <a:spcPct val="0"/>
        </a:spcAft>
        <a:defRPr sz="4000">
          <a:solidFill>
            <a:schemeClr val="accent2"/>
          </a:solidFill>
          <a:latin typeface="Arial" charset="0"/>
        </a:defRPr>
      </a:lvl6pPr>
      <a:lvl7pPr marL="914400" algn="ctr" rtl="0" fontAlgn="base">
        <a:spcBef>
          <a:spcPct val="0"/>
        </a:spcBef>
        <a:spcAft>
          <a:spcPct val="0"/>
        </a:spcAft>
        <a:defRPr sz="4000">
          <a:solidFill>
            <a:schemeClr val="accent2"/>
          </a:solidFill>
          <a:latin typeface="Arial" charset="0"/>
        </a:defRPr>
      </a:lvl7pPr>
      <a:lvl8pPr marL="1371600" algn="ctr" rtl="0" fontAlgn="base">
        <a:spcBef>
          <a:spcPct val="0"/>
        </a:spcBef>
        <a:spcAft>
          <a:spcPct val="0"/>
        </a:spcAft>
        <a:defRPr sz="4000">
          <a:solidFill>
            <a:schemeClr val="accent2"/>
          </a:solidFill>
          <a:latin typeface="Arial" charset="0"/>
        </a:defRPr>
      </a:lvl8pPr>
      <a:lvl9pPr marL="1828800" algn="ctr" rtl="0" fontAlgn="base">
        <a:spcBef>
          <a:spcPct val="0"/>
        </a:spcBef>
        <a:spcAft>
          <a:spcPct val="0"/>
        </a:spcAft>
        <a:defRPr sz="40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oleObject" Target="../embeddings/oleObject11.bin"/><Relationship Id="rId5" Type="http://schemas.openxmlformats.org/officeDocument/2006/relationships/oleObject" Target="../embeddings/oleObject12.bin"/><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oleObject" Target="../embeddings/oleObject14.bin"/><Relationship Id="rId5" Type="http://schemas.openxmlformats.org/officeDocument/2006/relationships/oleObject" Target="../embeddings/oleObject15.bin"/><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1" Type="http://schemas.openxmlformats.org/officeDocument/2006/relationships/oleObject" Target="../embeddings/oleObject23.bin"/><Relationship Id="rId12" Type="http://schemas.openxmlformats.org/officeDocument/2006/relationships/oleObject" Target="../embeddings/oleObject24.bin"/><Relationship Id="rId13" Type="http://schemas.openxmlformats.org/officeDocument/2006/relationships/oleObject" Target="../embeddings/oleObject25.bin"/><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image" Target="../media/image28.jpeg"/><Relationship Id="rId4" Type="http://schemas.openxmlformats.org/officeDocument/2006/relationships/oleObject" Target="../embeddings/oleObject16.bin"/><Relationship Id="rId5" Type="http://schemas.openxmlformats.org/officeDocument/2006/relationships/oleObject" Target="../embeddings/oleObject17.bin"/><Relationship Id="rId6" Type="http://schemas.openxmlformats.org/officeDocument/2006/relationships/oleObject" Target="../embeddings/oleObject18.bin"/><Relationship Id="rId7" Type="http://schemas.openxmlformats.org/officeDocument/2006/relationships/oleObject" Target="../embeddings/oleObject19.bin"/><Relationship Id="rId8" Type="http://schemas.openxmlformats.org/officeDocument/2006/relationships/oleObject" Target="../embeddings/oleObject20.bin"/><Relationship Id="rId9" Type="http://schemas.openxmlformats.org/officeDocument/2006/relationships/oleObject" Target="../embeddings/oleObject21.bin"/><Relationship Id="rId10" Type="http://schemas.openxmlformats.org/officeDocument/2006/relationships/oleObject" Target="../embeddings/oleObject22.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oleObject" Target="../embeddings/oleObject27.bin"/><Relationship Id="rId5" Type="http://schemas.openxmlformats.org/officeDocument/2006/relationships/oleObject" Target="../embeddings/oleObject28.bin"/><Relationship Id="rId6" Type="http://schemas.openxmlformats.org/officeDocument/2006/relationships/oleObject" Target="../embeddings/oleObject29.bin"/><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oleObject" Target="../embeddings/oleObject31.bin"/><Relationship Id="rId5" Type="http://schemas.openxmlformats.org/officeDocument/2006/relationships/oleObject" Target="../embeddings/oleObject32.bin"/><Relationship Id="rId6" Type="http://schemas.openxmlformats.org/officeDocument/2006/relationships/oleObject" Target="../embeddings/oleObject33.bin"/><Relationship Id="rId7" Type="http://schemas.openxmlformats.org/officeDocument/2006/relationships/oleObject" Target="../embeddings/oleObject34.bin"/><Relationship Id="rId8" Type="http://schemas.openxmlformats.org/officeDocument/2006/relationships/oleObject" Target="../embeddings/oleObject35.bin"/><Relationship Id="rId9" Type="http://schemas.openxmlformats.org/officeDocument/2006/relationships/oleObject" Target="../embeddings/oleObject36.bin"/><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1" Type="http://schemas.openxmlformats.org/officeDocument/2006/relationships/oleObject" Target="../embeddings/oleObject44.bin"/><Relationship Id="rId12" Type="http://schemas.openxmlformats.org/officeDocument/2006/relationships/oleObject" Target="../embeddings/oleObject45.bin"/><Relationship Id="rId13" Type="http://schemas.openxmlformats.org/officeDocument/2006/relationships/oleObject" Target="../embeddings/oleObject46.bin"/><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image" Target="../media/image28.jpeg"/><Relationship Id="rId4" Type="http://schemas.openxmlformats.org/officeDocument/2006/relationships/oleObject" Target="../embeddings/oleObject37.bin"/><Relationship Id="rId5" Type="http://schemas.openxmlformats.org/officeDocument/2006/relationships/oleObject" Target="../embeddings/oleObject38.bin"/><Relationship Id="rId6" Type="http://schemas.openxmlformats.org/officeDocument/2006/relationships/oleObject" Target="../embeddings/oleObject39.bin"/><Relationship Id="rId7" Type="http://schemas.openxmlformats.org/officeDocument/2006/relationships/oleObject" Target="../embeddings/oleObject40.bin"/><Relationship Id="rId8" Type="http://schemas.openxmlformats.org/officeDocument/2006/relationships/oleObject" Target="../embeddings/oleObject41.bin"/><Relationship Id="rId9" Type="http://schemas.openxmlformats.org/officeDocument/2006/relationships/oleObject" Target="../embeddings/oleObject42.bin"/><Relationship Id="rId10" Type="http://schemas.openxmlformats.org/officeDocument/2006/relationships/oleObject" Target="../embeddings/oleObject43.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7.bin"/><Relationship Id="rId4" Type="http://schemas.openxmlformats.org/officeDocument/2006/relationships/oleObject" Target="../embeddings/oleObject48.bin"/><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vmlDrawing" Target="../drawings/vmlDrawing13.vml"/><Relationship Id="rId2" Type="http://schemas.openxmlformats.org/officeDocument/2006/relationships/slideLayout" Target="../slideLayouts/slideLayout7.xml"/><Relationship Id="rId3" Type="http://schemas.openxmlformats.org/officeDocument/2006/relationships/oleObject" Target="../embeddings/oleObject49.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57.bin"/><Relationship Id="rId12" Type="http://schemas.openxmlformats.org/officeDocument/2006/relationships/oleObject" Target="../embeddings/oleObject58.bin"/><Relationship Id="rId13" Type="http://schemas.openxmlformats.org/officeDocument/2006/relationships/oleObject" Target="../embeddings/oleObject59.bin"/><Relationship Id="rId1" Type="http://schemas.openxmlformats.org/officeDocument/2006/relationships/vmlDrawing" Target="../drawings/vmlDrawing14.vml"/><Relationship Id="rId2" Type="http://schemas.openxmlformats.org/officeDocument/2006/relationships/slideLayout" Target="../slideLayouts/slideLayout7.xml"/><Relationship Id="rId3" Type="http://schemas.openxmlformats.org/officeDocument/2006/relationships/image" Target="../media/image56.png"/><Relationship Id="rId4" Type="http://schemas.openxmlformats.org/officeDocument/2006/relationships/oleObject" Target="../embeddings/oleObject50.bin"/><Relationship Id="rId5" Type="http://schemas.openxmlformats.org/officeDocument/2006/relationships/oleObject" Target="../embeddings/oleObject51.bin"/><Relationship Id="rId6" Type="http://schemas.openxmlformats.org/officeDocument/2006/relationships/oleObject" Target="../embeddings/oleObject52.bin"/><Relationship Id="rId7" Type="http://schemas.openxmlformats.org/officeDocument/2006/relationships/oleObject" Target="../embeddings/oleObject53.bin"/><Relationship Id="rId8" Type="http://schemas.openxmlformats.org/officeDocument/2006/relationships/oleObject" Target="../embeddings/oleObject54.bin"/><Relationship Id="rId9" Type="http://schemas.openxmlformats.org/officeDocument/2006/relationships/oleObject" Target="../embeddings/oleObject55.bin"/><Relationship Id="rId10" Type="http://schemas.openxmlformats.org/officeDocument/2006/relationships/oleObject" Target="../embeddings/oleObject56.bin"/></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68.bin"/><Relationship Id="rId12" Type="http://schemas.openxmlformats.org/officeDocument/2006/relationships/oleObject" Target="../embeddings/oleObject69.bin"/><Relationship Id="rId13" Type="http://schemas.openxmlformats.org/officeDocument/2006/relationships/image" Target="../media/image57.pdf"/><Relationship Id="rId14" Type="http://schemas.openxmlformats.org/officeDocument/2006/relationships/image" Target="../media/image58.png"/><Relationship Id="rId1" Type="http://schemas.openxmlformats.org/officeDocument/2006/relationships/vmlDrawing" Target="../drawings/vmlDrawing15.vml"/><Relationship Id="rId2" Type="http://schemas.openxmlformats.org/officeDocument/2006/relationships/slideLayout" Target="../slideLayouts/slideLayout7.xml"/><Relationship Id="rId3" Type="http://schemas.openxmlformats.org/officeDocument/2006/relationships/oleObject" Target="../embeddings/oleObject60.bin"/><Relationship Id="rId4" Type="http://schemas.openxmlformats.org/officeDocument/2006/relationships/oleObject" Target="../embeddings/oleObject61.bin"/><Relationship Id="rId5" Type="http://schemas.openxmlformats.org/officeDocument/2006/relationships/oleObject" Target="../embeddings/oleObject62.bin"/><Relationship Id="rId6" Type="http://schemas.openxmlformats.org/officeDocument/2006/relationships/oleObject" Target="../embeddings/oleObject63.bin"/><Relationship Id="rId7" Type="http://schemas.openxmlformats.org/officeDocument/2006/relationships/oleObject" Target="../embeddings/oleObject64.bin"/><Relationship Id="rId8" Type="http://schemas.openxmlformats.org/officeDocument/2006/relationships/oleObject" Target="../embeddings/oleObject65.bin"/><Relationship Id="rId9" Type="http://schemas.openxmlformats.org/officeDocument/2006/relationships/oleObject" Target="../embeddings/oleObject66.bin"/><Relationship Id="rId10" Type="http://schemas.openxmlformats.org/officeDocument/2006/relationships/oleObject" Target="../embeddings/oleObject67.bin"/></Relationships>
</file>

<file path=ppt/slides/_rels/slide21.xml.rels><?xml version="1.0" encoding="UTF-8" standalone="yes"?>
<Relationships xmlns="http://schemas.openxmlformats.org/package/2006/relationships"><Relationship Id="rId11" Type="http://schemas.openxmlformats.org/officeDocument/2006/relationships/oleObject" Target="../embeddings/oleObject78.bin"/><Relationship Id="rId12" Type="http://schemas.openxmlformats.org/officeDocument/2006/relationships/oleObject" Target="../embeddings/oleObject79.bin"/><Relationship Id="rId13" Type="http://schemas.openxmlformats.org/officeDocument/2006/relationships/image" Target="../media/image59.pdf"/><Relationship Id="rId14" Type="http://schemas.openxmlformats.org/officeDocument/2006/relationships/image" Target="../media/image60.png"/><Relationship Id="rId1" Type="http://schemas.openxmlformats.org/officeDocument/2006/relationships/vmlDrawing" Target="../drawings/vmlDrawing16.vml"/><Relationship Id="rId2" Type="http://schemas.openxmlformats.org/officeDocument/2006/relationships/slideLayout" Target="../slideLayouts/slideLayout7.xml"/><Relationship Id="rId3" Type="http://schemas.openxmlformats.org/officeDocument/2006/relationships/oleObject" Target="../embeddings/oleObject70.bin"/><Relationship Id="rId4" Type="http://schemas.openxmlformats.org/officeDocument/2006/relationships/oleObject" Target="../embeddings/oleObject71.bin"/><Relationship Id="rId5" Type="http://schemas.openxmlformats.org/officeDocument/2006/relationships/oleObject" Target="../embeddings/oleObject72.bin"/><Relationship Id="rId6" Type="http://schemas.openxmlformats.org/officeDocument/2006/relationships/oleObject" Target="../embeddings/oleObject73.bin"/><Relationship Id="rId7" Type="http://schemas.openxmlformats.org/officeDocument/2006/relationships/oleObject" Target="../embeddings/oleObject74.bin"/><Relationship Id="rId8" Type="http://schemas.openxmlformats.org/officeDocument/2006/relationships/oleObject" Target="../embeddings/oleObject75.bin"/><Relationship Id="rId9" Type="http://schemas.openxmlformats.org/officeDocument/2006/relationships/oleObject" Target="../embeddings/oleObject76.bin"/><Relationship Id="rId10" Type="http://schemas.openxmlformats.org/officeDocument/2006/relationships/oleObject" Target="../embeddings/oleObject77.bin"/></Relationships>
</file>

<file path=ppt/slides/_rels/slide22.xml.rels><?xml version="1.0" encoding="UTF-8" standalone="yes"?>
<Relationships xmlns="http://schemas.openxmlformats.org/package/2006/relationships"><Relationship Id="rId11" Type="http://schemas.openxmlformats.org/officeDocument/2006/relationships/oleObject" Target="../embeddings/oleObject88.bin"/><Relationship Id="rId12" Type="http://schemas.openxmlformats.org/officeDocument/2006/relationships/oleObject" Target="../embeddings/oleObject89.bin"/><Relationship Id="rId13" Type="http://schemas.openxmlformats.org/officeDocument/2006/relationships/image" Target="../media/image63.pdf"/><Relationship Id="rId14" Type="http://schemas.openxmlformats.org/officeDocument/2006/relationships/image" Target="../media/image64.png"/><Relationship Id="rId1" Type="http://schemas.openxmlformats.org/officeDocument/2006/relationships/vmlDrawing" Target="../drawings/vmlDrawing17.vml"/><Relationship Id="rId2" Type="http://schemas.openxmlformats.org/officeDocument/2006/relationships/slideLayout" Target="../slideLayouts/slideLayout7.xml"/><Relationship Id="rId3" Type="http://schemas.openxmlformats.org/officeDocument/2006/relationships/oleObject" Target="../embeddings/oleObject80.bin"/><Relationship Id="rId4" Type="http://schemas.openxmlformats.org/officeDocument/2006/relationships/oleObject" Target="../embeddings/oleObject81.bin"/><Relationship Id="rId5" Type="http://schemas.openxmlformats.org/officeDocument/2006/relationships/oleObject" Target="../embeddings/oleObject82.bin"/><Relationship Id="rId6" Type="http://schemas.openxmlformats.org/officeDocument/2006/relationships/oleObject" Target="../embeddings/oleObject83.bin"/><Relationship Id="rId7" Type="http://schemas.openxmlformats.org/officeDocument/2006/relationships/oleObject" Target="../embeddings/oleObject84.bin"/><Relationship Id="rId8" Type="http://schemas.openxmlformats.org/officeDocument/2006/relationships/oleObject" Target="../embeddings/oleObject85.bin"/><Relationship Id="rId9" Type="http://schemas.openxmlformats.org/officeDocument/2006/relationships/oleObject" Target="../embeddings/oleObject86.bin"/><Relationship Id="rId10" Type="http://schemas.openxmlformats.org/officeDocument/2006/relationships/oleObject" Target="../embeddings/oleObject87.bin"/></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98.bin"/><Relationship Id="rId12" Type="http://schemas.openxmlformats.org/officeDocument/2006/relationships/oleObject" Target="../embeddings/oleObject99.bin"/><Relationship Id="rId13" Type="http://schemas.openxmlformats.org/officeDocument/2006/relationships/image" Target="../media/image65.pdf"/><Relationship Id="rId14" Type="http://schemas.openxmlformats.org/officeDocument/2006/relationships/image" Target="../media/image66.png"/><Relationship Id="rId1" Type="http://schemas.openxmlformats.org/officeDocument/2006/relationships/vmlDrawing" Target="../drawings/vmlDrawing18.vml"/><Relationship Id="rId2" Type="http://schemas.openxmlformats.org/officeDocument/2006/relationships/slideLayout" Target="../slideLayouts/slideLayout7.xml"/><Relationship Id="rId3" Type="http://schemas.openxmlformats.org/officeDocument/2006/relationships/oleObject" Target="../embeddings/oleObject90.bin"/><Relationship Id="rId4" Type="http://schemas.openxmlformats.org/officeDocument/2006/relationships/oleObject" Target="../embeddings/oleObject91.bin"/><Relationship Id="rId5" Type="http://schemas.openxmlformats.org/officeDocument/2006/relationships/oleObject" Target="../embeddings/oleObject92.bin"/><Relationship Id="rId6" Type="http://schemas.openxmlformats.org/officeDocument/2006/relationships/oleObject" Target="../embeddings/oleObject93.bin"/><Relationship Id="rId7" Type="http://schemas.openxmlformats.org/officeDocument/2006/relationships/oleObject" Target="../embeddings/oleObject94.bin"/><Relationship Id="rId8" Type="http://schemas.openxmlformats.org/officeDocument/2006/relationships/oleObject" Target="../embeddings/oleObject95.bin"/><Relationship Id="rId9" Type="http://schemas.openxmlformats.org/officeDocument/2006/relationships/oleObject" Target="../embeddings/oleObject96.bin"/><Relationship Id="rId10" Type="http://schemas.openxmlformats.org/officeDocument/2006/relationships/oleObject" Target="../embeddings/oleObject97.bin"/></Relationships>
</file>

<file path=ppt/slides/_rels/slide24.xml.rels><?xml version="1.0" encoding="UTF-8" standalone="yes"?>
<Relationships xmlns="http://schemas.openxmlformats.org/package/2006/relationships"><Relationship Id="rId11" Type="http://schemas.openxmlformats.org/officeDocument/2006/relationships/oleObject" Target="../embeddings/oleObject108.bin"/><Relationship Id="rId12" Type="http://schemas.openxmlformats.org/officeDocument/2006/relationships/oleObject" Target="../embeddings/oleObject109.bin"/><Relationship Id="rId1" Type="http://schemas.openxmlformats.org/officeDocument/2006/relationships/vmlDrawing" Target="../drawings/vmlDrawing19.vml"/><Relationship Id="rId2" Type="http://schemas.openxmlformats.org/officeDocument/2006/relationships/slideLayout" Target="../slideLayouts/slideLayout7.xml"/><Relationship Id="rId3" Type="http://schemas.openxmlformats.org/officeDocument/2006/relationships/oleObject" Target="../embeddings/oleObject100.bin"/><Relationship Id="rId4" Type="http://schemas.openxmlformats.org/officeDocument/2006/relationships/oleObject" Target="../embeddings/oleObject101.bin"/><Relationship Id="rId5" Type="http://schemas.openxmlformats.org/officeDocument/2006/relationships/oleObject" Target="../embeddings/oleObject102.bin"/><Relationship Id="rId6" Type="http://schemas.openxmlformats.org/officeDocument/2006/relationships/oleObject" Target="../embeddings/oleObject103.bin"/><Relationship Id="rId7" Type="http://schemas.openxmlformats.org/officeDocument/2006/relationships/oleObject" Target="../embeddings/oleObject104.bin"/><Relationship Id="rId8" Type="http://schemas.openxmlformats.org/officeDocument/2006/relationships/oleObject" Target="../embeddings/oleObject105.bin"/><Relationship Id="rId9" Type="http://schemas.openxmlformats.org/officeDocument/2006/relationships/oleObject" Target="../embeddings/oleObject106.bin"/><Relationship Id="rId10" Type="http://schemas.openxmlformats.org/officeDocument/2006/relationships/oleObject" Target="../embeddings/oleObject107.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df"/><Relationship Id="rId3" Type="http://schemas.openxmlformats.org/officeDocument/2006/relationships/image" Target="../media/image74.png"/></Relationships>
</file>

<file path=ppt/slides/_rels/slide26.xml.rels><?xml version="1.0" encoding="UTF-8" standalone="yes"?>
<Relationships xmlns="http://schemas.openxmlformats.org/package/2006/relationships"><Relationship Id="rId11" Type="http://schemas.openxmlformats.org/officeDocument/2006/relationships/oleObject" Target="../embeddings/oleObject116.bin"/><Relationship Id="rId12" Type="http://schemas.openxmlformats.org/officeDocument/2006/relationships/oleObject" Target="../embeddings/oleObject117.bin"/><Relationship Id="rId13" Type="http://schemas.openxmlformats.org/officeDocument/2006/relationships/oleObject" Target="../embeddings/oleObject118.bin"/><Relationship Id="rId14" Type="http://schemas.openxmlformats.org/officeDocument/2006/relationships/oleObject" Target="../embeddings/oleObject119.bin"/><Relationship Id="rId1" Type="http://schemas.openxmlformats.org/officeDocument/2006/relationships/vmlDrawing" Target="../drawings/vmlDrawing20.vml"/><Relationship Id="rId2" Type="http://schemas.openxmlformats.org/officeDocument/2006/relationships/slideLayout" Target="../slideLayouts/slideLayout12.xml"/><Relationship Id="rId3" Type="http://schemas.openxmlformats.org/officeDocument/2006/relationships/notesSlide" Target="../notesSlides/notesSlide5.xml"/><Relationship Id="rId4" Type="http://schemas.openxmlformats.org/officeDocument/2006/relationships/image" Target="../media/image1.png"/><Relationship Id="rId5" Type="http://schemas.openxmlformats.org/officeDocument/2006/relationships/oleObject" Target="../embeddings/oleObject110.bin"/><Relationship Id="rId6" Type="http://schemas.openxmlformats.org/officeDocument/2006/relationships/oleObject" Target="../embeddings/oleObject111.bin"/><Relationship Id="rId7" Type="http://schemas.openxmlformats.org/officeDocument/2006/relationships/oleObject" Target="../embeddings/oleObject112.bin"/><Relationship Id="rId8" Type="http://schemas.openxmlformats.org/officeDocument/2006/relationships/oleObject" Target="../embeddings/oleObject113.bin"/><Relationship Id="rId9" Type="http://schemas.openxmlformats.org/officeDocument/2006/relationships/oleObject" Target="../embeddings/oleObject114.bin"/><Relationship Id="rId10" Type="http://schemas.openxmlformats.org/officeDocument/2006/relationships/oleObject" Target="../embeddings/oleObject115.bin"/></Relationships>
</file>

<file path=ppt/slides/_rels/slide27.xml.rels><?xml version="1.0" encoding="UTF-8" standalone="yes"?>
<Relationships xmlns="http://schemas.openxmlformats.org/package/2006/relationships"><Relationship Id="rId9" Type="http://schemas.openxmlformats.org/officeDocument/2006/relationships/oleObject" Target="../embeddings/oleObject124.bin"/><Relationship Id="rId20" Type="http://schemas.openxmlformats.org/officeDocument/2006/relationships/oleObject" Target="../embeddings/oleObject135.bin"/><Relationship Id="rId21" Type="http://schemas.openxmlformats.org/officeDocument/2006/relationships/oleObject" Target="../embeddings/oleObject136.bin"/><Relationship Id="rId10" Type="http://schemas.openxmlformats.org/officeDocument/2006/relationships/oleObject" Target="../embeddings/oleObject125.bin"/><Relationship Id="rId11" Type="http://schemas.openxmlformats.org/officeDocument/2006/relationships/oleObject" Target="../embeddings/oleObject126.bin"/><Relationship Id="rId12" Type="http://schemas.openxmlformats.org/officeDocument/2006/relationships/oleObject" Target="../embeddings/oleObject127.bin"/><Relationship Id="rId13" Type="http://schemas.openxmlformats.org/officeDocument/2006/relationships/oleObject" Target="../embeddings/oleObject128.bin"/><Relationship Id="rId14" Type="http://schemas.openxmlformats.org/officeDocument/2006/relationships/oleObject" Target="../embeddings/oleObject129.bin"/><Relationship Id="rId15" Type="http://schemas.openxmlformats.org/officeDocument/2006/relationships/oleObject" Target="../embeddings/oleObject130.bin"/><Relationship Id="rId16" Type="http://schemas.openxmlformats.org/officeDocument/2006/relationships/oleObject" Target="../embeddings/oleObject131.bin"/><Relationship Id="rId17" Type="http://schemas.openxmlformats.org/officeDocument/2006/relationships/oleObject" Target="../embeddings/oleObject132.bin"/><Relationship Id="rId18" Type="http://schemas.openxmlformats.org/officeDocument/2006/relationships/oleObject" Target="../embeddings/oleObject133.bin"/><Relationship Id="rId19" Type="http://schemas.openxmlformats.org/officeDocument/2006/relationships/oleObject" Target="../embeddings/oleObject134.bin"/><Relationship Id="rId1" Type="http://schemas.openxmlformats.org/officeDocument/2006/relationships/vmlDrawing" Target="../drawings/vmlDrawing21.vml"/><Relationship Id="rId2" Type="http://schemas.openxmlformats.org/officeDocument/2006/relationships/slideLayout" Target="../slideLayouts/slideLayout12.xml"/><Relationship Id="rId3" Type="http://schemas.openxmlformats.org/officeDocument/2006/relationships/notesSlide" Target="../notesSlides/notesSlide6.xml"/><Relationship Id="rId4" Type="http://schemas.openxmlformats.org/officeDocument/2006/relationships/image" Target="../media/image1.png"/><Relationship Id="rId5" Type="http://schemas.openxmlformats.org/officeDocument/2006/relationships/oleObject" Target="../embeddings/oleObject120.bin"/><Relationship Id="rId6" Type="http://schemas.openxmlformats.org/officeDocument/2006/relationships/oleObject" Target="../embeddings/oleObject121.bin"/><Relationship Id="rId7" Type="http://schemas.openxmlformats.org/officeDocument/2006/relationships/oleObject" Target="../embeddings/oleObject122.bin"/><Relationship Id="rId8" Type="http://schemas.openxmlformats.org/officeDocument/2006/relationships/oleObject" Target="../embeddings/oleObject123.bin"/></Relationships>
</file>

<file path=ppt/slides/_rels/slide28.xml.rels><?xml version="1.0" encoding="UTF-8" standalone="yes"?>
<Relationships xmlns="http://schemas.openxmlformats.org/package/2006/relationships"><Relationship Id="rId9" Type="http://schemas.openxmlformats.org/officeDocument/2006/relationships/oleObject" Target="../embeddings/oleObject141.bin"/><Relationship Id="rId20" Type="http://schemas.openxmlformats.org/officeDocument/2006/relationships/oleObject" Target="../embeddings/oleObject152.bin"/><Relationship Id="rId21" Type="http://schemas.openxmlformats.org/officeDocument/2006/relationships/oleObject" Target="../embeddings/oleObject153.bin"/><Relationship Id="rId22" Type="http://schemas.openxmlformats.org/officeDocument/2006/relationships/oleObject" Target="../embeddings/oleObject154.bin"/><Relationship Id="rId23" Type="http://schemas.openxmlformats.org/officeDocument/2006/relationships/oleObject" Target="../embeddings/oleObject155.bin"/><Relationship Id="rId24" Type="http://schemas.openxmlformats.org/officeDocument/2006/relationships/oleObject" Target="../embeddings/oleObject156.bin"/><Relationship Id="rId25" Type="http://schemas.openxmlformats.org/officeDocument/2006/relationships/oleObject" Target="../embeddings/oleObject157.bin"/><Relationship Id="rId26" Type="http://schemas.openxmlformats.org/officeDocument/2006/relationships/oleObject" Target="../embeddings/oleObject158.bin"/><Relationship Id="rId27" Type="http://schemas.openxmlformats.org/officeDocument/2006/relationships/oleObject" Target="../embeddings/oleObject159.bin"/><Relationship Id="rId28" Type="http://schemas.openxmlformats.org/officeDocument/2006/relationships/oleObject" Target="../embeddings/oleObject160.bin"/><Relationship Id="rId10" Type="http://schemas.openxmlformats.org/officeDocument/2006/relationships/oleObject" Target="../embeddings/oleObject142.bin"/><Relationship Id="rId11" Type="http://schemas.openxmlformats.org/officeDocument/2006/relationships/oleObject" Target="../embeddings/oleObject143.bin"/><Relationship Id="rId12" Type="http://schemas.openxmlformats.org/officeDocument/2006/relationships/oleObject" Target="../embeddings/oleObject144.bin"/><Relationship Id="rId13" Type="http://schemas.openxmlformats.org/officeDocument/2006/relationships/oleObject" Target="../embeddings/oleObject145.bin"/><Relationship Id="rId14" Type="http://schemas.openxmlformats.org/officeDocument/2006/relationships/oleObject" Target="../embeddings/oleObject146.bin"/><Relationship Id="rId15" Type="http://schemas.openxmlformats.org/officeDocument/2006/relationships/oleObject" Target="../embeddings/oleObject147.bin"/><Relationship Id="rId16" Type="http://schemas.openxmlformats.org/officeDocument/2006/relationships/oleObject" Target="../embeddings/oleObject148.bin"/><Relationship Id="rId17" Type="http://schemas.openxmlformats.org/officeDocument/2006/relationships/oleObject" Target="../embeddings/oleObject149.bin"/><Relationship Id="rId18" Type="http://schemas.openxmlformats.org/officeDocument/2006/relationships/oleObject" Target="../embeddings/oleObject150.bin"/><Relationship Id="rId19" Type="http://schemas.openxmlformats.org/officeDocument/2006/relationships/oleObject" Target="../embeddings/oleObject151.bin"/><Relationship Id="rId1" Type="http://schemas.openxmlformats.org/officeDocument/2006/relationships/vmlDrawing" Target="../drawings/vmlDrawing22.vml"/><Relationship Id="rId2" Type="http://schemas.openxmlformats.org/officeDocument/2006/relationships/slideLayout" Target="../slideLayouts/slideLayout12.xml"/><Relationship Id="rId3" Type="http://schemas.openxmlformats.org/officeDocument/2006/relationships/notesSlide" Target="../notesSlides/notesSlide7.xml"/><Relationship Id="rId4" Type="http://schemas.openxmlformats.org/officeDocument/2006/relationships/image" Target="../media/image1.png"/><Relationship Id="rId5" Type="http://schemas.openxmlformats.org/officeDocument/2006/relationships/oleObject" Target="../embeddings/oleObject137.bin"/><Relationship Id="rId6" Type="http://schemas.openxmlformats.org/officeDocument/2006/relationships/oleObject" Target="../embeddings/oleObject138.bin"/><Relationship Id="rId7" Type="http://schemas.openxmlformats.org/officeDocument/2006/relationships/oleObject" Target="../embeddings/oleObject139.bin"/><Relationship Id="rId8" Type="http://schemas.openxmlformats.org/officeDocument/2006/relationships/oleObject" Target="../embeddings/oleObject140.bin"/></Relationships>
</file>

<file path=ppt/slides/_rels/slide29.xml.rels><?xml version="1.0" encoding="UTF-8" standalone="yes"?>
<Relationships xmlns="http://schemas.openxmlformats.org/package/2006/relationships"><Relationship Id="rId9" Type="http://schemas.openxmlformats.org/officeDocument/2006/relationships/oleObject" Target="../embeddings/oleObject165.bin"/><Relationship Id="rId20" Type="http://schemas.openxmlformats.org/officeDocument/2006/relationships/oleObject" Target="../embeddings/oleObject176.bin"/><Relationship Id="rId21" Type="http://schemas.openxmlformats.org/officeDocument/2006/relationships/oleObject" Target="../embeddings/oleObject177.bin"/><Relationship Id="rId22" Type="http://schemas.openxmlformats.org/officeDocument/2006/relationships/oleObject" Target="../embeddings/oleObject178.bin"/><Relationship Id="rId23" Type="http://schemas.openxmlformats.org/officeDocument/2006/relationships/oleObject" Target="../embeddings/oleObject179.bin"/><Relationship Id="rId24" Type="http://schemas.openxmlformats.org/officeDocument/2006/relationships/oleObject" Target="../embeddings/oleObject180.bin"/><Relationship Id="rId10" Type="http://schemas.openxmlformats.org/officeDocument/2006/relationships/oleObject" Target="../embeddings/oleObject166.bin"/><Relationship Id="rId11" Type="http://schemas.openxmlformats.org/officeDocument/2006/relationships/oleObject" Target="../embeddings/oleObject167.bin"/><Relationship Id="rId12" Type="http://schemas.openxmlformats.org/officeDocument/2006/relationships/oleObject" Target="../embeddings/oleObject168.bin"/><Relationship Id="rId13" Type="http://schemas.openxmlformats.org/officeDocument/2006/relationships/oleObject" Target="../embeddings/oleObject169.bin"/><Relationship Id="rId14" Type="http://schemas.openxmlformats.org/officeDocument/2006/relationships/oleObject" Target="../embeddings/oleObject170.bin"/><Relationship Id="rId15" Type="http://schemas.openxmlformats.org/officeDocument/2006/relationships/oleObject" Target="../embeddings/oleObject171.bin"/><Relationship Id="rId16" Type="http://schemas.openxmlformats.org/officeDocument/2006/relationships/oleObject" Target="../embeddings/oleObject172.bin"/><Relationship Id="rId17" Type="http://schemas.openxmlformats.org/officeDocument/2006/relationships/oleObject" Target="../embeddings/oleObject173.bin"/><Relationship Id="rId18" Type="http://schemas.openxmlformats.org/officeDocument/2006/relationships/oleObject" Target="../embeddings/oleObject174.bin"/><Relationship Id="rId19" Type="http://schemas.openxmlformats.org/officeDocument/2006/relationships/oleObject" Target="../embeddings/oleObject175.bin"/><Relationship Id="rId1" Type="http://schemas.openxmlformats.org/officeDocument/2006/relationships/vmlDrawing" Target="../drawings/vmlDrawing23.vml"/><Relationship Id="rId2" Type="http://schemas.openxmlformats.org/officeDocument/2006/relationships/slideLayout" Target="../slideLayouts/slideLayout12.xml"/><Relationship Id="rId3" Type="http://schemas.openxmlformats.org/officeDocument/2006/relationships/notesSlide" Target="../notesSlides/notesSlide8.xml"/><Relationship Id="rId4" Type="http://schemas.openxmlformats.org/officeDocument/2006/relationships/image" Target="../media/image1.png"/><Relationship Id="rId5" Type="http://schemas.openxmlformats.org/officeDocument/2006/relationships/oleObject" Target="../embeddings/oleObject161.bin"/><Relationship Id="rId6" Type="http://schemas.openxmlformats.org/officeDocument/2006/relationships/oleObject" Target="../embeddings/oleObject162.bin"/><Relationship Id="rId7" Type="http://schemas.openxmlformats.org/officeDocument/2006/relationships/oleObject" Target="../embeddings/oleObject163.bin"/><Relationship Id="rId8" Type="http://schemas.openxmlformats.org/officeDocument/2006/relationships/oleObject" Target="../embeddings/oleObject16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9" Type="http://schemas.openxmlformats.org/officeDocument/2006/relationships/oleObject" Target="../embeddings/oleObject187.bin"/><Relationship Id="rId20" Type="http://schemas.openxmlformats.org/officeDocument/2006/relationships/oleObject" Target="../embeddings/oleObject198.bin"/><Relationship Id="rId21" Type="http://schemas.openxmlformats.org/officeDocument/2006/relationships/oleObject" Target="../embeddings/oleObject199.bin"/><Relationship Id="rId22" Type="http://schemas.openxmlformats.org/officeDocument/2006/relationships/oleObject" Target="../embeddings/oleObject200.bin"/><Relationship Id="rId23" Type="http://schemas.openxmlformats.org/officeDocument/2006/relationships/oleObject" Target="../embeddings/oleObject201.bin"/><Relationship Id="rId24" Type="http://schemas.openxmlformats.org/officeDocument/2006/relationships/oleObject" Target="../embeddings/oleObject202.bin"/><Relationship Id="rId25" Type="http://schemas.openxmlformats.org/officeDocument/2006/relationships/oleObject" Target="../embeddings/oleObject203.bin"/><Relationship Id="rId26" Type="http://schemas.openxmlformats.org/officeDocument/2006/relationships/oleObject" Target="../embeddings/oleObject204.bin"/><Relationship Id="rId10" Type="http://schemas.openxmlformats.org/officeDocument/2006/relationships/oleObject" Target="../embeddings/oleObject188.bin"/><Relationship Id="rId11" Type="http://schemas.openxmlformats.org/officeDocument/2006/relationships/oleObject" Target="../embeddings/oleObject189.bin"/><Relationship Id="rId12" Type="http://schemas.openxmlformats.org/officeDocument/2006/relationships/oleObject" Target="../embeddings/oleObject190.bin"/><Relationship Id="rId13" Type="http://schemas.openxmlformats.org/officeDocument/2006/relationships/oleObject" Target="../embeddings/oleObject191.bin"/><Relationship Id="rId14" Type="http://schemas.openxmlformats.org/officeDocument/2006/relationships/oleObject" Target="../embeddings/oleObject192.bin"/><Relationship Id="rId15" Type="http://schemas.openxmlformats.org/officeDocument/2006/relationships/oleObject" Target="../embeddings/oleObject193.bin"/><Relationship Id="rId16" Type="http://schemas.openxmlformats.org/officeDocument/2006/relationships/oleObject" Target="../embeddings/oleObject194.bin"/><Relationship Id="rId17" Type="http://schemas.openxmlformats.org/officeDocument/2006/relationships/oleObject" Target="../embeddings/oleObject195.bin"/><Relationship Id="rId18" Type="http://schemas.openxmlformats.org/officeDocument/2006/relationships/oleObject" Target="../embeddings/oleObject196.bin"/><Relationship Id="rId19" Type="http://schemas.openxmlformats.org/officeDocument/2006/relationships/oleObject" Target="../embeddings/oleObject197.bin"/><Relationship Id="rId1" Type="http://schemas.openxmlformats.org/officeDocument/2006/relationships/vmlDrawing" Target="../drawings/vmlDrawing24.vml"/><Relationship Id="rId2" Type="http://schemas.openxmlformats.org/officeDocument/2006/relationships/slideLayout" Target="../slideLayouts/slideLayout12.xml"/><Relationship Id="rId3" Type="http://schemas.openxmlformats.org/officeDocument/2006/relationships/oleObject" Target="../embeddings/oleObject181.bin"/><Relationship Id="rId4" Type="http://schemas.openxmlformats.org/officeDocument/2006/relationships/oleObject" Target="../embeddings/oleObject182.bin"/><Relationship Id="rId5" Type="http://schemas.openxmlformats.org/officeDocument/2006/relationships/oleObject" Target="../embeddings/oleObject183.bin"/><Relationship Id="rId6" Type="http://schemas.openxmlformats.org/officeDocument/2006/relationships/oleObject" Target="../embeddings/oleObject184.bin"/><Relationship Id="rId7" Type="http://schemas.openxmlformats.org/officeDocument/2006/relationships/oleObject" Target="../embeddings/oleObject185.bin"/><Relationship Id="rId8" Type="http://schemas.openxmlformats.org/officeDocument/2006/relationships/oleObject" Target="../embeddings/oleObject186.bin"/></Relationships>
</file>

<file path=ppt/slides/_rels/slide31.xml.rels><?xml version="1.0" encoding="UTF-8" standalone="yes"?>
<Relationships xmlns="http://schemas.openxmlformats.org/package/2006/relationships"><Relationship Id="rId9" Type="http://schemas.openxmlformats.org/officeDocument/2006/relationships/oleObject" Target="../embeddings/oleObject211.bin"/><Relationship Id="rId20" Type="http://schemas.openxmlformats.org/officeDocument/2006/relationships/oleObject" Target="../embeddings/oleObject222.bin"/><Relationship Id="rId21" Type="http://schemas.openxmlformats.org/officeDocument/2006/relationships/oleObject" Target="../embeddings/oleObject223.bin"/><Relationship Id="rId22" Type="http://schemas.openxmlformats.org/officeDocument/2006/relationships/oleObject" Target="../embeddings/oleObject224.bin"/><Relationship Id="rId23" Type="http://schemas.openxmlformats.org/officeDocument/2006/relationships/oleObject" Target="../embeddings/oleObject225.bin"/><Relationship Id="rId10" Type="http://schemas.openxmlformats.org/officeDocument/2006/relationships/oleObject" Target="../embeddings/oleObject212.bin"/><Relationship Id="rId11" Type="http://schemas.openxmlformats.org/officeDocument/2006/relationships/oleObject" Target="../embeddings/oleObject213.bin"/><Relationship Id="rId12" Type="http://schemas.openxmlformats.org/officeDocument/2006/relationships/oleObject" Target="../embeddings/oleObject214.bin"/><Relationship Id="rId13" Type="http://schemas.openxmlformats.org/officeDocument/2006/relationships/oleObject" Target="../embeddings/oleObject215.bin"/><Relationship Id="rId14" Type="http://schemas.openxmlformats.org/officeDocument/2006/relationships/oleObject" Target="../embeddings/oleObject216.bin"/><Relationship Id="rId15" Type="http://schemas.openxmlformats.org/officeDocument/2006/relationships/oleObject" Target="../embeddings/oleObject217.bin"/><Relationship Id="rId16" Type="http://schemas.openxmlformats.org/officeDocument/2006/relationships/oleObject" Target="../embeddings/oleObject218.bin"/><Relationship Id="rId17" Type="http://schemas.openxmlformats.org/officeDocument/2006/relationships/oleObject" Target="../embeddings/oleObject219.bin"/><Relationship Id="rId18" Type="http://schemas.openxmlformats.org/officeDocument/2006/relationships/oleObject" Target="../embeddings/oleObject220.bin"/><Relationship Id="rId19" Type="http://schemas.openxmlformats.org/officeDocument/2006/relationships/oleObject" Target="../embeddings/oleObject221.bin"/><Relationship Id="rId1" Type="http://schemas.openxmlformats.org/officeDocument/2006/relationships/vmlDrawing" Target="../drawings/vmlDrawing25.vml"/><Relationship Id="rId2" Type="http://schemas.openxmlformats.org/officeDocument/2006/relationships/slideLayout" Target="../slideLayouts/slideLayout12.xml"/><Relationship Id="rId3" Type="http://schemas.openxmlformats.org/officeDocument/2006/relationships/oleObject" Target="../embeddings/oleObject205.bin"/><Relationship Id="rId4" Type="http://schemas.openxmlformats.org/officeDocument/2006/relationships/oleObject" Target="../embeddings/oleObject206.bin"/><Relationship Id="rId5" Type="http://schemas.openxmlformats.org/officeDocument/2006/relationships/oleObject" Target="../embeddings/oleObject207.bin"/><Relationship Id="rId6" Type="http://schemas.openxmlformats.org/officeDocument/2006/relationships/oleObject" Target="../embeddings/oleObject208.bin"/><Relationship Id="rId7" Type="http://schemas.openxmlformats.org/officeDocument/2006/relationships/oleObject" Target="../embeddings/oleObject209.bin"/><Relationship Id="rId8" Type="http://schemas.openxmlformats.org/officeDocument/2006/relationships/oleObject" Target="../embeddings/oleObject210.bin"/></Relationships>
</file>

<file path=ppt/slides/_rels/slide32.xml.rels><?xml version="1.0" encoding="UTF-8" standalone="yes"?>
<Relationships xmlns="http://schemas.openxmlformats.org/package/2006/relationships"><Relationship Id="rId9" Type="http://schemas.openxmlformats.org/officeDocument/2006/relationships/oleObject" Target="../embeddings/oleObject232.bin"/><Relationship Id="rId20" Type="http://schemas.openxmlformats.org/officeDocument/2006/relationships/image" Target="../media/image157.png"/><Relationship Id="rId21" Type="http://schemas.openxmlformats.org/officeDocument/2006/relationships/oleObject" Target="../embeddings/oleObject242.bin"/><Relationship Id="rId22" Type="http://schemas.openxmlformats.org/officeDocument/2006/relationships/oleObject" Target="../embeddings/oleObject243.bin"/><Relationship Id="rId10" Type="http://schemas.openxmlformats.org/officeDocument/2006/relationships/oleObject" Target="../embeddings/oleObject233.bin"/><Relationship Id="rId11" Type="http://schemas.openxmlformats.org/officeDocument/2006/relationships/oleObject" Target="../embeddings/oleObject234.bin"/><Relationship Id="rId12" Type="http://schemas.openxmlformats.org/officeDocument/2006/relationships/oleObject" Target="../embeddings/oleObject235.bin"/><Relationship Id="rId13" Type="http://schemas.openxmlformats.org/officeDocument/2006/relationships/oleObject" Target="../embeddings/oleObject236.bin"/><Relationship Id="rId14" Type="http://schemas.openxmlformats.org/officeDocument/2006/relationships/oleObject" Target="../embeddings/oleObject237.bin"/><Relationship Id="rId15" Type="http://schemas.openxmlformats.org/officeDocument/2006/relationships/oleObject" Target="../embeddings/oleObject238.bin"/><Relationship Id="rId16" Type="http://schemas.openxmlformats.org/officeDocument/2006/relationships/oleObject" Target="../embeddings/oleObject239.bin"/><Relationship Id="rId17" Type="http://schemas.openxmlformats.org/officeDocument/2006/relationships/oleObject" Target="../embeddings/oleObject240.bin"/><Relationship Id="rId18" Type="http://schemas.openxmlformats.org/officeDocument/2006/relationships/oleObject" Target="../embeddings/oleObject241.bin"/><Relationship Id="rId19" Type="http://schemas.openxmlformats.org/officeDocument/2006/relationships/image" Target="../media/image156.pdf"/><Relationship Id="rId1" Type="http://schemas.openxmlformats.org/officeDocument/2006/relationships/vmlDrawing" Target="../drawings/vmlDrawing26.vml"/><Relationship Id="rId2" Type="http://schemas.openxmlformats.org/officeDocument/2006/relationships/slideLayout" Target="../slideLayouts/slideLayout12.xml"/><Relationship Id="rId3" Type="http://schemas.openxmlformats.org/officeDocument/2006/relationships/oleObject" Target="../embeddings/oleObject226.bin"/><Relationship Id="rId4" Type="http://schemas.openxmlformats.org/officeDocument/2006/relationships/oleObject" Target="../embeddings/oleObject227.bin"/><Relationship Id="rId5" Type="http://schemas.openxmlformats.org/officeDocument/2006/relationships/oleObject" Target="../embeddings/oleObject228.bin"/><Relationship Id="rId6" Type="http://schemas.openxmlformats.org/officeDocument/2006/relationships/oleObject" Target="../embeddings/oleObject229.bin"/><Relationship Id="rId7" Type="http://schemas.openxmlformats.org/officeDocument/2006/relationships/oleObject" Target="../embeddings/oleObject230.bin"/><Relationship Id="rId8" Type="http://schemas.openxmlformats.org/officeDocument/2006/relationships/oleObject" Target="../embeddings/oleObject231.bin"/></Relationships>
</file>

<file path=ppt/slides/_rels/slide33.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df"/><Relationship Id="rId5" Type="http://schemas.openxmlformats.org/officeDocument/2006/relationships/image" Target="../media/image161.png"/><Relationship Id="rId6" Type="http://schemas.openxmlformats.org/officeDocument/2006/relationships/image" Target="../media/image162.pdf"/><Relationship Id="rId7" Type="http://schemas.openxmlformats.org/officeDocument/2006/relationships/image" Target="../media/image163.png"/><Relationship Id="rId8" Type="http://schemas.openxmlformats.org/officeDocument/2006/relationships/image" Target="../media/image164.pdf"/><Relationship Id="rId9" Type="http://schemas.openxmlformats.org/officeDocument/2006/relationships/image" Target="../media/image165.png"/><Relationship Id="rId1" Type="http://schemas.openxmlformats.org/officeDocument/2006/relationships/slideLayout" Target="../slideLayouts/slideLayout12.xml"/><Relationship Id="rId2" Type="http://schemas.openxmlformats.org/officeDocument/2006/relationships/image" Target="../media/image158.pdf"/></Relationships>
</file>

<file path=ppt/slides/_rels/slide34.xml.rels><?xml version="1.0" encoding="UTF-8" standalone="yes"?>
<Relationships xmlns="http://schemas.openxmlformats.org/package/2006/relationships"><Relationship Id="rId20" Type="http://schemas.openxmlformats.org/officeDocument/2006/relationships/oleObject" Target="../embeddings/oleObject261.bin"/><Relationship Id="rId21" Type="http://schemas.openxmlformats.org/officeDocument/2006/relationships/oleObject" Target="../embeddings/oleObject262.bin"/><Relationship Id="rId22" Type="http://schemas.openxmlformats.org/officeDocument/2006/relationships/oleObject" Target="../embeddings/oleObject263.bin"/><Relationship Id="rId23" Type="http://schemas.openxmlformats.org/officeDocument/2006/relationships/oleObject" Target="../embeddings/oleObject264.bin"/><Relationship Id="rId24" Type="http://schemas.openxmlformats.org/officeDocument/2006/relationships/oleObject" Target="../embeddings/oleObject265.bin"/><Relationship Id="rId25" Type="http://schemas.openxmlformats.org/officeDocument/2006/relationships/oleObject" Target="../embeddings/oleObject266.bin"/><Relationship Id="rId26" Type="http://schemas.openxmlformats.org/officeDocument/2006/relationships/oleObject" Target="../embeddings/oleObject267.bin"/><Relationship Id="rId27" Type="http://schemas.openxmlformats.org/officeDocument/2006/relationships/oleObject" Target="../embeddings/oleObject268.bin"/><Relationship Id="rId28" Type="http://schemas.openxmlformats.org/officeDocument/2006/relationships/oleObject" Target="../embeddings/oleObject269.bin"/><Relationship Id="rId29" Type="http://schemas.openxmlformats.org/officeDocument/2006/relationships/oleObject" Target="../embeddings/oleObject270.bin"/><Relationship Id="rId1" Type="http://schemas.openxmlformats.org/officeDocument/2006/relationships/vmlDrawing" Target="../drawings/vmlDrawing27.vml"/><Relationship Id="rId2" Type="http://schemas.openxmlformats.org/officeDocument/2006/relationships/slideLayout" Target="../slideLayouts/slideLayout7.xml"/><Relationship Id="rId3" Type="http://schemas.openxmlformats.org/officeDocument/2006/relationships/oleObject" Target="../embeddings/oleObject244.bin"/><Relationship Id="rId4" Type="http://schemas.openxmlformats.org/officeDocument/2006/relationships/oleObject" Target="../embeddings/oleObject245.bin"/><Relationship Id="rId5" Type="http://schemas.openxmlformats.org/officeDocument/2006/relationships/oleObject" Target="../embeddings/oleObject246.bin"/><Relationship Id="rId30" Type="http://schemas.openxmlformats.org/officeDocument/2006/relationships/oleObject" Target="../embeddings/oleObject271.bin"/><Relationship Id="rId31" Type="http://schemas.openxmlformats.org/officeDocument/2006/relationships/oleObject" Target="../embeddings/oleObject272.bin"/><Relationship Id="rId32" Type="http://schemas.openxmlformats.org/officeDocument/2006/relationships/oleObject" Target="../embeddings/oleObject273.bin"/><Relationship Id="rId9" Type="http://schemas.openxmlformats.org/officeDocument/2006/relationships/oleObject" Target="../embeddings/oleObject250.bin"/><Relationship Id="rId6" Type="http://schemas.openxmlformats.org/officeDocument/2006/relationships/oleObject" Target="../embeddings/oleObject247.bin"/><Relationship Id="rId7" Type="http://schemas.openxmlformats.org/officeDocument/2006/relationships/oleObject" Target="../embeddings/oleObject248.bin"/><Relationship Id="rId8" Type="http://schemas.openxmlformats.org/officeDocument/2006/relationships/oleObject" Target="../embeddings/oleObject249.bin"/><Relationship Id="rId33" Type="http://schemas.openxmlformats.org/officeDocument/2006/relationships/oleObject" Target="../embeddings/oleObject274.bin"/><Relationship Id="rId10" Type="http://schemas.openxmlformats.org/officeDocument/2006/relationships/oleObject" Target="../embeddings/oleObject251.bin"/><Relationship Id="rId11" Type="http://schemas.openxmlformats.org/officeDocument/2006/relationships/oleObject" Target="../embeddings/oleObject252.bin"/><Relationship Id="rId12" Type="http://schemas.openxmlformats.org/officeDocument/2006/relationships/oleObject" Target="../embeddings/oleObject253.bin"/><Relationship Id="rId13" Type="http://schemas.openxmlformats.org/officeDocument/2006/relationships/oleObject" Target="../embeddings/oleObject254.bin"/><Relationship Id="rId14" Type="http://schemas.openxmlformats.org/officeDocument/2006/relationships/oleObject" Target="../embeddings/oleObject255.bin"/><Relationship Id="rId15" Type="http://schemas.openxmlformats.org/officeDocument/2006/relationships/oleObject" Target="../embeddings/oleObject256.bin"/><Relationship Id="rId16" Type="http://schemas.openxmlformats.org/officeDocument/2006/relationships/oleObject" Target="../embeddings/oleObject257.bin"/><Relationship Id="rId17" Type="http://schemas.openxmlformats.org/officeDocument/2006/relationships/oleObject" Target="../embeddings/oleObject258.bin"/><Relationship Id="rId18" Type="http://schemas.openxmlformats.org/officeDocument/2006/relationships/oleObject" Target="../embeddings/oleObject259.bin"/><Relationship Id="rId19" Type="http://schemas.openxmlformats.org/officeDocument/2006/relationships/oleObject" Target="../embeddings/oleObject260.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3.xml"/><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video" Target="file://localhost/Volumes/Homes/grosu/slides/11/cmacs.Maryland.apr.29/withoutobstacle.avi" TargetMode="External"/><Relationship Id="rId2" Type="http://schemas.openxmlformats.org/officeDocument/2006/relationships/video" Target="file://localhost/Volumes/Homes/grosu/slides/11/cmacs.Maryland.apr.29/obstacle.avi"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oleObject" Target="../embeddings/oleObject2.bin"/><Relationship Id="rId5" Type="http://schemas.openxmlformats.org/officeDocument/2006/relationships/oleObject" Target="../embeddings/oleObject3.bin"/><Relationship Id="rId6" Type="http://schemas.openxmlformats.org/officeDocument/2006/relationships/oleObject" Target="../embeddings/oleObject4.bin"/><Relationship Id="rId7" Type="http://schemas.openxmlformats.org/officeDocument/2006/relationships/oleObject" Target="../embeddings/oleObject5.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oleObject" Target="../embeddings/oleObject9.bin"/><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2590800" y="2863850"/>
            <a:ext cx="3802063" cy="946150"/>
          </a:xfrm>
          <a:prstGeom prst="rect">
            <a:avLst/>
          </a:prstGeom>
          <a:noFill/>
          <a:ln w="25400">
            <a:noFill/>
            <a:miter lim="800000"/>
            <a:headEnd/>
            <a:tailEnd type="none" w="lg" len="lg"/>
          </a:ln>
        </p:spPr>
        <p:txBody>
          <a:bodyPr wrap="none">
            <a:prstTxWarp prst="textNoShape">
              <a:avLst/>
            </a:prstTxWarp>
            <a:spAutoFit/>
          </a:bodyPr>
          <a:lstStyle/>
          <a:p>
            <a:pPr algn="ctr"/>
            <a:r>
              <a:rPr lang="en-US" sz="2800"/>
              <a:t>Radu Grosu</a:t>
            </a:r>
            <a:r>
              <a:rPr lang="en-US" sz="2800" b="0">
                <a:solidFill>
                  <a:schemeClr val="accent2"/>
                </a:solidFill>
              </a:rPr>
              <a:t> </a:t>
            </a:r>
            <a:r>
              <a:rPr lang="en-US" sz="2800"/>
              <a:t/>
            </a:r>
            <a:br>
              <a:rPr lang="en-US" sz="2800"/>
            </a:br>
            <a:r>
              <a:rPr lang="en-US" sz="2800"/>
              <a:t>SUNY at Stony Brook</a:t>
            </a:r>
          </a:p>
        </p:txBody>
      </p:sp>
      <p:sp>
        <p:nvSpPr>
          <p:cNvPr id="17411" name="Text Box 6"/>
          <p:cNvSpPr txBox="1">
            <a:spLocks noChangeArrowheads="1"/>
          </p:cNvSpPr>
          <p:nvPr/>
        </p:nvSpPr>
        <p:spPr bwMode="auto">
          <a:xfrm>
            <a:off x="1468202" y="1300163"/>
            <a:ext cx="6266334" cy="1138773"/>
          </a:xfrm>
          <a:prstGeom prst="rect">
            <a:avLst/>
          </a:prstGeom>
          <a:noFill/>
          <a:ln w="25400">
            <a:noFill/>
            <a:miter lim="800000"/>
            <a:headEnd/>
            <a:tailEnd type="none" w="lg" len="lg"/>
          </a:ln>
        </p:spPr>
        <p:txBody>
          <a:bodyPr wrap="none">
            <a:prstTxWarp prst="textNoShape">
              <a:avLst/>
            </a:prstTxWarp>
            <a:spAutoFit/>
          </a:bodyPr>
          <a:lstStyle/>
          <a:p>
            <a:pPr algn="ctr"/>
            <a:r>
              <a:rPr lang="en-US" sz="3400" dirty="0" smtClean="0">
                <a:solidFill>
                  <a:srgbClr val="A50021"/>
                </a:solidFill>
              </a:rPr>
              <a:t>From Cardiac Cells to</a:t>
            </a:r>
          </a:p>
          <a:p>
            <a:pPr algn="ctr"/>
            <a:r>
              <a:rPr lang="en-US" sz="3400" dirty="0" smtClean="0">
                <a:solidFill>
                  <a:srgbClr val="A50021"/>
                </a:solidFill>
              </a:rPr>
              <a:t>Genetic Regulatory Networks</a:t>
            </a:r>
          </a:p>
        </p:txBody>
      </p:sp>
      <p:sp>
        <p:nvSpPr>
          <p:cNvPr id="17412" name="Rectangle 5"/>
          <p:cNvSpPr>
            <a:spLocks noChangeArrowheads="1"/>
          </p:cNvSpPr>
          <p:nvPr/>
        </p:nvSpPr>
        <p:spPr bwMode="auto">
          <a:xfrm>
            <a:off x="685800" y="3935413"/>
            <a:ext cx="7696200" cy="1790700"/>
          </a:xfrm>
          <a:prstGeom prst="rect">
            <a:avLst/>
          </a:prstGeom>
          <a:noFill/>
          <a:ln w="9525">
            <a:noFill/>
            <a:miter lim="800000"/>
            <a:headEnd/>
            <a:tailEnd/>
          </a:ln>
        </p:spPr>
        <p:txBody>
          <a:bodyPr>
            <a:prstTxWarp prst="textNoShape">
              <a:avLst/>
            </a:prstTxWarp>
            <a:spAutoFit/>
          </a:bodyPr>
          <a:lstStyle/>
          <a:p>
            <a:pPr algn="ctr">
              <a:lnSpc>
                <a:spcPct val="150000"/>
              </a:lnSpc>
              <a:spcBef>
                <a:spcPts val="2200"/>
              </a:spcBef>
            </a:pPr>
            <a:r>
              <a:rPr lang="en-US" sz="2800">
                <a:solidFill>
                  <a:srgbClr val="006600"/>
                </a:solidFill>
              </a:rPr>
              <a:t>Joint work with </a:t>
            </a:r>
          </a:p>
          <a:p>
            <a:pPr algn="ctr">
              <a:lnSpc>
                <a:spcPct val="150000"/>
              </a:lnSpc>
              <a:spcBef>
                <a:spcPts val="1600"/>
              </a:spcBef>
            </a:pPr>
            <a:r>
              <a:rPr lang="en-US" sz="2200">
                <a:solidFill>
                  <a:srgbClr val="191919"/>
                </a:solidFill>
              </a:rPr>
              <a:t>Ezio Bartocci,  Gregory Batt,  Flavio H. Fenton, </a:t>
            </a:r>
          </a:p>
          <a:p>
            <a:pPr algn="ctr"/>
            <a:r>
              <a:rPr lang="en-US" sz="2200">
                <a:solidFill>
                  <a:srgbClr val="191919"/>
                </a:solidFill>
              </a:rPr>
              <a:t>James Glimm,  Colas Le Guernic, and  Scott A. Smolka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01" name="Rectangle 5"/>
          <p:cNvSpPr>
            <a:spLocks noChangeArrowheads="1"/>
          </p:cNvSpPr>
          <p:nvPr/>
        </p:nvSpPr>
        <p:spPr bwMode="auto">
          <a:xfrm>
            <a:off x="233363" y="492125"/>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MRM: Gates ODEs</a:t>
            </a:r>
          </a:p>
        </p:txBody>
      </p:sp>
      <p:graphicFrame>
        <p:nvGraphicFramePr>
          <p:cNvPr id="27650" name="Object 2"/>
          <p:cNvGraphicFramePr>
            <a:graphicFrameLocks noChangeAspect="1"/>
          </p:cNvGraphicFramePr>
          <p:nvPr/>
        </p:nvGraphicFramePr>
        <p:xfrm>
          <a:off x="862013" y="3949700"/>
          <a:ext cx="7748587" cy="2146300"/>
        </p:xfrm>
        <a:graphic>
          <a:graphicData uri="http://schemas.openxmlformats.org/presentationml/2006/ole">
            <p:oleObj spid="_x0000_s29698" name="Equation" r:id="rId3" imgW="3987800" imgH="1104900" progId="Equation.DSMT4">
              <p:embed/>
            </p:oleObj>
          </a:graphicData>
        </a:graphic>
      </p:graphicFrame>
      <p:sp>
        <p:nvSpPr>
          <p:cNvPr id="14" name="Cloud Callout 13"/>
          <p:cNvSpPr>
            <a:spLocks noChangeArrowheads="1"/>
          </p:cNvSpPr>
          <p:nvPr/>
        </p:nvSpPr>
        <p:spPr bwMode="auto">
          <a:xfrm>
            <a:off x="5943600" y="5029200"/>
            <a:ext cx="2362200" cy="884238"/>
          </a:xfrm>
          <a:prstGeom prst="cloudCallout">
            <a:avLst>
              <a:gd name="adj1" fmla="val -55644"/>
              <a:gd name="adj2" fmla="val -56194"/>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Sigmoidal</a:t>
            </a:r>
          </a:p>
          <a:p>
            <a:pPr algn="ctr"/>
            <a:r>
              <a:rPr lang="en-US" sz="2000"/>
              <a:t>Resistance</a:t>
            </a:r>
          </a:p>
        </p:txBody>
      </p:sp>
      <p:graphicFrame>
        <p:nvGraphicFramePr>
          <p:cNvPr id="144389" name="Object 3"/>
          <p:cNvGraphicFramePr>
            <a:graphicFrameLocks noChangeAspect="1"/>
          </p:cNvGraphicFramePr>
          <p:nvPr/>
        </p:nvGraphicFramePr>
        <p:xfrm>
          <a:off x="484188" y="1625600"/>
          <a:ext cx="5672137" cy="971550"/>
        </p:xfrm>
        <a:graphic>
          <a:graphicData uri="http://schemas.openxmlformats.org/presentationml/2006/ole">
            <p:oleObj spid="_x0000_s29699" name="Equation" r:id="rId4" imgW="3035300" imgH="520700" progId="Equation.DSMT4">
              <p:embed/>
            </p:oleObj>
          </a:graphicData>
        </a:graphic>
      </p:graphicFrame>
      <p:graphicFrame>
        <p:nvGraphicFramePr>
          <p:cNvPr id="144390" name="Object 4"/>
          <p:cNvGraphicFramePr>
            <a:graphicFrameLocks noChangeAspect="1"/>
          </p:cNvGraphicFramePr>
          <p:nvPr/>
        </p:nvGraphicFramePr>
        <p:xfrm>
          <a:off x="544513" y="2260600"/>
          <a:ext cx="7380287" cy="1625600"/>
        </p:xfrm>
        <a:graphic>
          <a:graphicData uri="http://schemas.openxmlformats.org/presentationml/2006/ole">
            <p:oleObj spid="_x0000_s29700" name="Equation" r:id="rId5" imgW="3860800" imgH="850900" progId="Equation.DSMT4">
              <p:embed/>
            </p:oleObj>
          </a:graphicData>
        </a:graphic>
      </p:graphicFrame>
      <p:sp>
        <p:nvSpPr>
          <p:cNvPr id="20" name="Cloud Callout 19"/>
          <p:cNvSpPr>
            <a:spLocks noChangeArrowheads="1"/>
          </p:cNvSpPr>
          <p:nvPr/>
        </p:nvSpPr>
        <p:spPr bwMode="auto">
          <a:xfrm>
            <a:off x="5486400" y="3124200"/>
            <a:ext cx="2362200" cy="914400"/>
          </a:xfrm>
          <a:prstGeom prst="cloudCallout">
            <a:avLst>
              <a:gd name="adj1" fmla="val -43861"/>
              <a:gd name="adj2" fmla="val 59292"/>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Piecewise  </a:t>
            </a:r>
          </a:p>
          <a:p>
            <a:pPr algn="ctr"/>
            <a:r>
              <a:rPr lang="en-US" sz="2000"/>
              <a:t>Resistance</a:t>
            </a:r>
          </a:p>
        </p:txBody>
      </p:sp>
      <p:sp>
        <p:nvSpPr>
          <p:cNvPr id="24" name="Cloud Callout 23"/>
          <p:cNvSpPr>
            <a:spLocks noChangeArrowheads="1"/>
          </p:cNvSpPr>
          <p:nvPr/>
        </p:nvSpPr>
        <p:spPr bwMode="auto">
          <a:xfrm>
            <a:off x="3429000" y="5562600"/>
            <a:ext cx="1847850" cy="808038"/>
          </a:xfrm>
          <a:prstGeom prst="cloudCallout">
            <a:avLst>
              <a:gd name="adj1" fmla="val -55644"/>
              <a:gd name="adj2" fmla="val -56194"/>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Sigmoid</a:t>
            </a:r>
          </a:p>
        </p:txBody>
      </p:sp>
      <p:sp>
        <p:nvSpPr>
          <p:cNvPr id="25" name="Cloud Callout 24"/>
          <p:cNvSpPr>
            <a:spLocks noChangeArrowheads="1"/>
          </p:cNvSpPr>
          <p:nvPr/>
        </p:nvSpPr>
        <p:spPr bwMode="auto">
          <a:xfrm>
            <a:off x="5334000" y="5486400"/>
            <a:ext cx="2362200" cy="914400"/>
          </a:xfrm>
          <a:prstGeom prst="cloudCallout">
            <a:avLst>
              <a:gd name="adj1" fmla="val -50671"/>
              <a:gd name="adj2" fmla="val -48116"/>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Piecewise  </a:t>
            </a:r>
          </a:p>
          <a:p>
            <a:pPr algn="ctr"/>
            <a:r>
              <a:rPr lang="en-US" sz="2000"/>
              <a:t>Resistance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44389"/>
                                        </p:tgtEl>
                                        <p:attrNameLst>
                                          <p:attrName>style.opacity</p:attrName>
                                        </p:attrNameLst>
                                      </p:cBhvr>
                                      <p:to>
                                        <p:strVal val="0.5"/>
                                      </p:to>
                                    </p:set>
                                    <p:animEffect filter="image" prLst="opacity: 0.5">
                                      <p:cBhvr rctx="IE">
                                        <p:cTn id="7" dur="indefinite"/>
                                        <p:tgtEl>
                                          <p:spTgt spid="144389"/>
                                        </p:tgtEl>
                                      </p:cBhvr>
                                    </p:animEffect>
                                  </p:childTnLst>
                                </p:cTn>
                              </p:par>
                              <p:par>
                                <p:cTn id="8" presetID="9" presetClass="emph" presetSubtype="0" nodeType="withEffect">
                                  <p:stCondLst>
                                    <p:cond delay="0"/>
                                  </p:stCondLst>
                                  <p:childTnLst>
                                    <p:set>
                                      <p:cBhvr rctx="PPT">
                                        <p:cTn id="9" dur="indefinite"/>
                                        <p:tgtEl>
                                          <p:spTgt spid="144390"/>
                                        </p:tgtEl>
                                        <p:attrNameLst>
                                          <p:attrName>style.opacity</p:attrName>
                                        </p:attrNameLst>
                                      </p:cBhvr>
                                      <p:to>
                                        <p:strVal val="0.5"/>
                                      </p:to>
                                    </p:set>
                                    <p:animEffect filter="image" prLst="opacity: 0.5">
                                      <p:cBhvr rctx="IE">
                                        <p:cTn id="10" dur="indefinite"/>
                                        <p:tgtEl>
                                          <p:spTgt spid="144390"/>
                                        </p:tgtEl>
                                      </p:cBhvr>
                                    </p:animEffect>
                                  </p:childTnLst>
                                </p:cTn>
                              </p:par>
                              <p:par>
                                <p:cTn id="11" presetID="1" presetClass="entr" presetSubtype="0" fill="hold" nodeType="withEffect">
                                  <p:stCondLst>
                                    <p:cond delay="0"/>
                                  </p:stCondLst>
                                  <p:childTnLst>
                                    <p:set>
                                      <p:cBhvr>
                                        <p:cTn id="12" dur="1" fill="hold">
                                          <p:stCondLst>
                                            <p:cond delay="0"/>
                                          </p:stCondLst>
                                        </p:cTn>
                                        <p:tgtEl>
                                          <p:spTgt spid="276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0" grpId="1" animBg="1"/>
      <p:bldP spid="24" grpId="0" animBg="1"/>
      <p:bldP spid="25" grpId="0" animBg="1"/>
      <p:bldP spid="25" grpId="1"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6630" name="Object 2"/>
          <p:cNvGraphicFramePr>
            <a:graphicFrameLocks noChangeAspect="1"/>
          </p:cNvGraphicFramePr>
          <p:nvPr/>
        </p:nvGraphicFramePr>
        <p:xfrm>
          <a:off x="427038" y="1485900"/>
          <a:ext cx="5851525" cy="2208213"/>
        </p:xfrm>
        <a:graphic>
          <a:graphicData uri="http://schemas.openxmlformats.org/presentationml/2006/ole">
            <p:oleObj spid="_x0000_s30722" name="Equation" r:id="rId3" imgW="3060700" imgH="1155700" progId="Equation.DSMT4">
              <p:embed/>
            </p:oleObj>
          </a:graphicData>
        </a:graphic>
      </p:graphicFrame>
      <p:graphicFrame>
        <p:nvGraphicFramePr>
          <p:cNvPr id="5" name="Object 3"/>
          <p:cNvGraphicFramePr>
            <a:graphicFrameLocks noChangeAspect="1"/>
          </p:cNvGraphicFramePr>
          <p:nvPr/>
        </p:nvGraphicFramePr>
        <p:xfrm>
          <a:off x="438150" y="3252788"/>
          <a:ext cx="5475288" cy="1725612"/>
        </p:xfrm>
        <a:graphic>
          <a:graphicData uri="http://schemas.openxmlformats.org/presentationml/2006/ole">
            <p:oleObj spid="_x0000_s30723" name="Equation" r:id="rId4" imgW="2819400" imgH="889000" progId="Equation.DSMT4">
              <p:embed/>
            </p:oleObj>
          </a:graphicData>
        </a:graphic>
      </p:graphicFrame>
      <p:sp>
        <p:nvSpPr>
          <p:cNvPr id="30725" name="Rectangle 5"/>
          <p:cNvSpPr>
            <a:spLocks noChangeArrowheads="1"/>
          </p:cNvSpPr>
          <p:nvPr/>
        </p:nvSpPr>
        <p:spPr bwMode="auto">
          <a:xfrm>
            <a:off x="233363" y="492125"/>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MRM: Voltage-Controlled Resistances/SSV</a:t>
            </a:r>
          </a:p>
        </p:txBody>
      </p:sp>
      <p:sp>
        <p:nvSpPr>
          <p:cNvPr id="15" name="Cloud Callout 14"/>
          <p:cNvSpPr>
            <a:spLocks noChangeArrowheads="1"/>
          </p:cNvSpPr>
          <p:nvPr/>
        </p:nvSpPr>
        <p:spPr bwMode="auto">
          <a:xfrm>
            <a:off x="6629400" y="1339850"/>
            <a:ext cx="2133600" cy="1081088"/>
          </a:xfrm>
          <a:prstGeom prst="cloudCallout">
            <a:avLst>
              <a:gd name="adj1" fmla="val -70949"/>
              <a:gd name="adj2" fmla="val 34713"/>
            </a:avLst>
          </a:prstGeom>
          <a:solidFill>
            <a:schemeClr val="bg1"/>
          </a:solidFill>
          <a:ln w="25400">
            <a:solidFill>
              <a:schemeClr val="tx1"/>
            </a:solidFill>
            <a:round/>
            <a:headEnd/>
            <a:tailEnd type="none" w="lg" len="lg"/>
          </a:ln>
        </p:spPr>
        <p:txBody>
          <a:bodyPr>
            <a:prstTxWarp prst="textNoShape">
              <a:avLst/>
            </a:prstTxWarp>
          </a:bodyPr>
          <a:lstStyle/>
          <a:p>
            <a:pPr algn="ctr"/>
            <a:r>
              <a:rPr lang="en-US" sz="2000"/>
              <a:t>Piecewise</a:t>
            </a:r>
          </a:p>
          <a:p>
            <a:pPr algn="ctr"/>
            <a:r>
              <a:rPr lang="en-US" sz="2000"/>
              <a:t>Constant</a:t>
            </a:r>
          </a:p>
          <a:p>
            <a:endParaRPr lang="en-US" sz="2000"/>
          </a:p>
        </p:txBody>
      </p:sp>
      <p:sp>
        <p:nvSpPr>
          <p:cNvPr id="18" name="Cloud Callout 17"/>
          <p:cNvSpPr>
            <a:spLocks noChangeArrowheads="1"/>
          </p:cNvSpPr>
          <p:nvPr/>
        </p:nvSpPr>
        <p:spPr bwMode="auto">
          <a:xfrm>
            <a:off x="6559550" y="3124200"/>
            <a:ext cx="2203450" cy="855663"/>
          </a:xfrm>
          <a:prstGeom prst="cloudCallout">
            <a:avLst>
              <a:gd name="adj1" fmla="val -70949"/>
              <a:gd name="adj2" fmla="val 34713"/>
            </a:avLst>
          </a:prstGeom>
          <a:solidFill>
            <a:schemeClr val="bg1"/>
          </a:solidFill>
          <a:ln w="25400">
            <a:solidFill>
              <a:schemeClr val="tx1"/>
            </a:solidFill>
            <a:round/>
            <a:headEnd/>
            <a:tailEnd type="none" w="lg" len="lg"/>
          </a:ln>
        </p:spPr>
        <p:txBody>
          <a:bodyPr>
            <a:prstTxWarp prst="textNoShape">
              <a:avLst/>
            </a:prstTxWarp>
          </a:bodyPr>
          <a:lstStyle/>
          <a:p>
            <a:r>
              <a:rPr lang="en-US" sz="2000"/>
              <a:t>Sigmoidal</a:t>
            </a:r>
          </a:p>
        </p:txBody>
      </p:sp>
      <p:graphicFrame>
        <p:nvGraphicFramePr>
          <p:cNvPr id="2" name="Object 4"/>
          <p:cNvGraphicFramePr>
            <a:graphicFrameLocks noChangeAspect="1"/>
          </p:cNvGraphicFramePr>
          <p:nvPr/>
        </p:nvGraphicFramePr>
        <p:xfrm>
          <a:off x="439738" y="4572000"/>
          <a:ext cx="6773862" cy="1601788"/>
        </p:xfrm>
        <a:graphic>
          <a:graphicData uri="http://schemas.openxmlformats.org/presentationml/2006/ole">
            <p:oleObj spid="_x0000_s30724" name="Equation" r:id="rId5" imgW="3543300" imgH="838200" progId="Equation.DSMT4">
              <p:embed/>
            </p:oleObj>
          </a:graphicData>
        </a:graphic>
      </p:graphicFrame>
      <p:sp>
        <p:nvSpPr>
          <p:cNvPr id="9" name="Cloud Callout 8"/>
          <p:cNvSpPr>
            <a:spLocks noChangeArrowheads="1"/>
          </p:cNvSpPr>
          <p:nvPr/>
        </p:nvSpPr>
        <p:spPr bwMode="auto">
          <a:xfrm>
            <a:off x="3810000" y="3962400"/>
            <a:ext cx="2133600" cy="1081088"/>
          </a:xfrm>
          <a:prstGeom prst="cloudCallout">
            <a:avLst>
              <a:gd name="adj1" fmla="val -70949"/>
              <a:gd name="adj2" fmla="val 34713"/>
            </a:avLst>
          </a:prstGeom>
          <a:solidFill>
            <a:schemeClr val="bg1"/>
          </a:solidFill>
          <a:ln w="25400">
            <a:solidFill>
              <a:schemeClr val="tx1"/>
            </a:solidFill>
            <a:round/>
            <a:headEnd/>
            <a:tailEnd type="none" w="lg" len="lg"/>
          </a:ln>
        </p:spPr>
        <p:txBody>
          <a:bodyPr>
            <a:prstTxWarp prst="textNoShape">
              <a:avLst/>
            </a:prstTxWarp>
          </a:bodyPr>
          <a:lstStyle/>
          <a:p>
            <a:pPr algn="ctr"/>
            <a:r>
              <a:rPr lang="en-US" sz="2000"/>
              <a:t>Piecewise</a:t>
            </a:r>
          </a:p>
          <a:p>
            <a:pPr algn="ctr"/>
            <a:r>
              <a:rPr lang="en-US" sz="2000"/>
              <a:t>Constant</a:t>
            </a:r>
          </a:p>
          <a:p>
            <a:endParaRPr lang="en-US" sz="2000"/>
          </a:p>
        </p:txBody>
      </p:sp>
      <p:sp>
        <p:nvSpPr>
          <p:cNvPr id="21" name="Cloud Callout 20"/>
          <p:cNvSpPr>
            <a:spLocks noChangeArrowheads="1"/>
          </p:cNvSpPr>
          <p:nvPr/>
        </p:nvSpPr>
        <p:spPr bwMode="auto">
          <a:xfrm>
            <a:off x="6559550" y="4195763"/>
            <a:ext cx="2203450" cy="1082675"/>
          </a:xfrm>
          <a:prstGeom prst="cloudCallout">
            <a:avLst>
              <a:gd name="adj1" fmla="val -70949"/>
              <a:gd name="adj2" fmla="val 34713"/>
            </a:avLst>
          </a:prstGeom>
          <a:solidFill>
            <a:schemeClr val="bg1"/>
          </a:solidFill>
          <a:ln w="25400">
            <a:solidFill>
              <a:schemeClr val="tx1"/>
            </a:solidFill>
            <a:round/>
            <a:headEnd/>
            <a:tailEnd type="none" w="lg" len="lg"/>
          </a:ln>
        </p:spPr>
        <p:txBody>
          <a:bodyPr>
            <a:prstTxWarp prst="textNoShape">
              <a:avLst/>
            </a:prstTxWarp>
          </a:bodyPr>
          <a:lstStyle/>
          <a:p>
            <a:pPr algn="ctr"/>
            <a:r>
              <a:rPr lang="en-US" sz="2000"/>
              <a:t>Piecewise</a:t>
            </a:r>
          </a:p>
          <a:p>
            <a:pPr algn="ctr"/>
            <a:r>
              <a:rPr lang="en-US" sz="2000"/>
              <a:t>Linear</a:t>
            </a:r>
          </a:p>
          <a:p>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mph" presetSubtype="0" grpId="1" nodeType="clickEffect">
                                  <p:stCondLst>
                                    <p:cond delay="0"/>
                                  </p:stCondLst>
                                  <p:childTnLst>
                                    <p:set>
                                      <p:cBhvr rctx="PPT">
                                        <p:cTn id="12" dur="indefinite"/>
                                        <p:tgtEl>
                                          <p:spTgt spid="15"/>
                                        </p:tgtEl>
                                        <p:attrNameLst>
                                          <p:attrName>style.opacity</p:attrName>
                                        </p:attrNameLst>
                                      </p:cBhvr>
                                      <p:to>
                                        <p:strVal val="0.5"/>
                                      </p:to>
                                    </p:set>
                                    <p:animEffect filter="image" prLst="opacity: 0.5">
                                      <p:cBhvr rctx="IE">
                                        <p:cTn id="13" dur="indefinite"/>
                                        <p:tgtEl>
                                          <p:spTgt spid="15"/>
                                        </p:tgtEl>
                                      </p:cBhvr>
                                    </p:animEffect>
                                  </p:childTnLst>
                                </p:cTn>
                              </p:par>
                              <p:par>
                                <p:cTn id="14" presetID="9" presetClass="emph" presetSubtype="0" nodeType="withEffect">
                                  <p:stCondLst>
                                    <p:cond delay="0"/>
                                  </p:stCondLst>
                                  <p:childTnLst>
                                    <p:set>
                                      <p:cBhvr rctx="PPT">
                                        <p:cTn id="15" dur="indefinite"/>
                                        <p:tgtEl>
                                          <p:spTgt spid="26630"/>
                                        </p:tgtEl>
                                        <p:attrNameLst>
                                          <p:attrName>style.opacity</p:attrName>
                                        </p:attrNameLst>
                                      </p:cBhvr>
                                      <p:to>
                                        <p:strVal val="0.5"/>
                                      </p:to>
                                    </p:set>
                                    <p:animEffect filter="image" prLst="opacity: 0.5">
                                      <p:cBhvr rctx="IE">
                                        <p:cTn id="16" dur="indefinite"/>
                                        <p:tgtEl>
                                          <p:spTgt spid="26630"/>
                                        </p:tgtEl>
                                      </p:cBhvr>
                                    </p:animEffec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0" nodeType="clickEffect">
                                  <p:stCondLst>
                                    <p:cond delay="0"/>
                                  </p:stCondLst>
                                  <p:childTnLst>
                                    <p:set>
                                      <p:cBhvr rctx="PPT">
                                        <p:cTn id="24" dur="indefinite"/>
                                        <p:tgtEl>
                                          <p:spTgt spid="18"/>
                                        </p:tgtEl>
                                        <p:attrNameLst>
                                          <p:attrName>style.opacity</p:attrName>
                                        </p:attrNameLst>
                                      </p:cBhvr>
                                      <p:to>
                                        <p:strVal val="0.5"/>
                                      </p:to>
                                    </p:set>
                                    <p:animEffect filter="image" prLst="opacity: 0.5">
                                      <p:cBhvr rctx="IE">
                                        <p:cTn id="25" dur="indefinite"/>
                                        <p:tgtEl>
                                          <p:spTgt spid="18"/>
                                        </p:tgtEl>
                                      </p:cBhvr>
                                    </p:animEffect>
                                  </p:childTnLst>
                                </p:cTn>
                              </p:par>
                              <p:par>
                                <p:cTn id="26" presetID="1"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9" grpId="0" animBg="1"/>
      <p:bldP spid="21"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56" name="Picture 28" descr="fenton.MM.OneAP.1pt.jpg"/>
          <p:cNvPicPr>
            <a:picLocks noChangeAspect="1"/>
          </p:cNvPicPr>
          <p:nvPr/>
        </p:nvPicPr>
        <p:blipFill>
          <a:blip r:embed="rId3"/>
          <a:srcRect/>
          <a:stretch>
            <a:fillRect/>
          </a:stretch>
        </p:blipFill>
        <p:spPr bwMode="auto">
          <a:xfrm>
            <a:off x="644525" y="914400"/>
            <a:ext cx="6767513" cy="5484813"/>
          </a:xfrm>
          <a:prstGeom prst="rect">
            <a:avLst/>
          </a:prstGeom>
          <a:noFill/>
          <a:ln w="9525">
            <a:noFill/>
            <a:miter lim="800000"/>
            <a:headEnd/>
            <a:tailEnd/>
          </a:ln>
        </p:spPr>
      </p:pic>
      <p:graphicFrame>
        <p:nvGraphicFramePr>
          <p:cNvPr id="31746" name="Object 2"/>
          <p:cNvGraphicFramePr>
            <a:graphicFrameLocks noChangeAspect="1"/>
          </p:cNvGraphicFramePr>
          <p:nvPr/>
        </p:nvGraphicFramePr>
        <p:xfrm>
          <a:off x="519113" y="5483225"/>
          <a:ext cx="874712" cy="420688"/>
        </p:xfrm>
        <a:graphic>
          <a:graphicData uri="http://schemas.openxmlformats.org/presentationml/2006/ole">
            <p:oleObj spid="_x0000_s31746" name="Equation" r:id="rId4" imgW="685800" imgH="330200" progId="Equation.DSMT4">
              <p:embed/>
            </p:oleObj>
          </a:graphicData>
        </a:graphic>
      </p:graphicFrame>
      <p:graphicFrame>
        <p:nvGraphicFramePr>
          <p:cNvPr id="31747" name="Object 3"/>
          <p:cNvGraphicFramePr>
            <a:graphicFrameLocks noChangeAspect="1"/>
          </p:cNvGraphicFramePr>
          <p:nvPr/>
        </p:nvGraphicFramePr>
        <p:xfrm>
          <a:off x="542925" y="4611688"/>
          <a:ext cx="873125" cy="420687"/>
        </p:xfrm>
        <a:graphic>
          <a:graphicData uri="http://schemas.openxmlformats.org/presentationml/2006/ole">
            <p:oleObj spid="_x0000_s31747" name="Equation" r:id="rId5" imgW="685800" imgH="330200" progId="Equation.DSMT4">
              <p:embed/>
            </p:oleObj>
          </a:graphicData>
        </a:graphic>
      </p:graphicFrame>
      <p:graphicFrame>
        <p:nvGraphicFramePr>
          <p:cNvPr id="31748" name="Object 4"/>
          <p:cNvGraphicFramePr>
            <a:graphicFrameLocks noChangeAspect="1"/>
          </p:cNvGraphicFramePr>
          <p:nvPr/>
        </p:nvGraphicFramePr>
        <p:xfrm>
          <a:off x="520700" y="5118100"/>
          <a:ext cx="889000" cy="420688"/>
        </p:xfrm>
        <a:graphic>
          <a:graphicData uri="http://schemas.openxmlformats.org/presentationml/2006/ole">
            <p:oleObj spid="_x0000_s31748" name="Equation" r:id="rId6" imgW="698500" imgH="330200" progId="Equation.DSMT4">
              <p:embed/>
            </p:oleObj>
          </a:graphicData>
        </a:graphic>
      </p:graphicFrame>
      <p:sp>
        <p:nvSpPr>
          <p:cNvPr id="52" name="Rectangle 51"/>
          <p:cNvSpPr/>
          <p:nvPr/>
        </p:nvSpPr>
        <p:spPr>
          <a:xfrm>
            <a:off x="1536700" y="1295400"/>
            <a:ext cx="5270500" cy="3505200"/>
          </a:xfrm>
          <a:prstGeom prst="rect">
            <a:avLst/>
          </a:prstGeom>
          <a:solidFill>
            <a:schemeClr val="accent3">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1527175" y="5741988"/>
            <a:ext cx="5270500" cy="46037"/>
          </a:xfrm>
          <a:prstGeom prst="rect">
            <a:avLst/>
          </a:prstGeom>
          <a:solidFill>
            <a:schemeClr val="accent6">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p:nvSpPr>
        <p:spPr>
          <a:xfrm>
            <a:off x="1536700" y="5410200"/>
            <a:ext cx="5270500" cy="327025"/>
          </a:xfrm>
          <a:prstGeom prst="rect">
            <a:avLst/>
          </a:prstGeom>
          <a:solidFill>
            <a:schemeClr val="accent5">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1524000" y="4800600"/>
            <a:ext cx="5270500" cy="609600"/>
          </a:xfrm>
          <a:prstGeom prst="rect">
            <a:avLst/>
          </a:prstGeom>
          <a:solidFill>
            <a:schemeClr val="accent4">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9" name="Curved Connector 18"/>
          <p:cNvCxnSpPr/>
          <p:nvPr/>
        </p:nvCxnSpPr>
        <p:spPr>
          <a:xfrm rot="10800000">
            <a:off x="1519238" y="5257800"/>
            <a:ext cx="1587" cy="207963"/>
          </a:xfrm>
          <a:prstGeom prst="bentConnector3">
            <a:avLst>
              <a:gd name="adj1" fmla="val 14395466"/>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40" name="Curved Connector 18"/>
          <p:cNvCxnSpPr/>
          <p:nvPr/>
        </p:nvCxnSpPr>
        <p:spPr>
          <a:xfrm rot="10800000">
            <a:off x="1527175" y="4719638"/>
            <a:ext cx="1588" cy="206375"/>
          </a:xfrm>
          <a:prstGeom prst="bentConnector3">
            <a:avLst>
              <a:gd name="adj1" fmla="val 14395466"/>
            </a:avLst>
          </a:prstGeom>
          <a:ln>
            <a:solidFill>
              <a:srgbClr val="006600"/>
            </a:solidFill>
            <a:tailEnd type="arrow"/>
          </a:ln>
        </p:spPr>
        <p:style>
          <a:lnRef idx="2">
            <a:schemeClr val="accent1"/>
          </a:lnRef>
          <a:fillRef idx="0">
            <a:schemeClr val="accent1"/>
          </a:fillRef>
          <a:effectRef idx="1">
            <a:schemeClr val="accent1"/>
          </a:effectRef>
          <a:fontRef idx="minor">
            <a:schemeClr val="tx1"/>
          </a:fontRef>
        </p:style>
      </p:cxnSp>
      <p:sp>
        <p:nvSpPr>
          <p:cNvPr id="41" name="Rounded Rectangular Callout 40"/>
          <p:cNvSpPr/>
          <p:nvPr/>
        </p:nvSpPr>
        <p:spPr>
          <a:xfrm>
            <a:off x="4267200" y="3557588"/>
            <a:ext cx="2508250" cy="1754187"/>
          </a:xfrm>
          <a:prstGeom prst="wedgeRoundRectCallout">
            <a:avLst/>
          </a:prstGeom>
          <a:solidFill>
            <a:schemeClr val="accent5">
              <a:lumMod val="40000"/>
              <a:lumOff val="6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42" name="Object 5"/>
          <p:cNvGraphicFramePr>
            <a:graphicFrameLocks noChangeAspect="1"/>
          </p:cNvGraphicFramePr>
          <p:nvPr/>
        </p:nvGraphicFramePr>
        <p:xfrm>
          <a:off x="4294188" y="3495675"/>
          <a:ext cx="2487612" cy="1809750"/>
        </p:xfrm>
        <a:graphic>
          <a:graphicData uri="http://schemas.openxmlformats.org/presentationml/2006/ole">
            <p:oleObj spid="_x0000_s31749" name="Equation" r:id="rId7" imgW="1955800" imgH="1422400" progId="Equation.DSMT4">
              <p:embed/>
            </p:oleObj>
          </a:graphicData>
        </a:graphic>
      </p:graphicFrame>
      <p:sp>
        <p:nvSpPr>
          <p:cNvPr id="43" name="Rounded Rectangular Callout 42"/>
          <p:cNvSpPr/>
          <p:nvPr/>
        </p:nvSpPr>
        <p:spPr>
          <a:xfrm>
            <a:off x="1600200" y="2909888"/>
            <a:ext cx="2666999" cy="1754187"/>
          </a:xfrm>
          <a:prstGeom prst="wedgeRoundRectCallout">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44" name="Object 6"/>
          <p:cNvGraphicFramePr>
            <a:graphicFrameLocks noChangeAspect="1"/>
          </p:cNvGraphicFramePr>
          <p:nvPr/>
        </p:nvGraphicFramePr>
        <p:xfrm>
          <a:off x="1693863" y="2863850"/>
          <a:ext cx="2506662" cy="1778000"/>
        </p:xfrm>
        <a:graphic>
          <a:graphicData uri="http://schemas.openxmlformats.org/presentationml/2006/ole">
            <p:oleObj spid="_x0000_s31750" name="Equation" r:id="rId8" imgW="1968500" imgH="1397000" progId="Equation.DSMT4">
              <p:embed/>
            </p:oleObj>
          </a:graphicData>
        </a:graphic>
      </p:graphicFrame>
      <p:cxnSp>
        <p:nvCxnSpPr>
          <p:cNvPr id="47" name="Curved Connector 18"/>
          <p:cNvCxnSpPr/>
          <p:nvPr/>
        </p:nvCxnSpPr>
        <p:spPr>
          <a:xfrm rot="10800000" flipH="1" flipV="1">
            <a:off x="6780213" y="5559425"/>
            <a:ext cx="1587" cy="207963"/>
          </a:xfrm>
          <a:prstGeom prst="bentConnector3">
            <a:avLst>
              <a:gd name="adj1" fmla="val 14395466"/>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18"/>
          <p:cNvCxnSpPr/>
          <p:nvPr/>
        </p:nvCxnSpPr>
        <p:spPr>
          <a:xfrm rot="10800000" flipH="1" flipV="1">
            <a:off x="6781800" y="5257800"/>
            <a:ext cx="1588" cy="207963"/>
          </a:xfrm>
          <a:prstGeom prst="bentConnector3">
            <a:avLst>
              <a:gd name="adj1" fmla="val 14395466"/>
            </a:avLst>
          </a:prstGeom>
          <a:ln>
            <a:solidFill>
              <a:srgbClr val="333399"/>
            </a:solidFill>
            <a:tailEnd type="arrow"/>
          </a:ln>
        </p:spPr>
        <p:style>
          <a:lnRef idx="2">
            <a:schemeClr val="accent1"/>
          </a:lnRef>
          <a:fillRef idx="0">
            <a:schemeClr val="accent1"/>
          </a:fillRef>
          <a:effectRef idx="1">
            <a:schemeClr val="accent1"/>
          </a:effectRef>
          <a:fontRef idx="minor">
            <a:schemeClr val="tx1"/>
          </a:fontRef>
        </p:style>
      </p:cxnSp>
      <p:cxnSp>
        <p:nvCxnSpPr>
          <p:cNvPr id="49" name="Curved Connector 18"/>
          <p:cNvCxnSpPr/>
          <p:nvPr/>
        </p:nvCxnSpPr>
        <p:spPr>
          <a:xfrm rot="10800000" flipH="1" flipV="1">
            <a:off x="6807200" y="4718050"/>
            <a:ext cx="1588" cy="207963"/>
          </a:xfrm>
          <a:prstGeom prst="bentConnector3">
            <a:avLst>
              <a:gd name="adj1" fmla="val 14395466"/>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1751" name="Object 7"/>
          <p:cNvGraphicFramePr>
            <a:graphicFrameLocks noChangeAspect="1"/>
          </p:cNvGraphicFramePr>
          <p:nvPr/>
        </p:nvGraphicFramePr>
        <p:xfrm>
          <a:off x="7086600" y="5470525"/>
          <a:ext cx="1520825" cy="420688"/>
        </p:xfrm>
        <a:graphic>
          <a:graphicData uri="http://schemas.openxmlformats.org/presentationml/2006/ole">
            <p:oleObj spid="_x0000_s31751" name="Equation" r:id="rId9" imgW="1193800" imgH="330200" progId="Equation.DSMT4">
              <p:embed/>
            </p:oleObj>
          </a:graphicData>
        </a:graphic>
      </p:graphicFrame>
      <p:graphicFrame>
        <p:nvGraphicFramePr>
          <p:cNvPr id="31752" name="Object 8"/>
          <p:cNvGraphicFramePr>
            <a:graphicFrameLocks noChangeAspect="1"/>
          </p:cNvGraphicFramePr>
          <p:nvPr/>
        </p:nvGraphicFramePr>
        <p:xfrm>
          <a:off x="7086600" y="5105400"/>
          <a:ext cx="1422400" cy="420688"/>
        </p:xfrm>
        <a:graphic>
          <a:graphicData uri="http://schemas.openxmlformats.org/presentationml/2006/ole">
            <p:oleObj spid="_x0000_s31752" name="Equation" r:id="rId10" imgW="1117600" imgH="330200" progId="Equation.DSMT4">
              <p:embed/>
            </p:oleObj>
          </a:graphicData>
        </a:graphic>
      </p:graphicFrame>
      <p:graphicFrame>
        <p:nvGraphicFramePr>
          <p:cNvPr id="31753" name="Object 9"/>
          <p:cNvGraphicFramePr>
            <a:graphicFrameLocks noChangeAspect="1"/>
          </p:cNvGraphicFramePr>
          <p:nvPr/>
        </p:nvGraphicFramePr>
        <p:xfrm>
          <a:off x="7083425" y="4614863"/>
          <a:ext cx="1309688" cy="420687"/>
        </p:xfrm>
        <a:graphic>
          <a:graphicData uri="http://schemas.openxmlformats.org/presentationml/2006/ole">
            <p:oleObj spid="_x0000_s31753" name="Equation" r:id="rId11" imgW="1028700" imgH="330200" progId="Equation.DSMT4">
              <p:embed/>
            </p:oleObj>
          </a:graphicData>
        </a:graphic>
      </p:graphicFrame>
      <p:sp>
        <p:nvSpPr>
          <p:cNvPr id="31768" name="Rectangle 5"/>
          <p:cNvSpPr>
            <a:spLocks noChangeArrowheads="1"/>
          </p:cNvSpPr>
          <p:nvPr/>
        </p:nvSpPr>
        <p:spPr bwMode="auto">
          <a:xfrm>
            <a:off x="233363" y="304800"/>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latin typeface="Arial Bold" charset="0"/>
                <a:ea typeface="Arial Bold" charset="0"/>
                <a:cs typeface="Arial Bold" charset="0"/>
              </a:rPr>
              <a:t>Minimal Resistance Model (MRM)</a:t>
            </a:r>
          </a:p>
        </p:txBody>
      </p:sp>
      <p:sp>
        <p:nvSpPr>
          <p:cNvPr id="9" name="Rounded Rectangular Callout 8"/>
          <p:cNvSpPr/>
          <p:nvPr/>
        </p:nvSpPr>
        <p:spPr>
          <a:xfrm>
            <a:off x="1752600" y="4884738"/>
            <a:ext cx="2601913" cy="1754187"/>
          </a:xfrm>
          <a:prstGeom prst="wedgeRoundRectCallout">
            <a:avLst>
              <a:gd name="adj1" fmla="val 56331"/>
              <a:gd name="adj2" fmla="val -1451"/>
              <a:gd name="adj3" fmla="val 16667"/>
            </a:avLst>
          </a:prstGeom>
          <a:solidFill>
            <a:srgbClr val="E1B45C"/>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39938" name="Object 10"/>
          <p:cNvGraphicFramePr>
            <a:graphicFrameLocks noChangeAspect="1"/>
          </p:cNvGraphicFramePr>
          <p:nvPr/>
        </p:nvGraphicFramePr>
        <p:xfrm>
          <a:off x="1792288" y="4816475"/>
          <a:ext cx="2489200" cy="1824038"/>
        </p:xfrm>
        <a:graphic>
          <a:graphicData uri="http://schemas.openxmlformats.org/presentationml/2006/ole">
            <p:oleObj spid="_x0000_s31754" name="Equation" r:id="rId12" imgW="1955800" imgH="1435100" progId="Equation.DSMT4">
              <p:embed/>
            </p:oleObj>
          </a:graphicData>
        </a:graphic>
      </p:graphicFrame>
      <p:cxnSp>
        <p:nvCxnSpPr>
          <p:cNvPr id="60" name="Curved Connector 18"/>
          <p:cNvCxnSpPr/>
          <p:nvPr/>
        </p:nvCxnSpPr>
        <p:spPr>
          <a:xfrm rot="10800000">
            <a:off x="1524000" y="5562600"/>
            <a:ext cx="1588" cy="207963"/>
          </a:xfrm>
          <a:prstGeom prst="bentConnector3">
            <a:avLst>
              <a:gd name="adj1" fmla="val 14395466"/>
            </a:avLst>
          </a:prstGeom>
          <a:ln>
            <a:solidFill>
              <a:srgbClr val="333399"/>
            </a:solidFill>
            <a:tailEnd type="arrow"/>
          </a:ln>
        </p:spPr>
        <p:style>
          <a:lnRef idx="2">
            <a:schemeClr val="accent1"/>
          </a:lnRef>
          <a:fillRef idx="0">
            <a:schemeClr val="accent1"/>
          </a:fillRef>
          <a:effectRef idx="1">
            <a:schemeClr val="accent1"/>
          </a:effectRef>
          <a:fontRef idx="minor">
            <a:schemeClr val="tx1"/>
          </a:fontRef>
        </p:style>
      </p:cxnSp>
      <p:sp>
        <p:nvSpPr>
          <p:cNvPr id="61" name="Rounded Rectangular Callout 60"/>
          <p:cNvSpPr/>
          <p:nvPr/>
        </p:nvSpPr>
        <p:spPr>
          <a:xfrm>
            <a:off x="3352800" y="1422400"/>
            <a:ext cx="4114800" cy="1754188"/>
          </a:xfrm>
          <a:prstGeom prst="wedgeRoundRectCallout">
            <a:avLst>
              <a:gd name="adj1" fmla="val 12309"/>
              <a:gd name="adj2" fmla="val 58880"/>
              <a:gd name="adj3" fmla="val 16667"/>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62" name="Object 11"/>
          <p:cNvGraphicFramePr>
            <a:graphicFrameLocks noChangeAspect="1"/>
          </p:cNvGraphicFramePr>
          <p:nvPr/>
        </p:nvGraphicFramePr>
        <p:xfrm>
          <a:off x="3429000" y="1371600"/>
          <a:ext cx="4008437" cy="1776413"/>
        </p:xfrm>
        <a:graphic>
          <a:graphicData uri="http://schemas.openxmlformats.org/presentationml/2006/ole">
            <p:oleObj spid="_x0000_s31755" name="Equation" r:id="rId13" imgW="3149600" imgH="13970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9" grpId="0" animBg="1"/>
      <p:bldP spid="61"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4" name="Rectangle 2"/>
          <p:cNvSpPr txBox="1">
            <a:spLocks noChangeArrowheads="1"/>
          </p:cNvSpPr>
          <p:nvPr/>
        </p:nvSpPr>
        <p:spPr bwMode="auto">
          <a:xfrm>
            <a:off x="673100" y="381000"/>
            <a:ext cx="8229600" cy="850900"/>
          </a:xfrm>
          <a:prstGeom prst="rect">
            <a:avLst/>
          </a:prstGeom>
          <a:noFill/>
          <a:ln w="9525">
            <a:noFill/>
            <a:miter lim="800000"/>
            <a:headEnd/>
            <a:tailEnd/>
          </a:ln>
        </p:spPr>
        <p:txBody>
          <a:bodyPr anchor="ctr">
            <a:prstTxWarp prst="textNoShape">
              <a:avLst/>
            </a:prstTxWarp>
          </a:bodyPr>
          <a:lstStyle/>
          <a:p>
            <a:pPr algn="ctr"/>
            <a:r>
              <a:rPr lang="it-IT" sz="3200" dirty="0" err="1">
                <a:solidFill>
                  <a:srgbClr val="A50021"/>
                </a:solidFill>
              </a:rPr>
              <a:t>Sigmoid</a:t>
            </a:r>
            <a:r>
              <a:rPr lang="it-IT" sz="3200" dirty="0" smtClean="0">
                <a:solidFill>
                  <a:srgbClr val="A50021"/>
                </a:solidFill>
              </a:rPr>
              <a:t> </a:t>
            </a:r>
            <a:r>
              <a:rPr lang="it-IT" sz="3200" dirty="0" err="1" smtClean="0">
                <a:solidFill>
                  <a:srgbClr val="A50021"/>
                </a:solidFill>
              </a:rPr>
              <a:t>Closure</a:t>
            </a:r>
            <a:r>
              <a:rPr lang="it-IT" sz="3200" dirty="0" smtClean="0">
                <a:solidFill>
                  <a:srgbClr val="A50021"/>
                </a:solidFill>
              </a:rPr>
              <a:t> </a:t>
            </a:r>
            <a:r>
              <a:rPr lang="it-IT" sz="3200" dirty="0" err="1" smtClean="0">
                <a:solidFill>
                  <a:srgbClr val="A50021"/>
                </a:solidFill>
              </a:rPr>
              <a:t>Property</a:t>
            </a:r>
            <a:endParaRPr lang="it-IT" sz="3200" dirty="0">
              <a:solidFill>
                <a:srgbClr val="A50021"/>
              </a:solidFill>
            </a:endParaRPr>
          </a:p>
        </p:txBody>
      </p:sp>
      <p:grpSp>
        <p:nvGrpSpPr>
          <p:cNvPr id="3" name="Group 33"/>
          <p:cNvGrpSpPr>
            <a:grpSpLocks/>
          </p:cNvGrpSpPr>
          <p:nvPr/>
        </p:nvGrpSpPr>
        <p:grpSpPr bwMode="auto">
          <a:xfrm>
            <a:off x="814287" y="3343275"/>
            <a:ext cx="7710588" cy="2981325"/>
            <a:chOff x="814287" y="3343275"/>
            <a:chExt cx="7710588" cy="2981325"/>
          </a:xfrm>
        </p:grpSpPr>
        <p:sp>
          <p:nvSpPr>
            <p:cNvPr id="32778" name="TextBox 6"/>
            <p:cNvSpPr txBox="1">
              <a:spLocks noChangeArrowheads="1"/>
            </p:cNvSpPr>
            <p:nvPr/>
          </p:nvSpPr>
          <p:spPr bwMode="auto">
            <a:xfrm>
              <a:off x="814287" y="3581400"/>
              <a:ext cx="1090713" cy="461665"/>
            </a:xfrm>
            <a:prstGeom prst="rect">
              <a:avLst/>
            </a:prstGeom>
            <a:noFill/>
            <a:ln w="9525">
              <a:noFill/>
              <a:miter lim="800000"/>
              <a:headEnd/>
              <a:tailEnd/>
            </a:ln>
          </p:spPr>
          <p:txBody>
            <a:bodyPr wrap="none">
              <a:prstTxWarp prst="textNoShape">
                <a:avLst/>
              </a:prstTxWarp>
              <a:spAutoFit/>
            </a:bodyPr>
            <a:lstStyle/>
            <a:p>
              <a:r>
                <a:rPr lang="en-US" sz="2400">
                  <a:solidFill>
                    <a:srgbClr val="006600"/>
                  </a:solidFill>
                </a:rPr>
                <a:t>Proof:</a:t>
              </a:r>
            </a:p>
          </p:txBody>
        </p:sp>
        <p:sp>
          <p:nvSpPr>
            <p:cNvPr id="32779" name="Freeform 58"/>
            <p:cNvSpPr>
              <a:spLocks noChangeArrowheads="1"/>
            </p:cNvSpPr>
            <p:nvPr/>
          </p:nvSpPr>
          <p:spPr bwMode="auto">
            <a:xfrm>
              <a:off x="5891479" y="3870131"/>
              <a:ext cx="2620694" cy="2117480"/>
            </a:xfrm>
            <a:custGeom>
              <a:avLst/>
              <a:gdLst>
                <a:gd name="T0" fmla="*/ 0 w 2620433"/>
                <a:gd name="T1" fmla="*/ 2118294 h 2116666"/>
                <a:gd name="T2" fmla="*/ 177836 w 2620433"/>
                <a:gd name="T3" fmla="*/ 2105584 h 2116666"/>
                <a:gd name="T4" fmla="*/ 258285 w 2620433"/>
                <a:gd name="T5" fmla="*/ 2101348 h 2116666"/>
                <a:gd name="T6" fmla="*/ 342968 w 2620433"/>
                <a:gd name="T7" fmla="*/ 2092875 h 2116666"/>
                <a:gd name="T8" fmla="*/ 427653 w 2620433"/>
                <a:gd name="T9" fmla="*/ 2084402 h 2116666"/>
                <a:gd name="T10" fmla="*/ 554677 w 2620433"/>
                <a:gd name="T11" fmla="*/ 2054746 h 2116666"/>
                <a:gd name="T12" fmla="*/ 630893 w 2620433"/>
                <a:gd name="T13" fmla="*/ 2020854 h 2116666"/>
                <a:gd name="T14" fmla="*/ 770621 w 2620433"/>
                <a:gd name="T15" fmla="*/ 1936121 h 2116666"/>
                <a:gd name="T16" fmla="*/ 876474 w 2620433"/>
                <a:gd name="T17" fmla="*/ 1838680 h 2116666"/>
                <a:gd name="T18" fmla="*/ 982329 w 2620433"/>
                <a:gd name="T19" fmla="*/ 1686162 h 2116666"/>
                <a:gd name="T20" fmla="*/ 1075481 w 2620433"/>
                <a:gd name="T21" fmla="*/ 1520935 h 2116666"/>
                <a:gd name="T22" fmla="*/ 1189803 w 2620433"/>
                <a:gd name="T23" fmla="*/ 1241320 h 2116666"/>
                <a:gd name="T24" fmla="*/ 1325297 w 2620433"/>
                <a:gd name="T25" fmla="*/ 910866 h 2116666"/>
                <a:gd name="T26" fmla="*/ 1448088 w 2620433"/>
                <a:gd name="T27" fmla="*/ 627015 h 2116666"/>
                <a:gd name="T28" fmla="*/ 1541239 w 2620433"/>
                <a:gd name="T29" fmla="*/ 440604 h 2116666"/>
                <a:gd name="T30" fmla="*/ 1604753 w 2620433"/>
                <a:gd name="T31" fmla="*/ 351636 h 2116666"/>
                <a:gd name="T32" fmla="*/ 1647095 w 2620433"/>
                <a:gd name="T33" fmla="*/ 300798 h 2116666"/>
                <a:gd name="T34" fmla="*/ 1697905 w 2620433"/>
                <a:gd name="T35" fmla="*/ 233013 h 2116666"/>
                <a:gd name="T36" fmla="*/ 1782589 w 2620433"/>
                <a:gd name="T37" fmla="*/ 156753 h 2116666"/>
                <a:gd name="T38" fmla="*/ 1892676 w 2620433"/>
                <a:gd name="T39" fmla="*/ 93205 h 2116666"/>
                <a:gd name="T40" fmla="*/ 2028171 w 2620433"/>
                <a:gd name="T41" fmla="*/ 46602 h 2116666"/>
                <a:gd name="T42" fmla="*/ 2184836 w 2620433"/>
                <a:gd name="T43" fmla="*/ 16947 h 2116666"/>
                <a:gd name="T44" fmla="*/ 2311860 w 2620433"/>
                <a:gd name="T45" fmla="*/ 4237 h 2116666"/>
                <a:gd name="T46" fmla="*/ 2620955 w 2620433"/>
                <a:gd name="T47" fmla="*/ 0 h 21166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0433"/>
                <a:gd name="T73" fmla="*/ 0 h 2116666"/>
                <a:gd name="T74" fmla="*/ 2620433 w 2620433"/>
                <a:gd name="T75" fmla="*/ 2116666 h 21166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0433" h="2116666">
                  <a:moveTo>
                    <a:pt x="0" y="2116666"/>
                  </a:moveTo>
                  <a:lnTo>
                    <a:pt x="177800" y="2103966"/>
                  </a:lnTo>
                  <a:lnTo>
                    <a:pt x="258233" y="2099733"/>
                  </a:lnTo>
                  <a:lnTo>
                    <a:pt x="342900" y="2091266"/>
                  </a:lnTo>
                  <a:lnTo>
                    <a:pt x="427567" y="2082800"/>
                  </a:lnTo>
                  <a:lnTo>
                    <a:pt x="554567" y="2053166"/>
                  </a:lnTo>
                  <a:lnTo>
                    <a:pt x="630767" y="2019300"/>
                  </a:lnTo>
                  <a:lnTo>
                    <a:pt x="770467" y="1934633"/>
                  </a:lnTo>
                  <a:lnTo>
                    <a:pt x="876300" y="1837266"/>
                  </a:lnTo>
                  <a:lnTo>
                    <a:pt x="982133" y="1684866"/>
                  </a:lnTo>
                  <a:lnTo>
                    <a:pt x="1075267" y="1519766"/>
                  </a:lnTo>
                  <a:lnTo>
                    <a:pt x="1189567" y="1240366"/>
                  </a:lnTo>
                  <a:lnTo>
                    <a:pt x="1325033" y="910166"/>
                  </a:lnTo>
                  <a:lnTo>
                    <a:pt x="1447800" y="626533"/>
                  </a:lnTo>
                  <a:lnTo>
                    <a:pt x="1540933" y="440266"/>
                  </a:lnTo>
                  <a:lnTo>
                    <a:pt x="1604433" y="351366"/>
                  </a:lnTo>
                  <a:lnTo>
                    <a:pt x="1646767" y="300566"/>
                  </a:lnTo>
                  <a:lnTo>
                    <a:pt x="1697567" y="232833"/>
                  </a:lnTo>
                  <a:lnTo>
                    <a:pt x="1782233" y="156633"/>
                  </a:lnTo>
                  <a:lnTo>
                    <a:pt x="1892300" y="93133"/>
                  </a:lnTo>
                  <a:lnTo>
                    <a:pt x="2027767" y="46566"/>
                  </a:lnTo>
                  <a:lnTo>
                    <a:pt x="2184400" y="16933"/>
                  </a:lnTo>
                  <a:lnTo>
                    <a:pt x="2311400" y="4233"/>
                  </a:lnTo>
                  <a:lnTo>
                    <a:pt x="2620433" y="0"/>
                  </a:lnTo>
                </a:path>
              </a:pathLst>
            </a:custGeom>
            <a:noFill/>
            <a:ln w="25400">
              <a:solidFill>
                <a:schemeClr val="accent1"/>
              </a:solidFill>
              <a:round/>
              <a:headEnd/>
              <a:tailEnd type="none" w="lg" len="lg"/>
            </a:ln>
          </p:spPr>
          <p:txBody>
            <a:bodyPr>
              <a:prstTxWarp prst="textNoShape">
                <a:avLst/>
              </a:prstTxWarp>
            </a:bodyPr>
            <a:lstStyle/>
            <a:p>
              <a:endParaRPr lang="en-US"/>
            </a:p>
          </p:txBody>
        </p:sp>
        <p:sp>
          <p:nvSpPr>
            <p:cNvPr id="32780" name="Oval 59"/>
            <p:cNvSpPr>
              <a:spLocks noChangeArrowheads="1"/>
            </p:cNvSpPr>
            <p:nvPr/>
          </p:nvSpPr>
          <p:spPr bwMode="auto">
            <a:xfrm>
              <a:off x="8479151" y="3848955"/>
              <a:ext cx="45724" cy="45737"/>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2781" name="Oval 60"/>
            <p:cNvSpPr>
              <a:spLocks noChangeArrowheads="1"/>
            </p:cNvSpPr>
            <p:nvPr/>
          </p:nvSpPr>
          <p:spPr bwMode="auto">
            <a:xfrm>
              <a:off x="5874968" y="5964742"/>
              <a:ext cx="45724" cy="45737"/>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2782" name="Straight Connector 61"/>
            <p:cNvCxnSpPr>
              <a:cxnSpLocks noChangeShapeType="1"/>
            </p:cNvCxnSpPr>
            <p:nvPr/>
          </p:nvCxnSpPr>
          <p:spPr bwMode="auto">
            <a:xfrm rot="5400000">
              <a:off x="6106957" y="4929717"/>
              <a:ext cx="2161526" cy="1588"/>
            </a:xfrm>
            <a:prstGeom prst="line">
              <a:avLst/>
            </a:prstGeom>
            <a:noFill/>
            <a:ln w="9525">
              <a:solidFill>
                <a:schemeClr val="tx1"/>
              </a:solidFill>
              <a:prstDash val="dash"/>
              <a:round/>
              <a:headEnd/>
              <a:tailEnd type="none" w="lg" len="lg"/>
            </a:ln>
          </p:spPr>
        </p:cxnSp>
        <p:cxnSp>
          <p:nvCxnSpPr>
            <p:cNvPr id="32783" name="Straight Connector 62"/>
            <p:cNvCxnSpPr>
              <a:cxnSpLocks noChangeShapeType="1"/>
            </p:cNvCxnSpPr>
            <p:nvPr/>
          </p:nvCxnSpPr>
          <p:spPr bwMode="auto">
            <a:xfrm flipV="1">
              <a:off x="5874968" y="3850228"/>
              <a:ext cx="2649907" cy="13550"/>
            </a:xfrm>
            <a:prstGeom prst="line">
              <a:avLst/>
            </a:prstGeom>
            <a:noFill/>
            <a:ln w="9525">
              <a:solidFill>
                <a:schemeClr val="tx1"/>
              </a:solidFill>
              <a:prstDash val="dash"/>
              <a:round/>
              <a:headEnd/>
              <a:tailEnd type="none" w="lg" len="lg"/>
            </a:ln>
          </p:spPr>
        </p:cxnSp>
        <p:cxnSp>
          <p:nvCxnSpPr>
            <p:cNvPr id="32784" name="Straight Connector 63"/>
            <p:cNvCxnSpPr>
              <a:cxnSpLocks noChangeShapeType="1"/>
            </p:cNvCxnSpPr>
            <p:nvPr/>
          </p:nvCxnSpPr>
          <p:spPr bwMode="auto">
            <a:xfrm flipV="1">
              <a:off x="5874968" y="5987188"/>
              <a:ext cx="2649907" cy="13550"/>
            </a:xfrm>
            <a:prstGeom prst="line">
              <a:avLst/>
            </a:prstGeom>
            <a:noFill/>
            <a:ln w="9525">
              <a:solidFill>
                <a:schemeClr val="tx1"/>
              </a:solidFill>
              <a:prstDash val="dash"/>
              <a:round/>
              <a:headEnd/>
              <a:tailEnd type="none" w="lg" len="lg"/>
            </a:ln>
          </p:spPr>
        </p:cxnSp>
        <p:sp>
          <p:nvSpPr>
            <p:cNvPr id="32785" name="TextBox 64"/>
            <p:cNvSpPr txBox="1">
              <a:spLocks noChangeArrowheads="1"/>
            </p:cNvSpPr>
            <p:nvPr/>
          </p:nvSpPr>
          <p:spPr bwMode="auto">
            <a:xfrm>
              <a:off x="5486400" y="5740697"/>
              <a:ext cx="439544" cy="461665"/>
            </a:xfrm>
            <a:prstGeom prst="rect">
              <a:avLst/>
            </a:prstGeom>
            <a:noFill/>
            <a:ln w="9525">
              <a:noFill/>
              <a:miter lim="800000"/>
              <a:headEnd/>
              <a:tailEnd/>
            </a:ln>
          </p:spPr>
          <p:txBody>
            <a:bodyPr wrap="none">
              <a:prstTxWarp prst="textNoShape">
                <a:avLst/>
              </a:prstTxWarp>
              <a:spAutoFit/>
            </a:bodyPr>
            <a:lstStyle/>
            <a:p>
              <a:r>
                <a:rPr lang="en-US" sz="2400" b="0" i="1">
                  <a:solidFill>
                    <a:srgbClr val="1F497D"/>
                  </a:solidFill>
                  <a:latin typeface="Times New Roman" charset="0"/>
                  <a:ea typeface="Times New Roman" charset="0"/>
                  <a:cs typeface="Times New Roman" charset="0"/>
                </a:rPr>
                <a:t>a</a:t>
              </a:r>
            </a:p>
          </p:txBody>
        </p:sp>
        <p:cxnSp>
          <p:nvCxnSpPr>
            <p:cNvPr id="32786" name="Straight Arrow Connector 65"/>
            <p:cNvCxnSpPr>
              <a:cxnSpLocks noChangeShapeType="1"/>
              <a:stCxn id="32779" idx="1"/>
            </p:cNvCxnSpPr>
            <p:nvPr/>
          </p:nvCxnSpPr>
          <p:spPr bwMode="auto">
            <a:xfrm flipV="1">
              <a:off x="6069297" y="3894692"/>
              <a:ext cx="26113" cy="2080214"/>
            </a:xfrm>
            <a:prstGeom prst="straightConnector1">
              <a:avLst/>
            </a:prstGeom>
            <a:noFill/>
            <a:ln w="25400">
              <a:solidFill>
                <a:schemeClr val="tx1"/>
              </a:solidFill>
              <a:round/>
              <a:headEnd type="arrow" w="med" len="med"/>
              <a:tailEnd type="arrow" w="med" len="med"/>
            </a:ln>
          </p:spPr>
        </p:cxnSp>
        <p:sp>
          <p:nvSpPr>
            <p:cNvPr id="30749" name="TextBox 66"/>
            <p:cNvSpPr txBox="1">
              <a:spLocks noChangeArrowheads="1"/>
            </p:cNvSpPr>
            <p:nvPr/>
          </p:nvSpPr>
          <p:spPr bwMode="auto">
            <a:xfrm>
              <a:off x="6162675" y="4572000"/>
              <a:ext cx="695325" cy="461963"/>
            </a:xfrm>
            <a:prstGeom prst="rect">
              <a:avLst/>
            </a:prstGeom>
            <a:noFill/>
            <a:ln w="9525">
              <a:noFill/>
              <a:miter lim="800000"/>
              <a:headEnd/>
              <a:tailEnd/>
            </a:ln>
          </p:spPr>
          <p:txBody>
            <a:bodyPr wrap="none">
              <a:prstTxWarp prst="textNoShape">
                <a:avLst/>
              </a:prstTxWarp>
              <a:spAutoFit/>
            </a:bodyPr>
            <a:lstStyle/>
            <a:p>
              <a:pPr>
                <a:defRPr/>
              </a:pPr>
              <a:r>
                <a:rPr lang="en-US" sz="2400" b="0" i="1" dirty="0" err="1">
                  <a:solidFill>
                    <a:schemeClr val="accent1">
                      <a:lumMod val="75000"/>
                    </a:schemeClr>
                  </a:solidFill>
                  <a:latin typeface="Times New Roman"/>
                  <a:cs typeface="Times New Roman"/>
                </a:rPr>
                <a:t>b</a:t>
              </a:r>
              <a:r>
                <a:rPr lang="en-US" sz="2400" b="0" i="1" dirty="0">
                  <a:solidFill>
                    <a:schemeClr val="accent1">
                      <a:lumMod val="75000"/>
                    </a:schemeClr>
                  </a:solidFill>
                  <a:latin typeface="Times New Roman"/>
                  <a:cs typeface="Times New Roman"/>
                </a:rPr>
                <a:t>-a</a:t>
              </a:r>
            </a:p>
          </p:txBody>
        </p:sp>
        <p:graphicFrame>
          <p:nvGraphicFramePr>
            <p:cNvPr id="32771" name="Object 3"/>
            <p:cNvGraphicFramePr>
              <a:graphicFrameLocks noChangeAspect="1"/>
            </p:cNvGraphicFramePr>
            <p:nvPr/>
          </p:nvGraphicFramePr>
          <p:xfrm>
            <a:off x="7123113" y="6018212"/>
            <a:ext cx="219075" cy="306388"/>
          </p:xfrm>
          <a:graphic>
            <a:graphicData uri="http://schemas.openxmlformats.org/presentationml/2006/ole">
              <p:oleObj spid="_x0000_s32771" name="Equation" r:id="rId3" imgW="127000" imgH="177800" progId="Equation.DSMT4">
                <p:embed/>
              </p:oleObj>
            </a:graphicData>
          </a:graphic>
        </p:graphicFrame>
        <p:graphicFrame>
          <p:nvGraphicFramePr>
            <p:cNvPr id="32772" name="Object 4"/>
            <p:cNvGraphicFramePr>
              <a:graphicFrameLocks noChangeAspect="1"/>
            </p:cNvGraphicFramePr>
            <p:nvPr/>
          </p:nvGraphicFramePr>
          <p:xfrm>
            <a:off x="6334125" y="3343275"/>
            <a:ext cx="1819275" cy="461962"/>
          </p:xfrm>
          <a:graphic>
            <a:graphicData uri="http://schemas.openxmlformats.org/presentationml/2006/ole">
              <p:oleObj spid="_x0000_s32772" name="Equation" r:id="rId4" imgW="901700" imgH="228600" progId="Equation.DSMT4">
                <p:embed/>
              </p:oleObj>
            </a:graphicData>
          </a:graphic>
        </p:graphicFrame>
        <p:sp>
          <p:nvSpPr>
            <p:cNvPr id="30" name="TextBox 66"/>
            <p:cNvSpPr txBox="1">
              <a:spLocks noChangeArrowheads="1"/>
            </p:cNvSpPr>
            <p:nvPr/>
          </p:nvSpPr>
          <p:spPr bwMode="auto">
            <a:xfrm>
              <a:off x="5503863" y="3606800"/>
              <a:ext cx="439737" cy="461963"/>
            </a:xfrm>
            <a:prstGeom prst="rect">
              <a:avLst/>
            </a:prstGeom>
            <a:noFill/>
            <a:ln w="9525">
              <a:noFill/>
              <a:miter lim="800000"/>
              <a:headEnd/>
              <a:tailEnd/>
            </a:ln>
          </p:spPr>
          <p:txBody>
            <a:bodyPr wrap="none">
              <a:prstTxWarp prst="textNoShape">
                <a:avLst/>
              </a:prstTxWarp>
              <a:spAutoFit/>
            </a:bodyPr>
            <a:lstStyle/>
            <a:p>
              <a:pPr>
                <a:defRPr/>
              </a:pPr>
              <a:r>
                <a:rPr lang="en-US" sz="2400" b="0" i="1" dirty="0" err="1">
                  <a:solidFill>
                    <a:schemeClr val="accent1">
                      <a:lumMod val="75000"/>
                    </a:schemeClr>
                  </a:solidFill>
                  <a:latin typeface="Times New Roman"/>
                  <a:cs typeface="Times New Roman"/>
                </a:rPr>
                <a:t>b</a:t>
              </a:r>
              <a:endParaRPr lang="en-US" sz="2400" b="0" i="1" dirty="0">
                <a:solidFill>
                  <a:schemeClr val="accent1">
                    <a:lumMod val="75000"/>
                  </a:schemeClr>
                </a:solidFill>
                <a:latin typeface="Times New Roman"/>
                <a:cs typeface="Times New Roman"/>
              </a:endParaRPr>
            </a:p>
          </p:txBody>
        </p:sp>
        <p:graphicFrame>
          <p:nvGraphicFramePr>
            <p:cNvPr id="32773" name="Object 5"/>
            <p:cNvGraphicFramePr>
              <a:graphicFrameLocks noChangeAspect="1"/>
            </p:cNvGraphicFramePr>
            <p:nvPr/>
          </p:nvGraphicFramePr>
          <p:xfrm>
            <a:off x="936625" y="4633913"/>
            <a:ext cx="4702175" cy="779462"/>
          </p:xfrm>
          <a:graphic>
            <a:graphicData uri="http://schemas.openxmlformats.org/presentationml/2006/ole">
              <p:oleObj spid="_x0000_s32773" name="Equation" r:id="rId5" imgW="2374900" imgH="393700" progId="Equation.DSMT4">
                <p:embed/>
              </p:oleObj>
            </a:graphicData>
          </a:graphic>
        </p:graphicFrame>
      </p:grpSp>
      <p:grpSp>
        <p:nvGrpSpPr>
          <p:cNvPr id="4" name="Group 32"/>
          <p:cNvGrpSpPr>
            <a:grpSpLocks/>
          </p:cNvGrpSpPr>
          <p:nvPr/>
        </p:nvGrpSpPr>
        <p:grpSpPr bwMode="auto">
          <a:xfrm>
            <a:off x="647700" y="1454150"/>
            <a:ext cx="7658100" cy="1797050"/>
            <a:chOff x="647700" y="1454259"/>
            <a:chExt cx="7658100" cy="1796941"/>
          </a:xfrm>
        </p:grpSpPr>
        <p:sp>
          <p:nvSpPr>
            <p:cNvPr id="30730" name="TextBox 4"/>
            <p:cNvSpPr txBox="1">
              <a:spLocks noChangeArrowheads="1"/>
            </p:cNvSpPr>
            <p:nvPr/>
          </p:nvSpPr>
          <p:spPr bwMode="auto">
            <a:xfrm>
              <a:off x="647700" y="1454259"/>
              <a:ext cx="7658100" cy="907995"/>
            </a:xfrm>
            <a:prstGeom prst="rect">
              <a:avLst/>
            </a:prstGeom>
            <a:noFill/>
            <a:ln w="9525">
              <a:noFill/>
              <a:miter lim="800000"/>
              <a:headEnd/>
              <a:tailEnd/>
            </a:ln>
          </p:spPr>
          <p:txBody>
            <a:bodyPr>
              <a:prstTxWarp prst="textNoShape">
                <a:avLst/>
              </a:prstTxWarp>
              <a:spAutoFit/>
            </a:bodyPr>
            <a:lstStyle/>
            <a:p>
              <a:pPr>
                <a:defRPr/>
              </a:pPr>
              <a:r>
                <a:rPr lang="en-US" sz="2400" dirty="0">
                  <a:solidFill>
                    <a:srgbClr val="006600"/>
                  </a:solidFill>
                </a:rPr>
                <a:t>Theorem:  </a:t>
              </a:r>
              <a:r>
                <a:rPr lang="en-US" sz="2400" dirty="0"/>
                <a:t>For </a:t>
              </a:r>
              <a:r>
                <a:rPr lang="en-US" sz="2400" dirty="0" err="1" smtClean="0"/>
                <a:t>ab</a:t>
              </a:r>
              <a:r>
                <a:rPr lang="en-US" sz="2400" dirty="0" smtClean="0"/>
                <a:t> </a:t>
              </a:r>
              <a:r>
                <a:rPr lang="en-US" sz="2400" dirty="0"/>
                <a:t>&gt; 0, </a:t>
              </a:r>
              <a:r>
                <a:rPr lang="en-US" sz="2400" dirty="0">
                  <a:solidFill>
                    <a:schemeClr val="tx2"/>
                  </a:solidFill>
                </a:rPr>
                <a:t>scaled </a:t>
              </a:r>
              <a:r>
                <a:rPr lang="en-US" sz="2400" dirty="0" err="1">
                  <a:solidFill>
                    <a:schemeClr val="tx2"/>
                  </a:solidFill>
                </a:rPr>
                <a:t>sigmoids</a:t>
              </a:r>
              <a:r>
                <a:rPr lang="en-US" sz="2400" dirty="0">
                  <a:solidFill>
                    <a:schemeClr val="tx2"/>
                  </a:solidFill>
                </a:rPr>
                <a:t> are closed</a:t>
              </a:r>
            </a:p>
            <a:p>
              <a:pPr>
                <a:spcBef>
                  <a:spcPts val="600"/>
                </a:spcBef>
                <a:defRPr/>
              </a:pPr>
              <a:r>
                <a:rPr lang="en-US" sz="2400" dirty="0">
                  <a:solidFill>
                    <a:srgbClr val="006600"/>
                  </a:solidFill>
                </a:rPr>
                <a:t>    </a:t>
              </a:r>
              <a:r>
                <a:rPr lang="en-US" sz="2400" dirty="0"/>
                <a:t>under the </a:t>
              </a:r>
              <a:r>
                <a:rPr lang="en-US" sz="2400" kern="0" dirty="0">
                  <a:solidFill>
                    <a:srgbClr val="A50021"/>
                  </a:solidFill>
                  <a:ea typeface="+mj-ea"/>
                  <a:cs typeface="+mj-cs"/>
                </a:rPr>
                <a:t>reciprocal operation:  </a:t>
              </a:r>
            </a:p>
          </p:txBody>
        </p:sp>
        <p:graphicFrame>
          <p:nvGraphicFramePr>
            <p:cNvPr id="32770" name="Object 2"/>
            <p:cNvGraphicFramePr>
              <a:graphicFrameLocks noChangeAspect="1"/>
            </p:cNvGraphicFramePr>
            <p:nvPr/>
          </p:nvGraphicFramePr>
          <p:xfrm>
            <a:off x="1782763" y="2057472"/>
            <a:ext cx="5503862" cy="1193728"/>
          </p:xfrm>
          <a:graphic>
            <a:graphicData uri="http://schemas.openxmlformats.org/presentationml/2006/ole">
              <p:oleObj spid="_x0000_s32770" name="Equation" r:id="rId6" imgW="2628900" imgH="571500" progId="Equation.DSMT4">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801" name="Rectangle 2"/>
          <p:cNvSpPr txBox="1">
            <a:spLocks noChangeArrowheads="1"/>
          </p:cNvSpPr>
          <p:nvPr/>
        </p:nvSpPr>
        <p:spPr bwMode="auto">
          <a:xfrm>
            <a:off x="673100" y="381000"/>
            <a:ext cx="8229600" cy="850900"/>
          </a:xfrm>
          <a:prstGeom prst="rect">
            <a:avLst/>
          </a:prstGeom>
          <a:noFill/>
          <a:ln w="9525">
            <a:noFill/>
            <a:miter lim="800000"/>
            <a:headEnd/>
            <a:tailEnd/>
          </a:ln>
        </p:spPr>
        <p:txBody>
          <a:bodyPr anchor="ctr">
            <a:prstTxWarp prst="textNoShape">
              <a:avLst/>
            </a:prstTxWarp>
          </a:bodyPr>
          <a:lstStyle/>
          <a:p>
            <a:pPr algn="ctr"/>
            <a:r>
              <a:rPr lang="it-IT" sz="3200">
                <a:solidFill>
                  <a:srgbClr val="A50021"/>
                </a:solidFill>
              </a:rPr>
              <a:t>Sigmoid Reciprocal Closure</a:t>
            </a:r>
          </a:p>
        </p:txBody>
      </p:sp>
      <p:grpSp>
        <p:nvGrpSpPr>
          <p:cNvPr id="3" name="Group 33"/>
          <p:cNvGrpSpPr>
            <a:grpSpLocks/>
          </p:cNvGrpSpPr>
          <p:nvPr/>
        </p:nvGrpSpPr>
        <p:grpSpPr bwMode="auto">
          <a:xfrm>
            <a:off x="533400" y="3500438"/>
            <a:ext cx="8054975" cy="2774950"/>
            <a:chOff x="533400" y="3500438"/>
            <a:chExt cx="8054976" cy="2774950"/>
          </a:xfrm>
        </p:grpSpPr>
        <p:graphicFrame>
          <p:nvGraphicFramePr>
            <p:cNvPr id="33795" name="Object 3"/>
            <p:cNvGraphicFramePr>
              <a:graphicFrameLocks noChangeAspect="1"/>
            </p:cNvGraphicFramePr>
            <p:nvPr/>
          </p:nvGraphicFramePr>
          <p:xfrm>
            <a:off x="533400" y="4284663"/>
            <a:ext cx="5181601" cy="1306512"/>
          </p:xfrm>
          <a:graphic>
            <a:graphicData uri="http://schemas.openxmlformats.org/presentationml/2006/ole">
              <p:oleObj spid="_x0000_s33795" name="Equation" r:id="rId3" imgW="2616200" imgH="660400" progId="Equation.DSMT4">
                <p:embed/>
              </p:oleObj>
            </a:graphicData>
          </a:graphic>
        </p:graphicFrame>
        <p:sp>
          <p:nvSpPr>
            <p:cNvPr id="33805" name="TextBox 6"/>
            <p:cNvSpPr txBox="1">
              <a:spLocks noChangeArrowheads="1"/>
            </p:cNvSpPr>
            <p:nvPr/>
          </p:nvSpPr>
          <p:spPr bwMode="auto">
            <a:xfrm>
              <a:off x="814287" y="3581400"/>
              <a:ext cx="1090713" cy="461665"/>
            </a:xfrm>
            <a:prstGeom prst="rect">
              <a:avLst/>
            </a:prstGeom>
            <a:noFill/>
            <a:ln w="9525">
              <a:noFill/>
              <a:miter lim="800000"/>
              <a:headEnd/>
              <a:tailEnd/>
            </a:ln>
          </p:spPr>
          <p:txBody>
            <a:bodyPr wrap="none">
              <a:prstTxWarp prst="textNoShape">
                <a:avLst/>
              </a:prstTxWarp>
              <a:spAutoFit/>
            </a:bodyPr>
            <a:lstStyle/>
            <a:p>
              <a:r>
                <a:rPr lang="en-US" sz="2400">
                  <a:solidFill>
                    <a:srgbClr val="006600"/>
                  </a:solidFill>
                </a:rPr>
                <a:t>Proof:</a:t>
              </a:r>
            </a:p>
          </p:txBody>
        </p:sp>
        <p:graphicFrame>
          <p:nvGraphicFramePr>
            <p:cNvPr id="33796" name="Object 4"/>
            <p:cNvGraphicFramePr>
              <a:graphicFrameLocks noChangeAspect="1"/>
            </p:cNvGraphicFramePr>
            <p:nvPr/>
          </p:nvGraphicFramePr>
          <p:xfrm>
            <a:off x="6248401" y="3500438"/>
            <a:ext cx="2127250" cy="461962"/>
          </p:xfrm>
          <a:graphic>
            <a:graphicData uri="http://schemas.openxmlformats.org/presentationml/2006/ole">
              <p:oleObj spid="_x0000_s33796" name="Equation" r:id="rId4" imgW="1054100" imgH="228600" progId="Equation.DSMT4">
                <p:embed/>
              </p:oleObj>
            </a:graphicData>
          </a:graphic>
        </p:graphicFrame>
        <p:graphicFrame>
          <p:nvGraphicFramePr>
            <p:cNvPr id="33797" name="Object 5"/>
            <p:cNvGraphicFramePr>
              <a:graphicFrameLocks noChangeAspect="1"/>
            </p:cNvGraphicFramePr>
            <p:nvPr/>
          </p:nvGraphicFramePr>
          <p:xfrm>
            <a:off x="6477000" y="5945188"/>
            <a:ext cx="1654175" cy="330200"/>
          </p:xfrm>
          <a:graphic>
            <a:graphicData uri="http://schemas.openxmlformats.org/presentationml/2006/ole">
              <p:oleObj spid="_x0000_s33797" name="Equation" r:id="rId5" imgW="1016000" imgH="203200" progId="Equation.DSMT4">
                <p:embed/>
              </p:oleObj>
            </a:graphicData>
          </a:graphic>
        </p:graphicFrame>
        <p:sp>
          <p:nvSpPr>
            <p:cNvPr id="20" name="Freeform 11"/>
            <p:cNvSpPr>
              <a:spLocks noChangeArrowheads="1"/>
            </p:cNvSpPr>
            <p:nvPr/>
          </p:nvSpPr>
          <p:spPr bwMode="auto">
            <a:xfrm flipV="1">
              <a:off x="6043614" y="4041775"/>
              <a:ext cx="2525712" cy="1787525"/>
            </a:xfrm>
            <a:custGeom>
              <a:avLst/>
              <a:gdLst>
                <a:gd name="T0" fmla="*/ 0 w 2620433"/>
                <a:gd name="T1" fmla="*/ 1119064 h 2116666"/>
                <a:gd name="T2" fmla="*/ 171362 w 2620433"/>
                <a:gd name="T3" fmla="*/ 1112350 h 2116666"/>
                <a:gd name="T4" fmla="*/ 248883 w 2620433"/>
                <a:gd name="T5" fmla="*/ 1110112 h 2116666"/>
                <a:gd name="T6" fmla="*/ 330484 w 2620433"/>
                <a:gd name="T7" fmla="*/ 1105635 h 2116666"/>
                <a:gd name="T8" fmla="*/ 412086 w 2620433"/>
                <a:gd name="T9" fmla="*/ 1101159 h 2116666"/>
                <a:gd name="T10" fmla="*/ 534487 w 2620433"/>
                <a:gd name="T11" fmla="*/ 1085492 h 2116666"/>
                <a:gd name="T12" fmla="*/ 607928 w 2620433"/>
                <a:gd name="T13" fmla="*/ 1067587 h 2116666"/>
                <a:gd name="T14" fmla="*/ 742570 w 2620433"/>
                <a:gd name="T15" fmla="*/ 1022825 h 2116666"/>
                <a:gd name="T16" fmla="*/ 844571 w 2620433"/>
                <a:gd name="T17" fmla="*/ 971348 h 2116666"/>
                <a:gd name="T18" fmla="*/ 946572 w 2620433"/>
                <a:gd name="T19" fmla="*/ 890775 h 2116666"/>
                <a:gd name="T20" fmla="*/ 1036334 w 2620433"/>
                <a:gd name="T21" fmla="*/ 803488 h 2116666"/>
                <a:gd name="T22" fmla="*/ 1146495 w 2620433"/>
                <a:gd name="T23" fmla="*/ 655771 h 2116666"/>
                <a:gd name="T24" fmla="*/ 1277056 w 2620433"/>
                <a:gd name="T25" fmla="*/ 481197 h 2116666"/>
                <a:gd name="T26" fmla="*/ 1395378 w 2620433"/>
                <a:gd name="T27" fmla="*/ 331243 h 2116666"/>
                <a:gd name="T28" fmla="*/ 1485139 w 2620433"/>
                <a:gd name="T29" fmla="*/ 232765 h 2116666"/>
                <a:gd name="T30" fmla="*/ 1546339 w 2620433"/>
                <a:gd name="T31" fmla="*/ 185764 h 2116666"/>
                <a:gd name="T32" fmla="*/ 1587141 w 2620433"/>
                <a:gd name="T33" fmla="*/ 158907 h 2116666"/>
                <a:gd name="T34" fmla="*/ 1636101 w 2620433"/>
                <a:gd name="T35" fmla="*/ 123097 h 2116666"/>
                <a:gd name="T36" fmla="*/ 1717702 w 2620433"/>
                <a:gd name="T37" fmla="*/ 82811 h 2116666"/>
                <a:gd name="T38" fmla="*/ 1823783 w 2620433"/>
                <a:gd name="T39" fmla="*/ 49239 h 2116666"/>
                <a:gd name="T40" fmla="*/ 1954345 w 2620433"/>
                <a:gd name="T41" fmla="*/ 24619 h 2116666"/>
                <a:gd name="T42" fmla="*/ 2105307 w 2620433"/>
                <a:gd name="T43" fmla="*/ 8952 h 2116666"/>
                <a:gd name="T44" fmla="*/ 2227709 w 2620433"/>
                <a:gd name="T45" fmla="*/ 2238 h 2116666"/>
                <a:gd name="T46" fmla="*/ 2525552 w 2620433"/>
                <a:gd name="T47" fmla="*/ 0 h 21166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0433"/>
                <a:gd name="T73" fmla="*/ 0 h 2116666"/>
                <a:gd name="T74" fmla="*/ 2620433 w 2620433"/>
                <a:gd name="T75" fmla="*/ 2116666 h 21166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0433" h="2116666">
                  <a:moveTo>
                    <a:pt x="0" y="2116666"/>
                  </a:moveTo>
                  <a:lnTo>
                    <a:pt x="177800" y="2103966"/>
                  </a:lnTo>
                  <a:lnTo>
                    <a:pt x="258233" y="2099733"/>
                  </a:lnTo>
                  <a:lnTo>
                    <a:pt x="342900" y="2091266"/>
                  </a:lnTo>
                  <a:lnTo>
                    <a:pt x="427567" y="2082800"/>
                  </a:lnTo>
                  <a:lnTo>
                    <a:pt x="554567" y="2053166"/>
                  </a:lnTo>
                  <a:lnTo>
                    <a:pt x="630767" y="2019300"/>
                  </a:lnTo>
                  <a:lnTo>
                    <a:pt x="770467" y="1934633"/>
                  </a:lnTo>
                  <a:lnTo>
                    <a:pt x="876300" y="1837266"/>
                  </a:lnTo>
                  <a:lnTo>
                    <a:pt x="982133" y="1684866"/>
                  </a:lnTo>
                  <a:lnTo>
                    <a:pt x="1075267" y="1519766"/>
                  </a:lnTo>
                  <a:lnTo>
                    <a:pt x="1189567" y="1240366"/>
                  </a:lnTo>
                  <a:lnTo>
                    <a:pt x="1325033" y="910166"/>
                  </a:lnTo>
                  <a:lnTo>
                    <a:pt x="1447800" y="626533"/>
                  </a:lnTo>
                  <a:lnTo>
                    <a:pt x="1540933" y="440266"/>
                  </a:lnTo>
                  <a:lnTo>
                    <a:pt x="1604433" y="351366"/>
                  </a:lnTo>
                  <a:lnTo>
                    <a:pt x="1646767" y="300566"/>
                  </a:lnTo>
                  <a:lnTo>
                    <a:pt x="1697567" y="232833"/>
                  </a:lnTo>
                  <a:lnTo>
                    <a:pt x="1782233" y="156633"/>
                  </a:lnTo>
                  <a:lnTo>
                    <a:pt x="1892300" y="93133"/>
                  </a:lnTo>
                  <a:lnTo>
                    <a:pt x="2027767" y="46566"/>
                  </a:lnTo>
                  <a:lnTo>
                    <a:pt x="2184400" y="16933"/>
                  </a:lnTo>
                  <a:lnTo>
                    <a:pt x="2311400" y="4233"/>
                  </a:lnTo>
                  <a:lnTo>
                    <a:pt x="2620433" y="0"/>
                  </a:lnTo>
                </a:path>
              </a:pathLst>
            </a:custGeom>
            <a:noFill/>
            <a:ln w="25400">
              <a:solidFill>
                <a:schemeClr val="accent1">
                  <a:lumMod val="75000"/>
                </a:schemeClr>
              </a:solidFill>
              <a:round/>
              <a:headEnd/>
              <a:tailEnd type="none" w="lg" len="lg"/>
            </a:ln>
          </p:spPr>
          <p:txBody>
            <a:bodyPr>
              <a:prstTxWarp prst="textNoShape">
                <a:avLst/>
              </a:prstTxWarp>
            </a:bodyPr>
            <a:lstStyle/>
            <a:p>
              <a:pPr>
                <a:defRPr/>
              </a:pPr>
              <a:endParaRPr lang="en-US"/>
            </a:p>
          </p:txBody>
        </p:sp>
        <p:cxnSp>
          <p:nvCxnSpPr>
            <p:cNvPr id="33807" name="Straight Connector 43"/>
            <p:cNvCxnSpPr>
              <a:cxnSpLocks noChangeShapeType="1"/>
            </p:cNvCxnSpPr>
            <p:nvPr/>
          </p:nvCxnSpPr>
          <p:spPr bwMode="auto">
            <a:xfrm rot="5400000">
              <a:off x="6337685" y="4954416"/>
              <a:ext cx="1825964" cy="1"/>
            </a:xfrm>
            <a:prstGeom prst="line">
              <a:avLst/>
            </a:prstGeom>
            <a:noFill/>
            <a:ln w="9525">
              <a:solidFill>
                <a:schemeClr val="tx1"/>
              </a:solidFill>
              <a:prstDash val="dash"/>
              <a:round/>
              <a:headEnd/>
              <a:tailEnd type="none" w="lg" len="lg"/>
            </a:ln>
          </p:spPr>
        </p:cxnSp>
        <p:cxnSp>
          <p:nvCxnSpPr>
            <p:cNvPr id="33808" name="Straight Connector 49"/>
            <p:cNvCxnSpPr>
              <a:cxnSpLocks noChangeShapeType="1"/>
            </p:cNvCxnSpPr>
            <p:nvPr/>
          </p:nvCxnSpPr>
          <p:spPr bwMode="auto">
            <a:xfrm flipV="1">
              <a:off x="5938942" y="5828940"/>
              <a:ext cx="2649434" cy="21636"/>
            </a:xfrm>
            <a:prstGeom prst="line">
              <a:avLst/>
            </a:prstGeom>
            <a:noFill/>
            <a:ln w="9525">
              <a:solidFill>
                <a:schemeClr val="tx1"/>
              </a:solidFill>
              <a:prstDash val="dash"/>
              <a:round/>
              <a:headEnd/>
              <a:tailEnd type="none" w="lg" len="lg"/>
            </a:ln>
          </p:spPr>
        </p:cxnSp>
        <p:cxnSp>
          <p:nvCxnSpPr>
            <p:cNvPr id="33809" name="Straight Arrow Connector 52"/>
            <p:cNvCxnSpPr>
              <a:cxnSpLocks noChangeShapeType="1"/>
            </p:cNvCxnSpPr>
            <p:nvPr/>
          </p:nvCxnSpPr>
          <p:spPr bwMode="auto">
            <a:xfrm rot="5400000">
              <a:off x="5275161" y="4986777"/>
              <a:ext cx="1742626" cy="1588"/>
            </a:xfrm>
            <a:prstGeom prst="straightConnector1">
              <a:avLst/>
            </a:prstGeom>
            <a:noFill/>
            <a:ln w="25400">
              <a:solidFill>
                <a:schemeClr val="tx1"/>
              </a:solidFill>
              <a:round/>
              <a:headEnd type="arrow" w="med" len="med"/>
              <a:tailEnd type="arrow" w="med" len="med"/>
            </a:ln>
          </p:spPr>
        </p:cxnSp>
        <p:cxnSp>
          <p:nvCxnSpPr>
            <p:cNvPr id="33810" name="Straight Connector 75"/>
            <p:cNvCxnSpPr>
              <a:cxnSpLocks noChangeShapeType="1"/>
            </p:cNvCxnSpPr>
            <p:nvPr/>
          </p:nvCxnSpPr>
          <p:spPr bwMode="auto">
            <a:xfrm flipV="1">
              <a:off x="5967895" y="4019794"/>
              <a:ext cx="2603718" cy="21637"/>
            </a:xfrm>
            <a:prstGeom prst="line">
              <a:avLst/>
            </a:prstGeom>
            <a:noFill/>
            <a:ln w="9525">
              <a:solidFill>
                <a:schemeClr val="tx1"/>
              </a:solidFill>
              <a:prstDash val="dash"/>
              <a:round/>
              <a:headEnd/>
              <a:tailEnd type="none" w="lg" len="lg"/>
            </a:ln>
          </p:spPr>
        </p:cxnSp>
        <p:graphicFrame>
          <p:nvGraphicFramePr>
            <p:cNvPr id="33798" name="Object 6"/>
            <p:cNvGraphicFramePr>
              <a:graphicFrameLocks noChangeAspect="1"/>
            </p:cNvGraphicFramePr>
            <p:nvPr/>
          </p:nvGraphicFramePr>
          <p:xfrm>
            <a:off x="5613400" y="3683000"/>
            <a:ext cx="284163" cy="685800"/>
          </p:xfrm>
          <a:graphic>
            <a:graphicData uri="http://schemas.openxmlformats.org/presentationml/2006/ole">
              <p:oleObj spid="_x0000_s33798" name="Equation" r:id="rId6" imgW="152400" imgH="393700" progId="Equation.DSMT4">
                <p:embed/>
              </p:oleObj>
            </a:graphicData>
          </a:graphic>
        </p:graphicFrame>
        <p:graphicFrame>
          <p:nvGraphicFramePr>
            <p:cNvPr id="33799" name="Object 7"/>
            <p:cNvGraphicFramePr>
              <a:graphicFrameLocks noChangeAspect="1"/>
            </p:cNvGraphicFramePr>
            <p:nvPr/>
          </p:nvGraphicFramePr>
          <p:xfrm>
            <a:off x="5638800" y="5503333"/>
            <a:ext cx="284163" cy="685800"/>
          </p:xfrm>
          <a:graphic>
            <a:graphicData uri="http://schemas.openxmlformats.org/presentationml/2006/ole">
              <p:oleObj spid="_x0000_s33799" name="Equation" r:id="rId7" imgW="152400" imgH="393700" progId="Equation.DSMT4">
                <p:embed/>
              </p:oleObj>
            </a:graphicData>
          </a:graphic>
        </p:graphicFrame>
        <p:graphicFrame>
          <p:nvGraphicFramePr>
            <p:cNvPr id="33800" name="Object 8"/>
            <p:cNvGraphicFramePr>
              <a:graphicFrameLocks noChangeAspect="1"/>
            </p:cNvGraphicFramePr>
            <p:nvPr/>
          </p:nvGraphicFramePr>
          <p:xfrm>
            <a:off x="6200775" y="4648200"/>
            <a:ext cx="733425" cy="685800"/>
          </p:xfrm>
          <a:graphic>
            <a:graphicData uri="http://schemas.openxmlformats.org/presentationml/2006/ole">
              <p:oleObj spid="_x0000_s33800" name="Equation" r:id="rId8" imgW="393700" imgH="393700" progId="Equation.DSMT4">
                <p:embed/>
              </p:oleObj>
            </a:graphicData>
          </a:graphic>
        </p:graphicFrame>
      </p:grpSp>
      <p:grpSp>
        <p:nvGrpSpPr>
          <p:cNvPr id="4" name="Group 34"/>
          <p:cNvGrpSpPr>
            <a:grpSpLocks/>
          </p:cNvGrpSpPr>
          <p:nvPr/>
        </p:nvGrpSpPr>
        <p:grpSpPr bwMode="auto">
          <a:xfrm>
            <a:off x="647700" y="1454150"/>
            <a:ext cx="7658100" cy="1797050"/>
            <a:chOff x="647700" y="1454259"/>
            <a:chExt cx="7658100" cy="1796941"/>
          </a:xfrm>
        </p:grpSpPr>
        <p:sp>
          <p:nvSpPr>
            <p:cNvPr id="36" name="TextBox 4"/>
            <p:cNvSpPr txBox="1">
              <a:spLocks noChangeArrowheads="1"/>
            </p:cNvSpPr>
            <p:nvPr/>
          </p:nvSpPr>
          <p:spPr bwMode="auto">
            <a:xfrm>
              <a:off x="647700" y="1454259"/>
              <a:ext cx="7658100" cy="907995"/>
            </a:xfrm>
            <a:prstGeom prst="rect">
              <a:avLst/>
            </a:prstGeom>
            <a:noFill/>
            <a:ln w="9525">
              <a:noFill/>
              <a:miter lim="800000"/>
              <a:headEnd/>
              <a:tailEnd/>
            </a:ln>
          </p:spPr>
          <p:txBody>
            <a:bodyPr>
              <a:prstTxWarp prst="textNoShape">
                <a:avLst/>
              </a:prstTxWarp>
              <a:spAutoFit/>
            </a:bodyPr>
            <a:lstStyle/>
            <a:p>
              <a:pPr>
                <a:defRPr/>
              </a:pPr>
              <a:r>
                <a:rPr lang="en-US" sz="2400" dirty="0">
                  <a:solidFill>
                    <a:srgbClr val="006600"/>
                  </a:solidFill>
                </a:rPr>
                <a:t>Theorem:  </a:t>
              </a:r>
              <a:r>
                <a:rPr lang="en-US" sz="2400" dirty="0"/>
                <a:t>For </a:t>
              </a:r>
              <a:r>
                <a:rPr lang="en-US" sz="2400" dirty="0" err="1" smtClean="0"/>
                <a:t>ab</a:t>
              </a:r>
              <a:r>
                <a:rPr lang="en-US" sz="2400" dirty="0" smtClean="0"/>
                <a:t> </a:t>
              </a:r>
              <a:r>
                <a:rPr lang="en-US" sz="2400" dirty="0"/>
                <a:t>&gt; 0, </a:t>
              </a:r>
              <a:r>
                <a:rPr lang="en-US" sz="2400" dirty="0">
                  <a:solidFill>
                    <a:schemeClr val="tx2"/>
                  </a:solidFill>
                </a:rPr>
                <a:t>scaled </a:t>
              </a:r>
              <a:r>
                <a:rPr lang="en-US" sz="2400" dirty="0" err="1">
                  <a:solidFill>
                    <a:schemeClr val="tx2"/>
                  </a:solidFill>
                </a:rPr>
                <a:t>sigmoids</a:t>
              </a:r>
              <a:r>
                <a:rPr lang="en-US" sz="2400" dirty="0">
                  <a:solidFill>
                    <a:schemeClr val="tx2"/>
                  </a:solidFill>
                </a:rPr>
                <a:t> are closed</a:t>
              </a:r>
            </a:p>
            <a:p>
              <a:pPr>
                <a:spcBef>
                  <a:spcPts val="600"/>
                </a:spcBef>
                <a:defRPr/>
              </a:pPr>
              <a:r>
                <a:rPr lang="en-US" sz="2400" dirty="0">
                  <a:solidFill>
                    <a:srgbClr val="006600"/>
                  </a:solidFill>
                </a:rPr>
                <a:t>    </a:t>
              </a:r>
              <a:r>
                <a:rPr lang="en-US" sz="2400" dirty="0"/>
                <a:t>under the </a:t>
              </a:r>
              <a:r>
                <a:rPr lang="en-US" sz="2400" kern="0" dirty="0">
                  <a:solidFill>
                    <a:srgbClr val="A50021"/>
                  </a:solidFill>
                  <a:ea typeface="+mj-ea"/>
                  <a:cs typeface="+mj-cs"/>
                </a:rPr>
                <a:t>reciprocal operation:  </a:t>
              </a:r>
            </a:p>
          </p:txBody>
        </p:sp>
        <p:graphicFrame>
          <p:nvGraphicFramePr>
            <p:cNvPr id="33794" name="Object 2"/>
            <p:cNvGraphicFramePr>
              <a:graphicFrameLocks noChangeAspect="1"/>
            </p:cNvGraphicFramePr>
            <p:nvPr/>
          </p:nvGraphicFramePr>
          <p:xfrm>
            <a:off x="1782763" y="2057472"/>
            <a:ext cx="5503862" cy="1193728"/>
          </p:xfrm>
          <a:graphic>
            <a:graphicData uri="http://schemas.openxmlformats.org/presentationml/2006/ole">
              <p:oleObj spid="_x0000_s33794" name="Equation" r:id="rId9" imgW="2628900" imgH="571500" progId="Equation.DSMT4">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52" name="Picture 3" descr="fenton.MM.OneAP.1pt.jpg"/>
          <p:cNvPicPr>
            <a:picLocks noChangeAspect="1"/>
          </p:cNvPicPr>
          <p:nvPr/>
        </p:nvPicPr>
        <p:blipFill>
          <a:blip r:embed="rId3"/>
          <a:srcRect/>
          <a:stretch>
            <a:fillRect/>
          </a:stretch>
        </p:blipFill>
        <p:spPr bwMode="auto">
          <a:xfrm>
            <a:off x="644525" y="914400"/>
            <a:ext cx="6767513" cy="5484813"/>
          </a:xfrm>
          <a:prstGeom prst="rect">
            <a:avLst/>
          </a:prstGeom>
          <a:noFill/>
          <a:ln w="9525">
            <a:noFill/>
            <a:miter lim="800000"/>
            <a:headEnd/>
            <a:tailEnd/>
          </a:ln>
        </p:spPr>
      </p:pic>
      <p:sp>
        <p:nvSpPr>
          <p:cNvPr id="7" name="Rectangle 6"/>
          <p:cNvSpPr/>
          <p:nvPr/>
        </p:nvSpPr>
        <p:spPr>
          <a:xfrm>
            <a:off x="1524000" y="4800600"/>
            <a:ext cx="5270500" cy="609600"/>
          </a:xfrm>
          <a:prstGeom prst="rect">
            <a:avLst/>
          </a:prstGeom>
          <a:solidFill>
            <a:schemeClr val="accent4">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p:nvSpPr>
        <p:spPr>
          <a:xfrm>
            <a:off x="1536700" y="5410200"/>
            <a:ext cx="5270500" cy="327025"/>
          </a:xfrm>
          <a:prstGeom prst="rect">
            <a:avLst/>
          </a:prstGeom>
          <a:solidFill>
            <a:schemeClr val="accent5">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1527175" y="5741988"/>
            <a:ext cx="5270500" cy="46037"/>
          </a:xfrm>
          <a:prstGeom prst="rect">
            <a:avLst/>
          </a:prstGeom>
          <a:solidFill>
            <a:srgbClr val="984807">
              <a:alpha val="5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ular Callout 8"/>
          <p:cNvSpPr/>
          <p:nvPr/>
        </p:nvSpPr>
        <p:spPr>
          <a:xfrm>
            <a:off x="1676400" y="4884738"/>
            <a:ext cx="2678113" cy="1754187"/>
          </a:xfrm>
          <a:prstGeom prst="wedgeRoundRectCallout">
            <a:avLst>
              <a:gd name="adj1" fmla="val 56331"/>
              <a:gd name="adj2" fmla="val -1451"/>
              <a:gd name="adj3" fmla="val 16667"/>
            </a:avLst>
          </a:prstGeom>
          <a:solidFill>
            <a:srgbClr val="E1B45C"/>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35842" name="Object 2"/>
          <p:cNvGraphicFramePr>
            <a:graphicFrameLocks noChangeAspect="1"/>
          </p:cNvGraphicFramePr>
          <p:nvPr/>
        </p:nvGraphicFramePr>
        <p:xfrm>
          <a:off x="519113" y="5483225"/>
          <a:ext cx="874712" cy="420688"/>
        </p:xfrm>
        <a:graphic>
          <a:graphicData uri="http://schemas.openxmlformats.org/presentationml/2006/ole">
            <p:oleObj spid="_x0000_s35842" name="Equation" r:id="rId4" imgW="685800" imgH="330200" progId="Equation.DSMT4">
              <p:embed/>
            </p:oleObj>
          </a:graphicData>
        </a:graphic>
      </p:graphicFrame>
      <p:graphicFrame>
        <p:nvGraphicFramePr>
          <p:cNvPr id="35843" name="Object 3"/>
          <p:cNvGraphicFramePr>
            <a:graphicFrameLocks noChangeAspect="1"/>
          </p:cNvGraphicFramePr>
          <p:nvPr/>
        </p:nvGraphicFramePr>
        <p:xfrm>
          <a:off x="542925" y="4611688"/>
          <a:ext cx="873125" cy="420687"/>
        </p:xfrm>
        <a:graphic>
          <a:graphicData uri="http://schemas.openxmlformats.org/presentationml/2006/ole">
            <p:oleObj spid="_x0000_s35843" name="Equation" r:id="rId5" imgW="685800" imgH="330200" progId="Equation.DSMT4">
              <p:embed/>
            </p:oleObj>
          </a:graphicData>
        </a:graphic>
      </p:graphicFrame>
      <p:graphicFrame>
        <p:nvGraphicFramePr>
          <p:cNvPr id="35844" name="Object 4"/>
          <p:cNvGraphicFramePr>
            <a:graphicFrameLocks noChangeAspect="1"/>
          </p:cNvGraphicFramePr>
          <p:nvPr/>
        </p:nvGraphicFramePr>
        <p:xfrm>
          <a:off x="520700" y="5118100"/>
          <a:ext cx="889000" cy="420688"/>
        </p:xfrm>
        <a:graphic>
          <a:graphicData uri="http://schemas.openxmlformats.org/presentationml/2006/ole">
            <p:oleObj spid="_x0000_s35844" name="Equation" r:id="rId6" imgW="698500" imgH="330200" progId="Equation.DSMT4">
              <p:embed/>
            </p:oleObj>
          </a:graphicData>
        </a:graphic>
      </p:graphicFrame>
      <p:sp>
        <p:nvSpPr>
          <p:cNvPr id="52" name="Rectangle 51"/>
          <p:cNvSpPr/>
          <p:nvPr/>
        </p:nvSpPr>
        <p:spPr>
          <a:xfrm>
            <a:off x="1536700" y="1295400"/>
            <a:ext cx="5270500" cy="3505200"/>
          </a:xfrm>
          <a:prstGeom prst="rect">
            <a:avLst/>
          </a:prstGeom>
          <a:solidFill>
            <a:schemeClr val="accent3">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9" name="Curved Connector 18"/>
          <p:cNvCxnSpPr/>
          <p:nvPr/>
        </p:nvCxnSpPr>
        <p:spPr>
          <a:xfrm rot="10800000">
            <a:off x="1519238" y="5257800"/>
            <a:ext cx="1587" cy="207963"/>
          </a:xfrm>
          <a:prstGeom prst="bentConnector3">
            <a:avLst>
              <a:gd name="adj1" fmla="val 14395466"/>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cxnSp>
        <p:nvCxnSpPr>
          <p:cNvPr id="40" name="Curved Connector 18"/>
          <p:cNvCxnSpPr/>
          <p:nvPr/>
        </p:nvCxnSpPr>
        <p:spPr>
          <a:xfrm rot="10800000">
            <a:off x="1527175" y="4719638"/>
            <a:ext cx="1588" cy="206375"/>
          </a:xfrm>
          <a:prstGeom prst="bentConnector3">
            <a:avLst>
              <a:gd name="adj1" fmla="val 14395466"/>
            </a:avLst>
          </a:prstGeom>
          <a:ln>
            <a:solidFill>
              <a:srgbClr val="006600"/>
            </a:solidFill>
            <a:tailEnd type="arrow"/>
          </a:ln>
        </p:spPr>
        <p:style>
          <a:lnRef idx="2">
            <a:schemeClr val="accent1"/>
          </a:lnRef>
          <a:fillRef idx="0">
            <a:schemeClr val="accent1"/>
          </a:fillRef>
          <a:effectRef idx="1">
            <a:schemeClr val="accent1"/>
          </a:effectRef>
          <a:fontRef idx="minor">
            <a:schemeClr val="tx1"/>
          </a:fontRef>
        </p:style>
      </p:cxnSp>
      <p:sp>
        <p:nvSpPr>
          <p:cNvPr id="41" name="Rounded Rectangular Callout 40"/>
          <p:cNvSpPr/>
          <p:nvPr/>
        </p:nvSpPr>
        <p:spPr>
          <a:xfrm>
            <a:off x="4267200" y="3557588"/>
            <a:ext cx="2514600" cy="1754187"/>
          </a:xfrm>
          <a:prstGeom prst="wedgeRoundRectCallout">
            <a:avLst/>
          </a:prstGeom>
          <a:solidFill>
            <a:schemeClr val="accent5">
              <a:lumMod val="40000"/>
              <a:lumOff val="6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42" name="Object 5"/>
          <p:cNvGraphicFramePr>
            <a:graphicFrameLocks noChangeAspect="1"/>
          </p:cNvGraphicFramePr>
          <p:nvPr/>
        </p:nvGraphicFramePr>
        <p:xfrm>
          <a:off x="4384675" y="3495675"/>
          <a:ext cx="2424113" cy="1808163"/>
        </p:xfrm>
        <a:graphic>
          <a:graphicData uri="http://schemas.openxmlformats.org/presentationml/2006/ole">
            <p:oleObj spid="_x0000_s35845" name="Equation" r:id="rId7" imgW="1905000" imgH="1422400" progId="Equation.DSMT4">
              <p:embed/>
            </p:oleObj>
          </a:graphicData>
        </a:graphic>
      </p:graphicFrame>
      <p:sp>
        <p:nvSpPr>
          <p:cNvPr id="43" name="Rounded Rectangular Callout 42"/>
          <p:cNvSpPr/>
          <p:nvPr/>
        </p:nvSpPr>
        <p:spPr>
          <a:xfrm>
            <a:off x="1676400" y="2909888"/>
            <a:ext cx="2678113" cy="1754187"/>
          </a:xfrm>
          <a:prstGeom prst="wedgeRoundRectCallout">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44" name="Object 6"/>
          <p:cNvGraphicFramePr>
            <a:graphicFrameLocks noChangeAspect="1"/>
          </p:cNvGraphicFramePr>
          <p:nvPr/>
        </p:nvGraphicFramePr>
        <p:xfrm>
          <a:off x="1843088" y="2863850"/>
          <a:ext cx="2424112" cy="1778000"/>
        </p:xfrm>
        <a:graphic>
          <a:graphicData uri="http://schemas.openxmlformats.org/presentationml/2006/ole">
            <p:oleObj spid="_x0000_s35846" name="Equation" r:id="rId8" imgW="1905000" imgH="1397000" progId="Equation.DSMT4">
              <p:embed/>
            </p:oleObj>
          </a:graphicData>
        </a:graphic>
      </p:graphicFrame>
      <p:cxnSp>
        <p:nvCxnSpPr>
          <p:cNvPr id="47" name="Curved Connector 18"/>
          <p:cNvCxnSpPr/>
          <p:nvPr/>
        </p:nvCxnSpPr>
        <p:spPr>
          <a:xfrm rot="10800000" flipH="1" flipV="1">
            <a:off x="6780213" y="5559425"/>
            <a:ext cx="1587" cy="207963"/>
          </a:xfrm>
          <a:prstGeom prst="bentConnector3">
            <a:avLst>
              <a:gd name="adj1" fmla="val 14395466"/>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18"/>
          <p:cNvCxnSpPr/>
          <p:nvPr/>
        </p:nvCxnSpPr>
        <p:spPr>
          <a:xfrm rot="10800000" flipH="1" flipV="1">
            <a:off x="6781800" y="5257800"/>
            <a:ext cx="1588" cy="207963"/>
          </a:xfrm>
          <a:prstGeom prst="bentConnector3">
            <a:avLst>
              <a:gd name="adj1" fmla="val 14395466"/>
            </a:avLst>
          </a:prstGeom>
          <a:ln>
            <a:solidFill>
              <a:srgbClr val="333399"/>
            </a:solidFill>
            <a:tailEnd type="arrow"/>
          </a:ln>
        </p:spPr>
        <p:style>
          <a:lnRef idx="2">
            <a:schemeClr val="accent1"/>
          </a:lnRef>
          <a:fillRef idx="0">
            <a:schemeClr val="accent1"/>
          </a:fillRef>
          <a:effectRef idx="1">
            <a:schemeClr val="accent1"/>
          </a:effectRef>
          <a:fontRef idx="minor">
            <a:schemeClr val="tx1"/>
          </a:fontRef>
        </p:style>
      </p:cxnSp>
      <p:cxnSp>
        <p:nvCxnSpPr>
          <p:cNvPr id="49" name="Curved Connector 18"/>
          <p:cNvCxnSpPr/>
          <p:nvPr/>
        </p:nvCxnSpPr>
        <p:spPr>
          <a:xfrm rot="10800000" flipH="1" flipV="1">
            <a:off x="6807200" y="4718050"/>
            <a:ext cx="1588" cy="207963"/>
          </a:xfrm>
          <a:prstGeom prst="bentConnector3">
            <a:avLst>
              <a:gd name="adj1" fmla="val 14395466"/>
            </a:avLst>
          </a:prstGeom>
          <a:ln>
            <a:solidFill>
              <a:srgbClr val="604A7B"/>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5847" name="Object 7"/>
          <p:cNvGraphicFramePr>
            <a:graphicFrameLocks noChangeAspect="1"/>
          </p:cNvGraphicFramePr>
          <p:nvPr/>
        </p:nvGraphicFramePr>
        <p:xfrm>
          <a:off x="7089775" y="5470525"/>
          <a:ext cx="1520825" cy="420688"/>
        </p:xfrm>
        <a:graphic>
          <a:graphicData uri="http://schemas.openxmlformats.org/presentationml/2006/ole">
            <p:oleObj spid="_x0000_s35847" name="Equation" r:id="rId9" imgW="1193800" imgH="330200" progId="Equation.DSMT4">
              <p:embed/>
            </p:oleObj>
          </a:graphicData>
        </a:graphic>
      </p:graphicFrame>
      <p:graphicFrame>
        <p:nvGraphicFramePr>
          <p:cNvPr id="35848" name="Object 8"/>
          <p:cNvGraphicFramePr>
            <a:graphicFrameLocks noChangeAspect="1"/>
          </p:cNvGraphicFramePr>
          <p:nvPr/>
        </p:nvGraphicFramePr>
        <p:xfrm>
          <a:off x="7086600" y="5105400"/>
          <a:ext cx="1422400" cy="420688"/>
        </p:xfrm>
        <a:graphic>
          <a:graphicData uri="http://schemas.openxmlformats.org/presentationml/2006/ole">
            <p:oleObj spid="_x0000_s35848" name="Equation" r:id="rId10" imgW="1117600" imgH="330200" progId="Equation.DSMT4">
              <p:embed/>
            </p:oleObj>
          </a:graphicData>
        </a:graphic>
      </p:graphicFrame>
      <p:graphicFrame>
        <p:nvGraphicFramePr>
          <p:cNvPr id="35849" name="Object 9"/>
          <p:cNvGraphicFramePr>
            <a:graphicFrameLocks noChangeAspect="1"/>
          </p:cNvGraphicFramePr>
          <p:nvPr/>
        </p:nvGraphicFramePr>
        <p:xfrm>
          <a:off x="7083425" y="4614863"/>
          <a:ext cx="1309688" cy="420687"/>
        </p:xfrm>
        <a:graphic>
          <a:graphicData uri="http://schemas.openxmlformats.org/presentationml/2006/ole">
            <p:oleObj spid="_x0000_s35849" name="Equation" r:id="rId11" imgW="1028700" imgH="330200" progId="Equation.DSMT4">
              <p:embed/>
            </p:oleObj>
          </a:graphicData>
        </a:graphic>
      </p:graphicFrame>
      <p:sp>
        <p:nvSpPr>
          <p:cNvPr id="56" name="Rectangle 5"/>
          <p:cNvSpPr>
            <a:spLocks noChangeArrowheads="1"/>
          </p:cNvSpPr>
          <p:nvPr/>
        </p:nvSpPr>
        <p:spPr bwMode="auto">
          <a:xfrm>
            <a:off x="0" y="447675"/>
            <a:ext cx="8610600" cy="847725"/>
          </a:xfrm>
          <a:prstGeom prst="rect">
            <a:avLst/>
          </a:prstGeom>
          <a:noFill/>
          <a:ln w="9525">
            <a:noFill/>
            <a:miter lim="800000"/>
            <a:headEnd/>
            <a:tailEnd/>
          </a:ln>
          <a:effectLst/>
        </p:spPr>
        <p:txBody>
          <a:bodyPr anchor="ctr">
            <a:prstTxWarp prst="textNoShape">
              <a:avLst/>
            </a:prstTxWarp>
          </a:bodyPr>
          <a:lstStyle/>
          <a:p>
            <a:pPr algn="ctr" eaLnBrk="0" hangingPunct="0">
              <a:defRPr/>
            </a:pPr>
            <a:r>
              <a:rPr lang="en-US" sz="3200" kern="0" dirty="0">
                <a:solidFill>
                  <a:srgbClr val="A50021"/>
                </a:solidFill>
                <a:latin typeface="Arial Bold"/>
                <a:cs typeface="Arial Bold"/>
              </a:rPr>
              <a:t>Minimal Conductance Model (MCM)</a:t>
            </a:r>
          </a:p>
        </p:txBody>
      </p:sp>
      <p:cxnSp>
        <p:nvCxnSpPr>
          <p:cNvPr id="60" name="Curved Connector 18"/>
          <p:cNvCxnSpPr/>
          <p:nvPr/>
        </p:nvCxnSpPr>
        <p:spPr>
          <a:xfrm rot="10800000">
            <a:off x="1524000" y="5562600"/>
            <a:ext cx="1588" cy="207963"/>
          </a:xfrm>
          <a:prstGeom prst="bentConnector3">
            <a:avLst>
              <a:gd name="adj1" fmla="val 14395466"/>
            </a:avLst>
          </a:prstGeom>
          <a:ln>
            <a:solidFill>
              <a:srgbClr val="333399"/>
            </a:solidFill>
            <a:tailEnd type="arrow"/>
          </a:ln>
        </p:spPr>
        <p:style>
          <a:lnRef idx="2">
            <a:schemeClr val="accent1"/>
          </a:lnRef>
          <a:fillRef idx="0">
            <a:schemeClr val="accent1"/>
          </a:fillRef>
          <a:effectRef idx="1">
            <a:schemeClr val="accent1"/>
          </a:effectRef>
          <a:fontRef idx="minor">
            <a:schemeClr val="tx1"/>
          </a:fontRef>
        </p:style>
      </p:cxnSp>
      <p:sp>
        <p:nvSpPr>
          <p:cNvPr id="61" name="Rounded Rectangular Callout 60"/>
          <p:cNvSpPr/>
          <p:nvPr/>
        </p:nvSpPr>
        <p:spPr>
          <a:xfrm>
            <a:off x="3733800" y="1422400"/>
            <a:ext cx="3810000" cy="1754188"/>
          </a:xfrm>
          <a:prstGeom prst="wedgeRoundRectCallout">
            <a:avLst>
              <a:gd name="adj1" fmla="val 12309"/>
              <a:gd name="adj2" fmla="val 58880"/>
              <a:gd name="adj3" fmla="val 16667"/>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62" name="Object 10"/>
          <p:cNvGraphicFramePr>
            <a:graphicFrameLocks noChangeAspect="1"/>
          </p:cNvGraphicFramePr>
          <p:nvPr/>
        </p:nvGraphicFramePr>
        <p:xfrm>
          <a:off x="3844925" y="1416050"/>
          <a:ext cx="3668713" cy="1776413"/>
        </p:xfrm>
        <a:graphic>
          <a:graphicData uri="http://schemas.openxmlformats.org/presentationml/2006/ole">
            <p:oleObj spid="_x0000_s35850" name="Equation" r:id="rId12" imgW="2882900" imgH="1397000" progId="Equation.DSMT4">
              <p:embed/>
            </p:oleObj>
          </a:graphicData>
        </a:graphic>
      </p:graphicFrame>
      <p:graphicFrame>
        <p:nvGraphicFramePr>
          <p:cNvPr id="39938" name="Object 11"/>
          <p:cNvGraphicFramePr>
            <a:graphicFrameLocks noChangeAspect="1"/>
          </p:cNvGraphicFramePr>
          <p:nvPr/>
        </p:nvGraphicFramePr>
        <p:xfrm>
          <a:off x="1793875" y="4783138"/>
          <a:ext cx="2536825" cy="1824037"/>
        </p:xfrm>
        <a:graphic>
          <a:graphicData uri="http://schemas.openxmlformats.org/presentationml/2006/ole">
            <p:oleObj spid="_x0000_s35851" name="Equation" r:id="rId13" imgW="1905000" imgH="1435100" progId="Equation.DSMT4">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8" name="Rectangle 5"/>
          <p:cNvSpPr>
            <a:spLocks noChangeArrowheads="1"/>
          </p:cNvSpPr>
          <p:nvPr/>
        </p:nvSpPr>
        <p:spPr bwMode="auto">
          <a:xfrm>
            <a:off x="233363" y="439738"/>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Gene Regulatory Networks (GRN)</a:t>
            </a:r>
          </a:p>
        </p:txBody>
      </p:sp>
      <p:sp>
        <p:nvSpPr>
          <p:cNvPr id="3" name="TextBox 2"/>
          <p:cNvSpPr txBox="1"/>
          <p:nvPr/>
        </p:nvSpPr>
        <p:spPr>
          <a:xfrm>
            <a:off x="546100" y="1676400"/>
            <a:ext cx="8128000" cy="461963"/>
          </a:xfrm>
          <a:prstGeom prst="rect">
            <a:avLst/>
          </a:prstGeom>
          <a:noFill/>
        </p:spPr>
        <p:txBody>
          <a:bodyPr>
            <a:prstTxWarp prst="textNoShape">
              <a:avLst/>
            </a:prstTxWarp>
            <a:spAutoFit/>
          </a:bodyPr>
          <a:lstStyle/>
          <a:p>
            <a:pPr lvl="1"/>
            <a:r>
              <a:rPr lang="en-US" sz="2400" dirty="0" smtClean="0">
                <a:solidFill>
                  <a:srgbClr val="006600"/>
                </a:solidFill>
              </a:rPr>
              <a:t>GRN canonical </a:t>
            </a:r>
            <a:r>
              <a:rPr lang="en-US" sz="2400" dirty="0" err="1" smtClean="0">
                <a:solidFill>
                  <a:srgbClr val="006600"/>
                </a:solidFill>
              </a:rPr>
              <a:t>sigmoidal</a:t>
            </a:r>
            <a:r>
              <a:rPr lang="en-US" sz="2400" dirty="0" smtClean="0">
                <a:solidFill>
                  <a:srgbClr val="006600"/>
                </a:solidFill>
              </a:rPr>
              <a:t> form</a:t>
            </a:r>
            <a:r>
              <a:rPr lang="en-US" sz="2400" dirty="0">
                <a:solidFill>
                  <a:srgbClr val="006600"/>
                </a:solidFill>
              </a:rPr>
              <a:t>: </a:t>
            </a:r>
            <a:endParaRPr lang="en-US" sz="2400" dirty="0"/>
          </a:p>
        </p:txBody>
      </p:sp>
      <p:graphicFrame>
        <p:nvGraphicFramePr>
          <p:cNvPr id="36866" name="Object 2"/>
          <p:cNvGraphicFramePr>
            <a:graphicFrameLocks noChangeAspect="1"/>
          </p:cNvGraphicFramePr>
          <p:nvPr/>
        </p:nvGraphicFramePr>
        <p:xfrm>
          <a:off x="1447800" y="2289175"/>
          <a:ext cx="4943475" cy="1098550"/>
        </p:xfrm>
        <a:graphic>
          <a:graphicData uri="http://schemas.openxmlformats.org/presentationml/2006/ole">
            <p:oleObj spid="_x0000_s36866" name="Equation" r:id="rId3" imgW="2565400" imgH="571500" progId="Equation.DSMT4">
              <p:embed/>
            </p:oleObj>
          </a:graphicData>
        </a:graphic>
      </p:graphicFrame>
      <p:grpSp>
        <p:nvGrpSpPr>
          <p:cNvPr id="8" name="Group 7"/>
          <p:cNvGrpSpPr/>
          <p:nvPr/>
        </p:nvGrpSpPr>
        <p:grpSpPr>
          <a:xfrm>
            <a:off x="704850" y="3292475"/>
            <a:ext cx="8128000" cy="1825625"/>
            <a:chOff x="715963" y="3292475"/>
            <a:chExt cx="8128000" cy="1825625"/>
          </a:xfrm>
        </p:grpSpPr>
        <p:sp>
          <p:nvSpPr>
            <p:cNvPr id="5" name="TextBox 4"/>
            <p:cNvSpPr txBox="1"/>
            <p:nvPr/>
          </p:nvSpPr>
          <p:spPr>
            <a:xfrm>
              <a:off x="715963" y="3292475"/>
              <a:ext cx="8128000" cy="461963"/>
            </a:xfrm>
            <a:prstGeom prst="rect">
              <a:avLst/>
            </a:prstGeom>
            <a:noFill/>
          </p:spPr>
          <p:txBody>
            <a:bodyPr>
              <a:spAutoFit/>
            </a:bodyPr>
            <a:lstStyle/>
            <a:p>
              <a:pPr lvl="1">
                <a:defRPr/>
              </a:pPr>
              <a:r>
                <a:rPr lang="en-US" sz="2400" kern="0" dirty="0">
                  <a:solidFill>
                    <a:srgbClr val="006600"/>
                  </a:solidFill>
                  <a:latin typeface="Arial"/>
                </a:rPr>
                <a:t>where:</a:t>
              </a:r>
            </a:p>
          </p:txBody>
        </p:sp>
        <p:graphicFrame>
          <p:nvGraphicFramePr>
            <p:cNvPr id="36867" name="Object 3"/>
            <p:cNvGraphicFramePr>
              <a:graphicFrameLocks noChangeAspect="1"/>
            </p:cNvGraphicFramePr>
            <p:nvPr/>
          </p:nvGraphicFramePr>
          <p:xfrm>
            <a:off x="1473200" y="3759200"/>
            <a:ext cx="5337175" cy="1358900"/>
          </p:xfrm>
          <a:graphic>
            <a:graphicData uri="http://schemas.openxmlformats.org/presentationml/2006/ole">
              <p:oleObj spid="_x0000_s36867" name="Equation" r:id="rId4" imgW="3289300" imgH="838200" progId="Equation.DSMT4">
                <p:embed/>
              </p:oleObj>
            </a:graphicData>
          </a:graphic>
        </p:graphicFrame>
      </p:grpSp>
      <p:sp>
        <p:nvSpPr>
          <p:cNvPr id="7" name="TextBox 6"/>
          <p:cNvSpPr txBox="1"/>
          <p:nvPr/>
        </p:nvSpPr>
        <p:spPr>
          <a:xfrm>
            <a:off x="538163" y="5230813"/>
            <a:ext cx="8305800" cy="431800"/>
          </a:xfrm>
          <a:prstGeom prst="rect">
            <a:avLst/>
          </a:prstGeom>
          <a:noFill/>
        </p:spPr>
        <p:txBody>
          <a:bodyPr>
            <a:prstTxWarp prst="textNoShape">
              <a:avLst/>
            </a:prstTxWarp>
            <a:spAutoFit/>
          </a:bodyPr>
          <a:lstStyle/>
          <a:p>
            <a:pPr lvl="1"/>
            <a:r>
              <a:rPr lang="en-US" sz="2200" dirty="0">
                <a:solidFill>
                  <a:srgbClr val="006600"/>
                </a:solidFill>
              </a:rPr>
              <a:t>Note: </a:t>
            </a:r>
            <a:r>
              <a:rPr lang="en-US" sz="2200" dirty="0" smtClean="0">
                <a:solidFill>
                  <a:srgbClr val="006600"/>
                </a:solidFill>
              </a:rPr>
              <a:t> </a:t>
            </a:r>
            <a:r>
              <a:rPr lang="en-US" sz="2200" dirty="0" smtClean="0">
                <a:solidFill>
                  <a:srgbClr val="000000"/>
                </a:solidFill>
              </a:rPr>
              <a:t>steps </a:t>
            </a:r>
            <a:r>
              <a:rPr lang="en-US" sz="2200" dirty="0">
                <a:solidFill>
                  <a:srgbClr val="000000"/>
                </a:solidFill>
              </a:rPr>
              <a:t>and ramps are sigmoid approximations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73100" y="1524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Optimal</a:t>
            </a:r>
            <a:r>
              <a:rPr lang="it-IT" sz="3200" kern="0" dirty="0">
                <a:solidFill>
                  <a:srgbClr val="A50021"/>
                </a:solidFill>
                <a:ea typeface="+mj-ea"/>
                <a:cs typeface="+mj-cs"/>
              </a:rPr>
              <a:t> </a:t>
            </a:r>
            <a:r>
              <a:rPr lang="it-IT" sz="3200" kern="0" dirty="0" err="1">
                <a:solidFill>
                  <a:srgbClr val="A50021"/>
                </a:solidFill>
                <a:ea typeface="+mj-ea"/>
                <a:cs typeface="+mj-cs"/>
              </a:rPr>
              <a:t>Polygonal</a:t>
            </a:r>
            <a:r>
              <a:rPr lang="it-IT" sz="3200" kern="0" dirty="0">
                <a:solidFill>
                  <a:srgbClr val="A50021"/>
                </a:solidFill>
                <a:ea typeface="+mj-ea"/>
                <a:cs typeface="+mj-cs"/>
              </a:rPr>
              <a:t> </a:t>
            </a:r>
            <a:r>
              <a:rPr lang="it-IT" sz="3200" kern="0" dirty="0" err="1">
                <a:solidFill>
                  <a:srgbClr val="A50021"/>
                </a:solidFill>
                <a:ea typeface="+mj-ea"/>
                <a:cs typeface="+mj-cs"/>
              </a:rPr>
              <a:t>Approximation</a:t>
            </a:r>
            <a:endParaRPr lang="it-IT" sz="3200" kern="0" dirty="0">
              <a:solidFill>
                <a:srgbClr val="A50021"/>
              </a:solidFill>
              <a:latin typeface="+mn-lt"/>
              <a:ea typeface="+mj-ea"/>
              <a:cs typeface="+mj-cs"/>
            </a:endParaRPr>
          </a:p>
        </p:txBody>
      </p:sp>
      <p:grpSp>
        <p:nvGrpSpPr>
          <p:cNvPr id="3" name="Group 83"/>
          <p:cNvGrpSpPr>
            <a:grpSpLocks/>
          </p:cNvGrpSpPr>
          <p:nvPr/>
        </p:nvGrpSpPr>
        <p:grpSpPr bwMode="auto">
          <a:xfrm>
            <a:off x="1535113" y="3136900"/>
            <a:ext cx="1900237" cy="1511300"/>
            <a:chOff x="1535113" y="3136900"/>
            <a:chExt cx="1900237" cy="1511300"/>
          </a:xfrm>
        </p:grpSpPr>
        <p:sp>
          <p:nvSpPr>
            <p:cNvPr id="38998" name="Rectangle 19"/>
            <p:cNvSpPr>
              <a:spLocks noChangeArrowheads="1"/>
            </p:cNvSpPr>
            <p:nvPr/>
          </p:nvSpPr>
          <p:spPr bwMode="auto">
            <a:xfrm>
              <a:off x="1535113" y="3136900"/>
              <a:ext cx="1900237" cy="15113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38999" name="Freeform 16"/>
            <p:cNvSpPr>
              <a:spLocks noChangeArrowheads="1"/>
            </p:cNvSpPr>
            <p:nvPr/>
          </p:nvSpPr>
          <p:spPr bwMode="auto">
            <a:xfrm>
              <a:off x="1535113" y="3214688"/>
              <a:ext cx="1838325" cy="1300162"/>
            </a:xfrm>
            <a:custGeom>
              <a:avLst/>
              <a:gdLst>
                <a:gd name="T0" fmla="*/ 0 w 2333625"/>
                <a:gd name="T1" fmla="*/ 1028135 h 1644650"/>
                <a:gd name="T2" fmla="*/ 13790 w 2333625"/>
                <a:gd name="T3" fmla="*/ 984468 h 1644650"/>
                <a:gd name="T4" fmla="*/ 39398 w 2333625"/>
                <a:gd name="T5" fmla="*/ 932864 h 1644650"/>
                <a:gd name="T6" fmla="*/ 76826 w 2333625"/>
                <a:gd name="T7" fmla="*/ 851486 h 1644650"/>
                <a:gd name="T8" fmla="*/ 137893 w 2333625"/>
                <a:gd name="T9" fmla="*/ 724458 h 1644650"/>
                <a:gd name="T10" fmla="*/ 200930 w 2333625"/>
                <a:gd name="T11" fmla="*/ 605369 h 1644650"/>
                <a:gd name="T12" fmla="*/ 273817 w 2333625"/>
                <a:gd name="T13" fmla="*/ 478341 h 1644650"/>
                <a:gd name="T14" fmla="*/ 372311 w 2333625"/>
                <a:gd name="T15" fmla="*/ 331464 h 1644650"/>
                <a:gd name="T16" fmla="*/ 470807 w 2333625"/>
                <a:gd name="T17" fmla="*/ 214361 h 1644650"/>
                <a:gd name="T18" fmla="*/ 561422 w 2333625"/>
                <a:gd name="T19" fmla="*/ 123059 h 1644650"/>
                <a:gd name="T20" fmla="*/ 630369 w 2333625"/>
                <a:gd name="T21" fmla="*/ 73438 h 1644650"/>
                <a:gd name="T22" fmla="*/ 669767 w 2333625"/>
                <a:gd name="T23" fmla="*/ 51605 h 1644650"/>
                <a:gd name="T24" fmla="*/ 720984 w 2333625"/>
                <a:gd name="T25" fmla="*/ 25802 h 1644650"/>
                <a:gd name="T26" fmla="*/ 776141 w 2333625"/>
                <a:gd name="T27" fmla="*/ 7939 h 1644650"/>
                <a:gd name="T28" fmla="*/ 845088 w 2333625"/>
                <a:gd name="T29" fmla="*/ 1985 h 1644650"/>
                <a:gd name="T30" fmla="*/ 908125 w 2333625"/>
                <a:gd name="T31" fmla="*/ 0 h 1644650"/>
                <a:gd name="T32" fmla="*/ 981011 w 2333625"/>
                <a:gd name="T33" fmla="*/ 15879 h 1644650"/>
                <a:gd name="T34" fmla="*/ 1061777 w 2333625"/>
                <a:gd name="T35" fmla="*/ 51605 h 1644650"/>
                <a:gd name="T36" fmla="*/ 1142543 w 2333625"/>
                <a:gd name="T37" fmla="*/ 103211 h 1644650"/>
                <a:gd name="T38" fmla="*/ 1215430 w 2333625"/>
                <a:gd name="T39" fmla="*/ 166725 h 1644650"/>
                <a:gd name="T40" fmla="*/ 1268617 w 2333625"/>
                <a:gd name="T41" fmla="*/ 224284 h 1644650"/>
                <a:gd name="T42" fmla="*/ 1361202 w 2333625"/>
                <a:gd name="T43" fmla="*/ 335434 h 1644650"/>
                <a:gd name="T44" fmla="*/ 1432119 w 2333625"/>
                <a:gd name="T45" fmla="*/ 444599 h 1644650"/>
                <a:gd name="T46" fmla="*/ 1447878 w 2333625"/>
                <a:gd name="T47" fmla="*/ 470401 h 16446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33625"/>
                <a:gd name="T73" fmla="*/ 0 h 1644650"/>
                <a:gd name="T74" fmla="*/ 2333625 w 2333625"/>
                <a:gd name="T75" fmla="*/ 1644650 h 16446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33625" h="1644650">
                  <a:moveTo>
                    <a:pt x="0" y="1644650"/>
                  </a:moveTo>
                  <a:lnTo>
                    <a:pt x="22225" y="1574800"/>
                  </a:lnTo>
                  <a:lnTo>
                    <a:pt x="63500" y="1492250"/>
                  </a:lnTo>
                  <a:lnTo>
                    <a:pt x="123825" y="1362075"/>
                  </a:lnTo>
                  <a:lnTo>
                    <a:pt x="222250" y="1158875"/>
                  </a:lnTo>
                  <a:lnTo>
                    <a:pt x="323850" y="968375"/>
                  </a:lnTo>
                  <a:lnTo>
                    <a:pt x="441325" y="765175"/>
                  </a:lnTo>
                  <a:lnTo>
                    <a:pt x="600075" y="530225"/>
                  </a:lnTo>
                  <a:lnTo>
                    <a:pt x="758825" y="342900"/>
                  </a:lnTo>
                  <a:lnTo>
                    <a:pt x="904875" y="196850"/>
                  </a:lnTo>
                  <a:lnTo>
                    <a:pt x="1016000" y="117475"/>
                  </a:lnTo>
                  <a:lnTo>
                    <a:pt x="1079500" y="82550"/>
                  </a:lnTo>
                  <a:lnTo>
                    <a:pt x="1162050" y="41275"/>
                  </a:lnTo>
                  <a:lnTo>
                    <a:pt x="1250950" y="12700"/>
                  </a:lnTo>
                  <a:lnTo>
                    <a:pt x="1362075" y="3175"/>
                  </a:lnTo>
                  <a:lnTo>
                    <a:pt x="1463675" y="0"/>
                  </a:lnTo>
                  <a:lnTo>
                    <a:pt x="1581150" y="25400"/>
                  </a:lnTo>
                  <a:lnTo>
                    <a:pt x="1711325" y="82550"/>
                  </a:lnTo>
                  <a:lnTo>
                    <a:pt x="1841500" y="165100"/>
                  </a:lnTo>
                  <a:lnTo>
                    <a:pt x="1958975" y="266700"/>
                  </a:lnTo>
                  <a:lnTo>
                    <a:pt x="2044700" y="358775"/>
                  </a:lnTo>
                  <a:lnTo>
                    <a:pt x="2193925" y="536575"/>
                  </a:lnTo>
                  <a:lnTo>
                    <a:pt x="2308225" y="711200"/>
                  </a:lnTo>
                  <a:lnTo>
                    <a:pt x="2333625" y="752475"/>
                  </a:lnTo>
                </a:path>
              </a:pathLst>
            </a:custGeom>
            <a:noFill/>
            <a:ln w="25400">
              <a:solidFill>
                <a:schemeClr val="tx2"/>
              </a:solidFill>
              <a:round/>
              <a:headEnd/>
              <a:tailEnd type="none" w="lg" len="lg"/>
            </a:ln>
          </p:spPr>
          <p:txBody>
            <a:bodyPr>
              <a:prstTxWarp prst="textNoShape">
                <a:avLst/>
              </a:prstTxWarp>
            </a:bodyPr>
            <a:lstStyle/>
            <a:p>
              <a:endParaRPr lang="en-US"/>
            </a:p>
          </p:txBody>
        </p:sp>
      </p:grpSp>
      <p:grpSp>
        <p:nvGrpSpPr>
          <p:cNvPr id="4" name="Group 78"/>
          <p:cNvGrpSpPr>
            <a:grpSpLocks/>
          </p:cNvGrpSpPr>
          <p:nvPr/>
        </p:nvGrpSpPr>
        <p:grpSpPr bwMode="auto">
          <a:xfrm>
            <a:off x="3524250" y="3136900"/>
            <a:ext cx="1911350" cy="1511300"/>
            <a:chOff x="3524250" y="3136900"/>
            <a:chExt cx="1911350" cy="1511300"/>
          </a:xfrm>
        </p:grpSpPr>
        <p:sp>
          <p:nvSpPr>
            <p:cNvPr id="38989" name="Rectangle 38"/>
            <p:cNvSpPr>
              <a:spLocks noChangeArrowheads="1"/>
            </p:cNvSpPr>
            <p:nvPr/>
          </p:nvSpPr>
          <p:spPr bwMode="auto">
            <a:xfrm>
              <a:off x="3535363" y="3136900"/>
              <a:ext cx="1900237" cy="15113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38990" name="Freeform 39"/>
            <p:cNvSpPr>
              <a:spLocks noChangeArrowheads="1"/>
            </p:cNvSpPr>
            <p:nvPr/>
          </p:nvSpPr>
          <p:spPr bwMode="auto">
            <a:xfrm>
              <a:off x="3535363" y="3214688"/>
              <a:ext cx="1838325" cy="1300162"/>
            </a:xfrm>
            <a:custGeom>
              <a:avLst/>
              <a:gdLst>
                <a:gd name="T0" fmla="*/ 0 w 2333625"/>
                <a:gd name="T1" fmla="*/ 1028135 h 1644650"/>
                <a:gd name="T2" fmla="*/ 13790 w 2333625"/>
                <a:gd name="T3" fmla="*/ 984468 h 1644650"/>
                <a:gd name="T4" fmla="*/ 39398 w 2333625"/>
                <a:gd name="T5" fmla="*/ 932864 h 1644650"/>
                <a:gd name="T6" fmla="*/ 76826 w 2333625"/>
                <a:gd name="T7" fmla="*/ 851486 h 1644650"/>
                <a:gd name="T8" fmla="*/ 137893 w 2333625"/>
                <a:gd name="T9" fmla="*/ 724458 h 1644650"/>
                <a:gd name="T10" fmla="*/ 200930 w 2333625"/>
                <a:gd name="T11" fmla="*/ 605369 h 1644650"/>
                <a:gd name="T12" fmla="*/ 273817 w 2333625"/>
                <a:gd name="T13" fmla="*/ 478341 h 1644650"/>
                <a:gd name="T14" fmla="*/ 372311 w 2333625"/>
                <a:gd name="T15" fmla="*/ 331464 h 1644650"/>
                <a:gd name="T16" fmla="*/ 470807 w 2333625"/>
                <a:gd name="T17" fmla="*/ 214361 h 1644650"/>
                <a:gd name="T18" fmla="*/ 561422 w 2333625"/>
                <a:gd name="T19" fmla="*/ 123059 h 1644650"/>
                <a:gd name="T20" fmla="*/ 630369 w 2333625"/>
                <a:gd name="T21" fmla="*/ 73438 h 1644650"/>
                <a:gd name="T22" fmla="*/ 669767 w 2333625"/>
                <a:gd name="T23" fmla="*/ 51605 h 1644650"/>
                <a:gd name="T24" fmla="*/ 720984 w 2333625"/>
                <a:gd name="T25" fmla="*/ 25802 h 1644650"/>
                <a:gd name="T26" fmla="*/ 776141 w 2333625"/>
                <a:gd name="T27" fmla="*/ 7939 h 1644650"/>
                <a:gd name="T28" fmla="*/ 845088 w 2333625"/>
                <a:gd name="T29" fmla="*/ 1985 h 1644650"/>
                <a:gd name="T30" fmla="*/ 908125 w 2333625"/>
                <a:gd name="T31" fmla="*/ 0 h 1644650"/>
                <a:gd name="T32" fmla="*/ 981011 w 2333625"/>
                <a:gd name="T33" fmla="*/ 15879 h 1644650"/>
                <a:gd name="T34" fmla="*/ 1061777 w 2333625"/>
                <a:gd name="T35" fmla="*/ 51605 h 1644650"/>
                <a:gd name="T36" fmla="*/ 1142543 w 2333625"/>
                <a:gd name="T37" fmla="*/ 103211 h 1644650"/>
                <a:gd name="T38" fmla="*/ 1215430 w 2333625"/>
                <a:gd name="T39" fmla="*/ 166725 h 1644650"/>
                <a:gd name="T40" fmla="*/ 1268617 w 2333625"/>
                <a:gd name="T41" fmla="*/ 224284 h 1644650"/>
                <a:gd name="T42" fmla="*/ 1361202 w 2333625"/>
                <a:gd name="T43" fmla="*/ 335434 h 1644650"/>
                <a:gd name="T44" fmla="*/ 1432119 w 2333625"/>
                <a:gd name="T45" fmla="*/ 444599 h 1644650"/>
                <a:gd name="T46" fmla="*/ 1447878 w 2333625"/>
                <a:gd name="T47" fmla="*/ 470401 h 16446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33625"/>
                <a:gd name="T73" fmla="*/ 0 h 1644650"/>
                <a:gd name="T74" fmla="*/ 2333625 w 2333625"/>
                <a:gd name="T75" fmla="*/ 1644650 h 16446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33625" h="1644650">
                  <a:moveTo>
                    <a:pt x="0" y="1644650"/>
                  </a:moveTo>
                  <a:lnTo>
                    <a:pt x="22225" y="1574800"/>
                  </a:lnTo>
                  <a:lnTo>
                    <a:pt x="63500" y="1492250"/>
                  </a:lnTo>
                  <a:lnTo>
                    <a:pt x="123825" y="1362075"/>
                  </a:lnTo>
                  <a:lnTo>
                    <a:pt x="222250" y="1158875"/>
                  </a:lnTo>
                  <a:lnTo>
                    <a:pt x="323850" y="968375"/>
                  </a:lnTo>
                  <a:lnTo>
                    <a:pt x="441325" y="765175"/>
                  </a:lnTo>
                  <a:lnTo>
                    <a:pt x="600075" y="530225"/>
                  </a:lnTo>
                  <a:lnTo>
                    <a:pt x="758825" y="342900"/>
                  </a:lnTo>
                  <a:lnTo>
                    <a:pt x="904875" y="196850"/>
                  </a:lnTo>
                  <a:lnTo>
                    <a:pt x="1016000" y="117475"/>
                  </a:lnTo>
                  <a:lnTo>
                    <a:pt x="1079500" y="82550"/>
                  </a:lnTo>
                  <a:lnTo>
                    <a:pt x="1162050" y="41275"/>
                  </a:lnTo>
                  <a:lnTo>
                    <a:pt x="1250950" y="12700"/>
                  </a:lnTo>
                  <a:lnTo>
                    <a:pt x="1362075" y="3175"/>
                  </a:lnTo>
                  <a:lnTo>
                    <a:pt x="1463675" y="0"/>
                  </a:lnTo>
                  <a:lnTo>
                    <a:pt x="1581150" y="25400"/>
                  </a:lnTo>
                  <a:lnTo>
                    <a:pt x="1711325" y="82550"/>
                  </a:lnTo>
                  <a:lnTo>
                    <a:pt x="1841500" y="165100"/>
                  </a:lnTo>
                  <a:lnTo>
                    <a:pt x="1958975" y="266700"/>
                  </a:lnTo>
                  <a:lnTo>
                    <a:pt x="2044700" y="358775"/>
                  </a:lnTo>
                  <a:lnTo>
                    <a:pt x="2193925" y="536575"/>
                  </a:lnTo>
                  <a:lnTo>
                    <a:pt x="2308225" y="711200"/>
                  </a:lnTo>
                  <a:lnTo>
                    <a:pt x="2333625" y="752475"/>
                  </a:lnTo>
                </a:path>
              </a:pathLst>
            </a:custGeom>
            <a:noFill/>
            <a:ln w="25400">
              <a:solidFill>
                <a:schemeClr val="tx2"/>
              </a:solidFill>
              <a:round/>
              <a:headEnd/>
              <a:tailEnd type="none" w="lg" len="lg"/>
            </a:ln>
          </p:spPr>
          <p:txBody>
            <a:bodyPr>
              <a:prstTxWarp prst="textNoShape">
                <a:avLst/>
              </a:prstTxWarp>
            </a:bodyPr>
            <a:lstStyle/>
            <a:p>
              <a:endParaRPr lang="en-US"/>
            </a:p>
          </p:txBody>
        </p:sp>
        <p:cxnSp>
          <p:nvCxnSpPr>
            <p:cNvPr id="38991" name="Straight Connector 40"/>
            <p:cNvCxnSpPr>
              <a:cxnSpLocks noChangeShapeType="1"/>
              <a:endCxn id="38994" idx="4"/>
            </p:cNvCxnSpPr>
            <p:nvPr/>
          </p:nvCxnSpPr>
          <p:spPr bwMode="auto">
            <a:xfrm rot="5400000" flipH="1" flipV="1">
              <a:off x="3363913" y="3905250"/>
              <a:ext cx="788988" cy="414337"/>
            </a:xfrm>
            <a:prstGeom prst="line">
              <a:avLst/>
            </a:prstGeom>
            <a:noFill/>
            <a:ln w="25400">
              <a:solidFill>
                <a:schemeClr val="tx1"/>
              </a:solidFill>
              <a:round/>
              <a:headEnd/>
              <a:tailEnd type="none" w="lg" len="lg"/>
            </a:ln>
          </p:spPr>
        </p:cxnSp>
        <p:sp>
          <p:nvSpPr>
            <p:cNvPr id="38992" name="Oval 41"/>
            <p:cNvSpPr>
              <a:spLocks noChangeArrowheads="1"/>
            </p:cNvSpPr>
            <p:nvPr/>
          </p:nvSpPr>
          <p:spPr bwMode="auto">
            <a:xfrm>
              <a:off x="3524250" y="4476750"/>
              <a:ext cx="50800" cy="52388"/>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8993" name="Straight Connector 42"/>
            <p:cNvCxnSpPr>
              <a:cxnSpLocks noChangeShapeType="1"/>
              <a:endCxn id="38996" idx="3"/>
            </p:cNvCxnSpPr>
            <p:nvPr/>
          </p:nvCxnSpPr>
          <p:spPr bwMode="auto">
            <a:xfrm flipV="1">
              <a:off x="3984625" y="3257550"/>
              <a:ext cx="779463" cy="430213"/>
            </a:xfrm>
            <a:prstGeom prst="line">
              <a:avLst/>
            </a:prstGeom>
            <a:noFill/>
            <a:ln w="25400">
              <a:solidFill>
                <a:schemeClr val="tx1"/>
              </a:solidFill>
              <a:round/>
              <a:headEnd/>
              <a:tailEnd type="none" w="lg" len="lg"/>
            </a:ln>
          </p:spPr>
        </p:cxnSp>
        <p:sp>
          <p:nvSpPr>
            <p:cNvPr id="38994" name="Oval 43"/>
            <p:cNvSpPr>
              <a:spLocks noChangeArrowheads="1"/>
            </p:cNvSpPr>
            <p:nvPr/>
          </p:nvSpPr>
          <p:spPr bwMode="auto">
            <a:xfrm>
              <a:off x="3940175" y="3667125"/>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8995" name="Straight Connector 44"/>
            <p:cNvCxnSpPr>
              <a:cxnSpLocks noChangeShapeType="1"/>
              <a:stCxn id="38996" idx="5"/>
              <a:endCxn id="38997" idx="5"/>
            </p:cNvCxnSpPr>
            <p:nvPr/>
          </p:nvCxnSpPr>
          <p:spPr bwMode="auto">
            <a:xfrm rot="16200000" flipH="1">
              <a:off x="4812506" y="3245644"/>
              <a:ext cx="569913" cy="593725"/>
            </a:xfrm>
            <a:prstGeom prst="line">
              <a:avLst/>
            </a:prstGeom>
            <a:noFill/>
            <a:ln w="25400">
              <a:solidFill>
                <a:schemeClr val="tx1"/>
              </a:solidFill>
              <a:round/>
              <a:headEnd/>
              <a:tailEnd type="none" w="lg" len="lg"/>
            </a:ln>
          </p:spPr>
        </p:cxnSp>
        <p:sp>
          <p:nvSpPr>
            <p:cNvPr id="38996" name="Oval 45"/>
            <p:cNvSpPr>
              <a:spLocks noChangeArrowheads="1"/>
            </p:cNvSpPr>
            <p:nvPr/>
          </p:nvSpPr>
          <p:spPr bwMode="auto">
            <a:xfrm>
              <a:off x="4757738" y="3214688"/>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97" name="Oval 46"/>
            <p:cNvSpPr>
              <a:spLocks noChangeArrowheads="1"/>
            </p:cNvSpPr>
            <p:nvPr/>
          </p:nvSpPr>
          <p:spPr bwMode="auto">
            <a:xfrm>
              <a:off x="5349875" y="3784600"/>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nvGrpSpPr>
          <p:cNvPr id="5" name="Group 79"/>
          <p:cNvGrpSpPr>
            <a:grpSpLocks/>
          </p:cNvGrpSpPr>
          <p:nvPr/>
        </p:nvGrpSpPr>
        <p:grpSpPr bwMode="auto">
          <a:xfrm>
            <a:off x="5556250" y="3124200"/>
            <a:ext cx="1911350" cy="1511300"/>
            <a:chOff x="5556250" y="3124200"/>
            <a:chExt cx="1911350" cy="1511300"/>
          </a:xfrm>
        </p:grpSpPr>
        <p:sp>
          <p:nvSpPr>
            <p:cNvPr id="38980" name="Rectangle 56"/>
            <p:cNvSpPr>
              <a:spLocks noChangeArrowheads="1"/>
            </p:cNvSpPr>
            <p:nvPr/>
          </p:nvSpPr>
          <p:spPr bwMode="auto">
            <a:xfrm>
              <a:off x="5567363" y="3124200"/>
              <a:ext cx="1900237" cy="15113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38981" name="Freeform 57"/>
            <p:cNvSpPr>
              <a:spLocks noChangeArrowheads="1"/>
            </p:cNvSpPr>
            <p:nvPr/>
          </p:nvSpPr>
          <p:spPr bwMode="auto">
            <a:xfrm>
              <a:off x="5567363" y="3201988"/>
              <a:ext cx="1838325" cy="1300162"/>
            </a:xfrm>
            <a:custGeom>
              <a:avLst/>
              <a:gdLst>
                <a:gd name="T0" fmla="*/ 0 w 2333625"/>
                <a:gd name="T1" fmla="*/ 1028135 h 1644650"/>
                <a:gd name="T2" fmla="*/ 13790 w 2333625"/>
                <a:gd name="T3" fmla="*/ 984468 h 1644650"/>
                <a:gd name="T4" fmla="*/ 39398 w 2333625"/>
                <a:gd name="T5" fmla="*/ 932864 h 1644650"/>
                <a:gd name="T6" fmla="*/ 76826 w 2333625"/>
                <a:gd name="T7" fmla="*/ 851486 h 1644650"/>
                <a:gd name="T8" fmla="*/ 137893 w 2333625"/>
                <a:gd name="T9" fmla="*/ 724458 h 1644650"/>
                <a:gd name="T10" fmla="*/ 200930 w 2333625"/>
                <a:gd name="T11" fmla="*/ 605369 h 1644650"/>
                <a:gd name="T12" fmla="*/ 273817 w 2333625"/>
                <a:gd name="T13" fmla="*/ 478341 h 1644650"/>
                <a:gd name="T14" fmla="*/ 372311 w 2333625"/>
                <a:gd name="T15" fmla="*/ 331464 h 1644650"/>
                <a:gd name="T16" fmla="*/ 470807 w 2333625"/>
                <a:gd name="T17" fmla="*/ 214361 h 1644650"/>
                <a:gd name="T18" fmla="*/ 561422 w 2333625"/>
                <a:gd name="T19" fmla="*/ 123059 h 1644650"/>
                <a:gd name="T20" fmla="*/ 630369 w 2333625"/>
                <a:gd name="T21" fmla="*/ 73438 h 1644650"/>
                <a:gd name="T22" fmla="*/ 669767 w 2333625"/>
                <a:gd name="T23" fmla="*/ 51605 h 1644650"/>
                <a:gd name="T24" fmla="*/ 720984 w 2333625"/>
                <a:gd name="T25" fmla="*/ 25802 h 1644650"/>
                <a:gd name="T26" fmla="*/ 776141 w 2333625"/>
                <a:gd name="T27" fmla="*/ 7939 h 1644650"/>
                <a:gd name="T28" fmla="*/ 845088 w 2333625"/>
                <a:gd name="T29" fmla="*/ 1985 h 1644650"/>
                <a:gd name="T30" fmla="*/ 908125 w 2333625"/>
                <a:gd name="T31" fmla="*/ 0 h 1644650"/>
                <a:gd name="T32" fmla="*/ 981011 w 2333625"/>
                <a:gd name="T33" fmla="*/ 15879 h 1644650"/>
                <a:gd name="T34" fmla="*/ 1061777 w 2333625"/>
                <a:gd name="T35" fmla="*/ 51605 h 1644650"/>
                <a:gd name="T36" fmla="*/ 1142543 w 2333625"/>
                <a:gd name="T37" fmla="*/ 103211 h 1644650"/>
                <a:gd name="T38" fmla="*/ 1215430 w 2333625"/>
                <a:gd name="T39" fmla="*/ 166725 h 1644650"/>
                <a:gd name="T40" fmla="*/ 1268617 w 2333625"/>
                <a:gd name="T41" fmla="*/ 224284 h 1644650"/>
                <a:gd name="T42" fmla="*/ 1361202 w 2333625"/>
                <a:gd name="T43" fmla="*/ 335434 h 1644650"/>
                <a:gd name="T44" fmla="*/ 1432119 w 2333625"/>
                <a:gd name="T45" fmla="*/ 444599 h 1644650"/>
                <a:gd name="T46" fmla="*/ 1447878 w 2333625"/>
                <a:gd name="T47" fmla="*/ 470401 h 16446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33625"/>
                <a:gd name="T73" fmla="*/ 0 h 1644650"/>
                <a:gd name="T74" fmla="*/ 2333625 w 2333625"/>
                <a:gd name="T75" fmla="*/ 1644650 h 16446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33625" h="1644650">
                  <a:moveTo>
                    <a:pt x="0" y="1644650"/>
                  </a:moveTo>
                  <a:lnTo>
                    <a:pt x="22225" y="1574800"/>
                  </a:lnTo>
                  <a:lnTo>
                    <a:pt x="63500" y="1492250"/>
                  </a:lnTo>
                  <a:lnTo>
                    <a:pt x="123825" y="1362075"/>
                  </a:lnTo>
                  <a:lnTo>
                    <a:pt x="222250" y="1158875"/>
                  </a:lnTo>
                  <a:lnTo>
                    <a:pt x="323850" y="968375"/>
                  </a:lnTo>
                  <a:lnTo>
                    <a:pt x="441325" y="765175"/>
                  </a:lnTo>
                  <a:lnTo>
                    <a:pt x="600075" y="530225"/>
                  </a:lnTo>
                  <a:lnTo>
                    <a:pt x="758825" y="342900"/>
                  </a:lnTo>
                  <a:lnTo>
                    <a:pt x="904875" y="196850"/>
                  </a:lnTo>
                  <a:lnTo>
                    <a:pt x="1016000" y="117475"/>
                  </a:lnTo>
                  <a:lnTo>
                    <a:pt x="1079500" y="82550"/>
                  </a:lnTo>
                  <a:lnTo>
                    <a:pt x="1162050" y="41275"/>
                  </a:lnTo>
                  <a:lnTo>
                    <a:pt x="1250950" y="12700"/>
                  </a:lnTo>
                  <a:lnTo>
                    <a:pt x="1362075" y="3175"/>
                  </a:lnTo>
                  <a:lnTo>
                    <a:pt x="1463675" y="0"/>
                  </a:lnTo>
                  <a:lnTo>
                    <a:pt x="1581150" y="25400"/>
                  </a:lnTo>
                  <a:lnTo>
                    <a:pt x="1711325" y="82550"/>
                  </a:lnTo>
                  <a:lnTo>
                    <a:pt x="1841500" y="165100"/>
                  </a:lnTo>
                  <a:lnTo>
                    <a:pt x="1958975" y="266700"/>
                  </a:lnTo>
                  <a:lnTo>
                    <a:pt x="2044700" y="358775"/>
                  </a:lnTo>
                  <a:lnTo>
                    <a:pt x="2193925" y="536575"/>
                  </a:lnTo>
                  <a:lnTo>
                    <a:pt x="2308225" y="711200"/>
                  </a:lnTo>
                  <a:lnTo>
                    <a:pt x="2333625" y="752475"/>
                  </a:lnTo>
                </a:path>
              </a:pathLst>
            </a:custGeom>
            <a:noFill/>
            <a:ln w="25400">
              <a:solidFill>
                <a:schemeClr val="tx2"/>
              </a:solidFill>
              <a:round/>
              <a:headEnd/>
              <a:tailEnd type="none" w="lg" len="lg"/>
            </a:ln>
          </p:spPr>
          <p:txBody>
            <a:bodyPr>
              <a:prstTxWarp prst="textNoShape">
                <a:avLst/>
              </a:prstTxWarp>
            </a:bodyPr>
            <a:lstStyle/>
            <a:p>
              <a:endParaRPr lang="en-US"/>
            </a:p>
          </p:txBody>
        </p:sp>
        <p:cxnSp>
          <p:nvCxnSpPr>
            <p:cNvPr id="38982" name="Straight Connector 58"/>
            <p:cNvCxnSpPr>
              <a:cxnSpLocks noChangeShapeType="1"/>
              <a:stCxn id="38983" idx="7"/>
              <a:endCxn id="38985" idx="4"/>
            </p:cNvCxnSpPr>
            <p:nvPr/>
          </p:nvCxnSpPr>
          <p:spPr bwMode="auto">
            <a:xfrm rot="5400000" flipH="1" flipV="1">
              <a:off x="5404644" y="3736182"/>
              <a:ext cx="930275" cy="541337"/>
            </a:xfrm>
            <a:prstGeom prst="line">
              <a:avLst/>
            </a:prstGeom>
            <a:noFill/>
            <a:ln w="25400">
              <a:solidFill>
                <a:schemeClr val="tx1"/>
              </a:solidFill>
              <a:round/>
              <a:headEnd/>
              <a:tailEnd type="none" w="lg" len="lg"/>
            </a:ln>
          </p:spPr>
        </p:cxnSp>
        <p:sp>
          <p:nvSpPr>
            <p:cNvPr id="38983" name="Oval 59"/>
            <p:cNvSpPr>
              <a:spLocks noChangeArrowheads="1"/>
            </p:cNvSpPr>
            <p:nvPr/>
          </p:nvSpPr>
          <p:spPr bwMode="auto">
            <a:xfrm>
              <a:off x="5556250" y="4465638"/>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8984" name="Straight Connector 60"/>
            <p:cNvCxnSpPr>
              <a:cxnSpLocks noChangeShapeType="1"/>
            </p:cNvCxnSpPr>
            <p:nvPr/>
          </p:nvCxnSpPr>
          <p:spPr bwMode="auto">
            <a:xfrm rot="5400000" flipH="1" flipV="1">
              <a:off x="6550819" y="2996407"/>
              <a:ext cx="127000" cy="912812"/>
            </a:xfrm>
            <a:prstGeom prst="line">
              <a:avLst/>
            </a:prstGeom>
            <a:noFill/>
            <a:ln w="25400">
              <a:solidFill>
                <a:schemeClr val="tx1"/>
              </a:solidFill>
              <a:round/>
              <a:headEnd/>
              <a:tailEnd type="none" w="lg" len="lg"/>
            </a:ln>
          </p:spPr>
        </p:cxnSp>
        <p:sp>
          <p:nvSpPr>
            <p:cNvPr id="38985" name="Oval 61"/>
            <p:cNvSpPr>
              <a:spLocks noChangeArrowheads="1"/>
            </p:cNvSpPr>
            <p:nvPr/>
          </p:nvSpPr>
          <p:spPr bwMode="auto">
            <a:xfrm>
              <a:off x="6115050" y="3489325"/>
              <a:ext cx="50800" cy="52388"/>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8986" name="Straight Connector 62"/>
            <p:cNvCxnSpPr>
              <a:cxnSpLocks noChangeShapeType="1"/>
              <a:stCxn id="38987" idx="5"/>
              <a:endCxn id="38988" idx="5"/>
            </p:cNvCxnSpPr>
            <p:nvPr/>
          </p:nvCxnSpPr>
          <p:spPr bwMode="auto">
            <a:xfrm rot="16200000" flipH="1">
              <a:off x="7061200" y="3452813"/>
              <a:ext cx="409575" cy="317500"/>
            </a:xfrm>
            <a:prstGeom prst="line">
              <a:avLst/>
            </a:prstGeom>
            <a:noFill/>
            <a:ln w="25400">
              <a:solidFill>
                <a:schemeClr val="tx1"/>
              </a:solidFill>
              <a:round/>
              <a:headEnd/>
              <a:tailEnd type="none" w="lg" len="lg"/>
            </a:ln>
          </p:spPr>
        </p:cxnSp>
        <p:sp>
          <p:nvSpPr>
            <p:cNvPr id="38987" name="Oval 63"/>
            <p:cNvSpPr>
              <a:spLocks noChangeArrowheads="1"/>
            </p:cNvSpPr>
            <p:nvPr/>
          </p:nvSpPr>
          <p:spPr bwMode="auto">
            <a:xfrm>
              <a:off x="7062788" y="3362325"/>
              <a:ext cx="50800" cy="52388"/>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88" name="Oval 64"/>
            <p:cNvSpPr>
              <a:spLocks noChangeArrowheads="1"/>
            </p:cNvSpPr>
            <p:nvPr/>
          </p:nvSpPr>
          <p:spPr bwMode="auto">
            <a:xfrm>
              <a:off x="7381875" y="3771900"/>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sp>
        <p:nvSpPr>
          <p:cNvPr id="36895" name="TextBox 69"/>
          <p:cNvSpPr txBox="1">
            <a:spLocks noChangeArrowheads="1"/>
          </p:cNvSpPr>
          <p:nvPr/>
        </p:nvSpPr>
        <p:spPr bwMode="auto">
          <a:xfrm>
            <a:off x="685800" y="2133600"/>
            <a:ext cx="8153400" cy="830263"/>
          </a:xfrm>
          <a:prstGeom prst="rect">
            <a:avLst/>
          </a:prstGeom>
          <a:noFill/>
          <a:ln w="9525">
            <a:noFill/>
            <a:miter lim="800000"/>
            <a:headEnd/>
            <a:tailEnd/>
          </a:ln>
        </p:spPr>
        <p:txBody>
          <a:bodyPr>
            <a:prstTxWarp prst="textNoShape">
              <a:avLst/>
            </a:prstTxWarp>
            <a:spAutoFit/>
          </a:bodyPr>
          <a:lstStyle/>
          <a:p>
            <a:r>
              <a:rPr lang="en-US" sz="2400">
                <a:solidFill>
                  <a:srgbClr val="006600"/>
                </a:solidFill>
              </a:rPr>
              <a:t>Example:</a:t>
            </a:r>
            <a:r>
              <a:rPr lang="en-US" sz="2400"/>
              <a:t> What is the </a:t>
            </a:r>
            <a:r>
              <a:rPr lang="en-US" sz="2400">
                <a:solidFill>
                  <a:schemeClr val="tx2"/>
                </a:solidFill>
              </a:rPr>
              <a:t>optimal polygonal approxima-</a:t>
            </a:r>
          </a:p>
          <a:p>
            <a:r>
              <a:rPr lang="en-US" sz="2400">
                <a:solidFill>
                  <a:schemeClr val="tx2"/>
                </a:solidFill>
              </a:rPr>
              <a:t>   tion</a:t>
            </a:r>
            <a:r>
              <a:rPr lang="en-US" sz="2400"/>
              <a:t>  of the blue curve with </a:t>
            </a:r>
            <a:r>
              <a:rPr lang="en-US" sz="2400">
                <a:solidFill>
                  <a:srgbClr val="1F497D"/>
                </a:solidFill>
              </a:rPr>
              <a:t>3 segments ? </a:t>
            </a:r>
          </a:p>
        </p:txBody>
      </p:sp>
      <p:grpSp>
        <p:nvGrpSpPr>
          <p:cNvPr id="6" name="Group 99"/>
          <p:cNvGrpSpPr>
            <a:grpSpLocks/>
          </p:cNvGrpSpPr>
          <p:nvPr/>
        </p:nvGrpSpPr>
        <p:grpSpPr bwMode="auto">
          <a:xfrm>
            <a:off x="482600" y="4800600"/>
            <a:ext cx="5384800" cy="1595148"/>
            <a:chOff x="482808" y="4731603"/>
            <a:chExt cx="5384592" cy="1595618"/>
          </a:xfrm>
        </p:grpSpPr>
        <p:sp>
          <p:nvSpPr>
            <p:cNvPr id="38976" name="TextBox 5"/>
            <p:cNvSpPr txBox="1">
              <a:spLocks noChangeArrowheads="1"/>
            </p:cNvSpPr>
            <p:nvPr/>
          </p:nvSpPr>
          <p:spPr bwMode="auto">
            <a:xfrm>
              <a:off x="704850" y="4731603"/>
              <a:ext cx="5086350" cy="461665"/>
            </a:xfrm>
            <a:prstGeom prst="rect">
              <a:avLst/>
            </a:prstGeom>
            <a:noFill/>
            <a:ln w="9525">
              <a:noFill/>
              <a:miter lim="800000"/>
              <a:headEnd/>
              <a:tailEnd/>
            </a:ln>
          </p:spPr>
          <p:txBody>
            <a:bodyPr>
              <a:prstTxWarp prst="textNoShape">
                <a:avLst/>
              </a:prstTxWarp>
              <a:spAutoFit/>
            </a:bodyPr>
            <a:lstStyle/>
            <a:p>
              <a:r>
                <a:rPr lang="en-US" sz="2400">
                  <a:solidFill>
                    <a:srgbClr val="006600"/>
                  </a:solidFill>
                </a:rPr>
                <a:t>Dynamic Programming Algorithm </a:t>
              </a:r>
            </a:p>
          </p:txBody>
        </p:sp>
        <p:grpSp>
          <p:nvGrpSpPr>
            <p:cNvPr id="38977" name="Group 98"/>
            <p:cNvGrpSpPr>
              <a:grpSpLocks/>
            </p:cNvGrpSpPr>
            <p:nvPr/>
          </p:nvGrpSpPr>
          <p:grpSpPr bwMode="auto">
            <a:xfrm>
              <a:off x="482808" y="5181600"/>
              <a:ext cx="5384592" cy="1145621"/>
              <a:chOff x="482808" y="5181600"/>
              <a:chExt cx="5384592" cy="1145621"/>
            </a:xfrm>
          </p:grpSpPr>
          <p:sp>
            <p:nvSpPr>
              <p:cNvPr id="38978" name="TextBox 4"/>
              <p:cNvSpPr txBox="1">
                <a:spLocks noChangeArrowheads="1"/>
              </p:cNvSpPr>
              <p:nvPr/>
            </p:nvSpPr>
            <p:spPr bwMode="auto">
              <a:xfrm>
                <a:off x="482808" y="6019444"/>
                <a:ext cx="5384592" cy="307777"/>
              </a:xfrm>
              <a:prstGeom prst="rect">
                <a:avLst/>
              </a:prstGeom>
              <a:noFill/>
              <a:ln w="9525">
                <a:noFill/>
                <a:miter lim="800000"/>
                <a:headEnd/>
                <a:tailEnd/>
              </a:ln>
            </p:spPr>
            <p:txBody>
              <a:bodyPr>
                <a:prstTxWarp prst="textNoShape">
                  <a:avLst/>
                </a:prstTxWarp>
                <a:spAutoFit/>
              </a:bodyPr>
              <a:lstStyle/>
              <a:p>
                <a:r>
                  <a:rPr lang="en-US" sz="1400" dirty="0"/>
                  <a:t>M. </a:t>
                </a:r>
                <a:r>
                  <a:rPr lang="en-US" sz="1400" dirty="0" err="1"/>
                  <a:t>Salotti</a:t>
                </a:r>
                <a:r>
                  <a:rPr lang="en-US" sz="1400" dirty="0"/>
                  <a:t>, Pattern Recognition Letters 22 (2001), </a:t>
                </a:r>
                <a:r>
                  <a:rPr lang="en-US" sz="1400" dirty="0" err="1"/>
                  <a:t>Pag</a:t>
                </a:r>
                <a:r>
                  <a:rPr lang="en-US" sz="1400" dirty="0"/>
                  <a:t> 215-221</a:t>
                </a:r>
              </a:p>
            </p:txBody>
          </p:sp>
          <p:sp>
            <p:nvSpPr>
              <p:cNvPr id="38979" name="TextBox 70"/>
              <p:cNvSpPr txBox="1">
                <a:spLocks noChangeArrowheads="1"/>
              </p:cNvSpPr>
              <p:nvPr/>
            </p:nvSpPr>
            <p:spPr bwMode="auto">
              <a:xfrm>
                <a:off x="1066800" y="5181600"/>
                <a:ext cx="3581400" cy="708095"/>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000" dirty="0"/>
                  <a:t> </a:t>
                </a:r>
                <a:r>
                  <a:rPr lang="en-US" sz="2000" dirty="0">
                    <a:solidFill>
                      <a:schemeClr val="tx2"/>
                    </a:solidFill>
                  </a:rPr>
                  <a:t>Complexity:  </a:t>
                </a:r>
                <a:r>
                  <a:rPr lang="en-US" sz="2000" dirty="0"/>
                  <a:t>O(</a:t>
                </a:r>
                <a:r>
                  <a:rPr lang="en-US" sz="2000" dirty="0" smtClean="0"/>
                  <a:t>P</a:t>
                </a:r>
                <a:r>
                  <a:rPr lang="en-US" sz="2000" baseline="30000" dirty="0" smtClean="0"/>
                  <a:t>2</a:t>
                </a:r>
                <a:r>
                  <a:rPr lang="en-US" sz="2000" dirty="0" smtClean="0"/>
                  <a:t>)</a:t>
                </a:r>
                <a:endParaRPr lang="en-US" sz="2000" dirty="0"/>
              </a:p>
              <a:p>
                <a:pPr>
                  <a:buFont typeface="Arial" charset="0"/>
                  <a:buChar char="•"/>
                </a:pPr>
                <a:r>
                  <a:rPr lang="en-US" sz="2000" dirty="0">
                    <a:solidFill>
                      <a:schemeClr val="tx2"/>
                    </a:solidFill>
                  </a:rPr>
                  <a:t> P:   </a:t>
                </a:r>
                <a:r>
                  <a:rPr lang="en-US" sz="2000" dirty="0"/>
                  <a:t># points of the </a:t>
                </a:r>
                <a:r>
                  <a:rPr lang="en-US" sz="2000" dirty="0" smtClean="0"/>
                  <a:t>curve</a:t>
                </a:r>
              </a:p>
            </p:txBody>
          </p:sp>
        </p:grpSp>
      </p:grpSp>
      <p:grpSp>
        <p:nvGrpSpPr>
          <p:cNvPr id="8" name="Group 97"/>
          <p:cNvGrpSpPr>
            <a:grpSpLocks/>
          </p:cNvGrpSpPr>
          <p:nvPr/>
        </p:nvGrpSpPr>
        <p:grpSpPr bwMode="auto">
          <a:xfrm>
            <a:off x="6057900" y="4732338"/>
            <a:ext cx="2082800" cy="1651000"/>
            <a:chOff x="6057718" y="4732050"/>
            <a:chExt cx="2082982" cy="1651519"/>
          </a:xfrm>
        </p:grpSpPr>
        <p:sp>
          <p:nvSpPr>
            <p:cNvPr id="38974" name="Rectangle 74"/>
            <p:cNvSpPr>
              <a:spLocks noChangeArrowheads="1"/>
            </p:cNvSpPr>
            <p:nvPr/>
          </p:nvSpPr>
          <p:spPr bwMode="auto">
            <a:xfrm>
              <a:off x="6057718" y="4732050"/>
              <a:ext cx="2082982" cy="1651519"/>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38975" name="Freeform 75"/>
            <p:cNvSpPr>
              <a:spLocks noChangeArrowheads="1"/>
            </p:cNvSpPr>
            <p:nvPr/>
          </p:nvSpPr>
          <p:spPr bwMode="auto">
            <a:xfrm>
              <a:off x="6060893" y="4817802"/>
              <a:ext cx="2025827" cy="1422847"/>
            </a:xfrm>
            <a:custGeom>
              <a:avLst/>
              <a:gdLst>
                <a:gd name="T0" fmla="*/ 0 w 2025650"/>
                <a:gd name="T1" fmla="*/ 1422847 h 1422400"/>
                <a:gd name="T2" fmla="*/ 50804 w 2025650"/>
                <a:gd name="T3" fmla="*/ 1308511 h 1422400"/>
                <a:gd name="T4" fmla="*/ 101609 w 2025650"/>
                <a:gd name="T5" fmla="*/ 1187823 h 1422400"/>
                <a:gd name="T6" fmla="*/ 158764 w 2025650"/>
                <a:gd name="T7" fmla="*/ 1070311 h 1422400"/>
                <a:gd name="T8" fmla="*/ 254022 w 2025650"/>
                <a:gd name="T9" fmla="*/ 882927 h 1422400"/>
                <a:gd name="T10" fmla="*/ 403260 w 2025650"/>
                <a:gd name="T11" fmla="*/ 628848 h 1422400"/>
                <a:gd name="T12" fmla="*/ 596952 w 2025650"/>
                <a:gd name="T13" fmla="*/ 358888 h 1422400"/>
                <a:gd name="T14" fmla="*/ 768417 w 2025650"/>
                <a:gd name="T15" fmla="*/ 181032 h 1422400"/>
                <a:gd name="T16" fmla="*/ 882727 w 2025650"/>
                <a:gd name="T17" fmla="*/ 98456 h 1422400"/>
                <a:gd name="T18" fmla="*/ 1012913 w 2025650"/>
                <a:gd name="T19" fmla="*/ 31760 h 1422400"/>
                <a:gd name="T20" fmla="*/ 1120873 w 2025650"/>
                <a:gd name="T21" fmla="*/ 6352 h 1422400"/>
                <a:gd name="T22" fmla="*/ 1225657 w 2025650"/>
                <a:gd name="T23" fmla="*/ 0 h 1422400"/>
                <a:gd name="T24" fmla="*/ 1305039 w 2025650"/>
                <a:gd name="T25" fmla="*/ 9528 h 1422400"/>
                <a:gd name="T26" fmla="*/ 1400297 w 2025650"/>
                <a:gd name="T27" fmla="*/ 34936 h 1422400"/>
                <a:gd name="T28" fmla="*/ 1479679 w 2025650"/>
                <a:gd name="T29" fmla="*/ 69872 h 1422400"/>
                <a:gd name="T30" fmla="*/ 1606690 w 2025650"/>
                <a:gd name="T31" fmla="*/ 155624 h 1422400"/>
                <a:gd name="T32" fmla="*/ 1736877 w 2025650"/>
                <a:gd name="T33" fmla="*/ 269960 h 1422400"/>
                <a:gd name="T34" fmla="*/ 1848011 w 2025650"/>
                <a:gd name="T35" fmla="*/ 403352 h 1422400"/>
                <a:gd name="T36" fmla="*/ 1924218 w 2025650"/>
                <a:gd name="T37" fmla="*/ 508160 h 1422400"/>
                <a:gd name="T38" fmla="*/ 2025827 w 2025650"/>
                <a:gd name="T39" fmla="*/ 651080 h 14224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25650"/>
                <a:gd name="T61" fmla="*/ 0 h 1422400"/>
                <a:gd name="T62" fmla="*/ 2025650 w 2025650"/>
                <a:gd name="T63" fmla="*/ 1422400 h 14224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25650" h="1422400">
                  <a:moveTo>
                    <a:pt x="0" y="1422400"/>
                  </a:moveTo>
                  <a:lnTo>
                    <a:pt x="50800" y="1308100"/>
                  </a:lnTo>
                  <a:lnTo>
                    <a:pt x="101600" y="1187450"/>
                  </a:lnTo>
                  <a:lnTo>
                    <a:pt x="158750" y="1069975"/>
                  </a:lnTo>
                  <a:lnTo>
                    <a:pt x="254000" y="882650"/>
                  </a:lnTo>
                  <a:lnTo>
                    <a:pt x="403225" y="628650"/>
                  </a:lnTo>
                  <a:lnTo>
                    <a:pt x="596900" y="358775"/>
                  </a:lnTo>
                  <a:lnTo>
                    <a:pt x="768350" y="180975"/>
                  </a:lnTo>
                  <a:lnTo>
                    <a:pt x="882650" y="98425"/>
                  </a:lnTo>
                  <a:lnTo>
                    <a:pt x="1012825" y="31750"/>
                  </a:lnTo>
                  <a:lnTo>
                    <a:pt x="1120775" y="6350"/>
                  </a:lnTo>
                  <a:lnTo>
                    <a:pt x="1225550" y="0"/>
                  </a:lnTo>
                  <a:lnTo>
                    <a:pt x="1304925" y="9525"/>
                  </a:lnTo>
                  <a:lnTo>
                    <a:pt x="1400175" y="34925"/>
                  </a:lnTo>
                  <a:lnTo>
                    <a:pt x="1479550" y="69850"/>
                  </a:lnTo>
                  <a:lnTo>
                    <a:pt x="1606550" y="155575"/>
                  </a:lnTo>
                  <a:lnTo>
                    <a:pt x="1736725" y="269875"/>
                  </a:lnTo>
                  <a:lnTo>
                    <a:pt x="1847850" y="403225"/>
                  </a:lnTo>
                  <a:lnTo>
                    <a:pt x="1924050" y="508000"/>
                  </a:lnTo>
                  <a:lnTo>
                    <a:pt x="2025650" y="650875"/>
                  </a:lnTo>
                </a:path>
              </a:pathLst>
            </a:custGeom>
            <a:noFill/>
            <a:ln w="25400">
              <a:solidFill>
                <a:schemeClr val="tx2"/>
              </a:solidFill>
              <a:round/>
              <a:headEnd/>
              <a:tailEnd type="none" w="lg" len="lg"/>
            </a:ln>
          </p:spPr>
          <p:txBody>
            <a:bodyPr>
              <a:prstTxWarp prst="textNoShape">
                <a:avLst/>
              </a:prstTxWarp>
            </a:bodyPr>
            <a:lstStyle/>
            <a:p>
              <a:endParaRPr lang="en-US"/>
            </a:p>
          </p:txBody>
        </p:sp>
      </p:grpSp>
      <p:grpSp>
        <p:nvGrpSpPr>
          <p:cNvPr id="9" name="Group 121"/>
          <p:cNvGrpSpPr>
            <a:grpSpLocks/>
          </p:cNvGrpSpPr>
          <p:nvPr/>
        </p:nvGrpSpPr>
        <p:grpSpPr bwMode="auto">
          <a:xfrm>
            <a:off x="6015038" y="4794250"/>
            <a:ext cx="2092325" cy="1462088"/>
            <a:chOff x="6028675" y="5141792"/>
            <a:chExt cx="2079215" cy="1487200"/>
          </a:xfrm>
        </p:grpSpPr>
        <p:grpSp>
          <p:nvGrpSpPr>
            <p:cNvPr id="38961" name="Group 120"/>
            <p:cNvGrpSpPr>
              <a:grpSpLocks/>
            </p:cNvGrpSpPr>
            <p:nvPr/>
          </p:nvGrpSpPr>
          <p:grpSpPr bwMode="auto">
            <a:xfrm>
              <a:off x="6061075" y="5174192"/>
              <a:ext cx="2021417" cy="1454800"/>
              <a:chOff x="6061075" y="5174192"/>
              <a:chExt cx="2021417" cy="1454800"/>
            </a:xfrm>
          </p:grpSpPr>
          <p:cxnSp>
            <p:nvCxnSpPr>
              <p:cNvPr id="38969" name="Straight Connector 100"/>
              <p:cNvCxnSpPr>
                <a:cxnSpLocks noChangeShapeType="1"/>
                <a:stCxn id="38968" idx="4"/>
                <a:endCxn id="38963" idx="7"/>
              </p:cNvCxnSpPr>
              <p:nvPr/>
            </p:nvCxnSpPr>
            <p:spPr bwMode="auto">
              <a:xfrm rot="5400000" flipH="1" flipV="1">
                <a:off x="5823353" y="5801779"/>
                <a:ext cx="1064935" cy="589492"/>
              </a:xfrm>
              <a:prstGeom prst="line">
                <a:avLst/>
              </a:prstGeom>
              <a:noFill/>
              <a:ln w="25400">
                <a:solidFill>
                  <a:schemeClr val="tx1"/>
                </a:solidFill>
                <a:round/>
                <a:headEnd/>
                <a:tailEnd type="none" w="lg" len="lg"/>
              </a:ln>
            </p:spPr>
          </p:cxnSp>
          <p:cxnSp>
            <p:nvCxnSpPr>
              <p:cNvPr id="38970" name="Straight Connector 102"/>
              <p:cNvCxnSpPr>
                <a:cxnSpLocks noChangeShapeType="1"/>
                <a:stCxn id="38963" idx="7"/>
                <a:endCxn id="38964" idx="3"/>
              </p:cNvCxnSpPr>
              <p:nvPr/>
            </p:nvCxnSpPr>
            <p:spPr bwMode="auto">
              <a:xfrm rot="5400000" flipH="1" flipV="1">
                <a:off x="6675767" y="5208535"/>
                <a:ext cx="330322" cy="380723"/>
              </a:xfrm>
              <a:prstGeom prst="line">
                <a:avLst/>
              </a:prstGeom>
              <a:noFill/>
              <a:ln w="25400">
                <a:solidFill>
                  <a:schemeClr val="tx1"/>
                </a:solidFill>
                <a:round/>
                <a:headEnd/>
                <a:tailEnd type="none" w="lg" len="lg"/>
              </a:ln>
            </p:spPr>
          </p:cxnSp>
          <p:cxnSp>
            <p:nvCxnSpPr>
              <p:cNvPr id="38971" name="Straight Connector 111"/>
              <p:cNvCxnSpPr>
                <a:cxnSpLocks noChangeShapeType="1"/>
                <a:stCxn id="38964" idx="6"/>
                <a:endCxn id="38965" idx="6"/>
              </p:cNvCxnSpPr>
              <p:nvPr/>
            </p:nvCxnSpPr>
            <p:spPr bwMode="auto">
              <a:xfrm flipV="1">
                <a:off x="7086600" y="5174192"/>
                <a:ext cx="239668" cy="36633"/>
              </a:xfrm>
              <a:prstGeom prst="line">
                <a:avLst/>
              </a:prstGeom>
              <a:noFill/>
              <a:ln w="25400">
                <a:solidFill>
                  <a:schemeClr val="tx1"/>
                </a:solidFill>
                <a:round/>
                <a:headEnd/>
                <a:tailEnd type="none" w="lg" len="lg"/>
              </a:ln>
            </p:spPr>
          </p:cxnSp>
          <p:cxnSp>
            <p:nvCxnSpPr>
              <p:cNvPr id="38972" name="Straight Connector 114"/>
              <p:cNvCxnSpPr>
                <a:cxnSpLocks noChangeShapeType="1"/>
              </p:cNvCxnSpPr>
              <p:nvPr/>
            </p:nvCxnSpPr>
            <p:spPr bwMode="auto">
              <a:xfrm>
                <a:off x="7296637" y="5174192"/>
                <a:ext cx="311966" cy="96066"/>
              </a:xfrm>
              <a:prstGeom prst="line">
                <a:avLst/>
              </a:prstGeom>
              <a:noFill/>
              <a:ln w="25400">
                <a:solidFill>
                  <a:schemeClr val="tx1"/>
                </a:solidFill>
                <a:round/>
                <a:headEnd/>
                <a:tailEnd type="none" w="lg" len="lg"/>
              </a:ln>
            </p:spPr>
          </p:cxnSp>
          <p:cxnSp>
            <p:nvCxnSpPr>
              <p:cNvPr id="38973" name="Straight Connector 119"/>
              <p:cNvCxnSpPr>
                <a:cxnSpLocks noChangeShapeType="1"/>
              </p:cNvCxnSpPr>
              <p:nvPr/>
            </p:nvCxnSpPr>
            <p:spPr bwMode="auto">
              <a:xfrm>
                <a:off x="7612836" y="5270258"/>
                <a:ext cx="469656" cy="564334"/>
              </a:xfrm>
              <a:prstGeom prst="line">
                <a:avLst/>
              </a:prstGeom>
              <a:noFill/>
              <a:ln w="25400">
                <a:solidFill>
                  <a:schemeClr val="tx1"/>
                </a:solidFill>
                <a:round/>
                <a:headEnd/>
                <a:tailEnd type="none" w="lg" len="lg"/>
              </a:ln>
            </p:spPr>
          </p:cxnSp>
        </p:grpSp>
        <p:grpSp>
          <p:nvGrpSpPr>
            <p:cNvPr id="38962" name="Group 98"/>
            <p:cNvGrpSpPr>
              <a:grpSpLocks/>
            </p:cNvGrpSpPr>
            <p:nvPr/>
          </p:nvGrpSpPr>
          <p:grpSpPr bwMode="auto">
            <a:xfrm>
              <a:off x="6028675" y="5141792"/>
              <a:ext cx="2079215" cy="1487200"/>
              <a:chOff x="6028675" y="5141792"/>
              <a:chExt cx="2079215" cy="1487200"/>
            </a:xfrm>
          </p:grpSpPr>
          <p:sp>
            <p:nvSpPr>
              <p:cNvPr id="38963" name="Oval 92"/>
              <p:cNvSpPr>
                <a:spLocks noChangeArrowheads="1"/>
              </p:cNvSpPr>
              <p:nvPr/>
            </p:nvSpPr>
            <p:spPr bwMode="auto">
              <a:xfrm>
                <a:off x="6595257" y="5554567"/>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64" name="Oval 93"/>
              <p:cNvSpPr>
                <a:spLocks noChangeArrowheads="1"/>
              </p:cNvSpPr>
              <p:nvPr/>
            </p:nvSpPr>
            <p:spPr bwMode="auto">
              <a:xfrm>
                <a:off x="7021800" y="5178425"/>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65" name="Oval 94"/>
              <p:cNvSpPr>
                <a:spLocks noChangeArrowheads="1"/>
              </p:cNvSpPr>
              <p:nvPr/>
            </p:nvSpPr>
            <p:spPr bwMode="auto">
              <a:xfrm>
                <a:off x="7261468" y="51417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66" name="Oval 95"/>
              <p:cNvSpPr>
                <a:spLocks noChangeArrowheads="1"/>
              </p:cNvSpPr>
              <p:nvPr/>
            </p:nvSpPr>
            <p:spPr bwMode="auto">
              <a:xfrm>
                <a:off x="7573434" y="5237858"/>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67" name="Oval 96"/>
              <p:cNvSpPr>
                <a:spLocks noChangeArrowheads="1"/>
              </p:cNvSpPr>
              <p:nvPr/>
            </p:nvSpPr>
            <p:spPr bwMode="auto">
              <a:xfrm>
                <a:off x="8043090" y="5802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68" name="Oval 97"/>
              <p:cNvSpPr>
                <a:spLocks noChangeArrowheads="1"/>
              </p:cNvSpPr>
              <p:nvPr/>
            </p:nvSpPr>
            <p:spPr bwMode="auto">
              <a:xfrm>
                <a:off x="6028675" y="6564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grpSp>
        <p:nvGrpSpPr>
          <p:cNvPr id="12" name="Group 133"/>
          <p:cNvGrpSpPr>
            <a:grpSpLocks/>
          </p:cNvGrpSpPr>
          <p:nvPr/>
        </p:nvGrpSpPr>
        <p:grpSpPr bwMode="auto">
          <a:xfrm>
            <a:off x="6015038" y="4802188"/>
            <a:ext cx="2092325" cy="1462087"/>
            <a:chOff x="6028675" y="5146025"/>
            <a:chExt cx="2079215" cy="1487200"/>
          </a:xfrm>
        </p:grpSpPr>
        <p:grpSp>
          <p:nvGrpSpPr>
            <p:cNvPr id="38952" name="Group 132"/>
            <p:cNvGrpSpPr>
              <a:grpSpLocks/>
            </p:cNvGrpSpPr>
            <p:nvPr/>
          </p:nvGrpSpPr>
          <p:grpSpPr bwMode="auto">
            <a:xfrm>
              <a:off x="6067794" y="5172448"/>
              <a:ext cx="1984786" cy="1425891"/>
              <a:chOff x="6067794" y="5172448"/>
              <a:chExt cx="1984786" cy="1425891"/>
            </a:xfrm>
          </p:grpSpPr>
          <p:cxnSp>
            <p:nvCxnSpPr>
              <p:cNvPr id="38958" name="Straight Connector 123"/>
              <p:cNvCxnSpPr>
                <a:cxnSpLocks noChangeShapeType="1"/>
                <a:endCxn id="38955" idx="7"/>
              </p:cNvCxnSpPr>
              <p:nvPr/>
            </p:nvCxnSpPr>
            <p:spPr bwMode="auto">
              <a:xfrm rot="5400000" flipH="1" flipV="1">
                <a:off x="5834758" y="5536719"/>
                <a:ext cx="1294656" cy="828583"/>
              </a:xfrm>
              <a:prstGeom prst="line">
                <a:avLst/>
              </a:prstGeom>
              <a:noFill/>
              <a:ln w="25400">
                <a:solidFill>
                  <a:schemeClr val="tx1"/>
                </a:solidFill>
                <a:round/>
                <a:headEnd/>
                <a:tailEnd type="none" w="lg" len="lg"/>
              </a:ln>
            </p:spPr>
          </p:cxnSp>
          <p:cxnSp>
            <p:nvCxnSpPr>
              <p:cNvPr id="38959" name="Straight Connector 127"/>
              <p:cNvCxnSpPr>
                <a:cxnSpLocks noChangeShapeType="1"/>
              </p:cNvCxnSpPr>
              <p:nvPr/>
            </p:nvCxnSpPr>
            <p:spPr bwMode="auto">
              <a:xfrm flipV="1">
                <a:off x="6880470" y="5174192"/>
                <a:ext cx="476657" cy="148167"/>
              </a:xfrm>
              <a:prstGeom prst="line">
                <a:avLst/>
              </a:prstGeom>
              <a:noFill/>
              <a:ln w="25400">
                <a:solidFill>
                  <a:schemeClr val="tx1"/>
                </a:solidFill>
                <a:round/>
                <a:headEnd/>
                <a:tailEnd type="none" w="lg" len="lg"/>
              </a:ln>
            </p:spPr>
          </p:cxnSp>
          <p:cxnSp>
            <p:nvCxnSpPr>
              <p:cNvPr id="38960" name="Straight Connector 129"/>
              <p:cNvCxnSpPr>
                <a:cxnSpLocks noChangeShapeType="1"/>
                <a:stCxn id="38956" idx="1"/>
              </p:cNvCxnSpPr>
              <p:nvPr/>
            </p:nvCxnSpPr>
            <p:spPr bwMode="auto">
              <a:xfrm rot="16200000" flipV="1">
                <a:off x="7380864" y="5139966"/>
                <a:ext cx="639234" cy="704198"/>
              </a:xfrm>
              <a:prstGeom prst="line">
                <a:avLst/>
              </a:prstGeom>
              <a:noFill/>
              <a:ln w="25400">
                <a:solidFill>
                  <a:schemeClr val="tx1"/>
                </a:solidFill>
                <a:round/>
                <a:headEnd/>
                <a:tailEnd type="none" w="lg" len="lg"/>
              </a:ln>
            </p:spPr>
          </p:cxnSp>
        </p:grpSp>
        <p:grpSp>
          <p:nvGrpSpPr>
            <p:cNvPr id="38953" name="Group 90"/>
            <p:cNvGrpSpPr>
              <a:grpSpLocks/>
            </p:cNvGrpSpPr>
            <p:nvPr/>
          </p:nvGrpSpPr>
          <p:grpSpPr bwMode="auto">
            <a:xfrm>
              <a:off x="6028675" y="5146025"/>
              <a:ext cx="2079215" cy="1487200"/>
              <a:chOff x="6028675" y="5146025"/>
              <a:chExt cx="2079215" cy="1487200"/>
            </a:xfrm>
          </p:grpSpPr>
          <p:sp>
            <p:nvSpPr>
              <p:cNvPr id="38954" name="Oval 86"/>
              <p:cNvSpPr>
                <a:spLocks noChangeArrowheads="1"/>
              </p:cNvSpPr>
              <p:nvPr/>
            </p:nvSpPr>
            <p:spPr bwMode="auto">
              <a:xfrm>
                <a:off x="7317725" y="5146025"/>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55" name="Oval 87"/>
              <p:cNvSpPr>
                <a:spLocks noChangeArrowheads="1"/>
              </p:cNvSpPr>
              <p:nvPr/>
            </p:nvSpPr>
            <p:spPr bwMode="auto">
              <a:xfrm>
                <a:off x="6841068" y="5294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56" name="Oval 88"/>
              <p:cNvSpPr>
                <a:spLocks noChangeArrowheads="1"/>
              </p:cNvSpPr>
              <p:nvPr/>
            </p:nvSpPr>
            <p:spPr bwMode="auto">
              <a:xfrm>
                <a:off x="8043090" y="5802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57" name="Oval 89"/>
              <p:cNvSpPr>
                <a:spLocks noChangeArrowheads="1"/>
              </p:cNvSpPr>
              <p:nvPr/>
            </p:nvSpPr>
            <p:spPr bwMode="auto">
              <a:xfrm>
                <a:off x="6028675" y="6568425"/>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grpSp>
        <p:nvGrpSpPr>
          <p:cNvPr id="15" name="Group 142"/>
          <p:cNvGrpSpPr>
            <a:grpSpLocks/>
          </p:cNvGrpSpPr>
          <p:nvPr/>
        </p:nvGrpSpPr>
        <p:grpSpPr bwMode="auto">
          <a:xfrm>
            <a:off x="6019800" y="4800600"/>
            <a:ext cx="2097088" cy="1462088"/>
            <a:chOff x="6028675" y="5146025"/>
            <a:chExt cx="2083448" cy="1487200"/>
          </a:xfrm>
        </p:grpSpPr>
        <p:grpSp>
          <p:nvGrpSpPr>
            <p:cNvPr id="38945" name="Group 141"/>
            <p:cNvGrpSpPr>
              <a:grpSpLocks/>
            </p:cNvGrpSpPr>
            <p:nvPr/>
          </p:nvGrpSpPr>
          <p:grpSpPr bwMode="auto">
            <a:xfrm>
              <a:off x="6080775" y="5178424"/>
              <a:ext cx="1998948" cy="1422402"/>
              <a:chOff x="6080775" y="5178424"/>
              <a:chExt cx="1998948" cy="1422402"/>
            </a:xfrm>
          </p:grpSpPr>
          <p:cxnSp>
            <p:nvCxnSpPr>
              <p:cNvPr id="38950" name="Straight Connector 135"/>
              <p:cNvCxnSpPr>
                <a:cxnSpLocks noChangeShapeType="1"/>
              </p:cNvCxnSpPr>
              <p:nvPr/>
            </p:nvCxnSpPr>
            <p:spPr bwMode="auto">
              <a:xfrm rot="5400000" flipH="1" flipV="1">
                <a:off x="5938104" y="5321097"/>
                <a:ext cx="1422400" cy="1137057"/>
              </a:xfrm>
              <a:prstGeom prst="line">
                <a:avLst/>
              </a:prstGeom>
              <a:noFill/>
              <a:ln w="25400">
                <a:solidFill>
                  <a:schemeClr val="tx1"/>
                </a:solidFill>
                <a:round/>
                <a:headEnd/>
                <a:tailEnd type="none" w="lg" len="lg"/>
              </a:ln>
            </p:spPr>
          </p:cxnSp>
          <p:cxnSp>
            <p:nvCxnSpPr>
              <p:cNvPr id="38951" name="Straight Connector 138"/>
              <p:cNvCxnSpPr>
                <a:cxnSpLocks noChangeShapeType="1"/>
              </p:cNvCxnSpPr>
              <p:nvPr/>
            </p:nvCxnSpPr>
            <p:spPr bwMode="auto">
              <a:xfrm>
                <a:off x="7226298" y="5178424"/>
                <a:ext cx="853425" cy="640700"/>
              </a:xfrm>
              <a:prstGeom prst="line">
                <a:avLst/>
              </a:prstGeom>
              <a:noFill/>
              <a:ln w="25400">
                <a:solidFill>
                  <a:schemeClr val="tx1"/>
                </a:solidFill>
                <a:round/>
                <a:headEnd/>
                <a:tailEnd type="none" w="lg" len="lg"/>
              </a:ln>
            </p:spPr>
          </p:cxnSp>
        </p:grpSp>
        <p:grpSp>
          <p:nvGrpSpPr>
            <p:cNvPr id="38946" name="Group 84"/>
            <p:cNvGrpSpPr>
              <a:grpSpLocks/>
            </p:cNvGrpSpPr>
            <p:nvPr/>
          </p:nvGrpSpPr>
          <p:grpSpPr bwMode="auto">
            <a:xfrm>
              <a:off x="6028675" y="5146025"/>
              <a:ext cx="2083448" cy="1487200"/>
              <a:chOff x="6028675" y="5146025"/>
              <a:chExt cx="2083448" cy="1487200"/>
            </a:xfrm>
          </p:grpSpPr>
          <p:sp>
            <p:nvSpPr>
              <p:cNvPr id="38947" name="Oval 81"/>
              <p:cNvSpPr>
                <a:spLocks noChangeArrowheads="1"/>
              </p:cNvSpPr>
              <p:nvPr/>
            </p:nvSpPr>
            <p:spPr bwMode="auto">
              <a:xfrm>
                <a:off x="7196668" y="5146025"/>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48" name="Oval 82"/>
              <p:cNvSpPr>
                <a:spLocks noChangeArrowheads="1"/>
              </p:cNvSpPr>
              <p:nvPr/>
            </p:nvSpPr>
            <p:spPr bwMode="auto">
              <a:xfrm>
                <a:off x="8047323" y="5802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49" name="Oval 83"/>
              <p:cNvSpPr>
                <a:spLocks noChangeArrowheads="1"/>
              </p:cNvSpPr>
              <p:nvPr/>
            </p:nvSpPr>
            <p:spPr bwMode="auto">
              <a:xfrm>
                <a:off x="6028675" y="6568425"/>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grpSp>
        <p:nvGrpSpPr>
          <p:cNvPr id="18" name="Group 147"/>
          <p:cNvGrpSpPr>
            <a:grpSpLocks/>
          </p:cNvGrpSpPr>
          <p:nvPr/>
        </p:nvGrpSpPr>
        <p:grpSpPr bwMode="auto">
          <a:xfrm>
            <a:off x="6015038" y="5449888"/>
            <a:ext cx="2098675" cy="808037"/>
            <a:chOff x="6026965" y="5802192"/>
            <a:chExt cx="2085158" cy="822567"/>
          </a:xfrm>
        </p:grpSpPr>
        <p:cxnSp>
          <p:nvCxnSpPr>
            <p:cNvPr id="38941" name="Straight Connector 144"/>
            <p:cNvCxnSpPr>
              <a:cxnSpLocks noChangeShapeType="1"/>
            </p:cNvCxnSpPr>
            <p:nvPr/>
          </p:nvCxnSpPr>
          <p:spPr bwMode="auto">
            <a:xfrm flipV="1">
              <a:off x="6074833" y="5828614"/>
              <a:ext cx="2010868" cy="780677"/>
            </a:xfrm>
            <a:prstGeom prst="line">
              <a:avLst/>
            </a:prstGeom>
            <a:noFill/>
            <a:ln w="25400">
              <a:solidFill>
                <a:schemeClr val="tx1"/>
              </a:solidFill>
              <a:round/>
              <a:headEnd/>
              <a:tailEnd type="none" w="lg" len="lg"/>
            </a:ln>
          </p:spPr>
        </p:cxnSp>
        <p:grpSp>
          <p:nvGrpSpPr>
            <p:cNvPr id="38942" name="Group 79"/>
            <p:cNvGrpSpPr>
              <a:grpSpLocks/>
            </p:cNvGrpSpPr>
            <p:nvPr/>
          </p:nvGrpSpPr>
          <p:grpSpPr bwMode="auto">
            <a:xfrm>
              <a:off x="6026965" y="5802192"/>
              <a:ext cx="2085158" cy="822567"/>
              <a:chOff x="6026965" y="5802192"/>
              <a:chExt cx="2085158" cy="822567"/>
            </a:xfrm>
          </p:grpSpPr>
          <p:sp>
            <p:nvSpPr>
              <p:cNvPr id="38943" name="Oval 77"/>
              <p:cNvSpPr>
                <a:spLocks noChangeArrowheads="1"/>
              </p:cNvSpPr>
              <p:nvPr/>
            </p:nvSpPr>
            <p:spPr bwMode="auto">
              <a:xfrm>
                <a:off x="6026965" y="6559959"/>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44" name="Oval 78"/>
              <p:cNvSpPr>
                <a:spLocks noChangeArrowheads="1"/>
              </p:cNvSpPr>
              <p:nvPr/>
            </p:nvSpPr>
            <p:spPr bwMode="auto">
              <a:xfrm>
                <a:off x="8047323" y="5802192"/>
                <a:ext cx="64800" cy="64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grpSp>
        <p:nvGrpSpPr>
          <p:cNvPr id="20" name="Group 82"/>
          <p:cNvGrpSpPr>
            <a:grpSpLocks/>
          </p:cNvGrpSpPr>
          <p:nvPr/>
        </p:nvGrpSpPr>
        <p:grpSpPr bwMode="auto">
          <a:xfrm>
            <a:off x="647700" y="1062038"/>
            <a:ext cx="8039100" cy="923925"/>
            <a:chOff x="647700" y="1062038"/>
            <a:chExt cx="7810500" cy="923925"/>
          </a:xfrm>
        </p:grpSpPr>
        <p:sp>
          <p:nvSpPr>
            <p:cNvPr id="38939" name="TextBox 2"/>
            <p:cNvSpPr txBox="1">
              <a:spLocks noChangeArrowheads="1"/>
            </p:cNvSpPr>
            <p:nvPr/>
          </p:nvSpPr>
          <p:spPr bwMode="auto">
            <a:xfrm>
              <a:off x="647700" y="1062038"/>
              <a:ext cx="7810500" cy="461665"/>
            </a:xfrm>
            <a:prstGeom prst="rect">
              <a:avLst/>
            </a:prstGeom>
            <a:noFill/>
            <a:ln w="9525">
              <a:noFill/>
              <a:miter lim="800000"/>
              <a:headEnd/>
              <a:tailEnd/>
            </a:ln>
          </p:spPr>
          <p:txBody>
            <a:bodyPr wrap="square">
              <a:prstTxWarp prst="textNoShape">
                <a:avLst/>
              </a:prstTxWarp>
              <a:spAutoFit/>
            </a:bodyPr>
            <a:lstStyle/>
            <a:p>
              <a:r>
                <a:rPr lang="en-US" sz="2400" dirty="0">
                  <a:solidFill>
                    <a:srgbClr val="006600"/>
                  </a:solidFill>
                </a:rPr>
                <a:t>Given:</a:t>
              </a:r>
              <a:r>
                <a:rPr lang="en-US" sz="2400" dirty="0" smtClean="0">
                  <a:solidFill>
                    <a:srgbClr val="006600"/>
                  </a:solidFill>
                </a:rPr>
                <a:t> </a:t>
              </a:r>
              <a:r>
                <a:rPr lang="en-US" sz="2400" dirty="0" smtClean="0">
                  <a:solidFill>
                    <a:schemeClr val="tx2"/>
                  </a:solidFill>
                </a:rPr>
                <a:t>One</a:t>
              </a:r>
              <a:r>
                <a:rPr lang="en-US" sz="2400" dirty="0" smtClean="0">
                  <a:solidFill>
                    <a:srgbClr val="006600"/>
                  </a:solidFill>
                </a:rPr>
                <a:t> </a:t>
              </a:r>
              <a:r>
                <a:rPr lang="en-US" sz="2400" dirty="0" smtClean="0"/>
                <a:t>nonlinear </a:t>
              </a:r>
              <a:r>
                <a:rPr lang="en-US" sz="2400" dirty="0"/>
                <a:t>curve </a:t>
              </a:r>
              <a:r>
                <a:rPr lang="en-US" sz="2400" dirty="0">
                  <a:solidFill>
                    <a:schemeClr val="tx2"/>
                  </a:solidFill>
                </a:rPr>
                <a:t>and</a:t>
              </a:r>
              <a:r>
                <a:rPr lang="en-US" sz="2400" dirty="0" smtClean="0">
                  <a:solidFill>
                    <a:schemeClr val="tx2"/>
                  </a:solidFill>
                </a:rPr>
                <a:t> </a:t>
              </a:r>
              <a:r>
                <a:rPr lang="en-US" sz="2400" dirty="0" smtClean="0"/>
                <a:t>desired</a:t>
              </a:r>
              <a:r>
                <a:rPr lang="en-US" sz="2400" dirty="0" smtClean="0">
                  <a:solidFill>
                    <a:schemeClr val="tx2"/>
                  </a:solidFill>
                </a:rPr>
                <a:t> </a:t>
              </a:r>
              <a:r>
                <a:rPr lang="en-US" sz="2400" dirty="0" smtClean="0"/>
                <a:t># segments  </a:t>
              </a:r>
              <a:endParaRPr lang="en-US" sz="2400" dirty="0">
                <a:solidFill>
                  <a:srgbClr val="006600"/>
                </a:solidFill>
              </a:endParaRPr>
            </a:p>
          </p:txBody>
        </p:sp>
        <p:sp>
          <p:nvSpPr>
            <p:cNvPr id="38940" name="TextBox 2"/>
            <p:cNvSpPr txBox="1">
              <a:spLocks noChangeArrowheads="1"/>
            </p:cNvSpPr>
            <p:nvPr/>
          </p:nvSpPr>
          <p:spPr bwMode="auto">
            <a:xfrm>
              <a:off x="663575" y="1524000"/>
              <a:ext cx="6083300" cy="461963"/>
            </a:xfrm>
            <a:prstGeom prst="rect">
              <a:avLst/>
            </a:prstGeom>
            <a:noFill/>
            <a:ln w="9525">
              <a:noFill/>
              <a:miter lim="800000"/>
              <a:headEnd/>
              <a:tailEnd/>
            </a:ln>
          </p:spPr>
          <p:txBody>
            <a:bodyPr wrap="square">
              <a:prstTxWarp prst="textNoShape">
                <a:avLst/>
              </a:prstTxWarp>
              <a:spAutoFit/>
            </a:bodyPr>
            <a:lstStyle/>
            <a:p>
              <a:r>
                <a:rPr lang="en-US" sz="2400" dirty="0">
                  <a:solidFill>
                    <a:srgbClr val="006600"/>
                  </a:solidFill>
                </a:rPr>
                <a:t>Find:  </a:t>
              </a:r>
              <a:r>
                <a:rPr lang="en-US" sz="2400" dirty="0" smtClean="0">
                  <a:solidFill>
                    <a:srgbClr val="006600"/>
                  </a:solidFill>
                </a:rPr>
                <a:t> </a:t>
              </a:r>
              <a:r>
                <a:rPr lang="en-US" sz="2400" dirty="0" smtClean="0"/>
                <a:t>Optimal </a:t>
              </a:r>
              <a:r>
                <a:rPr lang="en-US" sz="2400" dirty="0"/>
                <a:t>polygonal approximation</a:t>
              </a:r>
            </a:p>
          </p:txBody>
        </p:sp>
      </p:grpSp>
      <p:grpSp>
        <p:nvGrpSpPr>
          <p:cNvPr id="21" name="Group 81"/>
          <p:cNvGrpSpPr>
            <a:grpSpLocks/>
          </p:cNvGrpSpPr>
          <p:nvPr/>
        </p:nvGrpSpPr>
        <p:grpSpPr bwMode="auto">
          <a:xfrm>
            <a:off x="1524000" y="3217863"/>
            <a:ext cx="1876425" cy="1311275"/>
            <a:chOff x="1524000" y="3217863"/>
            <a:chExt cx="1876425" cy="1311275"/>
          </a:xfrm>
        </p:grpSpPr>
        <p:sp>
          <p:nvSpPr>
            <p:cNvPr id="38931" name="Oval 20"/>
            <p:cNvSpPr>
              <a:spLocks noChangeArrowheads="1"/>
            </p:cNvSpPr>
            <p:nvPr/>
          </p:nvSpPr>
          <p:spPr bwMode="auto">
            <a:xfrm>
              <a:off x="1524000" y="4476750"/>
              <a:ext cx="50800" cy="52388"/>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32" name="Oval 21"/>
            <p:cNvSpPr>
              <a:spLocks noChangeArrowheads="1"/>
            </p:cNvSpPr>
            <p:nvPr/>
          </p:nvSpPr>
          <p:spPr bwMode="auto">
            <a:xfrm>
              <a:off x="1789113" y="3925888"/>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nvGrpSpPr>
            <p:cNvPr id="38933" name="Group 80"/>
            <p:cNvGrpSpPr>
              <a:grpSpLocks/>
            </p:cNvGrpSpPr>
            <p:nvPr/>
          </p:nvGrpSpPr>
          <p:grpSpPr bwMode="auto">
            <a:xfrm>
              <a:off x="1549400" y="3243263"/>
              <a:ext cx="1843088" cy="1263650"/>
              <a:chOff x="1549400" y="3243263"/>
              <a:chExt cx="1843088" cy="1263650"/>
            </a:xfrm>
          </p:grpSpPr>
          <p:cxnSp>
            <p:nvCxnSpPr>
              <p:cNvPr id="38936" name="Straight Connector 25"/>
              <p:cNvCxnSpPr>
                <a:cxnSpLocks noChangeShapeType="1"/>
              </p:cNvCxnSpPr>
              <p:nvPr/>
            </p:nvCxnSpPr>
            <p:spPr bwMode="auto">
              <a:xfrm rot="5400000" flipH="1" flipV="1">
                <a:off x="1406525" y="4086225"/>
                <a:ext cx="563563" cy="277813"/>
              </a:xfrm>
              <a:prstGeom prst="line">
                <a:avLst/>
              </a:prstGeom>
              <a:noFill/>
              <a:ln w="25400">
                <a:solidFill>
                  <a:schemeClr val="tx1"/>
                </a:solidFill>
                <a:round/>
                <a:headEnd/>
                <a:tailEnd type="none" w="lg" len="lg"/>
              </a:ln>
            </p:spPr>
          </p:cxnSp>
          <p:cxnSp>
            <p:nvCxnSpPr>
              <p:cNvPr id="38937" name="Straight Connector 31"/>
              <p:cNvCxnSpPr>
                <a:cxnSpLocks noChangeShapeType="1"/>
              </p:cNvCxnSpPr>
              <p:nvPr/>
            </p:nvCxnSpPr>
            <p:spPr bwMode="auto">
              <a:xfrm rot="5400000" flipH="1" flipV="1">
                <a:off x="1798638" y="3271838"/>
                <a:ext cx="700087" cy="642937"/>
              </a:xfrm>
              <a:prstGeom prst="line">
                <a:avLst/>
              </a:prstGeom>
              <a:noFill/>
              <a:ln w="25400">
                <a:solidFill>
                  <a:schemeClr val="tx1"/>
                </a:solidFill>
                <a:round/>
                <a:headEnd/>
                <a:tailEnd type="none" w="lg" len="lg"/>
              </a:ln>
            </p:spPr>
          </p:cxnSp>
          <p:cxnSp>
            <p:nvCxnSpPr>
              <p:cNvPr id="38938" name="Straight Connector 33"/>
              <p:cNvCxnSpPr>
                <a:cxnSpLocks noChangeShapeType="1"/>
                <a:endCxn id="38935" idx="5"/>
              </p:cNvCxnSpPr>
              <p:nvPr/>
            </p:nvCxnSpPr>
            <p:spPr bwMode="auto">
              <a:xfrm>
                <a:off x="2484438" y="3248025"/>
                <a:ext cx="908050" cy="579438"/>
              </a:xfrm>
              <a:prstGeom prst="line">
                <a:avLst/>
              </a:prstGeom>
              <a:noFill/>
              <a:ln w="25400">
                <a:solidFill>
                  <a:schemeClr val="tx1"/>
                </a:solidFill>
                <a:round/>
                <a:headEnd/>
                <a:tailEnd type="none" w="lg" len="lg"/>
              </a:ln>
            </p:spPr>
          </p:cxnSp>
        </p:grpSp>
        <p:sp>
          <p:nvSpPr>
            <p:cNvPr id="38934" name="Oval 22"/>
            <p:cNvSpPr>
              <a:spLocks noChangeArrowheads="1"/>
            </p:cNvSpPr>
            <p:nvPr/>
          </p:nvSpPr>
          <p:spPr bwMode="auto">
            <a:xfrm>
              <a:off x="2449513" y="3217863"/>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8935" name="Oval 23"/>
            <p:cNvSpPr>
              <a:spLocks noChangeArrowheads="1"/>
            </p:cNvSpPr>
            <p:nvPr/>
          </p:nvSpPr>
          <p:spPr bwMode="auto">
            <a:xfrm>
              <a:off x="3349625" y="3784600"/>
              <a:ext cx="50800" cy="50800"/>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grpSp>
        <p:nvGrpSpPr>
          <p:cNvPr id="23" name="Group 96"/>
          <p:cNvGrpSpPr>
            <a:grpSpLocks/>
          </p:cNvGrpSpPr>
          <p:nvPr/>
        </p:nvGrpSpPr>
        <p:grpSpPr bwMode="auto">
          <a:xfrm>
            <a:off x="2667000" y="3124200"/>
            <a:ext cx="609600" cy="381000"/>
            <a:chOff x="2667000" y="3124200"/>
            <a:chExt cx="609600" cy="381000"/>
          </a:xfrm>
        </p:grpSpPr>
        <p:cxnSp>
          <p:nvCxnSpPr>
            <p:cNvPr id="38929" name="Straight Connector 87"/>
            <p:cNvCxnSpPr>
              <a:cxnSpLocks noChangeShapeType="1"/>
            </p:cNvCxnSpPr>
            <p:nvPr/>
          </p:nvCxnSpPr>
          <p:spPr bwMode="auto">
            <a:xfrm rot="5400000" flipH="1" flipV="1">
              <a:off x="2806700" y="3327400"/>
              <a:ext cx="177800" cy="127000"/>
            </a:xfrm>
            <a:prstGeom prst="line">
              <a:avLst/>
            </a:prstGeom>
            <a:noFill/>
            <a:ln w="25400">
              <a:solidFill>
                <a:srgbClr val="800000"/>
              </a:solidFill>
              <a:round/>
              <a:headEnd type="triangle" w="med" len="med"/>
              <a:tailEnd type="triangle" w="med" len="med"/>
            </a:ln>
          </p:spPr>
        </p:cxnSp>
        <p:cxnSp>
          <p:nvCxnSpPr>
            <p:cNvPr id="38930" name="Straight Connector 85"/>
            <p:cNvCxnSpPr>
              <a:cxnSpLocks noChangeShapeType="1"/>
            </p:cNvCxnSpPr>
            <p:nvPr/>
          </p:nvCxnSpPr>
          <p:spPr bwMode="auto">
            <a:xfrm rot="10800000">
              <a:off x="2667000" y="3124200"/>
              <a:ext cx="609600" cy="381000"/>
            </a:xfrm>
            <a:prstGeom prst="line">
              <a:avLst/>
            </a:prstGeom>
            <a:noFill/>
            <a:ln w="25400">
              <a:solidFill>
                <a:schemeClr val="tx1"/>
              </a:solidFill>
              <a:round/>
              <a:headEnd/>
              <a:tailEnd type="none" w="lg" len="lg"/>
            </a:ln>
          </p:spPr>
        </p:cxnSp>
        <p:graphicFrame>
          <p:nvGraphicFramePr>
            <p:cNvPr id="38914" name="Object 2"/>
            <p:cNvGraphicFramePr>
              <a:graphicFrameLocks noChangeAspect="1"/>
            </p:cNvGraphicFramePr>
            <p:nvPr/>
          </p:nvGraphicFramePr>
          <p:xfrm>
            <a:off x="2706687" y="3235325"/>
            <a:ext cx="201613" cy="222250"/>
          </p:xfrm>
          <a:graphic>
            <a:graphicData uri="http://schemas.openxmlformats.org/presentationml/2006/ole">
              <p:oleObj spid="_x0000_s38914" name="Equation" r:id="rId3" imgW="127000" imgH="139700" progId="Equation.DSMT4">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0"/>
                                        </p:tgtEl>
                                        <p:attrNameLst>
                                          <p:attrName>style.opacity</p:attrName>
                                        </p:attrNameLst>
                                      </p:cBhvr>
                                      <p:to>
                                        <p:strVal val="0.5"/>
                                      </p:to>
                                    </p:set>
                                    <p:animEffect filter="image" prLst="opacity: 0.5">
                                      <p:cBhvr rctx="IE">
                                        <p:cTn id="7" dur="indefinite"/>
                                        <p:tgtEl>
                                          <p:spTgt spid="2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689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rctx="PPT">
                                        <p:cTn id="31" dur="indefinite"/>
                                        <p:tgtEl>
                                          <p:spTgt spid="36895"/>
                                        </p:tgtEl>
                                        <p:attrNameLst>
                                          <p:attrName>style.opacity</p:attrName>
                                        </p:attrNameLst>
                                      </p:cBhvr>
                                      <p:to>
                                        <p:strVal val="0.5"/>
                                      </p:to>
                                    </p:set>
                                    <p:animEffect filter="image" prLst="opacity: 0.5">
                                      <p:cBhvr rctx="IE">
                                        <p:cTn id="32" dur="indefinite"/>
                                        <p:tgtEl>
                                          <p:spTgt spid="36895"/>
                                        </p:tgtEl>
                                      </p:cBhvr>
                                    </p:animEffec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2"/>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5" grpId="0"/>
      <p:bldP spid="36895" grpId="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28600" y="304800"/>
            <a:ext cx="8839200" cy="850900"/>
          </a:xfrm>
          <a:prstGeom prst="rect">
            <a:avLst/>
          </a:prstGeom>
          <a:noFill/>
          <a:ln w="9525">
            <a:noFill/>
            <a:miter lim="800000"/>
            <a:headEnd/>
            <a:tailEnd/>
          </a:ln>
          <a:effectLst/>
        </p:spPr>
        <p:txBody>
          <a:bodyPr anchor="ctr">
            <a:prstTxWarp prst="textNoShape">
              <a:avLst/>
            </a:prstTxWarp>
          </a:bodyPr>
          <a:lstStyle/>
          <a:p>
            <a:pPr algn="ctr"/>
            <a:r>
              <a:rPr lang="it-IT" sz="3200" dirty="0" err="1" smtClean="0">
                <a:solidFill>
                  <a:srgbClr val="A50021"/>
                </a:solidFill>
              </a:rPr>
              <a:t>Globally</a:t>
            </a:r>
            <a:r>
              <a:rPr lang="it-IT" sz="3200" dirty="0" err="1">
                <a:solidFill>
                  <a:srgbClr val="A50021"/>
                </a:solidFill>
              </a:rPr>
              <a:t>-</a:t>
            </a:r>
            <a:r>
              <a:rPr lang="it-IT" sz="3200" dirty="0" err="1" smtClean="0">
                <a:solidFill>
                  <a:srgbClr val="A50021"/>
                </a:solidFill>
              </a:rPr>
              <a:t>Optimal</a:t>
            </a:r>
            <a:r>
              <a:rPr lang="it-IT" sz="3200" dirty="0" smtClean="0">
                <a:solidFill>
                  <a:srgbClr val="A50021"/>
                </a:solidFill>
              </a:rPr>
              <a:t> </a:t>
            </a:r>
            <a:r>
              <a:rPr lang="it-IT" sz="3200" dirty="0" err="1">
                <a:solidFill>
                  <a:srgbClr val="A50021"/>
                </a:solidFill>
              </a:rPr>
              <a:t>Polygonal</a:t>
            </a:r>
            <a:r>
              <a:rPr lang="it-IT" sz="3200" dirty="0">
                <a:solidFill>
                  <a:srgbClr val="A50021"/>
                </a:solidFill>
              </a:rPr>
              <a:t> </a:t>
            </a:r>
            <a:r>
              <a:rPr lang="it-IT" sz="3200" dirty="0" err="1">
                <a:solidFill>
                  <a:srgbClr val="A50021"/>
                </a:solidFill>
              </a:rPr>
              <a:t>Approximation</a:t>
            </a:r>
            <a:endParaRPr lang="it-IT" sz="3200" dirty="0">
              <a:solidFill>
                <a:srgbClr val="A50021"/>
              </a:solidFill>
            </a:endParaRPr>
          </a:p>
        </p:txBody>
      </p:sp>
      <p:grpSp>
        <p:nvGrpSpPr>
          <p:cNvPr id="3" name="Group 105"/>
          <p:cNvGrpSpPr>
            <a:grpSpLocks/>
          </p:cNvGrpSpPr>
          <p:nvPr/>
        </p:nvGrpSpPr>
        <p:grpSpPr bwMode="auto">
          <a:xfrm>
            <a:off x="1069975" y="3122613"/>
            <a:ext cx="7239000" cy="2174875"/>
            <a:chOff x="1107440" y="3122509"/>
            <a:chExt cx="7239137" cy="2174247"/>
          </a:xfrm>
        </p:grpSpPr>
        <p:grpSp>
          <p:nvGrpSpPr>
            <p:cNvPr id="40005" name="Group 65"/>
            <p:cNvGrpSpPr>
              <a:grpSpLocks/>
            </p:cNvGrpSpPr>
            <p:nvPr/>
          </p:nvGrpSpPr>
          <p:grpSpPr bwMode="auto">
            <a:xfrm>
              <a:off x="1107440" y="3128433"/>
              <a:ext cx="2732193" cy="2168323"/>
              <a:chOff x="1107440" y="2779609"/>
              <a:chExt cx="2732193" cy="2168323"/>
            </a:xfrm>
          </p:grpSpPr>
          <p:cxnSp>
            <p:nvCxnSpPr>
              <p:cNvPr id="40025" name="Straight Connector 56"/>
              <p:cNvCxnSpPr>
                <a:cxnSpLocks noChangeShapeType="1"/>
              </p:cNvCxnSpPr>
              <p:nvPr/>
            </p:nvCxnSpPr>
            <p:spPr bwMode="auto">
              <a:xfrm rot="5400000">
                <a:off x="2667419" y="3862933"/>
                <a:ext cx="2158164" cy="2"/>
              </a:xfrm>
              <a:prstGeom prst="line">
                <a:avLst/>
              </a:prstGeom>
              <a:noFill/>
              <a:ln w="12700">
                <a:solidFill>
                  <a:srgbClr val="008000"/>
                </a:solidFill>
                <a:prstDash val="dash"/>
                <a:round/>
                <a:headEnd/>
                <a:tailEnd type="none" w="lg" len="lg"/>
              </a:ln>
            </p:spPr>
          </p:cxnSp>
          <p:cxnSp>
            <p:nvCxnSpPr>
              <p:cNvPr id="40026" name="Straight Connector 57"/>
              <p:cNvCxnSpPr>
                <a:cxnSpLocks noChangeShapeType="1"/>
              </p:cNvCxnSpPr>
              <p:nvPr/>
            </p:nvCxnSpPr>
            <p:spPr bwMode="auto">
              <a:xfrm rot="5400000">
                <a:off x="2040850" y="3858690"/>
                <a:ext cx="2158164" cy="2"/>
              </a:xfrm>
              <a:prstGeom prst="line">
                <a:avLst/>
              </a:prstGeom>
              <a:noFill/>
              <a:ln w="12700">
                <a:solidFill>
                  <a:srgbClr val="008000"/>
                </a:solidFill>
                <a:prstDash val="dash"/>
                <a:round/>
                <a:headEnd/>
                <a:tailEnd type="none" w="lg" len="lg"/>
              </a:ln>
            </p:spPr>
          </p:cxnSp>
          <p:cxnSp>
            <p:nvCxnSpPr>
              <p:cNvPr id="40027" name="Straight Connector 58"/>
              <p:cNvCxnSpPr>
                <a:cxnSpLocks noChangeShapeType="1"/>
              </p:cNvCxnSpPr>
              <p:nvPr/>
            </p:nvCxnSpPr>
            <p:spPr bwMode="auto">
              <a:xfrm rot="5400000">
                <a:off x="1642936" y="3864615"/>
                <a:ext cx="2158164" cy="2"/>
              </a:xfrm>
              <a:prstGeom prst="line">
                <a:avLst/>
              </a:prstGeom>
              <a:noFill/>
              <a:ln w="12700">
                <a:solidFill>
                  <a:srgbClr val="008000"/>
                </a:solidFill>
                <a:prstDash val="dash"/>
                <a:round/>
                <a:headEnd/>
                <a:tailEnd type="none" w="lg" len="lg"/>
              </a:ln>
            </p:spPr>
          </p:cxnSp>
          <p:cxnSp>
            <p:nvCxnSpPr>
              <p:cNvPr id="40028" name="Straight Connector 59"/>
              <p:cNvCxnSpPr>
                <a:cxnSpLocks noChangeShapeType="1"/>
              </p:cNvCxnSpPr>
              <p:nvPr/>
            </p:nvCxnSpPr>
            <p:spPr bwMode="auto">
              <a:xfrm rot="5400000">
                <a:off x="1304284" y="3868849"/>
                <a:ext cx="2158164" cy="2"/>
              </a:xfrm>
              <a:prstGeom prst="line">
                <a:avLst/>
              </a:prstGeom>
              <a:noFill/>
              <a:ln w="12700">
                <a:solidFill>
                  <a:srgbClr val="008000"/>
                </a:solidFill>
                <a:prstDash val="dash"/>
                <a:round/>
                <a:headEnd/>
                <a:tailEnd type="none" w="lg" len="lg"/>
              </a:ln>
            </p:spPr>
          </p:cxnSp>
          <p:cxnSp>
            <p:nvCxnSpPr>
              <p:cNvPr id="40029" name="Straight Connector 60"/>
              <p:cNvCxnSpPr>
                <a:cxnSpLocks noChangeShapeType="1"/>
              </p:cNvCxnSpPr>
              <p:nvPr/>
            </p:nvCxnSpPr>
            <p:spPr bwMode="auto">
              <a:xfrm rot="5400000">
                <a:off x="765804" y="3868847"/>
                <a:ext cx="2158164" cy="2"/>
              </a:xfrm>
              <a:prstGeom prst="line">
                <a:avLst/>
              </a:prstGeom>
              <a:noFill/>
              <a:ln w="12700">
                <a:solidFill>
                  <a:srgbClr val="008000"/>
                </a:solidFill>
                <a:prstDash val="dash"/>
                <a:round/>
                <a:headEnd/>
                <a:tailEnd type="none" w="lg" len="lg"/>
              </a:ln>
            </p:spPr>
          </p:cxnSp>
          <p:sp>
            <p:nvSpPr>
              <p:cNvPr id="40030" name="Freeform 43"/>
              <p:cNvSpPr>
                <a:spLocks noChangeArrowheads="1"/>
              </p:cNvSpPr>
              <p:nvPr/>
            </p:nvSpPr>
            <p:spPr bwMode="auto">
              <a:xfrm>
                <a:off x="1121833" y="2908300"/>
                <a:ext cx="2620434" cy="1824567"/>
              </a:xfrm>
              <a:custGeom>
                <a:avLst/>
                <a:gdLst>
                  <a:gd name="T0" fmla="*/ 0 w 2620434"/>
                  <a:gd name="T1" fmla="*/ 1824567 h 1824567"/>
                  <a:gd name="T2" fmla="*/ 711200 w 2620434"/>
                  <a:gd name="T3" fmla="*/ 533400 h 1824567"/>
                  <a:gd name="T4" fmla="*/ 1261534 w 2620434"/>
                  <a:gd name="T5" fmla="*/ 59267 h 1824567"/>
                  <a:gd name="T6" fmla="*/ 1595967 w 2620434"/>
                  <a:gd name="T7" fmla="*/ 0 h 1824567"/>
                  <a:gd name="T8" fmla="*/ 1993900 w 2620434"/>
                  <a:gd name="T9" fmla="*/ 131233 h 1824567"/>
                  <a:gd name="T10" fmla="*/ 2620434 w 2620434"/>
                  <a:gd name="T11" fmla="*/ 842433 h 1824567"/>
                  <a:gd name="T12" fmla="*/ 0 60000 65536"/>
                  <a:gd name="T13" fmla="*/ 0 60000 65536"/>
                  <a:gd name="T14" fmla="*/ 0 60000 65536"/>
                  <a:gd name="T15" fmla="*/ 0 60000 65536"/>
                  <a:gd name="T16" fmla="*/ 0 60000 65536"/>
                  <a:gd name="T17" fmla="*/ 0 60000 65536"/>
                  <a:gd name="T18" fmla="*/ 0 w 2620434"/>
                  <a:gd name="T19" fmla="*/ 0 h 1824567"/>
                  <a:gd name="T20" fmla="*/ 2620434 w 2620434"/>
                  <a:gd name="T21" fmla="*/ 1824567 h 1824567"/>
                </a:gdLst>
                <a:ahLst/>
                <a:cxnLst>
                  <a:cxn ang="T12">
                    <a:pos x="T0" y="T1"/>
                  </a:cxn>
                  <a:cxn ang="T13">
                    <a:pos x="T2" y="T3"/>
                  </a:cxn>
                  <a:cxn ang="T14">
                    <a:pos x="T4" y="T5"/>
                  </a:cxn>
                  <a:cxn ang="T15">
                    <a:pos x="T6" y="T7"/>
                  </a:cxn>
                  <a:cxn ang="T16">
                    <a:pos x="T8" y="T9"/>
                  </a:cxn>
                  <a:cxn ang="T17">
                    <a:pos x="T10" y="T11"/>
                  </a:cxn>
                </a:cxnLst>
                <a:rect l="T18" t="T19" r="T20" b="T21"/>
                <a:pathLst>
                  <a:path w="2620434" h="1824567">
                    <a:moveTo>
                      <a:pt x="0" y="1824567"/>
                    </a:moveTo>
                    <a:lnTo>
                      <a:pt x="711200" y="533400"/>
                    </a:lnTo>
                    <a:lnTo>
                      <a:pt x="1261534" y="59267"/>
                    </a:lnTo>
                    <a:lnTo>
                      <a:pt x="1595967" y="0"/>
                    </a:lnTo>
                    <a:lnTo>
                      <a:pt x="1993900" y="131233"/>
                    </a:lnTo>
                    <a:lnTo>
                      <a:pt x="2620434" y="842433"/>
                    </a:lnTo>
                  </a:path>
                </a:pathLst>
              </a:custGeom>
              <a:noFill/>
              <a:ln w="25400">
                <a:solidFill>
                  <a:schemeClr val="tx1"/>
                </a:solidFill>
                <a:round/>
                <a:headEnd/>
                <a:tailEnd type="none" w="lg" len="lg"/>
              </a:ln>
            </p:spPr>
            <p:txBody>
              <a:bodyPr>
                <a:prstTxWarp prst="textNoShape">
                  <a:avLst/>
                </a:prstTxWarp>
              </a:bodyPr>
              <a:lstStyle/>
              <a:p>
                <a:endParaRPr lang="en-US"/>
              </a:p>
            </p:txBody>
          </p:sp>
          <p:sp>
            <p:nvSpPr>
              <p:cNvPr id="40031" name="Freeform 8"/>
              <p:cNvSpPr>
                <a:spLocks noChangeArrowheads="1"/>
              </p:cNvSpPr>
              <p:nvPr/>
            </p:nvSpPr>
            <p:spPr bwMode="auto">
              <a:xfrm>
                <a:off x="1130300" y="2899833"/>
                <a:ext cx="2616200" cy="1833034"/>
              </a:xfrm>
              <a:custGeom>
                <a:avLst/>
                <a:gdLst>
                  <a:gd name="T0" fmla="*/ 0 w 2616200"/>
                  <a:gd name="T1" fmla="*/ 1833034 h 1833034"/>
                  <a:gd name="T2" fmla="*/ 71966 w 2616200"/>
                  <a:gd name="T3" fmla="*/ 1672167 h 1833034"/>
                  <a:gd name="T4" fmla="*/ 165100 w 2616200"/>
                  <a:gd name="T5" fmla="*/ 1468967 h 1833034"/>
                  <a:gd name="T6" fmla="*/ 283633 w 2616200"/>
                  <a:gd name="T7" fmla="*/ 1231900 h 1833034"/>
                  <a:gd name="T8" fmla="*/ 397933 w 2616200"/>
                  <a:gd name="T9" fmla="*/ 1020234 h 1833034"/>
                  <a:gd name="T10" fmla="*/ 491066 w 2616200"/>
                  <a:gd name="T11" fmla="*/ 863600 h 1833034"/>
                  <a:gd name="T12" fmla="*/ 613833 w 2616200"/>
                  <a:gd name="T13" fmla="*/ 673100 h 1833034"/>
                  <a:gd name="T14" fmla="*/ 715433 w 2616200"/>
                  <a:gd name="T15" fmla="*/ 537634 h 1833034"/>
                  <a:gd name="T16" fmla="*/ 859366 w 2616200"/>
                  <a:gd name="T17" fmla="*/ 372534 h 1833034"/>
                  <a:gd name="T18" fmla="*/ 956733 w 2616200"/>
                  <a:gd name="T19" fmla="*/ 275167 h 1833034"/>
                  <a:gd name="T20" fmla="*/ 1092200 w 2616200"/>
                  <a:gd name="T21" fmla="*/ 160867 h 1833034"/>
                  <a:gd name="T22" fmla="*/ 1181100 w 2616200"/>
                  <a:gd name="T23" fmla="*/ 110067 h 1833034"/>
                  <a:gd name="T24" fmla="*/ 1257300 w 2616200"/>
                  <a:gd name="T25" fmla="*/ 63500 h 1833034"/>
                  <a:gd name="T26" fmla="*/ 1375833 w 2616200"/>
                  <a:gd name="T27" fmla="*/ 21167 h 1833034"/>
                  <a:gd name="T28" fmla="*/ 1490133 w 2616200"/>
                  <a:gd name="T29" fmla="*/ 4234 h 1833034"/>
                  <a:gd name="T30" fmla="*/ 1617133 w 2616200"/>
                  <a:gd name="T31" fmla="*/ 0 h 1833034"/>
                  <a:gd name="T32" fmla="*/ 1756833 w 2616200"/>
                  <a:gd name="T33" fmla="*/ 25400 h 1833034"/>
                  <a:gd name="T34" fmla="*/ 1883833 w 2616200"/>
                  <a:gd name="T35" fmla="*/ 76200 h 1833034"/>
                  <a:gd name="T36" fmla="*/ 2002366 w 2616200"/>
                  <a:gd name="T37" fmla="*/ 143934 h 1833034"/>
                  <a:gd name="T38" fmla="*/ 2103966 w 2616200"/>
                  <a:gd name="T39" fmla="*/ 220134 h 1833034"/>
                  <a:gd name="T40" fmla="*/ 2243666 w 2616200"/>
                  <a:gd name="T41" fmla="*/ 351367 h 1833034"/>
                  <a:gd name="T42" fmla="*/ 2408766 w 2616200"/>
                  <a:gd name="T43" fmla="*/ 533400 h 1833034"/>
                  <a:gd name="T44" fmla="*/ 2616200 w 2616200"/>
                  <a:gd name="T45" fmla="*/ 838200 h 18330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16200"/>
                  <a:gd name="T70" fmla="*/ 0 h 1833034"/>
                  <a:gd name="T71" fmla="*/ 2616200 w 2616200"/>
                  <a:gd name="T72" fmla="*/ 1833034 h 18330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16200" h="1833034">
                    <a:moveTo>
                      <a:pt x="0" y="1833034"/>
                    </a:moveTo>
                    <a:lnTo>
                      <a:pt x="71966" y="1672167"/>
                    </a:lnTo>
                    <a:lnTo>
                      <a:pt x="165100" y="1468967"/>
                    </a:lnTo>
                    <a:lnTo>
                      <a:pt x="283633" y="1231900"/>
                    </a:lnTo>
                    <a:lnTo>
                      <a:pt x="397933" y="1020234"/>
                    </a:lnTo>
                    <a:lnTo>
                      <a:pt x="491066" y="863600"/>
                    </a:lnTo>
                    <a:lnTo>
                      <a:pt x="613833" y="673100"/>
                    </a:lnTo>
                    <a:lnTo>
                      <a:pt x="715433" y="537634"/>
                    </a:lnTo>
                    <a:lnTo>
                      <a:pt x="859366" y="372534"/>
                    </a:lnTo>
                    <a:lnTo>
                      <a:pt x="956733" y="275167"/>
                    </a:lnTo>
                    <a:lnTo>
                      <a:pt x="1092200" y="160867"/>
                    </a:lnTo>
                    <a:lnTo>
                      <a:pt x="1181100" y="110067"/>
                    </a:lnTo>
                    <a:lnTo>
                      <a:pt x="1257300" y="63500"/>
                    </a:lnTo>
                    <a:lnTo>
                      <a:pt x="1375833" y="21167"/>
                    </a:lnTo>
                    <a:lnTo>
                      <a:pt x="1490133" y="4234"/>
                    </a:lnTo>
                    <a:lnTo>
                      <a:pt x="1617133" y="0"/>
                    </a:lnTo>
                    <a:lnTo>
                      <a:pt x="1756833" y="25400"/>
                    </a:lnTo>
                    <a:lnTo>
                      <a:pt x="1883833" y="76200"/>
                    </a:lnTo>
                    <a:lnTo>
                      <a:pt x="2002366" y="143934"/>
                    </a:lnTo>
                    <a:lnTo>
                      <a:pt x="2103966" y="220134"/>
                    </a:lnTo>
                    <a:lnTo>
                      <a:pt x="2243666" y="351367"/>
                    </a:lnTo>
                    <a:lnTo>
                      <a:pt x="2408766" y="533400"/>
                    </a:lnTo>
                    <a:lnTo>
                      <a:pt x="2616200" y="838200"/>
                    </a:lnTo>
                  </a:path>
                </a:pathLst>
              </a:custGeom>
              <a:noFill/>
              <a:ln w="25400">
                <a:solidFill>
                  <a:srgbClr val="800000"/>
                </a:solidFill>
                <a:round/>
                <a:headEnd/>
                <a:tailEnd type="none" w="lg" len="lg"/>
              </a:ln>
            </p:spPr>
            <p:txBody>
              <a:bodyPr>
                <a:prstTxWarp prst="textNoShape">
                  <a:avLst/>
                </a:prstTxWarp>
              </a:bodyPr>
              <a:lstStyle/>
              <a:p>
                <a:endParaRPr lang="en-US"/>
              </a:p>
            </p:txBody>
          </p:sp>
          <p:sp>
            <p:nvSpPr>
              <p:cNvPr id="40032" name="Oval 9"/>
              <p:cNvSpPr>
                <a:spLocks noChangeArrowheads="1"/>
              </p:cNvSpPr>
              <p:nvPr/>
            </p:nvSpPr>
            <p:spPr bwMode="auto">
              <a:xfrm>
                <a:off x="1820333" y="3417158"/>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33" name="Oval 10"/>
              <p:cNvSpPr>
                <a:spLocks noChangeArrowheads="1"/>
              </p:cNvSpPr>
              <p:nvPr/>
            </p:nvSpPr>
            <p:spPr bwMode="auto">
              <a:xfrm>
                <a:off x="2362200" y="2951481"/>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34" name="Oval 11"/>
              <p:cNvSpPr>
                <a:spLocks noChangeArrowheads="1"/>
              </p:cNvSpPr>
              <p:nvPr/>
            </p:nvSpPr>
            <p:spPr bwMode="auto">
              <a:xfrm>
                <a:off x="2700852" y="2883765"/>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35" name="Oval 12"/>
              <p:cNvSpPr>
                <a:spLocks noChangeArrowheads="1"/>
              </p:cNvSpPr>
              <p:nvPr/>
            </p:nvSpPr>
            <p:spPr bwMode="auto">
              <a:xfrm>
                <a:off x="3098766" y="3019233"/>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36" name="Oval 13"/>
              <p:cNvSpPr>
                <a:spLocks noChangeArrowheads="1"/>
              </p:cNvSpPr>
              <p:nvPr/>
            </p:nvSpPr>
            <p:spPr bwMode="auto">
              <a:xfrm>
                <a:off x="3725262" y="3721923"/>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37" name="Rectangle 6"/>
              <p:cNvSpPr>
                <a:spLocks noChangeArrowheads="1"/>
              </p:cNvSpPr>
              <p:nvPr/>
            </p:nvSpPr>
            <p:spPr bwMode="auto">
              <a:xfrm>
                <a:off x="1134533" y="2794000"/>
                <a:ext cx="2705100" cy="21336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40038" name="Oval 7"/>
              <p:cNvSpPr>
                <a:spLocks noChangeArrowheads="1"/>
              </p:cNvSpPr>
              <p:nvPr/>
            </p:nvSpPr>
            <p:spPr bwMode="auto">
              <a:xfrm>
                <a:off x="1107440" y="4710007"/>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grpSp>
        <p:grpSp>
          <p:nvGrpSpPr>
            <p:cNvPr id="40006" name="Group 66"/>
            <p:cNvGrpSpPr>
              <a:grpSpLocks/>
            </p:cNvGrpSpPr>
            <p:nvPr/>
          </p:nvGrpSpPr>
          <p:grpSpPr bwMode="auto">
            <a:xfrm>
              <a:off x="5624967" y="3122509"/>
              <a:ext cx="2721610" cy="2168322"/>
              <a:chOff x="5624967" y="2779609"/>
              <a:chExt cx="2721610" cy="2168322"/>
            </a:xfrm>
          </p:grpSpPr>
          <p:cxnSp>
            <p:nvCxnSpPr>
              <p:cNvPr id="40007" name="Straight Connector 23"/>
              <p:cNvCxnSpPr>
                <a:cxnSpLocks noChangeShapeType="1"/>
                <a:endCxn id="40010" idx="4"/>
              </p:cNvCxnSpPr>
              <p:nvPr/>
            </p:nvCxnSpPr>
            <p:spPr bwMode="auto">
              <a:xfrm rot="5400000" flipH="1" flipV="1">
                <a:off x="6172796" y="3509972"/>
                <a:ext cx="1468817" cy="721016"/>
              </a:xfrm>
              <a:prstGeom prst="line">
                <a:avLst/>
              </a:prstGeom>
              <a:noFill/>
              <a:ln w="25400">
                <a:solidFill>
                  <a:schemeClr val="tx1"/>
                </a:solidFill>
                <a:round/>
                <a:headEnd/>
                <a:tailEnd type="none" w="lg" len="lg"/>
              </a:ln>
            </p:spPr>
          </p:cxnSp>
          <p:sp>
            <p:nvSpPr>
              <p:cNvPr id="40008" name="Freeform 15"/>
              <p:cNvSpPr>
                <a:spLocks noChangeArrowheads="1"/>
              </p:cNvSpPr>
              <p:nvPr/>
            </p:nvSpPr>
            <p:spPr bwMode="auto">
              <a:xfrm>
                <a:off x="5641477" y="2802467"/>
                <a:ext cx="2620433" cy="2116666"/>
              </a:xfrm>
              <a:custGeom>
                <a:avLst/>
                <a:gdLst>
                  <a:gd name="T0" fmla="*/ 0 w 2620433"/>
                  <a:gd name="T1" fmla="*/ 2116666 h 2116666"/>
                  <a:gd name="T2" fmla="*/ 177800 w 2620433"/>
                  <a:gd name="T3" fmla="*/ 2103966 h 2116666"/>
                  <a:gd name="T4" fmla="*/ 258233 w 2620433"/>
                  <a:gd name="T5" fmla="*/ 2099733 h 2116666"/>
                  <a:gd name="T6" fmla="*/ 342900 w 2620433"/>
                  <a:gd name="T7" fmla="*/ 2091266 h 2116666"/>
                  <a:gd name="T8" fmla="*/ 427567 w 2620433"/>
                  <a:gd name="T9" fmla="*/ 2082800 h 2116666"/>
                  <a:gd name="T10" fmla="*/ 554567 w 2620433"/>
                  <a:gd name="T11" fmla="*/ 2053166 h 2116666"/>
                  <a:gd name="T12" fmla="*/ 630767 w 2620433"/>
                  <a:gd name="T13" fmla="*/ 2019300 h 2116666"/>
                  <a:gd name="T14" fmla="*/ 770467 w 2620433"/>
                  <a:gd name="T15" fmla="*/ 1934633 h 2116666"/>
                  <a:gd name="T16" fmla="*/ 876300 w 2620433"/>
                  <a:gd name="T17" fmla="*/ 1837266 h 2116666"/>
                  <a:gd name="T18" fmla="*/ 982133 w 2620433"/>
                  <a:gd name="T19" fmla="*/ 1684866 h 2116666"/>
                  <a:gd name="T20" fmla="*/ 1075267 w 2620433"/>
                  <a:gd name="T21" fmla="*/ 1519766 h 2116666"/>
                  <a:gd name="T22" fmla="*/ 1189567 w 2620433"/>
                  <a:gd name="T23" fmla="*/ 1240366 h 2116666"/>
                  <a:gd name="T24" fmla="*/ 1325033 w 2620433"/>
                  <a:gd name="T25" fmla="*/ 910166 h 2116666"/>
                  <a:gd name="T26" fmla="*/ 1447800 w 2620433"/>
                  <a:gd name="T27" fmla="*/ 626533 h 2116666"/>
                  <a:gd name="T28" fmla="*/ 1540933 w 2620433"/>
                  <a:gd name="T29" fmla="*/ 440266 h 2116666"/>
                  <a:gd name="T30" fmla="*/ 1604433 w 2620433"/>
                  <a:gd name="T31" fmla="*/ 351366 h 2116666"/>
                  <a:gd name="T32" fmla="*/ 1646767 w 2620433"/>
                  <a:gd name="T33" fmla="*/ 300566 h 2116666"/>
                  <a:gd name="T34" fmla="*/ 1697567 w 2620433"/>
                  <a:gd name="T35" fmla="*/ 232833 h 2116666"/>
                  <a:gd name="T36" fmla="*/ 1782233 w 2620433"/>
                  <a:gd name="T37" fmla="*/ 156633 h 2116666"/>
                  <a:gd name="T38" fmla="*/ 1892300 w 2620433"/>
                  <a:gd name="T39" fmla="*/ 93133 h 2116666"/>
                  <a:gd name="T40" fmla="*/ 2027767 w 2620433"/>
                  <a:gd name="T41" fmla="*/ 46566 h 2116666"/>
                  <a:gd name="T42" fmla="*/ 2184400 w 2620433"/>
                  <a:gd name="T43" fmla="*/ 16933 h 2116666"/>
                  <a:gd name="T44" fmla="*/ 2311400 w 2620433"/>
                  <a:gd name="T45" fmla="*/ 4233 h 2116666"/>
                  <a:gd name="T46" fmla="*/ 2620433 w 2620433"/>
                  <a:gd name="T47" fmla="*/ 0 h 21166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0433"/>
                  <a:gd name="T73" fmla="*/ 0 h 2116666"/>
                  <a:gd name="T74" fmla="*/ 2620433 w 2620433"/>
                  <a:gd name="T75" fmla="*/ 2116666 h 21166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0433" h="2116666">
                    <a:moveTo>
                      <a:pt x="0" y="2116666"/>
                    </a:moveTo>
                    <a:lnTo>
                      <a:pt x="177800" y="2103966"/>
                    </a:lnTo>
                    <a:lnTo>
                      <a:pt x="258233" y="2099733"/>
                    </a:lnTo>
                    <a:lnTo>
                      <a:pt x="342900" y="2091266"/>
                    </a:lnTo>
                    <a:lnTo>
                      <a:pt x="427567" y="2082800"/>
                    </a:lnTo>
                    <a:lnTo>
                      <a:pt x="554567" y="2053166"/>
                    </a:lnTo>
                    <a:lnTo>
                      <a:pt x="630767" y="2019300"/>
                    </a:lnTo>
                    <a:lnTo>
                      <a:pt x="770467" y="1934633"/>
                    </a:lnTo>
                    <a:lnTo>
                      <a:pt x="876300" y="1837266"/>
                    </a:lnTo>
                    <a:lnTo>
                      <a:pt x="982133" y="1684866"/>
                    </a:lnTo>
                    <a:lnTo>
                      <a:pt x="1075267" y="1519766"/>
                    </a:lnTo>
                    <a:lnTo>
                      <a:pt x="1189567" y="1240366"/>
                    </a:lnTo>
                    <a:lnTo>
                      <a:pt x="1325033" y="910166"/>
                    </a:lnTo>
                    <a:lnTo>
                      <a:pt x="1447800" y="626533"/>
                    </a:lnTo>
                    <a:lnTo>
                      <a:pt x="1540933" y="440266"/>
                    </a:lnTo>
                    <a:lnTo>
                      <a:pt x="1604433" y="351366"/>
                    </a:lnTo>
                    <a:lnTo>
                      <a:pt x="1646767" y="300566"/>
                    </a:lnTo>
                    <a:lnTo>
                      <a:pt x="1697567" y="232833"/>
                    </a:lnTo>
                    <a:lnTo>
                      <a:pt x="1782233" y="156633"/>
                    </a:lnTo>
                    <a:lnTo>
                      <a:pt x="1892300" y="93133"/>
                    </a:lnTo>
                    <a:lnTo>
                      <a:pt x="2027767" y="46566"/>
                    </a:lnTo>
                    <a:lnTo>
                      <a:pt x="2184400" y="16933"/>
                    </a:lnTo>
                    <a:lnTo>
                      <a:pt x="2311400" y="4233"/>
                    </a:lnTo>
                    <a:lnTo>
                      <a:pt x="2620433" y="0"/>
                    </a:lnTo>
                  </a:path>
                </a:pathLst>
              </a:custGeom>
              <a:noFill/>
              <a:ln w="25400">
                <a:solidFill>
                  <a:srgbClr val="0000FF"/>
                </a:solidFill>
                <a:round/>
                <a:headEnd/>
                <a:tailEnd type="none" w="lg" len="lg"/>
              </a:ln>
            </p:spPr>
            <p:txBody>
              <a:bodyPr>
                <a:prstTxWarp prst="textNoShape">
                  <a:avLst/>
                </a:prstTxWarp>
              </a:bodyPr>
              <a:lstStyle/>
              <a:p>
                <a:endParaRPr lang="en-US"/>
              </a:p>
            </p:txBody>
          </p:sp>
          <p:cxnSp>
            <p:nvCxnSpPr>
              <p:cNvPr id="40009" name="Straight Connector 30"/>
              <p:cNvCxnSpPr>
                <a:cxnSpLocks noChangeShapeType="1"/>
                <a:stCxn id="40010" idx="4"/>
                <a:endCxn id="40013" idx="3"/>
              </p:cNvCxnSpPr>
              <p:nvPr/>
            </p:nvCxnSpPr>
            <p:spPr bwMode="auto">
              <a:xfrm rot="5400000" flipH="1" flipV="1">
                <a:off x="7313105" y="2845204"/>
                <a:ext cx="245474" cy="336260"/>
              </a:xfrm>
              <a:prstGeom prst="line">
                <a:avLst/>
              </a:prstGeom>
              <a:noFill/>
              <a:ln w="25400">
                <a:solidFill>
                  <a:schemeClr val="tx1"/>
                </a:solidFill>
                <a:round/>
                <a:headEnd/>
                <a:tailEnd type="none" w="lg" len="lg"/>
              </a:ln>
            </p:spPr>
          </p:cxnSp>
          <p:sp>
            <p:nvSpPr>
              <p:cNvPr id="40010" name="Oval 19"/>
              <p:cNvSpPr>
                <a:spLocks noChangeArrowheads="1"/>
              </p:cNvSpPr>
              <p:nvPr/>
            </p:nvSpPr>
            <p:spPr bwMode="auto">
              <a:xfrm>
                <a:off x="7244852" y="3090352"/>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40011" name="Straight Connector 33"/>
              <p:cNvCxnSpPr>
                <a:cxnSpLocks noChangeShapeType="1"/>
              </p:cNvCxnSpPr>
              <p:nvPr/>
            </p:nvCxnSpPr>
            <p:spPr bwMode="auto">
              <a:xfrm rot="5400000" flipH="1" flipV="1">
                <a:off x="7911680" y="2527089"/>
                <a:ext cx="55801" cy="625609"/>
              </a:xfrm>
              <a:prstGeom prst="line">
                <a:avLst/>
              </a:prstGeom>
              <a:noFill/>
              <a:ln w="25400">
                <a:solidFill>
                  <a:schemeClr val="tx1"/>
                </a:solidFill>
                <a:round/>
                <a:headEnd/>
                <a:tailEnd type="none" w="lg" len="lg"/>
              </a:ln>
            </p:spPr>
          </p:cxnSp>
          <p:sp>
            <p:nvSpPr>
              <p:cNvPr id="40012" name="Oval 21"/>
              <p:cNvSpPr>
                <a:spLocks noChangeArrowheads="1"/>
              </p:cNvSpPr>
              <p:nvPr/>
            </p:nvSpPr>
            <p:spPr bwMode="auto">
              <a:xfrm>
                <a:off x="8228891" y="2781300"/>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40013" name="Oval 20"/>
              <p:cNvSpPr>
                <a:spLocks noChangeArrowheads="1"/>
              </p:cNvSpPr>
              <p:nvPr/>
            </p:nvSpPr>
            <p:spPr bwMode="auto">
              <a:xfrm>
                <a:off x="7597277" y="285157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40014" name="Straight Connector 36"/>
              <p:cNvCxnSpPr>
                <a:cxnSpLocks noChangeShapeType="1"/>
              </p:cNvCxnSpPr>
              <p:nvPr/>
            </p:nvCxnSpPr>
            <p:spPr bwMode="auto">
              <a:xfrm flipV="1">
                <a:off x="6243669" y="4610658"/>
                <a:ext cx="297257" cy="233334"/>
              </a:xfrm>
              <a:prstGeom prst="line">
                <a:avLst/>
              </a:prstGeom>
              <a:noFill/>
              <a:ln w="25400">
                <a:solidFill>
                  <a:schemeClr val="tx1"/>
                </a:solidFill>
                <a:round/>
                <a:headEnd/>
                <a:tailEnd type="none" w="lg" len="lg"/>
              </a:ln>
            </p:spPr>
          </p:cxnSp>
          <p:sp>
            <p:nvSpPr>
              <p:cNvPr id="40015" name="Oval 18"/>
              <p:cNvSpPr>
                <a:spLocks noChangeArrowheads="1"/>
              </p:cNvSpPr>
              <p:nvPr/>
            </p:nvSpPr>
            <p:spPr bwMode="auto">
              <a:xfrm>
                <a:off x="6527302" y="457856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40016" name="Straight Connector 40"/>
              <p:cNvCxnSpPr>
                <a:cxnSpLocks noChangeShapeType="1"/>
              </p:cNvCxnSpPr>
              <p:nvPr/>
            </p:nvCxnSpPr>
            <p:spPr bwMode="auto">
              <a:xfrm flipV="1">
                <a:off x="5631952" y="4841027"/>
                <a:ext cx="609600" cy="81281"/>
              </a:xfrm>
              <a:prstGeom prst="line">
                <a:avLst/>
              </a:prstGeom>
              <a:noFill/>
              <a:ln w="25400">
                <a:solidFill>
                  <a:schemeClr val="tx1"/>
                </a:solidFill>
                <a:round/>
                <a:headEnd/>
                <a:tailEnd type="none" w="lg" len="lg"/>
              </a:ln>
            </p:spPr>
          </p:cxnSp>
          <p:sp>
            <p:nvSpPr>
              <p:cNvPr id="40017" name="Oval 16"/>
              <p:cNvSpPr>
                <a:spLocks noChangeArrowheads="1"/>
              </p:cNvSpPr>
              <p:nvPr/>
            </p:nvSpPr>
            <p:spPr bwMode="auto">
              <a:xfrm>
                <a:off x="5624967" y="489627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40018" name="Oval 17"/>
              <p:cNvSpPr>
                <a:spLocks noChangeArrowheads="1"/>
              </p:cNvSpPr>
              <p:nvPr/>
            </p:nvSpPr>
            <p:spPr bwMode="auto">
              <a:xfrm>
                <a:off x="6205358" y="4814992"/>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40019" name="Straight Connector 50"/>
              <p:cNvCxnSpPr>
                <a:cxnSpLocks noChangeShapeType="1"/>
              </p:cNvCxnSpPr>
              <p:nvPr/>
            </p:nvCxnSpPr>
            <p:spPr bwMode="auto">
              <a:xfrm rot="5400000">
                <a:off x="5149770" y="3864614"/>
                <a:ext cx="2158164" cy="2"/>
              </a:xfrm>
              <a:prstGeom prst="line">
                <a:avLst/>
              </a:prstGeom>
              <a:noFill/>
              <a:ln w="12700">
                <a:solidFill>
                  <a:srgbClr val="FF0000"/>
                </a:solidFill>
                <a:prstDash val="dash"/>
                <a:round/>
                <a:headEnd/>
                <a:tailEnd type="none" w="lg" len="lg"/>
              </a:ln>
            </p:spPr>
          </p:cxnSp>
          <p:cxnSp>
            <p:nvCxnSpPr>
              <p:cNvPr id="40020" name="Straight Connector 61"/>
              <p:cNvCxnSpPr>
                <a:cxnSpLocks noChangeShapeType="1"/>
              </p:cNvCxnSpPr>
              <p:nvPr/>
            </p:nvCxnSpPr>
            <p:spPr bwMode="auto">
              <a:xfrm rot="5400000">
                <a:off x="5467613" y="3860381"/>
                <a:ext cx="2158164" cy="2"/>
              </a:xfrm>
              <a:prstGeom prst="line">
                <a:avLst/>
              </a:prstGeom>
              <a:noFill/>
              <a:ln w="12700">
                <a:solidFill>
                  <a:srgbClr val="FF0000"/>
                </a:solidFill>
                <a:prstDash val="dash"/>
                <a:round/>
                <a:headEnd/>
                <a:tailEnd type="none" w="lg" len="lg"/>
              </a:ln>
            </p:spPr>
          </p:cxnSp>
          <p:cxnSp>
            <p:nvCxnSpPr>
              <p:cNvPr id="40021" name="Straight Connector 62"/>
              <p:cNvCxnSpPr>
                <a:cxnSpLocks noChangeShapeType="1"/>
              </p:cNvCxnSpPr>
              <p:nvPr/>
            </p:nvCxnSpPr>
            <p:spPr bwMode="auto">
              <a:xfrm rot="5400000">
                <a:off x="6188629" y="3868848"/>
                <a:ext cx="2158164" cy="2"/>
              </a:xfrm>
              <a:prstGeom prst="line">
                <a:avLst/>
              </a:prstGeom>
              <a:noFill/>
              <a:ln w="12700">
                <a:solidFill>
                  <a:srgbClr val="FF0000"/>
                </a:solidFill>
                <a:prstDash val="dash"/>
                <a:round/>
                <a:headEnd/>
                <a:tailEnd type="none" w="lg" len="lg"/>
              </a:ln>
            </p:spPr>
          </p:cxnSp>
          <p:cxnSp>
            <p:nvCxnSpPr>
              <p:cNvPr id="40022" name="Straight Connector 63"/>
              <p:cNvCxnSpPr>
                <a:cxnSpLocks noChangeShapeType="1"/>
              </p:cNvCxnSpPr>
              <p:nvPr/>
            </p:nvCxnSpPr>
            <p:spPr bwMode="auto">
              <a:xfrm rot="5400000">
                <a:off x="6546056" y="3858690"/>
                <a:ext cx="2158164" cy="2"/>
              </a:xfrm>
              <a:prstGeom prst="line">
                <a:avLst/>
              </a:prstGeom>
              <a:noFill/>
              <a:ln w="12700">
                <a:solidFill>
                  <a:srgbClr val="FF0000"/>
                </a:solidFill>
                <a:prstDash val="dash"/>
                <a:round/>
                <a:headEnd/>
                <a:tailEnd type="none" w="lg" len="lg"/>
              </a:ln>
            </p:spPr>
          </p:cxnSp>
          <p:cxnSp>
            <p:nvCxnSpPr>
              <p:cNvPr id="40023" name="Straight Connector 64"/>
              <p:cNvCxnSpPr>
                <a:cxnSpLocks noChangeShapeType="1"/>
              </p:cNvCxnSpPr>
              <p:nvPr/>
            </p:nvCxnSpPr>
            <p:spPr bwMode="auto">
              <a:xfrm rot="5400000">
                <a:off x="7173302" y="3858690"/>
                <a:ext cx="2158164" cy="2"/>
              </a:xfrm>
              <a:prstGeom prst="line">
                <a:avLst/>
              </a:prstGeom>
              <a:noFill/>
              <a:ln w="12700">
                <a:solidFill>
                  <a:srgbClr val="FF0000"/>
                </a:solidFill>
                <a:prstDash val="dash"/>
                <a:round/>
                <a:headEnd/>
                <a:tailEnd type="none" w="lg" len="lg"/>
              </a:ln>
            </p:spPr>
          </p:cxnSp>
          <p:sp>
            <p:nvSpPr>
              <p:cNvPr id="40024" name="Rectangle 14"/>
              <p:cNvSpPr>
                <a:spLocks noChangeArrowheads="1"/>
              </p:cNvSpPr>
              <p:nvPr/>
            </p:nvSpPr>
            <p:spPr bwMode="auto">
              <a:xfrm>
                <a:off x="5641477" y="2794000"/>
                <a:ext cx="2705100" cy="21336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grpSp>
      </p:grpSp>
      <p:grpSp>
        <p:nvGrpSpPr>
          <p:cNvPr id="6" name="Group 101"/>
          <p:cNvGrpSpPr>
            <a:grpSpLocks/>
          </p:cNvGrpSpPr>
          <p:nvPr/>
        </p:nvGrpSpPr>
        <p:grpSpPr bwMode="auto">
          <a:xfrm>
            <a:off x="3279775" y="3124200"/>
            <a:ext cx="2736850" cy="2174875"/>
            <a:chOff x="3144485" y="5030051"/>
            <a:chExt cx="2736003" cy="2174247"/>
          </a:xfrm>
        </p:grpSpPr>
        <p:grpSp>
          <p:nvGrpSpPr>
            <p:cNvPr id="39971" name="Group 67"/>
            <p:cNvGrpSpPr>
              <a:grpSpLocks/>
            </p:cNvGrpSpPr>
            <p:nvPr/>
          </p:nvGrpSpPr>
          <p:grpSpPr bwMode="auto">
            <a:xfrm>
              <a:off x="3144485" y="5030051"/>
              <a:ext cx="2732193" cy="2168323"/>
              <a:chOff x="1107440" y="2779609"/>
              <a:chExt cx="2732193" cy="2168323"/>
            </a:xfrm>
          </p:grpSpPr>
          <p:cxnSp>
            <p:nvCxnSpPr>
              <p:cNvPr id="39991" name="Straight Connector 68"/>
              <p:cNvCxnSpPr>
                <a:cxnSpLocks noChangeShapeType="1"/>
              </p:cNvCxnSpPr>
              <p:nvPr/>
            </p:nvCxnSpPr>
            <p:spPr bwMode="auto">
              <a:xfrm rot="5400000">
                <a:off x="2667419" y="3862933"/>
                <a:ext cx="2158164" cy="2"/>
              </a:xfrm>
              <a:prstGeom prst="line">
                <a:avLst/>
              </a:prstGeom>
              <a:noFill/>
              <a:ln w="12700">
                <a:solidFill>
                  <a:srgbClr val="008000"/>
                </a:solidFill>
                <a:prstDash val="dash"/>
                <a:round/>
                <a:headEnd/>
                <a:tailEnd type="none" w="lg" len="lg"/>
              </a:ln>
            </p:spPr>
          </p:cxnSp>
          <p:cxnSp>
            <p:nvCxnSpPr>
              <p:cNvPr id="39992" name="Straight Connector 69"/>
              <p:cNvCxnSpPr>
                <a:cxnSpLocks noChangeShapeType="1"/>
              </p:cNvCxnSpPr>
              <p:nvPr/>
            </p:nvCxnSpPr>
            <p:spPr bwMode="auto">
              <a:xfrm rot="5400000">
                <a:off x="2040850" y="3858690"/>
                <a:ext cx="2158164" cy="2"/>
              </a:xfrm>
              <a:prstGeom prst="line">
                <a:avLst/>
              </a:prstGeom>
              <a:noFill/>
              <a:ln w="12700">
                <a:solidFill>
                  <a:srgbClr val="008000"/>
                </a:solidFill>
                <a:prstDash val="dash"/>
                <a:round/>
                <a:headEnd/>
                <a:tailEnd type="none" w="lg" len="lg"/>
              </a:ln>
            </p:spPr>
          </p:cxnSp>
          <p:cxnSp>
            <p:nvCxnSpPr>
              <p:cNvPr id="39993" name="Straight Connector 70"/>
              <p:cNvCxnSpPr>
                <a:cxnSpLocks noChangeShapeType="1"/>
              </p:cNvCxnSpPr>
              <p:nvPr/>
            </p:nvCxnSpPr>
            <p:spPr bwMode="auto">
              <a:xfrm rot="5400000">
                <a:off x="1642936" y="3864615"/>
                <a:ext cx="2158164" cy="2"/>
              </a:xfrm>
              <a:prstGeom prst="line">
                <a:avLst/>
              </a:prstGeom>
              <a:noFill/>
              <a:ln w="12700">
                <a:solidFill>
                  <a:srgbClr val="008000"/>
                </a:solidFill>
                <a:prstDash val="dash"/>
                <a:round/>
                <a:headEnd/>
                <a:tailEnd type="none" w="lg" len="lg"/>
              </a:ln>
            </p:spPr>
          </p:cxnSp>
          <p:cxnSp>
            <p:nvCxnSpPr>
              <p:cNvPr id="39994" name="Straight Connector 71"/>
              <p:cNvCxnSpPr>
                <a:cxnSpLocks noChangeShapeType="1"/>
              </p:cNvCxnSpPr>
              <p:nvPr/>
            </p:nvCxnSpPr>
            <p:spPr bwMode="auto">
              <a:xfrm rot="5400000">
                <a:off x="1304284" y="3868849"/>
                <a:ext cx="2158164" cy="2"/>
              </a:xfrm>
              <a:prstGeom prst="line">
                <a:avLst/>
              </a:prstGeom>
              <a:noFill/>
              <a:ln w="12700">
                <a:solidFill>
                  <a:srgbClr val="008000"/>
                </a:solidFill>
                <a:prstDash val="dash"/>
                <a:round/>
                <a:headEnd/>
                <a:tailEnd type="none" w="lg" len="lg"/>
              </a:ln>
            </p:spPr>
          </p:cxnSp>
          <p:cxnSp>
            <p:nvCxnSpPr>
              <p:cNvPr id="39995" name="Straight Connector 72"/>
              <p:cNvCxnSpPr>
                <a:cxnSpLocks noChangeShapeType="1"/>
              </p:cNvCxnSpPr>
              <p:nvPr/>
            </p:nvCxnSpPr>
            <p:spPr bwMode="auto">
              <a:xfrm rot="5400000">
                <a:off x="765804" y="3868847"/>
                <a:ext cx="2158164" cy="2"/>
              </a:xfrm>
              <a:prstGeom prst="line">
                <a:avLst/>
              </a:prstGeom>
              <a:noFill/>
              <a:ln w="12700">
                <a:solidFill>
                  <a:srgbClr val="008000"/>
                </a:solidFill>
                <a:prstDash val="dash"/>
                <a:round/>
                <a:headEnd/>
                <a:tailEnd type="none" w="lg" len="lg"/>
              </a:ln>
            </p:spPr>
          </p:cxnSp>
          <p:sp>
            <p:nvSpPr>
              <p:cNvPr id="39996" name="Freeform 73"/>
              <p:cNvSpPr>
                <a:spLocks noChangeArrowheads="1"/>
              </p:cNvSpPr>
              <p:nvPr/>
            </p:nvSpPr>
            <p:spPr bwMode="auto">
              <a:xfrm>
                <a:off x="1121833" y="2908300"/>
                <a:ext cx="2620434" cy="1824567"/>
              </a:xfrm>
              <a:custGeom>
                <a:avLst/>
                <a:gdLst>
                  <a:gd name="T0" fmla="*/ 0 w 2620434"/>
                  <a:gd name="T1" fmla="*/ 1824567 h 1824567"/>
                  <a:gd name="T2" fmla="*/ 711200 w 2620434"/>
                  <a:gd name="T3" fmla="*/ 533400 h 1824567"/>
                  <a:gd name="T4" fmla="*/ 1261534 w 2620434"/>
                  <a:gd name="T5" fmla="*/ 59267 h 1824567"/>
                  <a:gd name="T6" fmla="*/ 1595967 w 2620434"/>
                  <a:gd name="T7" fmla="*/ 0 h 1824567"/>
                  <a:gd name="T8" fmla="*/ 1993900 w 2620434"/>
                  <a:gd name="T9" fmla="*/ 131233 h 1824567"/>
                  <a:gd name="T10" fmla="*/ 2620434 w 2620434"/>
                  <a:gd name="T11" fmla="*/ 842433 h 1824567"/>
                  <a:gd name="T12" fmla="*/ 0 60000 65536"/>
                  <a:gd name="T13" fmla="*/ 0 60000 65536"/>
                  <a:gd name="T14" fmla="*/ 0 60000 65536"/>
                  <a:gd name="T15" fmla="*/ 0 60000 65536"/>
                  <a:gd name="T16" fmla="*/ 0 60000 65536"/>
                  <a:gd name="T17" fmla="*/ 0 60000 65536"/>
                  <a:gd name="T18" fmla="*/ 0 w 2620434"/>
                  <a:gd name="T19" fmla="*/ 0 h 1824567"/>
                  <a:gd name="T20" fmla="*/ 2620434 w 2620434"/>
                  <a:gd name="T21" fmla="*/ 1824567 h 1824567"/>
                </a:gdLst>
                <a:ahLst/>
                <a:cxnLst>
                  <a:cxn ang="T12">
                    <a:pos x="T0" y="T1"/>
                  </a:cxn>
                  <a:cxn ang="T13">
                    <a:pos x="T2" y="T3"/>
                  </a:cxn>
                  <a:cxn ang="T14">
                    <a:pos x="T4" y="T5"/>
                  </a:cxn>
                  <a:cxn ang="T15">
                    <a:pos x="T6" y="T7"/>
                  </a:cxn>
                  <a:cxn ang="T16">
                    <a:pos x="T8" y="T9"/>
                  </a:cxn>
                  <a:cxn ang="T17">
                    <a:pos x="T10" y="T11"/>
                  </a:cxn>
                </a:cxnLst>
                <a:rect l="T18" t="T19" r="T20" b="T21"/>
                <a:pathLst>
                  <a:path w="2620434" h="1824567">
                    <a:moveTo>
                      <a:pt x="0" y="1824567"/>
                    </a:moveTo>
                    <a:lnTo>
                      <a:pt x="711200" y="533400"/>
                    </a:lnTo>
                    <a:lnTo>
                      <a:pt x="1261534" y="59267"/>
                    </a:lnTo>
                    <a:lnTo>
                      <a:pt x="1595967" y="0"/>
                    </a:lnTo>
                    <a:lnTo>
                      <a:pt x="1993900" y="131233"/>
                    </a:lnTo>
                    <a:lnTo>
                      <a:pt x="2620434" y="842433"/>
                    </a:lnTo>
                  </a:path>
                </a:pathLst>
              </a:custGeom>
              <a:noFill/>
              <a:ln w="25400">
                <a:solidFill>
                  <a:schemeClr val="tx1"/>
                </a:solidFill>
                <a:round/>
                <a:headEnd/>
                <a:tailEnd type="none" w="lg" len="lg"/>
              </a:ln>
            </p:spPr>
            <p:txBody>
              <a:bodyPr>
                <a:prstTxWarp prst="textNoShape">
                  <a:avLst/>
                </a:prstTxWarp>
              </a:bodyPr>
              <a:lstStyle/>
              <a:p>
                <a:endParaRPr lang="en-US"/>
              </a:p>
            </p:txBody>
          </p:sp>
          <p:sp>
            <p:nvSpPr>
              <p:cNvPr id="39997" name="Freeform 74"/>
              <p:cNvSpPr>
                <a:spLocks noChangeArrowheads="1"/>
              </p:cNvSpPr>
              <p:nvPr/>
            </p:nvSpPr>
            <p:spPr bwMode="auto">
              <a:xfrm>
                <a:off x="1130300" y="2899833"/>
                <a:ext cx="2616200" cy="1833034"/>
              </a:xfrm>
              <a:custGeom>
                <a:avLst/>
                <a:gdLst>
                  <a:gd name="T0" fmla="*/ 0 w 2616200"/>
                  <a:gd name="T1" fmla="*/ 1833034 h 1833034"/>
                  <a:gd name="T2" fmla="*/ 71966 w 2616200"/>
                  <a:gd name="T3" fmla="*/ 1672167 h 1833034"/>
                  <a:gd name="T4" fmla="*/ 165100 w 2616200"/>
                  <a:gd name="T5" fmla="*/ 1468967 h 1833034"/>
                  <a:gd name="T6" fmla="*/ 283633 w 2616200"/>
                  <a:gd name="T7" fmla="*/ 1231900 h 1833034"/>
                  <a:gd name="T8" fmla="*/ 397933 w 2616200"/>
                  <a:gd name="T9" fmla="*/ 1020234 h 1833034"/>
                  <a:gd name="T10" fmla="*/ 491066 w 2616200"/>
                  <a:gd name="T11" fmla="*/ 863600 h 1833034"/>
                  <a:gd name="T12" fmla="*/ 613833 w 2616200"/>
                  <a:gd name="T13" fmla="*/ 673100 h 1833034"/>
                  <a:gd name="T14" fmla="*/ 715433 w 2616200"/>
                  <a:gd name="T15" fmla="*/ 537634 h 1833034"/>
                  <a:gd name="T16" fmla="*/ 859366 w 2616200"/>
                  <a:gd name="T17" fmla="*/ 372534 h 1833034"/>
                  <a:gd name="T18" fmla="*/ 956733 w 2616200"/>
                  <a:gd name="T19" fmla="*/ 275167 h 1833034"/>
                  <a:gd name="T20" fmla="*/ 1092200 w 2616200"/>
                  <a:gd name="T21" fmla="*/ 160867 h 1833034"/>
                  <a:gd name="T22" fmla="*/ 1181100 w 2616200"/>
                  <a:gd name="T23" fmla="*/ 110067 h 1833034"/>
                  <a:gd name="T24" fmla="*/ 1257300 w 2616200"/>
                  <a:gd name="T25" fmla="*/ 63500 h 1833034"/>
                  <a:gd name="T26" fmla="*/ 1375833 w 2616200"/>
                  <a:gd name="T27" fmla="*/ 21167 h 1833034"/>
                  <a:gd name="T28" fmla="*/ 1490133 w 2616200"/>
                  <a:gd name="T29" fmla="*/ 4234 h 1833034"/>
                  <a:gd name="T30" fmla="*/ 1617133 w 2616200"/>
                  <a:gd name="T31" fmla="*/ 0 h 1833034"/>
                  <a:gd name="T32" fmla="*/ 1756833 w 2616200"/>
                  <a:gd name="T33" fmla="*/ 25400 h 1833034"/>
                  <a:gd name="T34" fmla="*/ 1883833 w 2616200"/>
                  <a:gd name="T35" fmla="*/ 76200 h 1833034"/>
                  <a:gd name="T36" fmla="*/ 2002366 w 2616200"/>
                  <a:gd name="T37" fmla="*/ 143934 h 1833034"/>
                  <a:gd name="T38" fmla="*/ 2103966 w 2616200"/>
                  <a:gd name="T39" fmla="*/ 220134 h 1833034"/>
                  <a:gd name="T40" fmla="*/ 2243666 w 2616200"/>
                  <a:gd name="T41" fmla="*/ 351367 h 1833034"/>
                  <a:gd name="T42" fmla="*/ 2408766 w 2616200"/>
                  <a:gd name="T43" fmla="*/ 533400 h 1833034"/>
                  <a:gd name="T44" fmla="*/ 2616200 w 2616200"/>
                  <a:gd name="T45" fmla="*/ 838200 h 18330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16200"/>
                  <a:gd name="T70" fmla="*/ 0 h 1833034"/>
                  <a:gd name="T71" fmla="*/ 2616200 w 2616200"/>
                  <a:gd name="T72" fmla="*/ 1833034 h 18330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16200" h="1833034">
                    <a:moveTo>
                      <a:pt x="0" y="1833034"/>
                    </a:moveTo>
                    <a:lnTo>
                      <a:pt x="71966" y="1672167"/>
                    </a:lnTo>
                    <a:lnTo>
                      <a:pt x="165100" y="1468967"/>
                    </a:lnTo>
                    <a:lnTo>
                      <a:pt x="283633" y="1231900"/>
                    </a:lnTo>
                    <a:lnTo>
                      <a:pt x="397933" y="1020234"/>
                    </a:lnTo>
                    <a:lnTo>
                      <a:pt x="491066" y="863600"/>
                    </a:lnTo>
                    <a:lnTo>
                      <a:pt x="613833" y="673100"/>
                    </a:lnTo>
                    <a:lnTo>
                      <a:pt x="715433" y="537634"/>
                    </a:lnTo>
                    <a:lnTo>
                      <a:pt x="859366" y="372534"/>
                    </a:lnTo>
                    <a:lnTo>
                      <a:pt x="956733" y="275167"/>
                    </a:lnTo>
                    <a:lnTo>
                      <a:pt x="1092200" y="160867"/>
                    </a:lnTo>
                    <a:lnTo>
                      <a:pt x="1181100" y="110067"/>
                    </a:lnTo>
                    <a:lnTo>
                      <a:pt x="1257300" y="63500"/>
                    </a:lnTo>
                    <a:lnTo>
                      <a:pt x="1375833" y="21167"/>
                    </a:lnTo>
                    <a:lnTo>
                      <a:pt x="1490133" y="4234"/>
                    </a:lnTo>
                    <a:lnTo>
                      <a:pt x="1617133" y="0"/>
                    </a:lnTo>
                    <a:lnTo>
                      <a:pt x="1756833" y="25400"/>
                    </a:lnTo>
                    <a:lnTo>
                      <a:pt x="1883833" y="76200"/>
                    </a:lnTo>
                    <a:lnTo>
                      <a:pt x="2002366" y="143934"/>
                    </a:lnTo>
                    <a:lnTo>
                      <a:pt x="2103966" y="220134"/>
                    </a:lnTo>
                    <a:lnTo>
                      <a:pt x="2243666" y="351367"/>
                    </a:lnTo>
                    <a:lnTo>
                      <a:pt x="2408766" y="533400"/>
                    </a:lnTo>
                    <a:lnTo>
                      <a:pt x="2616200" y="838200"/>
                    </a:lnTo>
                  </a:path>
                </a:pathLst>
              </a:custGeom>
              <a:noFill/>
              <a:ln w="25400">
                <a:solidFill>
                  <a:srgbClr val="800000"/>
                </a:solidFill>
                <a:round/>
                <a:headEnd/>
                <a:tailEnd type="none" w="lg" len="lg"/>
              </a:ln>
            </p:spPr>
            <p:txBody>
              <a:bodyPr>
                <a:prstTxWarp prst="textNoShape">
                  <a:avLst/>
                </a:prstTxWarp>
              </a:bodyPr>
              <a:lstStyle/>
              <a:p>
                <a:endParaRPr lang="en-US"/>
              </a:p>
            </p:txBody>
          </p:sp>
          <p:sp>
            <p:nvSpPr>
              <p:cNvPr id="39998" name="Oval 75"/>
              <p:cNvSpPr>
                <a:spLocks noChangeArrowheads="1"/>
              </p:cNvSpPr>
              <p:nvPr/>
            </p:nvSpPr>
            <p:spPr bwMode="auto">
              <a:xfrm>
                <a:off x="1820333" y="3417158"/>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39999" name="Oval 76"/>
              <p:cNvSpPr>
                <a:spLocks noChangeArrowheads="1"/>
              </p:cNvSpPr>
              <p:nvPr/>
            </p:nvSpPr>
            <p:spPr bwMode="auto">
              <a:xfrm>
                <a:off x="2362200" y="2951481"/>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00" name="Oval 77"/>
              <p:cNvSpPr>
                <a:spLocks noChangeArrowheads="1"/>
              </p:cNvSpPr>
              <p:nvPr/>
            </p:nvSpPr>
            <p:spPr bwMode="auto">
              <a:xfrm>
                <a:off x="2700852" y="2883765"/>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01" name="Oval 78"/>
              <p:cNvSpPr>
                <a:spLocks noChangeArrowheads="1"/>
              </p:cNvSpPr>
              <p:nvPr/>
            </p:nvSpPr>
            <p:spPr bwMode="auto">
              <a:xfrm>
                <a:off x="3098766" y="3019233"/>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02" name="Oval 79"/>
              <p:cNvSpPr>
                <a:spLocks noChangeArrowheads="1"/>
              </p:cNvSpPr>
              <p:nvPr/>
            </p:nvSpPr>
            <p:spPr bwMode="auto">
              <a:xfrm>
                <a:off x="3725262" y="3721923"/>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sp>
            <p:nvSpPr>
              <p:cNvPr id="40003" name="Rectangle 80"/>
              <p:cNvSpPr>
                <a:spLocks noChangeArrowheads="1"/>
              </p:cNvSpPr>
              <p:nvPr/>
            </p:nvSpPr>
            <p:spPr bwMode="auto">
              <a:xfrm>
                <a:off x="1134533" y="2794000"/>
                <a:ext cx="2705100" cy="21336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40004" name="Oval 81"/>
              <p:cNvSpPr>
                <a:spLocks noChangeArrowheads="1"/>
              </p:cNvSpPr>
              <p:nvPr/>
            </p:nvSpPr>
            <p:spPr bwMode="auto">
              <a:xfrm>
                <a:off x="1107440" y="4710007"/>
                <a:ext cx="45719" cy="45719"/>
              </a:xfrm>
              <a:prstGeom prst="ellipse">
                <a:avLst/>
              </a:prstGeom>
              <a:solidFill>
                <a:srgbClr val="006600"/>
              </a:solidFill>
              <a:ln w="25400">
                <a:noFill/>
                <a:round/>
                <a:headEnd/>
                <a:tailEnd type="triangle" w="lg" len="lg"/>
              </a:ln>
            </p:spPr>
            <p:txBody>
              <a:bodyPr>
                <a:prstTxWarp prst="textNoShape">
                  <a:avLst/>
                </a:prstTxWarp>
              </a:bodyPr>
              <a:lstStyle/>
              <a:p>
                <a:endParaRPr lang="en-US"/>
              </a:p>
            </p:txBody>
          </p:sp>
        </p:grpSp>
        <p:grpSp>
          <p:nvGrpSpPr>
            <p:cNvPr id="39972" name="Group 82"/>
            <p:cNvGrpSpPr>
              <a:grpSpLocks/>
            </p:cNvGrpSpPr>
            <p:nvPr/>
          </p:nvGrpSpPr>
          <p:grpSpPr bwMode="auto">
            <a:xfrm>
              <a:off x="3158878" y="5035976"/>
              <a:ext cx="2721610" cy="2168322"/>
              <a:chOff x="5624967" y="2779609"/>
              <a:chExt cx="2721610" cy="2168322"/>
            </a:xfrm>
          </p:grpSpPr>
          <p:cxnSp>
            <p:nvCxnSpPr>
              <p:cNvPr id="39973" name="Straight Connector 83"/>
              <p:cNvCxnSpPr>
                <a:cxnSpLocks noChangeShapeType="1"/>
                <a:endCxn id="39976" idx="4"/>
              </p:cNvCxnSpPr>
              <p:nvPr/>
            </p:nvCxnSpPr>
            <p:spPr bwMode="auto">
              <a:xfrm rot="5400000" flipH="1" flipV="1">
                <a:off x="6172796" y="3509972"/>
                <a:ext cx="1468817" cy="721016"/>
              </a:xfrm>
              <a:prstGeom prst="line">
                <a:avLst/>
              </a:prstGeom>
              <a:noFill/>
              <a:ln w="25400">
                <a:solidFill>
                  <a:schemeClr val="tx1"/>
                </a:solidFill>
                <a:round/>
                <a:headEnd/>
                <a:tailEnd type="none" w="lg" len="lg"/>
              </a:ln>
            </p:spPr>
          </p:cxnSp>
          <p:sp>
            <p:nvSpPr>
              <p:cNvPr id="39974" name="Freeform 84"/>
              <p:cNvSpPr>
                <a:spLocks noChangeArrowheads="1"/>
              </p:cNvSpPr>
              <p:nvPr/>
            </p:nvSpPr>
            <p:spPr bwMode="auto">
              <a:xfrm>
                <a:off x="5641477" y="2802467"/>
                <a:ext cx="2620433" cy="2116666"/>
              </a:xfrm>
              <a:custGeom>
                <a:avLst/>
                <a:gdLst>
                  <a:gd name="T0" fmla="*/ 0 w 2620433"/>
                  <a:gd name="T1" fmla="*/ 2116666 h 2116666"/>
                  <a:gd name="T2" fmla="*/ 177800 w 2620433"/>
                  <a:gd name="T3" fmla="*/ 2103966 h 2116666"/>
                  <a:gd name="T4" fmla="*/ 258233 w 2620433"/>
                  <a:gd name="T5" fmla="*/ 2099733 h 2116666"/>
                  <a:gd name="T6" fmla="*/ 342900 w 2620433"/>
                  <a:gd name="T7" fmla="*/ 2091266 h 2116666"/>
                  <a:gd name="T8" fmla="*/ 427567 w 2620433"/>
                  <a:gd name="T9" fmla="*/ 2082800 h 2116666"/>
                  <a:gd name="T10" fmla="*/ 554567 w 2620433"/>
                  <a:gd name="T11" fmla="*/ 2053166 h 2116666"/>
                  <a:gd name="T12" fmla="*/ 630767 w 2620433"/>
                  <a:gd name="T13" fmla="*/ 2019300 h 2116666"/>
                  <a:gd name="T14" fmla="*/ 770467 w 2620433"/>
                  <a:gd name="T15" fmla="*/ 1934633 h 2116666"/>
                  <a:gd name="T16" fmla="*/ 876300 w 2620433"/>
                  <a:gd name="T17" fmla="*/ 1837266 h 2116666"/>
                  <a:gd name="T18" fmla="*/ 982133 w 2620433"/>
                  <a:gd name="T19" fmla="*/ 1684866 h 2116666"/>
                  <a:gd name="T20" fmla="*/ 1075267 w 2620433"/>
                  <a:gd name="T21" fmla="*/ 1519766 h 2116666"/>
                  <a:gd name="T22" fmla="*/ 1189567 w 2620433"/>
                  <a:gd name="T23" fmla="*/ 1240366 h 2116666"/>
                  <a:gd name="T24" fmla="*/ 1325033 w 2620433"/>
                  <a:gd name="T25" fmla="*/ 910166 h 2116666"/>
                  <a:gd name="T26" fmla="*/ 1447800 w 2620433"/>
                  <a:gd name="T27" fmla="*/ 626533 h 2116666"/>
                  <a:gd name="T28" fmla="*/ 1540933 w 2620433"/>
                  <a:gd name="T29" fmla="*/ 440266 h 2116666"/>
                  <a:gd name="T30" fmla="*/ 1604433 w 2620433"/>
                  <a:gd name="T31" fmla="*/ 351366 h 2116666"/>
                  <a:gd name="T32" fmla="*/ 1646767 w 2620433"/>
                  <a:gd name="T33" fmla="*/ 300566 h 2116666"/>
                  <a:gd name="T34" fmla="*/ 1697567 w 2620433"/>
                  <a:gd name="T35" fmla="*/ 232833 h 2116666"/>
                  <a:gd name="T36" fmla="*/ 1782233 w 2620433"/>
                  <a:gd name="T37" fmla="*/ 156633 h 2116666"/>
                  <a:gd name="T38" fmla="*/ 1892300 w 2620433"/>
                  <a:gd name="T39" fmla="*/ 93133 h 2116666"/>
                  <a:gd name="T40" fmla="*/ 2027767 w 2620433"/>
                  <a:gd name="T41" fmla="*/ 46566 h 2116666"/>
                  <a:gd name="T42" fmla="*/ 2184400 w 2620433"/>
                  <a:gd name="T43" fmla="*/ 16933 h 2116666"/>
                  <a:gd name="T44" fmla="*/ 2311400 w 2620433"/>
                  <a:gd name="T45" fmla="*/ 4233 h 2116666"/>
                  <a:gd name="T46" fmla="*/ 2620433 w 2620433"/>
                  <a:gd name="T47" fmla="*/ 0 h 21166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20433"/>
                  <a:gd name="T73" fmla="*/ 0 h 2116666"/>
                  <a:gd name="T74" fmla="*/ 2620433 w 2620433"/>
                  <a:gd name="T75" fmla="*/ 2116666 h 21166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20433" h="2116666">
                    <a:moveTo>
                      <a:pt x="0" y="2116666"/>
                    </a:moveTo>
                    <a:lnTo>
                      <a:pt x="177800" y="2103966"/>
                    </a:lnTo>
                    <a:lnTo>
                      <a:pt x="258233" y="2099733"/>
                    </a:lnTo>
                    <a:lnTo>
                      <a:pt x="342900" y="2091266"/>
                    </a:lnTo>
                    <a:lnTo>
                      <a:pt x="427567" y="2082800"/>
                    </a:lnTo>
                    <a:lnTo>
                      <a:pt x="554567" y="2053166"/>
                    </a:lnTo>
                    <a:lnTo>
                      <a:pt x="630767" y="2019300"/>
                    </a:lnTo>
                    <a:lnTo>
                      <a:pt x="770467" y="1934633"/>
                    </a:lnTo>
                    <a:lnTo>
                      <a:pt x="876300" y="1837266"/>
                    </a:lnTo>
                    <a:lnTo>
                      <a:pt x="982133" y="1684866"/>
                    </a:lnTo>
                    <a:lnTo>
                      <a:pt x="1075267" y="1519766"/>
                    </a:lnTo>
                    <a:lnTo>
                      <a:pt x="1189567" y="1240366"/>
                    </a:lnTo>
                    <a:lnTo>
                      <a:pt x="1325033" y="910166"/>
                    </a:lnTo>
                    <a:lnTo>
                      <a:pt x="1447800" y="626533"/>
                    </a:lnTo>
                    <a:lnTo>
                      <a:pt x="1540933" y="440266"/>
                    </a:lnTo>
                    <a:lnTo>
                      <a:pt x="1604433" y="351366"/>
                    </a:lnTo>
                    <a:lnTo>
                      <a:pt x="1646767" y="300566"/>
                    </a:lnTo>
                    <a:lnTo>
                      <a:pt x="1697567" y="232833"/>
                    </a:lnTo>
                    <a:lnTo>
                      <a:pt x="1782233" y="156633"/>
                    </a:lnTo>
                    <a:lnTo>
                      <a:pt x="1892300" y="93133"/>
                    </a:lnTo>
                    <a:lnTo>
                      <a:pt x="2027767" y="46566"/>
                    </a:lnTo>
                    <a:lnTo>
                      <a:pt x="2184400" y="16933"/>
                    </a:lnTo>
                    <a:lnTo>
                      <a:pt x="2311400" y="4233"/>
                    </a:lnTo>
                    <a:lnTo>
                      <a:pt x="2620433" y="0"/>
                    </a:lnTo>
                  </a:path>
                </a:pathLst>
              </a:custGeom>
              <a:noFill/>
              <a:ln w="25400">
                <a:solidFill>
                  <a:srgbClr val="0000FF"/>
                </a:solidFill>
                <a:round/>
                <a:headEnd/>
                <a:tailEnd type="none" w="lg" len="lg"/>
              </a:ln>
            </p:spPr>
            <p:txBody>
              <a:bodyPr>
                <a:prstTxWarp prst="textNoShape">
                  <a:avLst/>
                </a:prstTxWarp>
              </a:bodyPr>
              <a:lstStyle/>
              <a:p>
                <a:endParaRPr lang="en-US"/>
              </a:p>
            </p:txBody>
          </p:sp>
          <p:cxnSp>
            <p:nvCxnSpPr>
              <p:cNvPr id="39975" name="Straight Connector 85"/>
              <p:cNvCxnSpPr>
                <a:cxnSpLocks noChangeShapeType="1"/>
                <a:stCxn id="39976" idx="4"/>
                <a:endCxn id="39979" idx="3"/>
              </p:cNvCxnSpPr>
              <p:nvPr/>
            </p:nvCxnSpPr>
            <p:spPr bwMode="auto">
              <a:xfrm rot="5400000" flipH="1" flipV="1">
                <a:off x="7313105" y="2845204"/>
                <a:ext cx="245474" cy="336260"/>
              </a:xfrm>
              <a:prstGeom prst="line">
                <a:avLst/>
              </a:prstGeom>
              <a:noFill/>
              <a:ln w="25400">
                <a:solidFill>
                  <a:schemeClr val="tx1"/>
                </a:solidFill>
                <a:round/>
                <a:headEnd/>
                <a:tailEnd type="none" w="lg" len="lg"/>
              </a:ln>
            </p:spPr>
          </p:cxnSp>
          <p:sp>
            <p:nvSpPr>
              <p:cNvPr id="39976" name="Oval 86"/>
              <p:cNvSpPr>
                <a:spLocks noChangeArrowheads="1"/>
              </p:cNvSpPr>
              <p:nvPr/>
            </p:nvSpPr>
            <p:spPr bwMode="auto">
              <a:xfrm>
                <a:off x="7244852" y="3090352"/>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9977" name="Straight Connector 87"/>
              <p:cNvCxnSpPr>
                <a:cxnSpLocks noChangeShapeType="1"/>
              </p:cNvCxnSpPr>
              <p:nvPr/>
            </p:nvCxnSpPr>
            <p:spPr bwMode="auto">
              <a:xfrm rot="5400000" flipH="1" flipV="1">
                <a:off x="7911680" y="2527089"/>
                <a:ext cx="55801" cy="625609"/>
              </a:xfrm>
              <a:prstGeom prst="line">
                <a:avLst/>
              </a:prstGeom>
              <a:noFill/>
              <a:ln w="25400">
                <a:solidFill>
                  <a:schemeClr val="tx1"/>
                </a:solidFill>
                <a:round/>
                <a:headEnd/>
                <a:tailEnd type="none" w="lg" len="lg"/>
              </a:ln>
            </p:spPr>
          </p:cxnSp>
          <p:sp>
            <p:nvSpPr>
              <p:cNvPr id="39978" name="Oval 88"/>
              <p:cNvSpPr>
                <a:spLocks noChangeArrowheads="1"/>
              </p:cNvSpPr>
              <p:nvPr/>
            </p:nvSpPr>
            <p:spPr bwMode="auto">
              <a:xfrm>
                <a:off x="8228891" y="2781300"/>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79" name="Oval 89"/>
              <p:cNvSpPr>
                <a:spLocks noChangeArrowheads="1"/>
              </p:cNvSpPr>
              <p:nvPr/>
            </p:nvSpPr>
            <p:spPr bwMode="auto">
              <a:xfrm>
                <a:off x="7597277" y="285157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9980" name="Straight Connector 90"/>
              <p:cNvCxnSpPr>
                <a:cxnSpLocks noChangeShapeType="1"/>
              </p:cNvCxnSpPr>
              <p:nvPr/>
            </p:nvCxnSpPr>
            <p:spPr bwMode="auto">
              <a:xfrm flipV="1">
                <a:off x="6243669" y="4610658"/>
                <a:ext cx="297257" cy="233334"/>
              </a:xfrm>
              <a:prstGeom prst="line">
                <a:avLst/>
              </a:prstGeom>
              <a:noFill/>
              <a:ln w="25400">
                <a:solidFill>
                  <a:schemeClr val="tx1"/>
                </a:solidFill>
                <a:round/>
                <a:headEnd/>
                <a:tailEnd type="none" w="lg" len="lg"/>
              </a:ln>
            </p:spPr>
          </p:cxnSp>
          <p:sp>
            <p:nvSpPr>
              <p:cNvPr id="39981" name="Oval 91"/>
              <p:cNvSpPr>
                <a:spLocks noChangeArrowheads="1"/>
              </p:cNvSpPr>
              <p:nvPr/>
            </p:nvSpPr>
            <p:spPr bwMode="auto">
              <a:xfrm>
                <a:off x="6527302" y="457856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9982" name="Straight Connector 92"/>
              <p:cNvCxnSpPr>
                <a:cxnSpLocks noChangeShapeType="1"/>
              </p:cNvCxnSpPr>
              <p:nvPr/>
            </p:nvCxnSpPr>
            <p:spPr bwMode="auto">
              <a:xfrm flipV="1">
                <a:off x="5631952" y="4841027"/>
                <a:ext cx="609600" cy="81281"/>
              </a:xfrm>
              <a:prstGeom prst="line">
                <a:avLst/>
              </a:prstGeom>
              <a:noFill/>
              <a:ln w="25400">
                <a:solidFill>
                  <a:schemeClr val="tx1"/>
                </a:solidFill>
                <a:round/>
                <a:headEnd/>
                <a:tailEnd type="none" w="lg" len="lg"/>
              </a:ln>
            </p:spPr>
          </p:cxnSp>
          <p:sp>
            <p:nvSpPr>
              <p:cNvPr id="39983" name="Oval 93"/>
              <p:cNvSpPr>
                <a:spLocks noChangeArrowheads="1"/>
              </p:cNvSpPr>
              <p:nvPr/>
            </p:nvSpPr>
            <p:spPr bwMode="auto">
              <a:xfrm>
                <a:off x="5624967" y="4896273"/>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84" name="Oval 94"/>
              <p:cNvSpPr>
                <a:spLocks noChangeArrowheads="1"/>
              </p:cNvSpPr>
              <p:nvPr/>
            </p:nvSpPr>
            <p:spPr bwMode="auto">
              <a:xfrm>
                <a:off x="6205358" y="4814992"/>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cxnSp>
            <p:nvCxnSpPr>
              <p:cNvPr id="39985" name="Straight Connector 95"/>
              <p:cNvCxnSpPr>
                <a:cxnSpLocks noChangeShapeType="1"/>
              </p:cNvCxnSpPr>
              <p:nvPr/>
            </p:nvCxnSpPr>
            <p:spPr bwMode="auto">
              <a:xfrm rot="5400000">
                <a:off x="5149770" y="3864614"/>
                <a:ext cx="2158164" cy="2"/>
              </a:xfrm>
              <a:prstGeom prst="line">
                <a:avLst/>
              </a:prstGeom>
              <a:noFill/>
              <a:ln w="12700">
                <a:solidFill>
                  <a:srgbClr val="FF0000"/>
                </a:solidFill>
                <a:prstDash val="dash"/>
                <a:round/>
                <a:headEnd/>
                <a:tailEnd type="none" w="lg" len="lg"/>
              </a:ln>
            </p:spPr>
          </p:cxnSp>
          <p:cxnSp>
            <p:nvCxnSpPr>
              <p:cNvPr id="39986" name="Straight Connector 96"/>
              <p:cNvCxnSpPr>
                <a:cxnSpLocks noChangeShapeType="1"/>
              </p:cNvCxnSpPr>
              <p:nvPr/>
            </p:nvCxnSpPr>
            <p:spPr bwMode="auto">
              <a:xfrm rot="5400000">
                <a:off x="5467613" y="3860381"/>
                <a:ext cx="2158164" cy="2"/>
              </a:xfrm>
              <a:prstGeom prst="line">
                <a:avLst/>
              </a:prstGeom>
              <a:noFill/>
              <a:ln w="12700">
                <a:solidFill>
                  <a:srgbClr val="FF0000"/>
                </a:solidFill>
                <a:prstDash val="dash"/>
                <a:round/>
                <a:headEnd/>
                <a:tailEnd type="none" w="lg" len="lg"/>
              </a:ln>
            </p:spPr>
          </p:cxnSp>
          <p:cxnSp>
            <p:nvCxnSpPr>
              <p:cNvPr id="39987" name="Straight Connector 97"/>
              <p:cNvCxnSpPr>
                <a:cxnSpLocks noChangeShapeType="1"/>
              </p:cNvCxnSpPr>
              <p:nvPr/>
            </p:nvCxnSpPr>
            <p:spPr bwMode="auto">
              <a:xfrm rot="5400000">
                <a:off x="6188629" y="3868848"/>
                <a:ext cx="2158164" cy="2"/>
              </a:xfrm>
              <a:prstGeom prst="line">
                <a:avLst/>
              </a:prstGeom>
              <a:noFill/>
              <a:ln w="12700">
                <a:solidFill>
                  <a:srgbClr val="FF0000"/>
                </a:solidFill>
                <a:prstDash val="dash"/>
                <a:round/>
                <a:headEnd/>
                <a:tailEnd type="none" w="lg" len="lg"/>
              </a:ln>
            </p:spPr>
          </p:cxnSp>
          <p:cxnSp>
            <p:nvCxnSpPr>
              <p:cNvPr id="39988" name="Straight Connector 98"/>
              <p:cNvCxnSpPr>
                <a:cxnSpLocks noChangeShapeType="1"/>
              </p:cNvCxnSpPr>
              <p:nvPr/>
            </p:nvCxnSpPr>
            <p:spPr bwMode="auto">
              <a:xfrm rot="5400000">
                <a:off x="6546056" y="3858690"/>
                <a:ext cx="2158164" cy="2"/>
              </a:xfrm>
              <a:prstGeom prst="line">
                <a:avLst/>
              </a:prstGeom>
              <a:noFill/>
              <a:ln w="12700">
                <a:solidFill>
                  <a:srgbClr val="FF0000"/>
                </a:solidFill>
                <a:prstDash val="dash"/>
                <a:round/>
                <a:headEnd/>
                <a:tailEnd type="none" w="lg" len="lg"/>
              </a:ln>
            </p:spPr>
          </p:cxnSp>
          <p:cxnSp>
            <p:nvCxnSpPr>
              <p:cNvPr id="39989" name="Straight Connector 99"/>
              <p:cNvCxnSpPr>
                <a:cxnSpLocks noChangeShapeType="1"/>
              </p:cNvCxnSpPr>
              <p:nvPr/>
            </p:nvCxnSpPr>
            <p:spPr bwMode="auto">
              <a:xfrm rot="5400000">
                <a:off x="7173302" y="3858690"/>
                <a:ext cx="2158164" cy="2"/>
              </a:xfrm>
              <a:prstGeom prst="line">
                <a:avLst/>
              </a:prstGeom>
              <a:noFill/>
              <a:ln w="12700">
                <a:solidFill>
                  <a:srgbClr val="FF0000"/>
                </a:solidFill>
                <a:prstDash val="dash"/>
                <a:round/>
                <a:headEnd/>
                <a:tailEnd type="none" w="lg" len="lg"/>
              </a:ln>
            </p:spPr>
          </p:cxnSp>
          <p:sp>
            <p:nvSpPr>
              <p:cNvPr id="39990" name="Rectangle 100"/>
              <p:cNvSpPr>
                <a:spLocks noChangeArrowheads="1"/>
              </p:cNvSpPr>
              <p:nvPr/>
            </p:nvSpPr>
            <p:spPr bwMode="auto">
              <a:xfrm>
                <a:off x="5641477" y="2794000"/>
                <a:ext cx="2705100" cy="2133600"/>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grpSp>
      </p:grpSp>
      <p:sp>
        <p:nvSpPr>
          <p:cNvPr id="107" name="TextBox 106"/>
          <p:cNvSpPr txBox="1">
            <a:spLocks noChangeArrowheads="1"/>
          </p:cNvSpPr>
          <p:nvPr/>
        </p:nvSpPr>
        <p:spPr bwMode="auto">
          <a:xfrm>
            <a:off x="838200" y="5391150"/>
            <a:ext cx="7708900" cy="400050"/>
          </a:xfrm>
          <a:prstGeom prst="rect">
            <a:avLst/>
          </a:prstGeom>
          <a:noFill/>
          <a:ln w="9525">
            <a:noFill/>
            <a:miter lim="800000"/>
            <a:headEnd/>
            <a:tailEnd/>
          </a:ln>
        </p:spPr>
        <p:txBody>
          <a:bodyPr wrap="none">
            <a:prstTxWarp prst="textNoShape">
              <a:avLst/>
            </a:prstTxWarp>
            <a:spAutoFit/>
          </a:bodyPr>
          <a:lstStyle/>
          <a:p>
            <a:r>
              <a:rPr lang="en-US" sz="2000">
                <a:solidFill>
                  <a:srgbClr val="800000"/>
                </a:solidFill>
              </a:rPr>
              <a:t>Combining the two we obtain 8 segments and not 5 segments</a:t>
            </a:r>
          </a:p>
        </p:txBody>
      </p:sp>
      <p:sp>
        <p:nvSpPr>
          <p:cNvPr id="37922" name="TextBox 107"/>
          <p:cNvSpPr txBox="1">
            <a:spLocks noChangeArrowheads="1"/>
          </p:cNvSpPr>
          <p:nvPr/>
        </p:nvSpPr>
        <p:spPr bwMode="auto">
          <a:xfrm>
            <a:off x="457200" y="5562600"/>
            <a:ext cx="8229600" cy="830263"/>
          </a:xfrm>
          <a:prstGeom prst="rect">
            <a:avLst/>
          </a:prstGeom>
          <a:noFill/>
          <a:ln w="9525">
            <a:noFill/>
            <a:miter lim="800000"/>
            <a:headEnd/>
            <a:tailEnd/>
          </a:ln>
        </p:spPr>
        <p:txBody>
          <a:bodyPr>
            <a:prstTxWarp prst="textNoShape">
              <a:avLst/>
            </a:prstTxWarp>
            <a:spAutoFit/>
          </a:bodyPr>
          <a:lstStyle/>
          <a:p>
            <a:r>
              <a:rPr lang="en-US" sz="2400">
                <a:solidFill>
                  <a:srgbClr val="008000"/>
                </a:solidFill>
              </a:rPr>
              <a:t>Solution: </a:t>
            </a:r>
            <a:r>
              <a:rPr lang="en-US" sz="2400"/>
              <a:t>modify the OPAA to </a:t>
            </a:r>
            <a:r>
              <a:rPr lang="en-US" sz="2400">
                <a:solidFill>
                  <a:schemeClr val="tx2"/>
                </a:solidFill>
              </a:rPr>
              <a:t>minimize the maximum</a:t>
            </a:r>
          </a:p>
          <a:p>
            <a:r>
              <a:rPr lang="en-US" sz="2400"/>
              <a:t>    </a:t>
            </a:r>
            <a:r>
              <a:rPr lang="en-US" sz="2400">
                <a:solidFill>
                  <a:srgbClr val="1F497D"/>
                </a:solidFill>
              </a:rPr>
              <a:t>error</a:t>
            </a:r>
            <a:r>
              <a:rPr lang="en-US" sz="2400"/>
              <a:t> of a set of curves </a:t>
            </a:r>
            <a:r>
              <a:rPr lang="en-US" sz="2400">
                <a:solidFill>
                  <a:srgbClr val="1F497D"/>
                </a:solidFill>
              </a:rPr>
              <a:t>simultaneously.</a:t>
            </a:r>
          </a:p>
        </p:txBody>
      </p:sp>
      <p:grpSp>
        <p:nvGrpSpPr>
          <p:cNvPr id="9" name="Group 142"/>
          <p:cNvGrpSpPr>
            <a:grpSpLocks/>
          </p:cNvGrpSpPr>
          <p:nvPr/>
        </p:nvGrpSpPr>
        <p:grpSpPr bwMode="auto">
          <a:xfrm>
            <a:off x="3160713" y="3048000"/>
            <a:ext cx="2659062" cy="2401888"/>
            <a:chOff x="2786006" y="1378157"/>
            <a:chExt cx="2269989" cy="1816316"/>
          </a:xfrm>
        </p:grpSpPr>
        <p:cxnSp>
          <p:nvCxnSpPr>
            <p:cNvPr id="134" name="Straight Connector 133"/>
            <p:cNvCxnSpPr/>
            <p:nvPr/>
          </p:nvCxnSpPr>
          <p:spPr bwMode="auto">
            <a:xfrm rot="5400000">
              <a:off x="2367196" y="2264231"/>
              <a:ext cx="1799378" cy="27230"/>
            </a:xfrm>
            <a:prstGeom prst="line">
              <a:avLst/>
            </a:prstGeom>
            <a:noFill/>
            <a:ln w="12700" cap="flat" cmpd="sng" algn="ctr">
              <a:gradFill flip="none" rotWithShape="1">
                <a:gsLst>
                  <a:gs pos="9000">
                    <a:srgbClr val="FF0000"/>
                  </a:gs>
                  <a:gs pos="100000">
                    <a:srgbClr val="FFFFFF"/>
                  </a:gs>
                  <a:gs pos="99000">
                    <a:srgbClr val="008000"/>
                  </a:gs>
                </a:gsLst>
                <a:lin ang="0" scaled="1"/>
                <a:tileRect/>
              </a:gradFill>
              <a:prstDash val="dash"/>
              <a:round/>
              <a:headEnd type="none" w="med" len="med"/>
              <a:tailEnd type="none" w="lg" len="lg"/>
            </a:ln>
            <a:effectLst/>
          </p:spPr>
        </p:cxnSp>
        <p:grpSp>
          <p:nvGrpSpPr>
            <p:cNvPr id="39949" name="Group 132"/>
            <p:cNvGrpSpPr>
              <a:grpSpLocks/>
            </p:cNvGrpSpPr>
            <p:nvPr/>
          </p:nvGrpSpPr>
          <p:grpSpPr bwMode="auto">
            <a:xfrm>
              <a:off x="2786006" y="1378157"/>
              <a:ext cx="2269989" cy="1799378"/>
              <a:chOff x="2086111" y="1440815"/>
              <a:chExt cx="2269989" cy="1799378"/>
            </a:xfrm>
          </p:grpSpPr>
          <p:sp>
            <p:nvSpPr>
              <p:cNvPr id="39954" name="Freeform 131"/>
              <p:cNvSpPr>
                <a:spLocks noChangeArrowheads="1"/>
              </p:cNvSpPr>
              <p:nvPr/>
            </p:nvSpPr>
            <p:spPr bwMode="auto">
              <a:xfrm>
                <a:off x="2105025" y="1546225"/>
                <a:ext cx="2187575" cy="1539875"/>
              </a:xfrm>
              <a:custGeom>
                <a:avLst/>
                <a:gdLst>
                  <a:gd name="T0" fmla="*/ 0 w 2187575"/>
                  <a:gd name="T1" fmla="*/ 1539875 h 1539875"/>
                  <a:gd name="T2" fmla="*/ 454025 w 2187575"/>
                  <a:gd name="T3" fmla="*/ 650875 h 1539875"/>
                  <a:gd name="T4" fmla="*/ 866775 w 2187575"/>
                  <a:gd name="T5" fmla="*/ 171450 h 1539875"/>
                  <a:gd name="T6" fmla="*/ 1304925 w 2187575"/>
                  <a:gd name="T7" fmla="*/ 0 h 1539875"/>
                  <a:gd name="T8" fmla="*/ 1711325 w 2187575"/>
                  <a:gd name="T9" fmla="*/ 155575 h 1539875"/>
                  <a:gd name="T10" fmla="*/ 2187575 w 2187575"/>
                  <a:gd name="T11" fmla="*/ 708025 h 1539875"/>
                  <a:gd name="T12" fmla="*/ 0 60000 65536"/>
                  <a:gd name="T13" fmla="*/ 0 60000 65536"/>
                  <a:gd name="T14" fmla="*/ 0 60000 65536"/>
                  <a:gd name="T15" fmla="*/ 0 60000 65536"/>
                  <a:gd name="T16" fmla="*/ 0 60000 65536"/>
                  <a:gd name="T17" fmla="*/ 0 60000 65536"/>
                  <a:gd name="T18" fmla="*/ 0 w 2187575"/>
                  <a:gd name="T19" fmla="*/ 0 h 1539875"/>
                  <a:gd name="T20" fmla="*/ 2187575 w 2187575"/>
                  <a:gd name="T21" fmla="*/ 1539875 h 1539875"/>
                </a:gdLst>
                <a:ahLst/>
                <a:cxnLst>
                  <a:cxn ang="T12">
                    <a:pos x="T0" y="T1"/>
                  </a:cxn>
                  <a:cxn ang="T13">
                    <a:pos x="T2" y="T3"/>
                  </a:cxn>
                  <a:cxn ang="T14">
                    <a:pos x="T4" y="T5"/>
                  </a:cxn>
                  <a:cxn ang="T15">
                    <a:pos x="T6" y="T7"/>
                  </a:cxn>
                  <a:cxn ang="T16">
                    <a:pos x="T8" y="T9"/>
                  </a:cxn>
                  <a:cxn ang="T17">
                    <a:pos x="T10" y="T11"/>
                  </a:cxn>
                </a:cxnLst>
                <a:rect l="T18" t="T19" r="T20" b="T21"/>
                <a:pathLst>
                  <a:path w="2187575" h="1539875">
                    <a:moveTo>
                      <a:pt x="0" y="1539875"/>
                    </a:moveTo>
                    <a:lnTo>
                      <a:pt x="454025" y="650875"/>
                    </a:lnTo>
                    <a:lnTo>
                      <a:pt x="866775" y="171450"/>
                    </a:lnTo>
                    <a:lnTo>
                      <a:pt x="1304925" y="0"/>
                    </a:lnTo>
                    <a:lnTo>
                      <a:pt x="1711325" y="155575"/>
                    </a:lnTo>
                    <a:lnTo>
                      <a:pt x="2187575" y="708025"/>
                    </a:lnTo>
                  </a:path>
                </a:pathLst>
              </a:custGeom>
              <a:noFill/>
              <a:ln w="25400">
                <a:solidFill>
                  <a:schemeClr val="tx1"/>
                </a:solidFill>
                <a:round/>
                <a:headEnd/>
                <a:tailEnd type="none" w="lg" len="lg"/>
              </a:ln>
            </p:spPr>
            <p:txBody>
              <a:bodyPr>
                <a:prstTxWarp prst="textNoShape">
                  <a:avLst/>
                </a:prstTxWarp>
              </a:bodyPr>
              <a:lstStyle/>
              <a:p>
                <a:endParaRPr lang="en-US"/>
              </a:p>
            </p:txBody>
          </p:sp>
          <p:sp>
            <p:nvSpPr>
              <p:cNvPr id="39955" name="Freeform 130"/>
              <p:cNvSpPr>
                <a:spLocks noChangeArrowheads="1"/>
              </p:cNvSpPr>
              <p:nvPr/>
            </p:nvSpPr>
            <p:spPr bwMode="auto">
              <a:xfrm>
                <a:off x="2108200" y="1463675"/>
                <a:ext cx="2184400" cy="1568450"/>
              </a:xfrm>
              <a:custGeom>
                <a:avLst/>
                <a:gdLst>
                  <a:gd name="T0" fmla="*/ 0 w 2184400"/>
                  <a:gd name="T1" fmla="*/ 1568450 h 1568450"/>
                  <a:gd name="T2" fmla="*/ 447675 w 2184400"/>
                  <a:gd name="T3" fmla="*/ 1530350 h 1568450"/>
                  <a:gd name="T4" fmla="*/ 866775 w 2184400"/>
                  <a:gd name="T5" fmla="*/ 1177925 h 1568450"/>
                  <a:gd name="T6" fmla="*/ 1301750 w 2184400"/>
                  <a:gd name="T7" fmla="*/ 304800 h 1568450"/>
                  <a:gd name="T8" fmla="*/ 1717675 w 2184400"/>
                  <a:gd name="T9" fmla="*/ 38100 h 1568450"/>
                  <a:gd name="T10" fmla="*/ 2184400 w 2184400"/>
                  <a:gd name="T11" fmla="*/ 0 h 1568450"/>
                  <a:gd name="T12" fmla="*/ 0 60000 65536"/>
                  <a:gd name="T13" fmla="*/ 0 60000 65536"/>
                  <a:gd name="T14" fmla="*/ 0 60000 65536"/>
                  <a:gd name="T15" fmla="*/ 0 60000 65536"/>
                  <a:gd name="T16" fmla="*/ 0 60000 65536"/>
                  <a:gd name="T17" fmla="*/ 0 60000 65536"/>
                  <a:gd name="T18" fmla="*/ 0 w 2184400"/>
                  <a:gd name="T19" fmla="*/ 0 h 1568450"/>
                  <a:gd name="T20" fmla="*/ 2184400 w 2184400"/>
                  <a:gd name="T21" fmla="*/ 1568450 h 1568450"/>
                </a:gdLst>
                <a:ahLst/>
                <a:cxnLst>
                  <a:cxn ang="T12">
                    <a:pos x="T0" y="T1"/>
                  </a:cxn>
                  <a:cxn ang="T13">
                    <a:pos x="T2" y="T3"/>
                  </a:cxn>
                  <a:cxn ang="T14">
                    <a:pos x="T4" y="T5"/>
                  </a:cxn>
                  <a:cxn ang="T15">
                    <a:pos x="T6" y="T7"/>
                  </a:cxn>
                  <a:cxn ang="T16">
                    <a:pos x="T8" y="T9"/>
                  </a:cxn>
                  <a:cxn ang="T17">
                    <a:pos x="T10" y="T11"/>
                  </a:cxn>
                </a:cxnLst>
                <a:rect l="T18" t="T19" r="T20" b="T21"/>
                <a:pathLst>
                  <a:path w="2184400" h="1568450">
                    <a:moveTo>
                      <a:pt x="0" y="1568450"/>
                    </a:moveTo>
                    <a:lnTo>
                      <a:pt x="447675" y="1530350"/>
                    </a:lnTo>
                    <a:lnTo>
                      <a:pt x="866775" y="1177925"/>
                    </a:lnTo>
                    <a:lnTo>
                      <a:pt x="1301750" y="304800"/>
                    </a:lnTo>
                    <a:lnTo>
                      <a:pt x="1717675" y="38100"/>
                    </a:lnTo>
                    <a:lnTo>
                      <a:pt x="2184400" y="0"/>
                    </a:lnTo>
                  </a:path>
                </a:pathLst>
              </a:custGeom>
              <a:noFill/>
              <a:ln w="25400">
                <a:solidFill>
                  <a:schemeClr val="tx1"/>
                </a:solidFill>
                <a:round/>
                <a:headEnd/>
                <a:tailEnd type="none" w="lg" len="lg"/>
              </a:ln>
            </p:spPr>
            <p:txBody>
              <a:bodyPr>
                <a:prstTxWarp prst="textNoShape">
                  <a:avLst/>
                </a:prstTxWarp>
              </a:bodyPr>
              <a:lstStyle/>
              <a:p>
                <a:endParaRPr lang="en-US"/>
              </a:p>
            </p:txBody>
          </p:sp>
          <p:sp>
            <p:nvSpPr>
              <p:cNvPr id="39956" name="Rectangle 113"/>
              <p:cNvSpPr>
                <a:spLocks noChangeArrowheads="1"/>
              </p:cNvSpPr>
              <p:nvPr/>
            </p:nvSpPr>
            <p:spPr bwMode="auto">
              <a:xfrm>
                <a:off x="2108971" y="1447801"/>
                <a:ext cx="2247129" cy="1792392"/>
              </a:xfrm>
              <a:prstGeom prst="rect">
                <a:avLst/>
              </a:prstGeom>
              <a:noFill/>
              <a:ln w="25400">
                <a:solidFill>
                  <a:schemeClr val="tx1"/>
                </a:solidFill>
                <a:round/>
                <a:headEnd/>
                <a:tailEnd type="triangle" w="lg" len="lg"/>
              </a:ln>
            </p:spPr>
            <p:txBody>
              <a:bodyPr>
                <a:prstTxWarp prst="textNoShape">
                  <a:avLst/>
                </a:prstTxWarp>
              </a:bodyPr>
              <a:lstStyle/>
              <a:p>
                <a:endParaRPr lang="en-US"/>
              </a:p>
            </p:txBody>
          </p:sp>
          <p:sp>
            <p:nvSpPr>
              <p:cNvPr id="39957" name="Freeform 115"/>
              <p:cNvSpPr>
                <a:spLocks noChangeArrowheads="1"/>
              </p:cNvSpPr>
              <p:nvPr/>
            </p:nvSpPr>
            <p:spPr bwMode="auto">
              <a:xfrm>
                <a:off x="2111375" y="1463675"/>
                <a:ext cx="2184400" cy="1571625"/>
              </a:xfrm>
              <a:custGeom>
                <a:avLst/>
                <a:gdLst>
                  <a:gd name="T0" fmla="*/ 0 w 2184400"/>
                  <a:gd name="T1" fmla="*/ 1571625 h 1571625"/>
                  <a:gd name="T2" fmla="*/ 88900 w 2184400"/>
                  <a:gd name="T3" fmla="*/ 1571625 h 1571625"/>
                  <a:gd name="T4" fmla="*/ 209550 w 2184400"/>
                  <a:gd name="T5" fmla="*/ 1565275 h 1571625"/>
                  <a:gd name="T6" fmla="*/ 330200 w 2184400"/>
                  <a:gd name="T7" fmla="*/ 1555750 h 1571625"/>
                  <a:gd name="T8" fmla="*/ 444500 w 2184400"/>
                  <a:gd name="T9" fmla="*/ 1530350 h 1571625"/>
                  <a:gd name="T10" fmla="*/ 527050 w 2184400"/>
                  <a:gd name="T11" fmla="*/ 1504950 h 1571625"/>
                  <a:gd name="T12" fmla="*/ 669925 w 2184400"/>
                  <a:gd name="T13" fmla="*/ 1419225 h 1571625"/>
                  <a:gd name="T14" fmla="*/ 762000 w 2184400"/>
                  <a:gd name="T15" fmla="*/ 1327150 h 1571625"/>
                  <a:gd name="T16" fmla="*/ 844550 w 2184400"/>
                  <a:gd name="T17" fmla="*/ 1209675 h 1571625"/>
                  <a:gd name="T18" fmla="*/ 1016000 w 2184400"/>
                  <a:gd name="T19" fmla="*/ 876300 h 1571625"/>
                  <a:gd name="T20" fmla="*/ 1155700 w 2184400"/>
                  <a:gd name="T21" fmla="*/ 552450 h 1571625"/>
                  <a:gd name="T22" fmla="*/ 1273175 w 2184400"/>
                  <a:gd name="T23" fmla="*/ 342900 h 1571625"/>
                  <a:gd name="T24" fmla="*/ 1301750 w 2184400"/>
                  <a:gd name="T25" fmla="*/ 304800 h 1571625"/>
                  <a:gd name="T26" fmla="*/ 1343025 w 2184400"/>
                  <a:gd name="T27" fmla="*/ 247650 h 1571625"/>
                  <a:gd name="T28" fmla="*/ 1425575 w 2184400"/>
                  <a:gd name="T29" fmla="*/ 165100 h 1571625"/>
                  <a:gd name="T30" fmla="*/ 1501775 w 2184400"/>
                  <a:gd name="T31" fmla="*/ 111125 h 1571625"/>
                  <a:gd name="T32" fmla="*/ 1587500 w 2184400"/>
                  <a:gd name="T33" fmla="*/ 66675 h 1571625"/>
                  <a:gd name="T34" fmla="*/ 1689100 w 2184400"/>
                  <a:gd name="T35" fmla="*/ 34925 h 1571625"/>
                  <a:gd name="T36" fmla="*/ 1879600 w 2184400"/>
                  <a:gd name="T37" fmla="*/ 9525 h 1571625"/>
                  <a:gd name="T38" fmla="*/ 2184400 w 2184400"/>
                  <a:gd name="T39" fmla="*/ 0 h 15716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4400"/>
                  <a:gd name="T61" fmla="*/ 0 h 1571625"/>
                  <a:gd name="T62" fmla="*/ 2184400 w 2184400"/>
                  <a:gd name="T63" fmla="*/ 1571625 h 15716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4400" h="1571625">
                    <a:moveTo>
                      <a:pt x="0" y="1571625"/>
                    </a:moveTo>
                    <a:lnTo>
                      <a:pt x="88900" y="1571625"/>
                    </a:lnTo>
                    <a:lnTo>
                      <a:pt x="209550" y="1565275"/>
                    </a:lnTo>
                    <a:lnTo>
                      <a:pt x="330200" y="1555750"/>
                    </a:lnTo>
                    <a:lnTo>
                      <a:pt x="444500" y="1530350"/>
                    </a:lnTo>
                    <a:lnTo>
                      <a:pt x="527050" y="1504950"/>
                    </a:lnTo>
                    <a:lnTo>
                      <a:pt x="669925" y="1419225"/>
                    </a:lnTo>
                    <a:lnTo>
                      <a:pt x="762000" y="1327150"/>
                    </a:lnTo>
                    <a:lnTo>
                      <a:pt x="844550" y="1209675"/>
                    </a:lnTo>
                    <a:lnTo>
                      <a:pt x="1016000" y="876300"/>
                    </a:lnTo>
                    <a:lnTo>
                      <a:pt x="1155700" y="552450"/>
                    </a:lnTo>
                    <a:lnTo>
                      <a:pt x="1273175" y="342900"/>
                    </a:lnTo>
                    <a:lnTo>
                      <a:pt x="1301750" y="304800"/>
                    </a:lnTo>
                    <a:lnTo>
                      <a:pt x="1343025" y="247650"/>
                    </a:lnTo>
                    <a:lnTo>
                      <a:pt x="1425575" y="165100"/>
                    </a:lnTo>
                    <a:lnTo>
                      <a:pt x="1501775" y="111125"/>
                    </a:lnTo>
                    <a:lnTo>
                      <a:pt x="1587500" y="66675"/>
                    </a:lnTo>
                    <a:lnTo>
                      <a:pt x="1689100" y="34925"/>
                    </a:lnTo>
                    <a:lnTo>
                      <a:pt x="1879600" y="9525"/>
                    </a:lnTo>
                    <a:lnTo>
                      <a:pt x="2184400" y="0"/>
                    </a:lnTo>
                  </a:path>
                </a:pathLst>
              </a:custGeom>
              <a:noFill/>
              <a:ln w="25400">
                <a:solidFill>
                  <a:srgbClr val="0000FF"/>
                </a:solidFill>
                <a:round/>
                <a:headEnd/>
                <a:tailEnd type="none" w="lg" len="lg"/>
              </a:ln>
            </p:spPr>
            <p:txBody>
              <a:bodyPr>
                <a:prstTxWarp prst="textNoShape">
                  <a:avLst/>
                </a:prstTxWarp>
              </a:bodyPr>
              <a:lstStyle/>
              <a:p>
                <a:endParaRPr lang="en-US"/>
              </a:p>
            </p:txBody>
          </p:sp>
          <p:sp>
            <p:nvSpPr>
              <p:cNvPr id="39958" name="Freeform 117"/>
              <p:cNvSpPr>
                <a:spLocks noChangeArrowheads="1"/>
              </p:cNvSpPr>
              <p:nvPr/>
            </p:nvSpPr>
            <p:spPr bwMode="auto">
              <a:xfrm>
                <a:off x="2101850" y="1549400"/>
                <a:ext cx="2190750" cy="1543050"/>
              </a:xfrm>
              <a:custGeom>
                <a:avLst/>
                <a:gdLst>
                  <a:gd name="T0" fmla="*/ 2190750 w 2190750"/>
                  <a:gd name="T1" fmla="*/ 708025 h 1543050"/>
                  <a:gd name="T2" fmla="*/ 2098675 w 2190750"/>
                  <a:gd name="T3" fmla="*/ 561975 h 1543050"/>
                  <a:gd name="T4" fmla="*/ 1993900 w 2190750"/>
                  <a:gd name="T5" fmla="*/ 425450 h 1543050"/>
                  <a:gd name="T6" fmla="*/ 1924050 w 2190750"/>
                  <a:gd name="T7" fmla="*/ 339725 h 1543050"/>
                  <a:gd name="T8" fmla="*/ 1831975 w 2190750"/>
                  <a:gd name="T9" fmla="*/ 247650 h 1543050"/>
                  <a:gd name="T10" fmla="*/ 1711325 w 2190750"/>
                  <a:gd name="T11" fmla="*/ 142875 h 1543050"/>
                  <a:gd name="T12" fmla="*/ 1581150 w 2190750"/>
                  <a:gd name="T13" fmla="*/ 63500 h 1543050"/>
                  <a:gd name="T14" fmla="*/ 1495425 w 2190750"/>
                  <a:gd name="T15" fmla="*/ 31750 h 1543050"/>
                  <a:gd name="T16" fmla="*/ 1416050 w 2190750"/>
                  <a:gd name="T17" fmla="*/ 9525 h 1543050"/>
                  <a:gd name="T18" fmla="*/ 1346200 w 2190750"/>
                  <a:gd name="T19" fmla="*/ 0 h 1543050"/>
                  <a:gd name="T20" fmla="*/ 1250950 w 2190750"/>
                  <a:gd name="T21" fmla="*/ 0 h 1543050"/>
                  <a:gd name="T22" fmla="*/ 1108075 w 2190750"/>
                  <a:gd name="T23" fmla="*/ 28575 h 1543050"/>
                  <a:gd name="T24" fmla="*/ 1022350 w 2190750"/>
                  <a:gd name="T25" fmla="*/ 69850 h 1543050"/>
                  <a:gd name="T26" fmla="*/ 914400 w 2190750"/>
                  <a:gd name="T27" fmla="*/ 139700 h 1543050"/>
                  <a:gd name="T28" fmla="*/ 835025 w 2190750"/>
                  <a:gd name="T29" fmla="*/ 200025 h 1543050"/>
                  <a:gd name="T30" fmla="*/ 685800 w 2190750"/>
                  <a:gd name="T31" fmla="*/ 346075 h 1543050"/>
                  <a:gd name="T32" fmla="*/ 527050 w 2190750"/>
                  <a:gd name="T33" fmla="*/ 549275 h 1543050"/>
                  <a:gd name="T34" fmla="*/ 339725 w 2190750"/>
                  <a:gd name="T35" fmla="*/ 841375 h 1543050"/>
                  <a:gd name="T36" fmla="*/ 146050 w 2190750"/>
                  <a:gd name="T37" fmla="*/ 1219200 h 1543050"/>
                  <a:gd name="T38" fmla="*/ 0 w 2190750"/>
                  <a:gd name="T39" fmla="*/ 1543050 h 15430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0750"/>
                  <a:gd name="T61" fmla="*/ 0 h 1543050"/>
                  <a:gd name="T62" fmla="*/ 2190750 w 2190750"/>
                  <a:gd name="T63" fmla="*/ 1543050 h 15430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0750" h="1543050">
                    <a:moveTo>
                      <a:pt x="2190750" y="708025"/>
                    </a:moveTo>
                    <a:lnTo>
                      <a:pt x="2098675" y="561975"/>
                    </a:lnTo>
                    <a:lnTo>
                      <a:pt x="1993900" y="425450"/>
                    </a:lnTo>
                    <a:lnTo>
                      <a:pt x="1924050" y="339725"/>
                    </a:lnTo>
                    <a:lnTo>
                      <a:pt x="1831975" y="247650"/>
                    </a:lnTo>
                    <a:lnTo>
                      <a:pt x="1711325" y="142875"/>
                    </a:lnTo>
                    <a:lnTo>
                      <a:pt x="1581150" y="63500"/>
                    </a:lnTo>
                    <a:lnTo>
                      <a:pt x="1495425" y="31750"/>
                    </a:lnTo>
                    <a:lnTo>
                      <a:pt x="1416050" y="9525"/>
                    </a:lnTo>
                    <a:lnTo>
                      <a:pt x="1346200" y="0"/>
                    </a:lnTo>
                    <a:lnTo>
                      <a:pt x="1250950" y="0"/>
                    </a:lnTo>
                    <a:lnTo>
                      <a:pt x="1108075" y="28575"/>
                    </a:lnTo>
                    <a:lnTo>
                      <a:pt x="1022350" y="69850"/>
                    </a:lnTo>
                    <a:lnTo>
                      <a:pt x="914400" y="139700"/>
                    </a:lnTo>
                    <a:lnTo>
                      <a:pt x="835025" y="200025"/>
                    </a:lnTo>
                    <a:lnTo>
                      <a:pt x="685800" y="346075"/>
                    </a:lnTo>
                    <a:lnTo>
                      <a:pt x="527050" y="549275"/>
                    </a:lnTo>
                    <a:lnTo>
                      <a:pt x="339725" y="841375"/>
                    </a:lnTo>
                    <a:lnTo>
                      <a:pt x="146050" y="1219200"/>
                    </a:lnTo>
                    <a:lnTo>
                      <a:pt x="0" y="1543050"/>
                    </a:lnTo>
                  </a:path>
                </a:pathLst>
              </a:custGeom>
              <a:noFill/>
              <a:ln w="25400">
                <a:solidFill>
                  <a:srgbClr val="800000"/>
                </a:solidFill>
                <a:round/>
                <a:headEnd/>
                <a:tailEnd type="none" w="lg" len="lg"/>
              </a:ln>
            </p:spPr>
            <p:txBody>
              <a:bodyPr>
                <a:prstTxWarp prst="textNoShape">
                  <a:avLst/>
                </a:prstTxWarp>
              </a:bodyPr>
              <a:lstStyle/>
              <a:p>
                <a:endParaRPr lang="en-US"/>
              </a:p>
            </p:txBody>
          </p:sp>
          <p:sp>
            <p:nvSpPr>
              <p:cNvPr id="39959" name="Oval 118"/>
              <p:cNvSpPr>
                <a:spLocks noChangeArrowheads="1"/>
              </p:cNvSpPr>
              <p:nvPr/>
            </p:nvSpPr>
            <p:spPr bwMode="auto">
              <a:xfrm>
                <a:off x="4272915" y="2230756"/>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0" name="Oval 119"/>
              <p:cNvSpPr>
                <a:spLocks noChangeArrowheads="1"/>
              </p:cNvSpPr>
              <p:nvPr/>
            </p:nvSpPr>
            <p:spPr bwMode="auto">
              <a:xfrm>
                <a:off x="3794548" y="1677790"/>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1" name="Oval 120"/>
              <p:cNvSpPr>
                <a:spLocks noChangeArrowheads="1"/>
              </p:cNvSpPr>
              <p:nvPr/>
            </p:nvSpPr>
            <p:spPr bwMode="auto">
              <a:xfrm>
                <a:off x="3384550" y="1526540"/>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2" name="Oval 121"/>
              <p:cNvSpPr>
                <a:spLocks noChangeArrowheads="1"/>
              </p:cNvSpPr>
              <p:nvPr/>
            </p:nvSpPr>
            <p:spPr bwMode="auto">
              <a:xfrm>
                <a:off x="2948306" y="1697474"/>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3" name="Oval 122"/>
              <p:cNvSpPr>
                <a:spLocks noChangeArrowheads="1"/>
              </p:cNvSpPr>
              <p:nvPr/>
            </p:nvSpPr>
            <p:spPr bwMode="auto">
              <a:xfrm>
                <a:off x="2540671" y="2178687"/>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4" name="Oval 123"/>
              <p:cNvSpPr>
                <a:spLocks noChangeArrowheads="1"/>
              </p:cNvSpPr>
              <p:nvPr/>
            </p:nvSpPr>
            <p:spPr bwMode="auto">
              <a:xfrm>
                <a:off x="2088515" y="3063240"/>
                <a:ext cx="45719" cy="45719"/>
              </a:xfrm>
              <a:prstGeom prst="ellipse">
                <a:avLst/>
              </a:prstGeom>
              <a:solidFill>
                <a:srgbClr val="008000"/>
              </a:solidFill>
              <a:ln w="25400">
                <a:noFill/>
                <a:round/>
                <a:headEnd/>
                <a:tailEnd type="triangle" w="lg" len="lg"/>
              </a:ln>
            </p:spPr>
            <p:txBody>
              <a:bodyPr>
                <a:prstTxWarp prst="textNoShape">
                  <a:avLst/>
                </a:prstTxWarp>
              </a:bodyPr>
              <a:lstStyle/>
              <a:p>
                <a:endParaRPr lang="en-US"/>
              </a:p>
            </p:txBody>
          </p:sp>
          <p:sp>
            <p:nvSpPr>
              <p:cNvPr id="39965" name="Oval 124"/>
              <p:cNvSpPr>
                <a:spLocks noChangeArrowheads="1"/>
              </p:cNvSpPr>
              <p:nvPr/>
            </p:nvSpPr>
            <p:spPr bwMode="auto">
              <a:xfrm>
                <a:off x="3801533" y="1480821"/>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66" name="Oval 125"/>
              <p:cNvSpPr>
                <a:spLocks noChangeArrowheads="1"/>
              </p:cNvSpPr>
              <p:nvPr/>
            </p:nvSpPr>
            <p:spPr bwMode="auto">
              <a:xfrm>
                <a:off x="4269740" y="1440815"/>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67" name="Oval 126"/>
              <p:cNvSpPr>
                <a:spLocks noChangeArrowheads="1"/>
              </p:cNvSpPr>
              <p:nvPr/>
            </p:nvSpPr>
            <p:spPr bwMode="auto">
              <a:xfrm>
                <a:off x="3384550" y="1745734"/>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68" name="Oval 127"/>
              <p:cNvSpPr>
                <a:spLocks noChangeArrowheads="1"/>
              </p:cNvSpPr>
              <p:nvPr/>
            </p:nvSpPr>
            <p:spPr bwMode="auto">
              <a:xfrm>
                <a:off x="2948306" y="2615565"/>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69" name="Oval 128"/>
              <p:cNvSpPr>
                <a:spLocks noChangeArrowheads="1"/>
              </p:cNvSpPr>
              <p:nvPr/>
            </p:nvSpPr>
            <p:spPr bwMode="auto">
              <a:xfrm>
                <a:off x="2540671" y="2971086"/>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sp>
            <p:nvSpPr>
              <p:cNvPr id="39970" name="Oval 129"/>
              <p:cNvSpPr>
                <a:spLocks noChangeArrowheads="1"/>
              </p:cNvSpPr>
              <p:nvPr/>
            </p:nvSpPr>
            <p:spPr bwMode="auto">
              <a:xfrm>
                <a:off x="2086111" y="3012440"/>
                <a:ext cx="45719" cy="45719"/>
              </a:xfrm>
              <a:prstGeom prst="ellipse">
                <a:avLst/>
              </a:prstGeom>
              <a:solidFill>
                <a:srgbClr val="FF0000"/>
              </a:solidFill>
              <a:ln w="25400">
                <a:noFill/>
                <a:round/>
                <a:headEnd/>
                <a:tailEnd type="triangle" w="lg" len="lg"/>
              </a:ln>
            </p:spPr>
            <p:txBody>
              <a:bodyPr>
                <a:prstTxWarp prst="textNoShape">
                  <a:avLst/>
                </a:prstTxWarp>
              </a:bodyPr>
              <a:lstStyle/>
              <a:p>
                <a:endParaRPr lang="en-US"/>
              </a:p>
            </p:txBody>
          </p:sp>
        </p:grpSp>
        <p:cxnSp>
          <p:nvCxnSpPr>
            <p:cNvPr id="139" name="Straight Connector 138"/>
            <p:cNvCxnSpPr/>
            <p:nvPr/>
          </p:nvCxnSpPr>
          <p:spPr bwMode="auto">
            <a:xfrm rot="5400000">
              <a:off x="2771652" y="2265294"/>
              <a:ext cx="1799378" cy="27230"/>
            </a:xfrm>
            <a:prstGeom prst="line">
              <a:avLst/>
            </a:prstGeom>
            <a:noFill/>
            <a:ln w="12700" cap="flat" cmpd="sng" algn="ctr">
              <a:gradFill flip="none" rotWithShape="1">
                <a:gsLst>
                  <a:gs pos="9000">
                    <a:srgbClr val="FF0000"/>
                  </a:gs>
                  <a:gs pos="100000">
                    <a:srgbClr val="FFFFFF"/>
                  </a:gs>
                  <a:gs pos="99000">
                    <a:srgbClr val="008000"/>
                  </a:gs>
                </a:gsLst>
                <a:lin ang="0" scaled="1"/>
                <a:tileRect/>
              </a:gradFill>
              <a:prstDash val="dash"/>
              <a:round/>
              <a:headEnd type="none" w="med" len="med"/>
              <a:tailEnd type="none" w="lg" len="lg"/>
            </a:ln>
            <a:effectLst/>
          </p:spPr>
        </p:cxnSp>
        <p:cxnSp>
          <p:nvCxnSpPr>
            <p:cNvPr id="140" name="Straight Connector 139"/>
            <p:cNvCxnSpPr/>
            <p:nvPr/>
          </p:nvCxnSpPr>
          <p:spPr bwMode="auto">
            <a:xfrm rot="5400000">
              <a:off x="3198371" y="2281169"/>
              <a:ext cx="1799378" cy="27230"/>
            </a:xfrm>
            <a:prstGeom prst="line">
              <a:avLst/>
            </a:prstGeom>
            <a:noFill/>
            <a:ln w="12700" cap="flat" cmpd="sng" algn="ctr">
              <a:gradFill flip="none" rotWithShape="1">
                <a:gsLst>
                  <a:gs pos="9000">
                    <a:srgbClr val="FF0000"/>
                  </a:gs>
                  <a:gs pos="100000">
                    <a:srgbClr val="FFFFFF"/>
                  </a:gs>
                  <a:gs pos="99000">
                    <a:srgbClr val="008000"/>
                  </a:gs>
                </a:gsLst>
                <a:lin ang="0" scaled="1"/>
                <a:tileRect/>
              </a:gradFill>
              <a:prstDash val="dash"/>
              <a:round/>
              <a:headEnd type="none" w="med" len="med"/>
              <a:tailEnd type="none" w="lg" len="lg"/>
            </a:ln>
            <a:effectLst/>
          </p:spPr>
        </p:cxnSp>
        <p:cxnSp>
          <p:nvCxnSpPr>
            <p:cNvPr id="141" name="Straight Connector 140"/>
            <p:cNvCxnSpPr/>
            <p:nvPr/>
          </p:nvCxnSpPr>
          <p:spPr bwMode="auto">
            <a:xfrm rot="5400000">
              <a:off x="3612179" y="2277994"/>
              <a:ext cx="1799378" cy="27230"/>
            </a:xfrm>
            <a:prstGeom prst="line">
              <a:avLst/>
            </a:prstGeom>
            <a:noFill/>
            <a:ln w="12700" cap="flat" cmpd="sng" algn="ctr">
              <a:gradFill flip="none" rotWithShape="1">
                <a:gsLst>
                  <a:gs pos="9000">
                    <a:srgbClr val="FF0000"/>
                  </a:gs>
                  <a:gs pos="100000">
                    <a:srgbClr val="FFFFFF"/>
                  </a:gs>
                  <a:gs pos="99000">
                    <a:srgbClr val="008000"/>
                  </a:gs>
                </a:gsLst>
                <a:lin ang="0" scaled="1"/>
                <a:tileRect/>
              </a:gradFill>
              <a:prstDash val="dash"/>
              <a:round/>
              <a:headEnd type="none" w="med" len="med"/>
              <a:tailEnd type="none" w="lg" len="lg"/>
            </a:ln>
            <a:effectLst/>
          </p:spPr>
        </p:cxnSp>
        <p:cxnSp>
          <p:nvCxnSpPr>
            <p:cNvPr id="142" name="Straight Connector 141"/>
            <p:cNvCxnSpPr/>
            <p:nvPr/>
          </p:nvCxnSpPr>
          <p:spPr bwMode="auto">
            <a:xfrm rot="5400000">
              <a:off x="4088716" y="2265294"/>
              <a:ext cx="1799378" cy="27230"/>
            </a:xfrm>
            <a:prstGeom prst="line">
              <a:avLst/>
            </a:prstGeom>
            <a:noFill/>
            <a:ln w="12700" cap="flat" cmpd="sng" algn="ctr">
              <a:gradFill flip="none" rotWithShape="1">
                <a:gsLst>
                  <a:gs pos="9000">
                    <a:srgbClr val="FF0000"/>
                  </a:gs>
                  <a:gs pos="100000">
                    <a:srgbClr val="FFFFFF"/>
                  </a:gs>
                  <a:gs pos="99000">
                    <a:srgbClr val="008000"/>
                  </a:gs>
                </a:gsLst>
                <a:lin ang="0" scaled="1"/>
                <a:tileRect/>
              </a:gradFill>
              <a:prstDash val="dash"/>
              <a:round/>
              <a:headEnd type="none" w="med" len="med"/>
              <a:tailEnd type="none" w="lg" len="lg"/>
            </a:ln>
            <a:effectLst/>
          </p:spPr>
        </p:cxnSp>
      </p:grpSp>
      <p:grpSp>
        <p:nvGrpSpPr>
          <p:cNvPr id="11" name="Group 108"/>
          <p:cNvGrpSpPr>
            <a:grpSpLocks/>
          </p:cNvGrpSpPr>
          <p:nvPr/>
        </p:nvGrpSpPr>
        <p:grpSpPr bwMode="auto">
          <a:xfrm>
            <a:off x="457200" y="1143000"/>
            <a:ext cx="8566150" cy="914400"/>
            <a:chOff x="457200" y="1143000"/>
            <a:chExt cx="8565416" cy="914400"/>
          </a:xfrm>
        </p:grpSpPr>
        <p:sp>
          <p:nvSpPr>
            <p:cNvPr id="39946" name="TextBox 3"/>
            <p:cNvSpPr txBox="1">
              <a:spLocks noChangeArrowheads="1"/>
            </p:cNvSpPr>
            <p:nvPr/>
          </p:nvSpPr>
          <p:spPr bwMode="auto">
            <a:xfrm>
              <a:off x="457200" y="1143000"/>
              <a:ext cx="8565416"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8000"/>
                  </a:solidFill>
                </a:rPr>
                <a:t>Given:</a:t>
              </a:r>
              <a:r>
                <a:rPr lang="en-US" sz="2400" dirty="0" smtClean="0"/>
                <a:t> </a:t>
              </a:r>
              <a:r>
                <a:rPr lang="en-US" sz="2400" dirty="0" smtClean="0">
                  <a:solidFill>
                    <a:schemeClr val="tx2"/>
                  </a:solidFill>
                </a:rPr>
                <a:t>Set</a:t>
              </a:r>
              <a:r>
                <a:rPr lang="en-US" sz="2400" dirty="0" smtClean="0"/>
                <a:t> </a:t>
              </a:r>
              <a:r>
                <a:rPr lang="en-US" sz="2400" dirty="0">
                  <a:solidFill>
                    <a:schemeClr val="tx2"/>
                  </a:solidFill>
                </a:rPr>
                <a:t>of</a:t>
              </a:r>
              <a:r>
                <a:rPr lang="en-US" sz="2400" dirty="0"/>
                <a:t> nonlinear curves </a:t>
              </a:r>
              <a:r>
                <a:rPr lang="en-US" sz="2400" dirty="0">
                  <a:solidFill>
                    <a:schemeClr val="tx2"/>
                  </a:solidFill>
                </a:rPr>
                <a:t>and</a:t>
              </a:r>
              <a:r>
                <a:rPr lang="en-US" sz="2400" dirty="0"/>
                <a:t> desired # of segments </a:t>
              </a:r>
            </a:p>
          </p:txBody>
        </p:sp>
        <p:sp>
          <p:nvSpPr>
            <p:cNvPr id="39947" name="TextBox 2"/>
            <p:cNvSpPr txBox="1">
              <a:spLocks noChangeArrowheads="1"/>
            </p:cNvSpPr>
            <p:nvPr/>
          </p:nvSpPr>
          <p:spPr bwMode="auto">
            <a:xfrm>
              <a:off x="457200" y="1595735"/>
              <a:ext cx="7332206"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6600"/>
                  </a:solidFill>
                </a:rPr>
                <a:t>Find:  </a:t>
              </a:r>
              <a:r>
                <a:rPr lang="en-US" sz="2400" dirty="0" smtClean="0">
                  <a:solidFill>
                    <a:srgbClr val="006600"/>
                  </a:solidFill>
                </a:rPr>
                <a:t> </a:t>
              </a:r>
              <a:r>
                <a:rPr lang="en-US" sz="2400" dirty="0"/>
                <a:t>G</a:t>
              </a:r>
              <a:r>
                <a:rPr lang="en-US" sz="2400" dirty="0" smtClean="0"/>
                <a:t>lobally</a:t>
              </a:r>
              <a:r>
                <a:rPr lang="en-US" sz="2400" dirty="0" smtClean="0">
                  <a:solidFill>
                    <a:srgbClr val="006600"/>
                  </a:solidFill>
                </a:rPr>
                <a:t> </a:t>
              </a:r>
              <a:r>
                <a:rPr lang="en-US" sz="2400" dirty="0"/>
                <a:t>optimal polygonal approximation</a:t>
              </a:r>
            </a:p>
          </p:txBody>
        </p:sp>
      </p:grpSp>
      <p:sp>
        <p:nvSpPr>
          <p:cNvPr id="108" name="TextBox 69"/>
          <p:cNvSpPr txBox="1">
            <a:spLocks noChangeArrowheads="1"/>
          </p:cNvSpPr>
          <p:nvPr/>
        </p:nvSpPr>
        <p:spPr bwMode="auto">
          <a:xfrm>
            <a:off x="457200" y="2133600"/>
            <a:ext cx="8153400" cy="830263"/>
          </a:xfrm>
          <a:prstGeom prst="rect">
            <a:avLst/>
          </a:prstGeom>
          <a:noFill/>
          <a:ln w="9525">
            <a:noFill/>
            <a:miter lim="800000"/>
            <a:headEnd/>
            <a:tailEnd/>
          </a:ln>
        </p:spPr>
        <p:txBody>
          <a:bodyPr>
            <a:prstTxWarp prst="textNoShape">
              <a:avLst/>
            </a:prstTxWarp>
            <a:spAutoFit/>
          </a:bodyPr>
          <a:lstStyle/>
          <a:p>
            <a:r>
              <a:rPr lang="en-US" sz="2400">
                <a:solidFill>
                  <a:srgbClr val="006600"/>
                </a:solidFill>
              </a:rPr>
              <a:t>Example:</a:t>
            </a:r>
            <a:r>
              <a:rPr lang="en-US" sz="2400"/>
              <a:t> What is the </a:t>
            </a:r>
            <a:r>
              <a:rPr lang="en-US" sz="2400">
                <a:solidFill>
                  <a:schemeClr val="tx2"/>
                </a:solidFill>
              </a:rPr>
              <a:t>optimal polygonal approxima-</a:t>
            </a:r>
          </a:p>
          <a:p>
            <a:r>
              <a:rPr lang="en-US" sz="2400">
                <a:solidFill>
                  <a:schemeClr val="tx2"/>
                </a:solidFill>
              </a:rPr>
              <a:t>   tion</a:t>
            </a:r>
            <a:r>
              <a:rPr lang="en-US" sz="2400"/>
              <a:t>  of the curves below with </a:t>
            </a:r>
            <a:r>
              <a:rPr lang="en-US" sz="2400">
                <a:solidFill>
                  <a:srgbClr val="1F497D"/>
                </a:solidFill>
              </a:rPr>
              <a:t>5 segments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7" grpId="1"/>
      <p:bldP spid="37922" grpId="0"/>
      <p:bldP spid="108"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pic>
        <p:nvPicPr>
          <p:cNvPr id="38" name="Picture 37"/>
          <p:cNvPicPr>
            <a:picLocks noChangeAspect="1"/>
          </p:cNvPicPr>
          <p:nvPr/>
        </p:nvPicPr>
        <p:blipFill>
          <a:blip r:embed="rId3"/>
          <a:srcRect/>
          <a:stretch>
            <a:fillRect/>
          </a:stretch>
        </p:blipFill>
        <p:spPr bwMode="auto">
          <a:xfrm>
            <a:off x="3943350" y="2084388"/>
            <a:ext cx="5083175" cy="3627437"/>
          </a:xfrm>
          <a:prstGeom prst="rect">
            <a:avLst/>
          </a:prstGeom>
          <a:noFill/>
          <a:ln w="9525">
            <a:noFill/>
            <a:miter lim="800000"/>
            <a:headEnd/>
            <a:tailEnd/>
          </a:ln>
        </p:spPr>
      </p:pic>
      <p:grpSp>
        <p:nvGrpSpPr>
          <p:cNvPr id="18" name="Group 17"/>
          <p:cNvGrpSpPr>
            <a:grpSpLocks noChangeAspect="1"/>
          </p:cNvGrpSpPr>
          <p:nvPr/>
        </p:nvGrpSpPr>
        <p:grpSpPr>
          <a:xfrm>
            <a:off x="152400" y="1066800"/>
            <a:ext cx="3524548" cy="5486400"/>
            <a:chOff x="2728913" y="282575"/>
            <a:chExt cx="3705035" cy="5767351"/>
          </a:xfrm>
        </p:grpSpPr>
        <p:cxnSp>
          <p:nvCxnSpPr>
            <p:cNvPr id="19" name="Shape 77"/>
            <p:cNvCxnSpPr/>
            <p:nvPr/>
          </p:nvCxnSpPr>
          <p:spPr>
            <a:xfrm rot="16200000" flipV="1">
              <a:off x="3298477" y="1739086"/>
              <a:ext cx="502920" cy="612648"/>
            </a:xfrm>
            <a:prstGeom prst="bentConnector3">
              <a:avLst>
                <a:gd name="adj1" fmla="val -2113"/>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hape 57"/>
            <p:cNvCxnSpPr/>
            <p:nvPr/>
          </p:nvCxnSpPr>
          <p:spPr>
            <a:xfrm flipV="1">
              <a:off x="5236195" y="3200400"/>
              <a:ext cx="631205" cy="548054"/>
            </a:xfrm>
            <a:prstGeom prst="bentConnector3">
              <a:avLst>
                <a:gd name="adj1" fmla="val 100956"/>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 name="Elbow Connector 69"/>
            <p:cNvCxnSpPr/>
            <p:nvPr/>
          </p:nvCxnSpPr>
          <p:spPr>
            <a:xfrm rot="10800000">
              <a:off x="2950592" y="1800599"/>
              <a:ext cx="1014984" cy="850392"/>
            </a:xfrm>
            <a:prstGeom prst="bentConnector3">
              <a:avLst>
                <a:gd name="adj1" fmla="val 98111"/>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69"/>
            <p:cNvCxnSpPr/>
            <p:nvPr/>
          </p:nvCxnSpPr>
          <p:spPr>
            <a:xfrm flipV="1">
              <a:off x="5236195" y="3202084"/>
              <a:ext cx="963722" cy="893935"/>
            </a:xfrm>
            <a:prstGeom prst="bentConnector3">
              <a:avLst>
                <a:gd name="adj1" fmla="val 99634"/>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a:off x="2954193" y="4628785"/>
              <a:ext cx="1097280" cy="909075"/>
            </a:xfrm>
            <a:prstGeom prst="bentConnector3">
              <a:avLst>
                <a:gd name="adj1" fmla="val 9810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ular Callout 25"/>
            <p:cNvSpPr/>
            <p:nvPr/>
          </p:nvSpPr>
          <p:spPr>
            <a:xfrm>
              <a:off x="2728913" y="307276"/>
              <a:ext cx="3683000" cy="1481328"/>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2728913" y="282575"/>
            <a:ext cx="3668712" cy="1470025"/>
          </p:xfrm>
          <a:graphic>
            <a:graphicData uri="http://schemas.openxmlformats.org/presentationml/2006/ole">
              <p:oleObj spid="_x0000_s40978" name="Equation" r:id="rId4" imgW="2882900" imgH="1155700" progId="Equation.DSMT4">
                <p:embed/>
              </p:oleObj>
            </a:graphicData>
          </a:graphic>
        </p:graphicFrame>
        <p:cxnSp>
          <p:nvCxnSpPr>
            <p:cNvPr id="28" name="Shape 102"/>
            <p:cNvCxnSpPr/>
            <p:nvPr/>
          </p:nvCxnSpPr>
          <p:spPr>
            <a:xfrm rot="10800000">
              <a:off x="3279762" y="4623047"/>
              <a:ext cx="628085" cy="548641"/>
            </a:xfrm>
            <a:prstGeom prst="bentConnector3">
              <a:avLst>
                <a:gd name="adj1" fmla="val 101209"/>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29" name="Object 14"/>
            <p:cNvGraphicFramePr>
              <a:graphicFrameLocks noChangeAspect="1"/>
            </p:cNvGraphicFramePr>
            <p:nvPr/>
          </p:nvGraphicFramePr>
          <p:xfrm>
            <a:off x="3320994" y="2358891"/>
            <a:ext cx="517525" cy="292100"/>
          </p:xfrm>
          <a:graphic>
            <a:graphicData uri="http://schemas.openxmlformats.org/presentationml/2006/ole">
              <p:oleObj spid="_x0000_s40979" name="Equation" r:id="rId5" imgW="406400" imgH="228600" progId="Equation.DSMT4">
                <p:embed/>
              </p:oleObj>
            </a:graphicData>
          </a:graphic>
        </p:graphicFrame>
        <p:sp>
          <p:nvSpPr>
            <p:cNvPr id="30" name="Rounded Rectangular Callout 29"/>
            <p:cNvSpPr/>
            <p:nvPr/>
          </p:nvSpPr>
          <p:spPr>
            <a:xfrm>
              <a:off x="3864117" y="1752291"/>
              <a:ext cx="2547796" cy="1463040"/>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Object 2"/>
            <p:cNvGraphicFramePr>
              <a:graphicFrameLocks noChangeAspect="1"/>
            </p:cNvGraphicFramePr>
            <p:nvPr/>
          </p:nvGraphicFramePr>
          <p:xfrm>
            <a:off x="3847911" y="1724644"/>
            <a:ext cx="2586037" cy="1485900"/>
          </p:xfrm>
          <a:graphic>
            <a:graphicData uri="http://schemas.openxmlformats.org/presentationml/2006/ole">
              <p:oleObj spid="_x0000_s40980" name="Equation" r:id="rId6" imgW="2032000" imgH="1168400" progId="Equation.DSMT4">
                <p:embed/>
              </p:oleObj>
            </a:graphicData>
          </a:graphic>
        </p:graphicFrame>
        <p:sp>
          <p:nvSpPr>
            <p:cNvPr id="32" name="Rounded Rectangle 31"/>
            <p:cNvSpPr/>
            <p:nvPr/>
          </p:nvSpPr>
          <p:spPr>
            <a:xfrm>
              <a:off x="2728913" y="3160006"/>
              <a:ext cx="2511964" cy="146304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2"/>
            <p:cNvGraphicFramePr>
              <a:graphicFrameLocks noChangeAspect="1"/>
            </p:cNvGraphicFramePr>
            <p:nvPr/>
          </p:nvGraphicFramePr>
          <p:xfrm>
            <a:off x="2851221" y="3082811"/>
            <a:ext cx="2261216" cy="1500246"/>
          </p:xfrm>
          <a:graphic>
            <a:graphicData uri="http://schemas.openxmlformats.org/presentationml/2006/ole">
              <p:oleObj spid="_x0000_s40981" name="Equation" r:id="rId7" imgW="1778000" imgH="1181100" progId="Equation.DSMT4">
                <p:embed/>
              </p:oleObj>
            </a:graphicData>
          </a:graphic>
        </p:graphicFrame>
        <p:sp>
          <p:nvSpPr>
            <p:cNvPr id="34" name="Rounded Rectangle 33"/>
            <p:cNvSpPr/>
            <p:nvPr/>
          </p:nvSpPr>
          <p:spPr>
            <a:xfrm>
              <a:off x="3907846" y="4586886"/>
              <a:ext cx="2504067" cy="146304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4036064" y="4527986"/>
            <a:ext cx="2261216" cy="1516934"/>
          </p:xfrm>
          <a:graphic>
            <a:graphicData uri="http://schemas.openxmlformats.org/presentationml/2006/ole">
              <p:oleObj spid="_x0000_s40982" name="Equation" r:id="rId8" imgW="1778000" imgH="1193800" progId="Equation.DSMT4">
                <p:embed/>
              </p:oleObj>
            </a:graphicData>
          </a:graphic>
        </p:graphicFrame>
        <p:graphicFrame>
          <p:nvGraphicFramePr>
            <p:cNvPr id="36" name="Object 14"/>
            <p:cNvGraphicFramePr>
              <a:graphicFrameLocks noChangeAspect="1"/>
            </p:cNvGraphicFramePr>
            <p:nvPr/>
          </p:nvGraphicFramePr>
          <p:xfrm>
            <a:off x="3327278" y="1939773"/>
            <a:ext cx="517525" cy="292100"/>
          </p:xfrm>
          <a:graphic>
            <a:graphicData uri="http://schemas.openxmlformats.org/presentationml/2006/ole">
              <p:oleObj spid="_x0000_s40983" name="Equation" r:id="rId9" imgW="406400" imgH="228600" progId="Equation.DSMT4">
                <p:embed/>
              </p:oleObj>
            </a:graphicData>
          </a:graphic>
        </p:graphicFrame>
        <p:graphicFrame>
          <p:nvGraphicFramePr>
            <p:cNvPr id="37" name="Object 15"/>
            <p:cNvGraphicFramePr>
              <a:graphicFrameLocks noChangeAspect="1"/>
            </p:cNvGraphicFramePr>
            <p:nvPr/>
          </p:nvGraphicFramePr>
          <p:xfrm>
            <a:off x="5269182" y="3375586"/>
            <a:ext cx="533400" cy="292100"/>
          </p:xfrm>
          <a:graphic>
            <a:graphicData uri="http://schemas.openxmlformats.org/presentationml/2006/ole">
              <p:oleObj spid="_x0000_s40984" name="Equation" r:id="rId10" imgW="419100" imgH="228600" progId="Equation.DSMT4">
                <p:embed/>
              </p:oleObj>
            </a:graphicData>
          </a:graphic>
        </p:graphicFrame>
        <p:graphicFrame>
          <p:nvGraphicFramePr>
            <p:cNvPr id="39" name="Object 16"/>
            <p:cNvGraphicFramePr>
              <a:graphicFrameLocks noChangeAspect="1"/>
            </p:cNvGraphicFramePr>
            <p:nvPr/>
          </p:nvGraphicFramePr>
          <p:xfrm>
            <a:off x="5281882" y="3803919"/>
            <a:ext cx="533400" cy="292100"/>
          </p:xfrm>
          <a:graphic>
            <a:graphicData uri="http://schemas.openxmlformats.org/presentationml/2006/ole">
              <p:oleObj spid="_x0000_s40985" name="Equation" r:id="rId11" imgW="419100" imgH="228600" progId="Equation.DSMT4">
                <p:embed/>
              </p:oleObj>
            </a:graphicData>
          </a:graphic>
        </p:graphicFrame>
        <p:graphicFrame>
          <p:nvGraphicFramePr>
            <p:cNvPr id="40" name="Object 17"/>
            <p:cNvGraphicFramePr>
              <a:graphicFrameLocks noChangeAspect="1"/>
            </p:cNvGraphicFramePr>
            <p:nvPr/>
          </p:nvGraphicFramePr>
          <p:xfrm>
            <a:off x="3352331" y="5277509"/>
            <a:ext cx="517525" cy="260350"/>
          </p:xfrm>
          <a:graphic>
            <a:graphicData uri="http://schemas.openxmlformats.org/presentationml/2006/ole">
              <p:oleObj spid="_x0000_s40986" name="Equation" r:id="rId12" imgW="406400" imgH="203200" progId="Equation.DSMT4">
                <p:embed/>
              </p:oleObj>
            </a:graphicData>
          </a:graphic>
        </p:graphicFrame>
        <p:graphicFrame>
          <p:nvGraphicFramePr>
            <p:cNvPr id="41" name="Object 18"/>
            <p:cNvGraphicFramePr>
              <a:graphicFrameLocks noChangeAspect="1"/>
            </p:cNvGraphicFramePr>
            <p:nvPr/>
          </p:nvGraphicFramePr>
          <p:xfrm>
            <a:off x="3360578" y="4795838"/>
            <a:ext cx="517525" cy="260350"/>
          </p:xfrm>
          <a:graphic>
            <a:graphicData uri="http://schemas.openxmlformats.org/presentationml/2006/ole">
              <p:oleObj spid="_x0000_s40987" name="Equation" r:id="rId13" imgW="406400" imgH="203200" progId="Equation.DSMT4">
                <p:embed/>
              </p:oleObj>
            </a:graphicData>
          </a:graphic>
        </p:graphicFrame>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236538"/>
            <a:ext cx="8229600" cy="990600"/>
          </a:xfrm>
        </p:spPr>
        <p:txBody>
          <a:bodyPr/>
          <a:lstStyle/>
          <a:p>
            <a:pPr>
              <a:defRPr/>
            </a:pPr>
            <a:r>
              <a:rPr lang="en-US" sz="3200" b="1" dirty="0">
                <a:solidFill>
                  <a:srgbClr val="A50021"/>
                </a:solidFill>
                <a:latin typeface="+mn-lt"/>
              </a:rPr>
              <a:t>Excitable </a:t>
            </a:r>
            <a:r>
              <a:rPr lang="en-US" sz="3200" b="1" dirty="0" smtClean="0">
                <a:solidFill>
                  <a:srgbClr val="A50021"/>
                </a:solidFill>
                <a:latin typeface="+mn-lt"/>
              </a:rPr>
              <a:t>Cells </a:t>
            </a:r>
            <a:endParaRPr lang="en-US" sz="3200" b="1" dirty="0">
              <a:solidFill>
                <a:srgbClr val="A50021"/>
              </a:solidFill>
              <a:latin typeface="+mn-lt"/>
            </a:endParaRPr>
          </a:p>
        </p:txBody>
      </p:sp>
      <p:sp>
        <p:nvSpPr>
          <p:cNvPr id="537604" name="Rectangle 4"/>
          <p:cNvSpPr>
            <a:spLocks noGrp="1" noChangeArrowheads="1"/>
          </p:cNvSpPr>
          <p:nvPr>
            <p:ph type="body" sz="half" idx="1"/>
          </p:nvPr>
        </p:nvSpPr>
        <p:spPr>
          <a:xfrm>
            <a:off x="298450" y="1828800"/>
            <a:ext cx="6597650" cy="3924300"/>
          </a:xfrm>
        </p:spPr>
        <p:txBody>
          <a:bodyPr/>
          <a:lstStyle/>
          <a:p>
            <a:pPr>
              <a:spcBef>
                <a:spcPct val="25000"/>
              </a:spcBef>
              <a:defRPr/>
            </a:pPr>
            <a:r>
              <a:rPr lang="en-US" altLang="zh-CN" sz="2400" b="1" kern="1200" dirty="0" smtClean="0">
                <a:solidFill>
                  <a:srgbClr val="006600"/>
                </a:solidFill>
                <a:cs typeface="Arial"/>
              </a:rPr>
              <a:t>Generate action potentials (AP), </a:t>
            </a:r>
            <a:r>
              <a:rPr lang="en-US" altLang="zh-CN" sz="2400" b="1" dirty="0" smtClean="0">
                <a:ea typeface="SimSun" pitchFamily="2" charset="-122"/>
                <a:cs typeface="SimSun" pitchFamily="2" charset="-122"/>
              </a:rPr>
              <a:t>electrical pulses </a:t>
            </a:r>
            <a:r>
              <a:rPr lang="en-US" altLang="zh-CN" sz="2400" b="1" dirty="0">
                <a:ea typeface="SimSun" pitchFamily="2" charset="-122"/>
                <a:cs typeface="SimSun" pitchFamily="2" charset="-122"/>
              </a:rPr>
              <a:t>in response to </a:t>
            </a:r>
            <a:r>
              <a:rPr lang="en-US" altLang="zh-CN" sz="2400" b="1" dirty="0" smtClean="0">
                <a:solidFill>
                  <a:srgbClr val="1F497D"/>
                </a:solidFill>
                <a:cs typeface="Arial"/>
              </a:rPr>
              <a:t>electric </a:t>
            </a:r>
            <a:r>
              <a:rPr lang="en-US" altLang="zh-CN" sz="2400" b="1" dirty="0">
                <a:solidFill>
                  <a:srgbClr val="1F497D"/>
                </a:solidFill>
                <a:cs typeface="Arial"/>
              </a:rPr>
              <a:t>stimulation</a:t>
            </a:r>
          </a:p>
          <a:p>
            <a:pPr lvl="1">
              <a:spcBef>
                <a:spcPct val="50000"/>
              </a:spcBef>
              <a:defRPr/>
            </a:pPr>
            <a:r>
              <a:rPr lang="en-US" altLang="zh-CN" sz="2200" b="1" dirty="0">
                <a:solidFill>
                  <a:srgbClr val="A50021"/>
                </a:solidFill>
                <a:ea typeface="SimSun" pitchFamily="2" charset="-122"/>
                <a:cs typeface="SimSun" pitchFamily="2" charset="-122"/>
              </a:rPr>
              <a:t>Examples:</a:t>
            </a:r>
            <a:r>
              <a:rPr lang="en-US" b="1" dirty="0">
                <a:latin typeface="Palatino Linotype" pitchFamily="18" charset="0"/>
              </a:rPr>
              <a:t> </a:t>
            </a:r>
            <a:r>
              <a:rPr lang="en-US" altLang="zh-CN" sz="2200" b="1" dirty="0">
                <a:solidFill>
                  <a:srgbClr val="000000"/>
                </a:solidFill>
                <a:ea typeface="SimSun" pitchFamily="2" charset="-122"/>
                <a:cs typeface="SimSun" pitchFamily="2" charset="-122"/>
              </a:rPr>
              <a:t>neurons, cardiac cells, etc.</a:t>
            </a:r>
          </a:p>
          <a:p>
            <a:pPr>
              <a:spcBef>
                <a:spcPct val="75000"/>
              </a:spcBef>
              <a:defRPr/>
            </a:pPr>
            <a:r>
              <a:rPr lang="en-US" altLang="zh-CN" sz="2400" b="1" kern="1200" dirty="0" smtClean="0">
                <a:solidFill>
                  <a:srgbClr val="006600"/>
                </a:solidFill>
                <a:cs typeface="Arial"/>
              </a:rPr>
              <a:t>Local regeneration </a:t>
            </a:r>
            <a:r>
              <a:rPr lang="en-US" altLang="zh-CN" sz="2400" b="1" dirty="0">
                <a:ea typeface="SimSun" pitchFamily="2" charset="-122"/>
                <a:cs typeface="SimSun" pitchFamily="2" charset="-122"/>
              </a:rPr>
              <a:t>allows electric signal propagation</a:t>
            </a:r>
            <a:r>
              <a:rPr lang="en-US" sz="2600" b="1" dirty="0">
                <a:latin typeface="Palatino Linotype" pitchFamily="18" charset="0"/>
              </a:rPr>
              <a:t> </a:t>
            </a:r>
            <a:r>
              <a:rPr lang="en-US" altLang="zh-CN" sz="2400" b="1" dirty="0">
                <a:solidFill>
                  <a:srgbClr val="1F497D"/>
                </a:solidFill>
                <a:cs typeface="Arial"/>
              </a:rPr>
              <a:t>without damping </a:t>
            </a:r>
          </a:p>
          <a:p>
            <a:pPr>
              <a:spcBef>
                <a:spcPct val="75000"/>
              </a:spcBef>
              <a:defRPr/>
            </a:pPr>
            <a:r>
              <a:rPr lang="en-US" altLang="zh-CN" sz="2400" b="1" kern="1200" dirty="0" smtClean="0">
                <a:solidFill>
                  <a:srgbClr val="006600"/>
                </a:solidFill>
                <a:cs typeface="Arial"/>
              </a:rPr>
              <a:t>Building block </a:t>
            </a:r>
            <a:r>
              <a:rPr lang="en-US" altLang="zh-CN" sz="2400" b="1" dirty="0">
                <a:ea typeface="SimSun" pitchFamily="2" charset="-122"/>
                <a:cs typeface="SimSun" pitchFamily="2" charset="-122"/>
              </a:rPr>
              <a:t>for electrical signaling in </a:t>
            </a:r>
            <a:r>
              <a:rPr lang="en-US" altLang="zh-CN" sz="2400" b="1" dirty="0">
                <a:solidFill>
                  <a:srgbClr val="1F497D"/>
                </a:solidFill>
                <a:cs typeface="Arial"/>
              </a:rPr>
              <a:t>brain, heart, and muscles</a:t>
            </a:r>
          </a:p>
        </p:txBody>
      </p:sp>
      <p:pic>
        <p:nvPicPr>
          <p:cNvPr id="20485" name="Picture 11"/>
          <p:cNvPicPr>
            <a:picLocks noGrp="1" noChangeAspect="1" noChangeArrowheads="1"/>
          </p:cNvPicPr>
          <p:nvPr>
            <p:ph sz="quarter" idx="3"/>
          </p:nvPr>
        </p:nvPicPr>
        <p:blipFill>
          <a:blip r:embed="rId3"/>
          <a:srcRect/>
          <a:stretch>
            <a:fillRect/>
          </a:stretch>
        </p:blipFill>
        <p:spPr>
          <a:xfrm>
            <a:off x="2147483647" y="2147483647"/>
            <a:ext cx="2147482688" cy="2127011875"/>
          </a:xfrm>
        </p:spPr>
      </p:pic>
      <p:pic>
        <p:nvPicPr>
          <p:cNvPr id="11" name="Picture 11"/>
          <p:cNvPicPr>
            <a:picLocks noGrp="1" noChangeAspect="1" noChangeArrowheads="1"/>
          </p:cNvPicPr>
          <p:nvPr>
            <p:ph sz="quarter" idx="3"/>
          </p:nvPr>
        </p:nvPicPr>
        <p:blipFill>
          <a:blip r:embed="rId3"/>
          <a:srcRect/>
          <a:stretch>
            <a:fillRect/>
          </a:stretch>
        </p:blipFill>
        <p:spPr>
          <a:xfrm>
            <a:off x="7146925" y="1943100"/>
            <a:ext cx="1598612" cy="1339850"/>
          </a:xfrm>
          <a:noFill/>
          <a:ln/>
        </p:spPr>
      </p:pic>
      <p:grpSp>
        <p:nvGrpSpPr>
          <p:cNvPr id="15" name="Group 14"/>
          <p:cNvGrpSpPr/>
          <p:nvPr/>
        </p:nvGrpSpPr>
        <p:grpSpPr>
          <a:xfrm>
            <a:off x="7067550" y="1943100"/>
            <a:ext cx="1897063" cy="3499997"/>
            <a:chOff x="7067550" y="2171700"/>
            <a:chExt cx="1897063" cy="3499997"/>
          </a:xfrm>
        </p:grpSpPr>
        <p:pic>
          <p:nvPicPr>
            <p:cNvPr id="16" name="Picture 9"/>
            <p:cNvPicPr>
              <a:picLocks noChangeAspect="1" noChangeArrowheads="1"/>
            </p:cNvPicPr>
            <p:nvPr/>
          </p:nvPicPr>
          <p:blipFill>
            <a:blip r:embed="rId4"/>
            <a:srcRect/>
            <a:stretch>
              <a:fillRect/>
            </a:stretch>
          </p:blipFill>
          <p:spPr bwMode="auto">
            <a:xfrm>
              <a:off x="7216775" y="3922713"/>
              <a:ext cx="1597025" cy="1335087"/>
            </a:xfrm>
            <a:prstGeom prst="rect">
              <a:avLst/>
            </a:prstGeom>
            <a:noFill/>
            <a:ln w="9525">
              <a:noFill/>
              <a:miter lim="800000"/>
              <a:headEnd/>
              <a:tailEnd/>
            </a:ln>
            <a:effectLst/>
          </p:spPr>
        </p:pic>
        <p:pic>
          <p:nvPicPr>
            <p:cNvPr id="17" name="Picture 11"/>
            <p:cNvPicPr>
              <a:picLocks noGrp="1" noChangeAspect="1" noChangeArrowheads="1"/>
            </p:cNvPicPr>
            <p:nvPr>
              <p:ph sz="quarter" idx="3"/>
            </p:nvPr>
          </p:nvPicPr>
          <p:blipFill>
            <a:blip r:embed="rId3"/>
            <a:srcRect/>
            <a:stretch>
              <a:fillRect/>
            </a:stretch>
          </p:blipFill>
          <p:spPr>
            <a:xfrm>
              <a:off x="7196138" y="2171700"/>
              <a:ext cx="1598612" cy="1339850"/>
            </a:xfrm>
            <a:noFill/>
            <a:ln/>
          </p:spPr>
        </p:pic>
        <p:sp>
          <p:nvSpPr>
            <p:cNvPr id="18" name="Text Box 13"/>
            <p:cNvSpPr txBox="1">
              <a:spLocks noChangeArrowheads="1"/>
            </p:cNvSpPr>
            <p:nvPr/>
          </p:nvSpPr>
          <p:spPr bwMode="auto">
            <a:xfrm>
              <a:off x="7118350" y="3500438"/>
              <a:ext cx="1819275" cy="413959"/>
            </a:xfrm>
            <a:prstGeom prst="rect">
              <a:avLst/>
            </a:prstGeom>
            <a:noFill/>
            <a:ln w="9525">
              <a:noFill/>
              <a:miter lim="800000"/>
              <a:headEnd/>
              <a:tailEnd/>
            </a:ln>
            <a:effectLst/>
          </p:spPr>
          <p:txBody>
            <a:bodyPr>
              <a:prstTxWarp prst="textNoShape">
                <a:avLst/>
              </a:prstTxWarp>
              <a:spAutoFit/>
            </a:bodyPr>
            <a:lstStyle/>
            <a:p>
              <a:pPr algn="just">
                <a:lnSpc>
                  <a:spcPct val="70000"/>
                </a:lnSpc>
                <a:spcBef>
                  <a:spcPct val="50000"/>
                </a:spcBef>
              </a:pPr>
              <a:r>
                <a:rPr lang="en-US" altLang="zh-CN" sz="1200" b="1" dirty="0">
                  <a:solidFill>
                    <a:srgbClr val="A50021"/>
                  </a:solidFill>
                  <a:ea typeface="SimSun" pitchFamily="2" charset="-122"/>
                  <a:cs typeface="SimSun" pitchFamily="2" charset="-122"/>
                </a:rPr>
                <a:t>Neurons of a  squirrel</a:t>
              </a:r>
            </a:p>
            <a:p>
              <a:pPr algn="just">
                <a:lnSpc>
                  <a:spcPct val="70000"/>
                </a:lnSpc>
                <a:spcBef>
                  <a:spcPct val="50000"/>
                </a:spcBef>
              </a:pPr>
              <a:r>
                <a:rPr lang="en-US" altLang="zh-CN" sz="1000" b="1" dirty="0">
                  <a:solidFill>
                    <a:srgbClr val="000000"/>
                  </a:solidFill>
                  <a:ea typeface="SimSun" pitchFamily="2" charset="-122"/>
                  <a:cs typeface="SimSun" pitchFamily="2" charset="-122"/>
                </a:rPr>
                <a:t>University College London</a:t>
              </a:r>
            </a:p>
          </p:txBody>
        </p:sp>
        <p:sp>
          <p:nvSpPr>
            <p:cNvPr id="19" name="Text Box 14"/>
            <p:cNvSpPr txBox="1">
              <a:spLocks noChangeArrowheads="1"/>
            </p:cNvSpPr>
            <p:nvPr/>
          </p:nvSpPr>
          <p:spPr bwMode="auto">
            <a:xfrm>
              <a:off x="7067550" y="5264150"/>
              <a:ext cx="1897063" cy="407547"/>
            </a:xfrm>
            <a:prstGeom prst="rect">
              <a:avLst/>
            </a:prstGeom>
            <a:noFill/>
            <a:ln w="9525">
              <a:noFill/>
              <a:miter lim="800000"/>
              <a:headEnd/>
              <a:tailEnd/>
            </a:ln>
            <a:effectLst/>
          </p:spPr>
          <p:txBody>
            <a:bodyPr wrap="square">
              <a:prstTxWarp prst="textNoShape">
                <a:avLst/>
              </a:prstTxWarp>
              <a:spAutoFit/>
            </a:bodyPr>
            <a:lstStyle/>
            <a:p>
              <a:pPr algn="just">
                <a:lnSpc>
                  <a:spcPct val="70000"/>
                </a:lnSpc>
                <a:spcBef>
                  <a:spcPct val="50000"/>
                </a:spcBef>
              </a:pPr>
              <a:r>
                <a:rPr lang="en-US" altLang="zh-CN" sz="1200" b="1" dirty="0">
                  <a:solidFill>
                    <a:srgbClr val="A50021"/>
                  </a:solidFill>
                  <a:ea typeface="SimSun" pitchFamily="2" charset="-122"/>
                  <a:cs typeface="SimSun" pitchFamily="2" charset="-122"/>
                </a:rPr>
                <a:t>Artificial cardiac tissue</a:t>
              </a:r>
            </a:p>
            <a:p>
              <a:pPr algn="ctr">
                <a:lnSpc>
                  <a:spcPct val="65000"/>
                </a:lnSpc>
                <a:spcBef>
                  <a:spcPct val="50000"/>
                </a:spcBef>
              </a:pPr>
              <a:r>
                <a:rPr lang="en-US" altLang="zh-CN" sz="1000" b="1" dirty="0">
                  <a:solidFill>
                    <a:srgbClr val="000000"/>
                  </a:solidFill>
                  <a:ea typeface="SimSun" pitchFamily="2" charset="-122"/>
                  <a:cs typeface="SimSun" pitchFamily="2" charset="-122"/>
                </a:rPr>
                <a:t>University of Washington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37604">
                                            <p:txEl>
                                              <p:pRg st="0" end="0"/>
                                            </p:txEl>
                                          </p:spTgt>
                                        </p:tgtEl>
                                        <p:attrNameLst>
                                          <p:attrName>style.opacity</p:attrName>
                                        </p:attrNameLst>
                                      </p:cBhvr>
                                      <p:to>
                                        <p:strVal val="0.5"/>
                                      </p:to>
                                    </p:set>
                                    <p:animEffect filter="image" prLst="opacity: 0.5">
                                      <p:cBhvr rctx="IE">
                                        <p:cTn id="7" dur="indefinite"/>
                                        <p:tgtEl>
                                          <p:spTgt spid="537604">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537604">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537604">
                                            <p:txEl>
                                              <p:pRg st="1" end="1"/>
                                            </p:txEl>
                                          </p:spTgt>
                                        </p:tgtEl>
                                        <p:attrNameLst>
                                          <p:attrName>style.opacity</p:attrName>
                                        </p:attrNameLst>
                                      </p:cBhvr>
                                      <p:to>
                                        <p:strVal val="0.5"/>
                                      </p:to>
                                    </p:set>
                                    <p:animEffect filter="image" prLst="opacity: 0.5">
                                      <p:cBhvr rctx="IE">
                                        <p:cTn id="16" dur="indefinite"/>
                                        <p:tgtEl>
                                          <p:spTgt spid="537604">
                                            <p:txEl>
                                              <p:pRg st="1" end="1"/>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53760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537604">
                                            <p:txEl>
                                              <p:pRg st="2" end="2"/>
                                            </p:txEl>
                                          </p:spTgt>
                                        </p:tgtEl>
                                        <p:attrNameLst>
                                          <p:attrName>style.opacity</p:attrName>
                                        </p:attrNameLst>
                                      </p:cBhvr>
                                      <p:to>
                                        <p:strVal val="0.5"/>
                                      </p:to>
                                    </p:set>
                                    <p:animEffect filter="image" prLst="opacity: 0.5">
                                      <p:cBhvr rctx="IE">
                                        <p:cTn id="23" dur="indefinite"/>
                                        <p:tgtEl>
                                          <p:spTgt spid="537604">
                                            <p:txEl>
                                              <p:pRg st="2" end="2"/>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537604">
                                            <p:txEl>
                                              <p:pRg st="3" end="3"/>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grpSp>
        <p:nvGrpSpPr>
          <p:cNvPr id="2" name="Group 17"/>
          <p:cNvGrpSpPr>
            <a:grpSpLocks noChangeAspect="1"/>
          </p:cNvGrpSpPr>
          <p:nvPr/>
        </p:nvGrpSpPr>
        <p:grpSpPr>
          <a:xfrm>
            <a:off x="152400" y="1066800"/>
            <a:ext cx="3524548" cy="5486400"/>
            <a:chOff x="2728913" y="282575"/>
            <a:chExt cx="3705035" cy="5767351"/>
          </a:xfrm>
        </p:grpSpPr>
        <p:cxnSp>
          <p:nvCxnSpPr>
            <p:cNvPr id="19" name="Shape 77"/>
            <p:cNvCxnSpPr/>
            <p:nvPr/>
          </p:nvCxnSpPr>
          <p:spPr>
            <a:xfrm rot="16200000" flipV="1">
              <a:off x="3298477" y="1739086"/>
              <a:ext cx="502920" cy="612648"/>
            </a:xfrm>
            <a:prstGeom prst="bentConnector3">
              <a:avLst>
                <a:gd name="adj1" fmla="val -2113"/>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hape 57"/>
            <p:cNvCxnSpPr/>
            <p:nvPr/>
          </p:nvCxnSpPr>
          <p:spPr>
            <a:xfrm flipV="1">
              <a:off x="5236195" y="3200400"/>
              <a:ext cx="631205" cy="548054"/>
            </a:xfrm>
            <a:prstGeom prst="bentConnector3">
              <a:avLst>
                <a:gd name="adj1" fmla="val 100956"/>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 name="Elbow Connector 69"/>
            <p:cNvCxnSpPr/>
            <p:nvPr/>
          </p:nvCxnSpPr>
          <p:spPr>
            <a:xfrm rot="10800000">
              <a:off x="2950592" y="1800599"/>
              <a:ext cx="1014984" cy="850392"/>
            </a:xfrm>
            <a:prstGeom prst="bentConnector3">
              <a:avLst>
                <a:gd name="adj1" fmla="val 98111"/>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69"/>
            <p:cNvCxnSpPr/>
            <p:nvPr/>
          </p:nvCxnSpPr>
          <p:spPr>
            <a:xfrm flipV="1">
              <a:off x="5236195" y="3202084"/>
              <a:ext cx="963722" cy="893935"/>
            </a:xfrm>
            <a:prstGeom prst="bentConnector3">
              <a:avLst>
                <a:gd name="adj1" fmla="val 99634"/>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a:off x="2954193" y="4628785"/>
              <a:ext cx="1097280" cy="909075"/>
            </a:xfrm>
            <a:prstGeom prst="bentConnector3">
              <a:avLst>
                <a:gd name="adj1" fmla="val 9810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ular Callout 25"/>
            <p:cNvSpPr/>
            <p:nvPr/>
          </p:nvSpPr>
          <p:spPr>
            <a:xfrm>
              <a:off x="2728913" y="307276"/>
              <a:ext cx="3683000" cy="1481328"/>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2728913" y="282575"/>
            <a:ext cx="3668712" cy="1470025"/>
          </p:xfrm>
          <a:graphic>
            <a:graphicData uri="http://schemas.openxmlformats.org/presentationml/2006/ole">
              <p:oleObj spid="_x0000_s79874" name="Equation" r:id="rId3" imgW="2882900" imgH="1155700" progId="Equation.DSMT4">
                <p:embed/>
              </p:oleObj>
            </a:graphicData>
          </a:graphic>
        </p:graphicFrame>
        <p:cxnSp>
          <p:nvCxnSpPr>
            <p:cNvPr id="28" name="Shape 102"/>
            <p:cNvCxnSpPr/>
            <p:nvPr/>
          </p:nvCxnSpPr>
          <p:spPr>
            <a:xfrm rot="10800000">
              <a:off x="3279762" y="4623047"/>
              <a:ext cx="628085" cy="548641"/>
            </a:xfrm>
            <a:prstGeom prst="bentConnector3">
              <a:avLst>
                <a:gd name="adj1" fmla="val 101209"/>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29" name="Object 14"/>
            <p:cNvGraphicFramePr>
              <a:graphicFrameLocks noChangeAspect="1"/>
            </p:cNvGraphicFramePr>
            <p:nvPr/>
          </p:nvGraphicFramePr>
          <p:xfrm>
            <a:off x="3320994" y="2358891"/>
            <a:ext cx="517525" cy="292100"/>
          </p:xfrm>
          <a:graphic>
            <a:graphicData uri="http://schemas.openxmlformats.org/presentationml/2006/ole">
              <p:oleObj spid="_x0000_s79875" name="Equation" r:id="rId4" imgW="406400" imgH="228600" progId="Equation.DSMT4">
                <p:embed/>
              </p:oleObj>
            </a:graphicData>
          </a:graphic>
        </p:graphicFrame>
        <p:sp>
          <p:nvSpPr>
            <p:cNvPr id="30" name="Rounded Rectangular Callout 29"/>
            <p:cNvSpPr/>
            <p:nvPr/>
          </p:nvSpPr>
          <p:spPr>
            <a:xfrm>
              <a:off x="3864117" y="1752291"/>
              <a:ext cx="2547796" cy="1463040"/>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Object 2"/>
            <p:cNvGraphicFramePr>
              <a:graphicFrameLocks noChangeAspect="1"/>
            </p:cNvGraphicFramePr>
            <p:nvPr/>
          </p:nvGraphicFramePr>
          <p:xfrm>
            <a:off x="3847911" y="1724644"/>
            <a:ext cx="2586037" cy="1485900"/>
          </p:xfrm>
          <a:graphic>
            <a:graphicData uri="http://schemas.openxmlformats.org/presentationml/2006/ole">
              <p:oleObj spid="_x0000_s79876" name="Equation" r:id="rId5" imgW="2032000" imgH="1168400" progId="Equation.DSMT4">
                <p:embed/>
              </p:oleObj>
            </a:graphicData>
          </a:graphic>
        </p:graphicFrame>
        <p:sp>
          <p:nvSpPr>
            <p:cNvPr id="32" name="Rounded Rectangle 31"/>
            <p:cNvSpPr/>
            <p:nvPr/>
          </p:nvSpPr>
          <p:spPr>
            <a:xfrm>
              <a:off x="2728913" y="3160006"/>
              <a:ext cx="2511964" cy="146304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2"/>
            <p:cNvGraphicFramePr>
              <a:graphicFrameLocks noChangeAspect="1"/>
            </p:cNvGraphicFramePr>
            <p:nvPr/>
          </p:nvGraphicFramePr>
          <p:xfrm>
            <a:off x="2851221" y="3082811"/>
            <a:ext cx="2261216" cy="1500246"/>
          </p:xfrm>
          <a:graphic>
            <a:graphicData uri="http://schemas.openxmlformats.org/presentationml/2006/ole">
              <p:oleObj spid="_x0000_s79877" name="Equation" r:id="rId6" imgW="1778000" imgH="1181100" progId="Equation.DSMT4">
                <p:embed/>
              </p:oleObj>
            </a:graphicData>
          </a:graphic>
        </p:graphicFrame>
        <p:sp>
          <p:nvSpPr>
            <p:cNvPr id="34" name="Rounded Rectangle 33"/>
            <p:cNvSpPr/>
            <p:nvPr/>
          </p:nvSpPr>
          <p:spPr>
            <a:xfrm>
              <a:off x="3907846" y="4586886"/>
              <a:ext cx="2504067" cy="146304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4036064" y="4527986"/>
            <a:ext cx="2261216" cy="1516934"/>
          </p:xfrm>
          <a:graphic>
            <a:graphicData uri="http://schemas.openxmlformats.org/presentationml/2006/ole">
              <p:oleObj spid="_x0000_s79878" name="Equation" r:id="rId7" imgW="1778000" imgH="1193800" progId="Equation.DSMT4">
                <p:embed/>
              </p:oleObj>
            </a:graphicData>
          </a:graphic>
        </p:graphicFrame>
        <p:graphicFrame>
          <p:nvGraphicFramePr>
            <p:cNvPr id="36" name="Object 14"/>
            <p:cNvGraphicFramePr>
              <a:graphicFrameLocks noChangeAspect="1"/>
            </p:cNvGraphicFramePr>
            <p:nvPr/>
          </p:nvGraphicFramePr>
          <p:xfrm>
            <a:off x="3327278" y="1939773"/>
            <a:ext cx="517525" cy="292100"/>
          </p:xfrm>
          <a:graphic>
            <a:graphicData uri="http://schemas.openxmlformats.org/presentationml/2006/ole">
              <p:oleObj spid="_x0000_s79879" name="Equation" r:id="rId8" imgW="406400" imgH="228600" progId="Equation.DSMT4">
                <p:embed/>
              </p:oleObj>
            </a:graphicData>
          </a:graphic>
        </p:graphicFrame>
        <p:graphicFrame>
          <p:nvGraphicFramePr>
            <p:cNvPr id="37" name="Object 15"/>
            <p:cNvGraphicFramePr>
              <a:graphicFrameLocks noChangeAspect="1"/>
            </p:cNvGraphicFramePr>
            <p:nvPr/>
          </p:nvGraphicFramePr>
          <p:xfrm>
            <a:off x="5269182" y="3375586"/>
            <a:ext cx="533400" cy="292100"/>
          </p:xfrm>
          <a:graphic>
            <a:graphicData uri="http://schemas.openxmlformats.org/presentationml/2006/ole">
              <p:oleObj spid="_x0000_s79880" name="Equation" r:id="rId9" imgW="419100" imgH="228600" progId="Equation.DSMT4">
                <p:embed/>
              </p:oleObj>
            </a:graphicData>
          </a:graphic>
        </p:graphicFrame>
        <p:graphicFrame>
          <p:nvGraphicFramePr>
            <p:cNvPr id="39" name="Object 16"/>
            <p:cNvGraphicFramePr>
              <a:graphicFrameLocks noChangeAspect="1"/>
            </p:cNvGraphicFramePr>
            <p:nvPr/>
          </p:nvGraphicFramePr>
          <p:xfrm>
            <a:off x="5281882" y="3803919"/>
            <a:ext cx="533400" cy="292100"/>
          </p:xfrm>
          <a:graphic>
            <a:graphicData uri="http://schemas.openxmlformats.org/presentationml/2006/ole">
              <p:oleObj spid="_x0000_s79881" name="Equation" r:id="rId10" imgW="419100" imgH="228600" progId="Equation.DSMT4">
                <p:embed/>
              </p:oleObj>
            </a:graphicData>
          </a:graphic>
        </p:graphicFrame>
        <p:graphicFrame>
          <p:nvGraphicFramePr>
            <p:cNvPr id="40" name="Object 17"/>
            <p:cNvGraphicFramePr>
              <a:graphicFrameLocks noChangeAspect="1"/>
            </p:cNvGraphicFramePr>
            <p:nvPr/>
          </p:nvGraphicFramePr>
          <p:xfrm>
            <a:off x="3352331" y="5277509"/>
            <a:ext cx="517525" cy="260350"/>
          </p:xfrm>
          <a:graphic>
            <a:graphicData uri="http://schemas.openxmlformats.org/presentationml/2006/ole">
              <p:oleObj spid="_x0000_s79882" name="Equation" r:id="rId11" imgW="406400" imgH="203200" progId="Equation.DSMT4">
                <p:embed/>
              </p:oleObj>
            </a:graphicData>
          </a:graphic>
        </p:graphicFrame>
        <p:graphicFrame>
          <p:nvGraphicFramePr>
            <p:cNvPr id="41" name="Object 18"/>
            <p:cNvGraphicFramePr>
              <a:graphicFrameLocks noChangeAspect="1"/>
            </p:cNvGraphicFramePr>
            <p:nvPr/>
          </p:nvGraphicFramePr>
          <p:xfrm>
            <a:off x="3360578" y="4795838"/>
            <a:ext cx="517525" cy="260350"/>
          </p:xfrm>
          <a:graphic>
            <a:graphicData uri="http://schemas.openxmlformats.org/presentationml/2006/ole">
              <p:oleObj spid="_x0000_s79883" name="Equation" r:id="rId12" imgW="406400" imgH="203200" progId="Equation.DSMT4">
                <p:embed/>
              </p:oleObj>
            </a:graphicData>
          </a:graphic>
        </p:graphicFrame>
      </p:grpSp>
      <p:pic>
        <p:nvPicPr>
          <p:cNvPr id="42" name="Picture 41" descr="mfamode1.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3696438" y="1219200"/>
            <a:ext cx="5371362" cy="4379976"/>
          </a:xfrm>
          <a:prstGeom prst="rect">
            <a:avLst/>
          </a:prstGeom>
        </p:spPr>
      </p:pic>
      <p:sp>
        <p:nvSpPr>
          <p:cNvPr id="44" name="Line Callout 3 (No Border) 43"/>
          <p:cNvSpPr/>
          <p:nvPr/>
        </p:nvSpPr>
        <p:spPr bwMode="auto">
          <a:xfrm>
            <a:off x="3962400" y="4724400"/>
            <a:ext cx="1676400" cy="381000"/>
          </a:xfrm>
          <a:prstGeom prst="callout3">
            <a:avLst>
              <a:gd name="adj1" fmla="val 18750"/>
              <a:gd name="adj2" fmla="val -11363"/>
              <a:gd name="adj3" fmla="val 18750"/>
              <a:gd name="adj4" fmla="val -20834"/>
              <a:gd name="adj5" fmla="val 66667"/>
              <a:gd name="adj6" fmla="val -28788"/>
              <a:gd name="adj7" fmla="val 162963"/>
              <a:gd name="adj8" fmla="val -29545"/>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38" name="Rectangle 37"/>
          <p:cNvSpPr/>
          <p:nvPr/>
        </p:nvSpPr>
        <p:spPr bwMode="auto">
          <a:xfrm>
            <a:off x="8178800" y="2286000"/>
            <a:ext cx="609600" cy="304800"/>
          </a:xfrm>
          <a:prstGeom prst="rect">
            <a:avLst/>
          </a:prstGeom>
          <a:solidFill>
            <a:srgbClr val="E1B45C"/>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43" name="Rectangle 42"/>
          <p:cNvSpPr/>
          <p:nvPr/>
        </p:nvSpPr>
        <p:spPr bwMode="auto">
          <a:xfrm>
            <a:off x="6921500" y="2362200"/>
            <a:ext cx="1219200" cy="304800"/>
          </a:xfrm>
          <a:prstGeom prst="rect">
            <a:avLst/>
          </a:prstGeom>
          <a:solidFill>
            <a:srgbClr val="E1B45C"/>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45" name="Rectangle 44"/>
          <p:cNvSpPr/>
          <p:nvPr/>
        </p:nvSpPr>
        <p:spPr bwMode="auto">
          <a:xfrm>
            <a:off x="4038600" y="1905000"/>
            <a:ext cx="609600" cy="304800"/>
          </a:xfrm>
          <a:prstGeom prst="rect">
            <a:avLst/>
          </a:prstGeom>
          <a:solidFill>
            <a:srgbClr val="E1B45C"/>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grpSp>
        <p:nvGrpSpPr>
          <p:cNvPr id="2" name="Group 17"/>
          <p:cNvGrpSpPr>
            <a:grpSpLocks noChangeAspect="1"/>
          </p:cNvGrpSpPr>
          <p:nvPr/>
        </p:nvGrpSpPr>
        <p:grpSpPr>
          <a:xfrm>
            <a:off x="152400" y="1066800"/>
            <a:ext cx="3524548" cy="5486400"/>
            <a:chOff x="2728913" y="282575"/>
            <a:chExt cx="3705035" cy="5767351"/>
          </a:xfrm>
        </p:grpSpPr>
        <p:cxnSp>
          <p:nvCxnSpPr>
            <p:cNvPr id="19" name="Shape 77"/>
            <p:cNvCxnSpPr/>
            <p:nvPr/>
          </p:nvCxnSpPr>
          <p:spPr>
            <a:xfrm rot="16200000" flipV="1">
              <a:off x="3298477" y="1739086"/>
              <a:ext cx="502920" cy="612648"/>
            </a:xfrm>
            <a:prstGeom prst="bentConnector3">
              <a:avLst>
                <a:gd name="adj1" fmla="val -2113"/>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hape 57"/>
            <p:cNvCxnSpPr/>
            <p:nvPr/>
          </p:nvCxnSpPr>
          <p:spPr>
            <a:xfrm flipV="1">
              <a:off x="5236195" y="3200400"/>
              <a:ext cx="631205" cy="548054"/>
            </a:xfrm>
            <a:prstGeom prst="bentConnector3">
              <a:avLst>
                <a:gd name="adj1" fmla="val 100956"/>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 name="Elbow Connector 69"/>
            <p:cNvCxnSpPr/>
            <p:nvPr/>
          </p:nvCxnSpPr>
          <p:spPr>
            <a:xfrm rot="10800000">
              <a:off x="2950592" y="1800599"/>
              <a:ext cx="1014984" cy="850392"/>
            </a:xfrm>
            <a:prstGeom prst="bentConnector3">
              <a:avLst>
                <a:gd name="adj1" fmla="val 98111"/>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69"/>
            <p:cNvCxnSpPr/>
            <p:nvPr/>
          </p:nvCxnSpPr>
          <p:spPr>
            <a:xfrm flipV="1">
              <a:off x="5236195" y="3202084"/>
              <a:ext cx="963722" cy="893935"/>
            </a:xfrm>
            <a:prstGeom prst="bentConnector3">
              <a:avLst>
                <a:gd name="adj1" fmla="val 99634"/>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a:off x="2954193" y="4628785"/>
              <a:ext cx="1097280" cy="909075"/>
            </a:xfrm>
            <a:prstGeom prst="bentConnector3">
              <a:avLst>
                <a:gd name="adj1" fmla="val 9810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ular Callout 25"/>
            <p:cNvSpPr/>
            <p:nvPr/>
          </p:nvSpPr>
          <p:spPr>
            <a:xfrm>
              <a:off x="2728913" y="307276"/>
              <a:ext cx="3683000" cy="1481328"/>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2728913" y="282575"/>
            <a:ext cx="3668712" cy="1470025"/>
          </p:xfrm>
          <a:graphic>
            <a:graphicData uri="http://schemas.openxmlformats.org/presentationml/2006/ole">
              <p:oleObj spid="_x0000_s75778" name="Equation" r:id="rId3" imgW="2882900" imgH="1155700" progId="Equation.DSMT4">
                <p:embed/>
              </p:oleObj>
            </a:graphicData>
          </a:graphic>
        </p:graphicFrame>
        <p:cxnSp>
          <p:nvCxnSpPr>
            <p:cNvPr id="28" name="Shape 102"/>
            <p:cNvCxnSpPr/>
            <p:nvPr/>
          </p:nvCxnSpPr>
          <p:spPr>
            <a:xfrm rot="10800000">
              <a:off x="3279762" y="4623047"/>
              <a:ext cx="628085" cy="548641"/>
            </a:xfrm>
            <a:prstGeom prst="bentConnector3">
              <a:avLst>
                <a:gd name="adj1" fmla="val 101209"/>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29" name="Object 14"/>
            <p:cNvGraphicFramePr>
              <a:graphicFrameLocks noChangeAspect="1"/>
            </p:cNvGraphicFramePr>
            <p:nvPr/>
          </p:nvGraphicFramePr>
          <p:xfrm>
            <a:off x="3320994" y="2358891"/>
            <a:ext cx="517525" cy="292100"/>
          </p:xfrm>
          <a:graphic>
            <a:graphicData uri="http://schemas.openxmlformats.org/presentationml/2006/ole">
              <p:oleObj spid="_x0000_s75779" name="Equation" r:id="rId4" imgW="406400" imgH="228600" progId="Equation.DSMT4">
                <p:embed/>
              </p:oleObj>
            </a:graphicData>
          </a:graphic>
        </p:graphicFrame>
        <p:sp>
          <p:nvSpPr>
            <p:cNvPr id="30" name="Rounded Rectangular Callout 29"/>
            <p:cNvSpPr/>
            <p:nvPr/>
          </p:nvSpPr>
          <p:spPr>
            <a:xfrm>
              <a:off x="3864117" y="1752291"/>
              <a:ext cx="2547796" cy="1463040"/>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Object 2"/>
            <p:cNvGraphicFramePr>
              <a:graphicFrameLocks noChangeAspect="1"/>
            </p:cNvGraphicFramePr>
            <p:nvPr/>
          </p:nvGraphicFramePr>
          <p:xfrm>
            <a:off x="3847911" y="1724644"/>
            <a:ext cx="2586037" cy="1485900"/>
          </p:xfrm>
          <a:graphic>
            <a:graphicData uri="http://schemas.openxmlformats.org/presentationml/2006/ole">
              <p:oleObj spid="_x0000_s75780" name="Equation" r:id="rId5" imgW="2032000" imgH="1168400" progId="Equation.DSMT4">
                <p:embed/>
              </p:oleObj>
            </a:graphicData>
          </a:graphic>
        </p:graphicFrame>
        <p:sp>
          <p:nvSpPr>
            <p:cNvPr id="32" name="Rounded Rectangle 31"/>
            <p:cNvSpPr/>
            <p:nvPr/>
          </p:nvSpPr>
          <p:spPr>
            <a:xfrm>
              <a:off x="2728913" y="3160006"/>
              <a:ext cx="2511964" cy="146304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2"/>
            <p:cNvGraphicFramePr>
              <a:graphicFrameLocks noChangeAspect="1"/>
            </p:cNvGraphicFramePr>
            <p:nvPr/>
          </p:nvGraphicFramePr>
          <p:xfrm>
            <a:off x="2851221" y="3082811"/>
            <a:ext cx="2261216" cy="1500246"/>
          </p:xfrm>
          <a:graphic>
            <a:graphicData uri="http://schemas.openxmlformats.org/presentationml/2006/ole">
              <p:oleObj spid="_x0000_s75781" name="Equation" r:id="rId6" imgW="1778000" imgH="1181100" progId="Equation.DSMT4">
                <p:embed/>
              </p:oleObj>
            </a:graphicData>
          </a:graphic>
        </p:graphicFrame>
        <p:sp>
          <p:nvSpPr>
            <p:cNvPr id="34" name="Rounded Rectangle 33"/>
            <p:cNvSpPr/>
            <p:nvPr/>
          </p:nvSpPr>
          <p:spPr>
            <a:xfrm>
              <a:off x="3907846" y="4586886"/>
              <a:ext cx="2504067" cy="146304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4036064" y="4527986"/>
            <a:ext cx="2261216" cy="1516934"/>
          </p:xfrm>
          <a:graphic>
            <a:graphicData uri="http://schemas.openxmlformats.org/presentationml/2006/ole">
              <p:oleObj spid="_x0000_s75782" name="Equation" r:id="rId7" imgW="1778000" imgH="1193800" progId="Equation.DSMT4">
                <p:embed/>
              </p:oleObj>
            </a:graphicData>
          </a:graphic>
        </p:graphicFrame>
        <p:graphicFrame>
          <p:nvGraphicFramePr>
            <p:cNvPr id="36" name="Object 14"/>
            <p:cNvGraphicFramePr>
              <a:graphicFrameLocks noChangeAspect="1"/>
            </p:cNvGraphicFramePr>
            <p:nvPr/>
          </p:nvGraphicFramePr>
          <p:xfrm>
            <a:off x="3327278" y="1939773"/>
            <a:ext cx="517525" cy="292100"/>
          </p:xfrm>
          <a:graphic>
            <a:graphicData uri="http://schemas.openxmlformats.org/presentationml/2006/ole">
              <p:oleObj spid="_x0000_s75783" name="Equation" r:id="rId8" imgW="406400" imgH="228600" progId="Equation.DSMT4">
                <p:embed/>
              </p:oleObj>
            </a:graphicData>
          </a:graphic>
        </p:graphicFrame>
        <p:graphicFrame>
          <p:nvGraphicFramePr>
            <p:cNvPr id="37" name="Object 15"/>
            <p:cNvGraphicFramePr>
              <a:graphicFrameLocks noChangeAspect="1"/>
            </p:cNvGraphicFramePr>
            <p:nvPr/>
          </p:nvGraphicFramePr>
          <p:xfrm>
            <a:off x="5269182" y="3375586"/>
            <a:ext cx="533400" cy="292100"/>
          </p:xfrm>
          <a:graphic>
            <a:graphicData uri="http://schemas.openxmlformats.org/presentationml/2006/ole">
              <p:oleObj spid="_x0000_s75784" name="Equation" r:id="rId9" imgW="419100" imgH="228600" progId="Equation.DSMT4">
                <p:embed/>
              </p:oleObj>
            </a:graphicData>
          </a:graphic>
        </p:graphicFrame>
        <p:graphicFrame>
          <p:nvGraphicFramePr>
            <p:cNvPr id="39" name="Object 16"/>
            <p:cNvGraphicFramePr>
              <a:graphicFrameLocks noChangeAspect="1"/>
            </p:cNvGraphicFramePr>
            <p:nvPr/>
          </p:nvGraphicFramePr>
          <p:xfrm>
            <a:off x="5281882" y="3803919"/>
            <a:ext cx="533400" cy="292100"/>
          </p:xfrm>
          <a:graphic>
            <a:graphicData uri="http://schemas.openxmlformats.org/presentationml/2006/ole">
              <p:oleObj spid="_x0000_s75785" name="Equation" r:id="rId10" imgW="419100" imgH="228600" progId="Equation.DSMT4">
                <p:embed/>
              </p:oleObj>
            </a:graphicData>
          </a:graphic>
        </p:graphicFrame>
        <p:graphicFrame>
          <p:nvGraphicFramePr>
            <p:cNvPr id="40" name="Object 17"/>
            <p:cNvGraphicFramePr>
              <a:graphicFrameLocks noChangeAspect="1"/>
            </p:cNvGraphicFramePr>
            <p:nvPr/>
          </p:nvGraphicFramePr>
          <p:xfrm>
            <a:off x="3352331" y="5277509"/>
            <a:ext cx="517525" cy="260350"/>
          </p:xfrm>
          <a:graphic>
            <a:graphicData uri="http://schemas.openxmlformats.org/presentationml/2006/ole">
              <p:oleObj spid="_x0000_s75786" name="Equation" r:id="rId11" imgW="406400" imgH="203200" progId="Equation.DSMT4">
                <p:embed/>
              </p:oleObj>
            </a:graphicData>
          </a:graphic>
        </p:graphicFrame>
        <p:graphicFrame>
          <p:nvGraphicFramePr>
            <p:cNvPr id="41" name="Object 18"/>
            <p:cNvGraphicFramePr>
              <a:graphicFrameLocks noChangeAspect="1"/>
            </p:cNvGraphicFramePr>
            <p:nvPr/>
          </p:nvGraphicFramePr>
          <p:xfrm>
            <a:off x="3360578" y="4795838"/>
            <a:ext cx="517525" cy="260350"/>
          </p:xfrm>
          <a:graphic>
            <a:graphicData uri="http://schemas.openxmlformats.org/presentationml/2006/ole">
              <p:oleObj spid="_x0000_s75787" name="Equation" r:id="rId12" imgW="406400" imgH="203200" progId="Equation.DSMT4">
                <p:embed/>
              </p:oleObj>
            </a:graphicData>
          </a:graphic>
        </p:graphicFrame>
      </p:grpSp>
      <p:pic>
        <p:nvPicPr>
          <p:cNvPr id="43" name="Picture 42" descr="mfamode2.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3733800" y="1295400"/>
            <a:ext cx="5353464" cy="4191000"/>
          </a:xfrm>
          <a:prstGeom prst="rect">
            <a:avLst/>
          </a:prstGeom>
        </p:spPr>
      </p:pic>
      <p:sp>
        <p:nvSpPr>
          <p:cNvPr id="44" name="Line Callout 3 (No Border) 43"/>
          <p:cNvSpPr/>
          <p:nvPr/>
        </p:nvSpPr>
        <p:spPr bwMode="auto">
          <a:xfrm>
            <a:off x="3733800" y="4191000"/>
            <a:ext cx="1676400" cy="381000"/>
          </a:xfrm>
          <a:prstGeom prst="callout3">
            <a:avLst>
              <a:gd name="adj1" fmla="val 202085"/>
              <a:gd name="adj2" fmla="val 3409"/>
              <a:gd name="adj3" fmla="val 202083"/>
              <a:gd name="adj4" fmla="val -2652"/>
              <a:gd name="adj5" fmla="val 201666"/>
              <a:gd name="adj6" fmla="val -18939"/>
              <a:gd name="adj7" fmla="val 199630"/>
              <a:gd name="adj8" fmla="val -83711"/>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grpSp>
        <p:nvGrpSpPr>
          <p:cNvPr id="2" name="Group 17"/>
          <p:cNvGrpSpPr>
            <a:grpSpLocks noChangeAspect="1"/>
          </p:cNvGrpSpPr>
          <p:nvPr/>
        </p:nvGrpSpPr>
        <p:grpSpPr>
          <a:xfrm>
            <a:off x="152400" y="1079500"/>
            <a:ext cx="3503586" cy="5499100"/>
            <a:chOff x="2728913" y="295925"/>
            <a:chExt cx="3683000" cy="5780703"/>
          </a:xfrm>
        </p:grpSpPr>
        <p:cxnSp>
          <p:nvCxnSpPr>
            <p:cNvPr id="19" name="Shape 77"/>
            <p:cNvCxnSpPr/>
            <p:nvPr/>
          </p:nvCxnSpPr>
          <p:spPr>
            <a:xfrm rot="16200000" flipV="1">
              <a:off x="3298477" y="1739086"/>
              <a:ext cx="502920" cy="612648"/>
            </a:xfrm>
            <a:prstGeom prst="bentConnector3">
              <a:avLst>
                <a:gd name="adj1" fmla="val -2113"/>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hape 57"/>
            <p:cNvCxnSpPr/>
            <p:nvPr/>
          </p:nvCxnSpPr>
          <p:spPr>
            <a:xfrm flipV="1">
              <a:off x="5236195" y="3200400"/>
              <a:ext cx="631205" cy="548054"/>
            </a:xfrm>
            <a:prstGeom prst="bentConnector3">
              <a:avLst>
                <a:gd name="adj1" fmla="val 100956"/>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 name="Elbow Connector 69"/>
            <p:cNvCxnSpPr/>
            <p:nvPr/>
          </p:nvCxnSpPr>
          <p:spPr>
            <a:xfrm rot="10800000">
              <a:off x="2950592" y="1800599"/>
              <a:ext cx="1014984" cy="850392"/>
            </a:xfrm>
            <a:prstGeom prst="bentConnector3">
              <a:avLst>
                <a:gd name="adj1" fmla="val 98111"/>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69"/>
            <p:cNvCxnSpPr/>
            <p:nvPr/>
          </p:nvCxnSpPr>
          <p:spPr>
            <a:xfrm flipV="1">
              <a:off x="5236195" y="3202084"/>
              <a:ext cx="963722" cy="893935"/>
            </a:xfrm>
            <a:prstGeom prst="bentConnector3">
              <a:avLst>
                <a:gd name="adj1" fmla="val 99634"/>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a:off x="2954193" y="4628785"/>
              <a:ext cx="1097280" cy="909075"/>
            </a:xfrm>
            <a:prstGeom prst="bentConnector3">
              <a:avLst>
                <a:gd name="adj1" fmla="val 9810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ular Callout 25"/>
            <p:cNvSpPr/>
            <p:nvPr/>
          </p:nvSpPr>
          <p:spPr>
            <a:xfrm>
              <a:off x="2728913" y="307276"/>
              <a:ext cx="3683000" cy="1481328"/>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2728913" y="295925"/>
            <a:ext cx="3668712" cy="1470025"/>
          </p:xfrm>
          <a:graphic>
            <a:graphicData uri="http://schemas.openxmlformats.org/presentationml/2006/ole">
              <p:oleObj spid="_x0000_s76802" name="Equation" r:id="rId3" imgW="2882900" imgH="1155700" progId="Equation.DSMT4">
                <p:embed/>
              </p:oleObj>
            </a:graphicData>
          </a:graphic>
        </p:graphicFrame>
        <p:cxnSp>
          <p:nvCxnSpPr>
            <p:cNvPr id="28" name="Shape 102"/>
            <p:cNvCxnSpPr/>
            <p:nvPr/>
          </p:nvCxnSpPr>
          <p:spPr>
            <a:xfrm rot="10800000">
              <a:off x="3279762" y="4623047"/>
              <a:ext cx="628085" cy="548641"/>
            </a:xfrm>
            <a:prstGeom prst="bentConnector3">
              <a:avLst>
                <a:gd name="adj1" fmla="val 101209"/>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29" name="Object 14"/>
            <p:cNvGraphicFramePr>
              <a:graphicFrameLocks noChangeAspect="1"/>
            </p:cNvGraphicFramePr>
            <p:nvPr/>
          </p:nvGraphicFramePr>
          <p:xfrm>
            <a:off x="3320994" y="2358891"/>
            <a:ext cx="517525" cy="292100"/>
          </p:xfrm>
          <a:graphic>
            <a:graphicData uri="http://schemas.openxmlformats.org/presentationml/2006/ole">
              <p:oleObj spid="_x0000_s76803" name="Equation" r:id="rId4" imgW="406400" imgH="228600" progId="Equation.DSMT4">
                <p:embed/>
              </p:oleObj>
            </a:graphicData>
          </a:graphic>
        </p:graphicFrame>
        <p:sp>
          <p:nvSpPr>
            <p:cNvPr id="30" name="Rounded Rectangular Callout 29"/>
            <p:cNvSpPr/>
            <p:nvPr/>
          </p:nvSpPr>
          <p:spPr>
            <a:xfrm>
              <a:off x="3864117" y="1752291"/>
              <a:ext cx="2547796" cy="1463040"/>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Object 2"/>
            <p:cNvGraphicFramePr>
              <a:graphicFrameLocks noChangeAspect="1"/>
            </p:cNvGraphicFramePr>
            <p:nvPr/>
          </p:nvGraphicFramePr>
          <p:xfrm>
            <a:off x="4002203" y="1724413"/>
            <a:ext cx="2277903" cy="1486896"/>
          </p:xfrm>
          <a:graphic>
            <a:graphicData uri="http://schemas.openxmlformats.org/presentationml/2006/ole">
              <p:oleObj spid="_x0000_s76804" name="Equation" r:id="rId5" imgW="1790700" imgH="1168400" progId="Equation.DSMT4">
                <p:embed/>
              </p:oleObj>
            </a:graphicData>
          </a:graphic>
        </p:graphicFrame>
        <p:sp>
          <p:nvSpPr>
            <p:cNvPr id="32" name="Rounded Rectangle 31"/>
            <p:cNvSpPr/>
            <p:nvPr/>
          </p:nvSpPr>
          <p:spPr>
            <a:xfrm>
              <a:off x="2728913" y="3160006"/>
              <a:ext cx="2511964" cy="146304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2"/>
            <p:cNvGraphicFramePr>
              <a:graphicFrameLocks noChangeAspect="1"/>
            </p:cNvGraphicFramePr>
            <p:nvPr/>
          </p:nvGraphicFramePr>
          <p:xfrm>
            <a:off x="2851221" y="3109512"/>
            <a:ext cx="2261216" cy="1500246"/>
          </p:xfrm>
          <a:graphic>
            <a:graphicData uri="http://schemas.openxmlformats.org/presentationml/2006/ole">
              <p:oleObj spid="_x0000_s76805" name="Equation" r:id="rId6" imgW="1778000" imgH="1181100" progId="Equation.DSMT4">
                <p:embed/>
              </p:oleObj>
            </a:graphicData>
          </a:graphic>
        </p:graphicFrame>
        <p:sp>
          <p:nvSpPr>
            <p:cNvPr id="34" name="Rounded Rectangle 33"/>
            <p:cNvSpPr/>
            <p:nvPr/>
          </p:nvSpPr>
          <p:spPr>
            <a:xfrm>
              <a:off x="3907846" y="4586886"/>
              <a:ext cx="2504067" cy="146304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4036064" y="4559694"/>
            <a:ext cx="2261216" cy="1516934"/>
          </p:xfrm>
          <a:graphic>
            <a:graphicData uri="http://schemas.openxmlformats.org/presentationml/2006/ole">
              <p:oleObj spid="_x0000_s76806" name="Equation" r:id="rId7" imgW="1778000" imgH="1193800" progId="Equation.DSMT4">
                <p:embed/>
              </p:oleObj>
            </a:graphicData>
          </a:graphic>
        </p:graphicFrame>
        <p:graphicFrame>
          <p:nvGraphicFramePr>
            <p:cNvPr id="36" name="Object 14"/>
            <p:cNvGraphicFramePr>
              <a:graphicFrameLocks noChangeAspect="1"/>
            </p:cNvGraphicFramePr>
            <p:nvPr/>
          </p:nvGraphicFramePr>
          <p:xfrm>
            <a:off x="3327278" y="1939773"/>
            <a:ext cx="517525" cy="292100"/>
          </p:xfrm>
          <a:graphic>
            <a:graphicData uri="http://schemas.openxmlformats.org/presentationml/2006/ole">
              <p:oleObj spid="_x0000_s76807" name="Equation" r:id="rId8" imgW="406400" imgH="228600" progId="Equation.DSMT4">
                <p:embed/>
              </p:oleObj>
            </a:graphicData>
          </a:graphic>
        </p:graphicFrame>
        <p:graphicFrame>
          <p:nvGraphicFramePr>
            <p:cNvPr id="37" name="Object 15"/>
            <p:cNvGraphicFramePr>
              <a:graphicFrameLocks noChangeAspect="1"/>
            </p:cNvGraphicFramePr>
            <p:nvPr/>
          </p:nvGraphicFramePr>
          <p:xfrm>
            <a:off x="5269182" y="3375586"/>
            <a:ext cx="533400" cy="292100"/>
          </p:xfrm>
          <a:graphic>
            <a:graphicData uri="http://schemas.openxmlformats.org/presentationml/2006/ole">
              <p:oleObj spid="_x0000_s76808" name="Equation" r:id="rId9" imgW="419100" imgH="228600" progId="Equation.DSMT4">
                <p:embed/>
              </p:oleObj>
            </a:graphicData>
          </a:graphic>
        </p:graphicFrame>
        <p:graphicFrame>
          <p:nvGraphicFramePr>
            <p:cNvPr id="39" name="Object 16"/>
            <p:cNvGraphicFramePr>
              <a:graphicFrameLocks noChangeAspect="1"/>
            </p:cNvGraphicFramePr>
            <p:nvPr/>
          </p:nvGraphicFramePr>
          <p:xfrm>
            <a:off x="5281882" y="3803919"/>
            <a:ext cx="533400" cy="292100"/>
          </p:xfrm>
          <a:graphic>
            <a:graphicData uri="http://schemas.openxmlformats.org/presentationml/2006/ole">
              <p:oleObj spid="_x0000_s76809" name="Equation" r:id="rId10" imgW="419100" imgH="228600" progId="Equation.DSMT4">
                <p:embed/>
              </p:oleObj>
            </a:graphicData>
          </a:graphic>
        </p:graphicFrame>
        <p:graphicFrame>
          <p:nvGraphicFramePr>
            <p:cNvPr id="40" name="Object 17"/>
            <p:cNvGraphicFramePr>
              <a:graphicFrameLocks noChangeAspect="1"/>
            </p:cNvGraphicFramePr>
            <p:nvPr/>
          </p:nvGraphicFramePr>
          <p:xfrm>
            <a:off x="3352331" y="5277509"/>
            <a:ext cx="517525" cy="260350"/>
          </p:xfrm>
          <a:graphic>
            <a:graphicData uri="http://schemas.openxmlformats.org/presentationml/2006/ole">
              <p:oleObj spid="_x0000_s76810" name="Equation" r:id="rId11" imgW="406400" imgH="203200" progId="Equation.DSMT4">
                <p:embed/>
              </p:oleObj>
            </a:graphicData>
          </a:graphic>
        </p:graphicFrame>
        <p:graphicFrame>
          <p:nvGraphicFramePr>
            <p:cNvPr id="41" name="Object 18"/>
            <p:cNvGraphicFramePr>
              <a:graphicFrameLocks noChangeAspect="1"/>
            </p:cNvGraphicFramePr>
            <p:nvPr/>
          </p:nvGraphicFramePr>
          <p:xfrm>
            <a:off x="3360578" y="4795838"/>
            <a:ext cx="517525" cy="260350"/>
          </p:xfrm>
          <a:graphic>
            <a:graphicData uri="http://schemas.openxmlformats.org/presentationml/2006/ole">
              <p:oleObj spid="_x0000_s76811" name="Equation" r:id="rId12" imgW="406400" imgH="203200" progId="Equation.DSMT4">
                <p:embed/>
              </p:oleObj>
            </a:graphicData>
          </a:graphic>
        </p:graphicFrame>
      </p:grpSp>
      <p:grpSp>
        <p:nvGrpSpPr>
          <p:cNvPr id="45" name="Group 44"/>
          <p:cNvGrpSpPr/>
          <p:nvPr/>
        </p:nvGrpSpPr>
        <p:grpSpPr>
          <a:xfrm>
            <a:off x="3733800" y="1447800"/>
            <a:ext cx="5303520" cy="4167051"/>
            <a:chOff x="3733800" y="1471749"/>
            <a:chExt cx="5303520" cy="4167051"/>
          </a:xfrm>
        </p:grpSpPr>
        <p:pic>
          <p:nvPicPr>
            <p:cNvPr id="43" name="Picture 42" descr="mfamode3.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3733800" y="1471749"/>
              <a:ext cx="5303520" cy="4167051"/>
            </a:xfrm>
            <a:prstGeom prst="rect">
              <a:avLst/>
            </a:prstGeom>
          </p:spPr>
        </p:pic>
        <p:sp>
          <p:nvSpPr>
            <p:cNvPr id="44" name="Line Callout 3 (No Border) 43"/>
            <p:cNvSpPr/>
            <p:nvPr/>
          </p:nvSpPr>
          <p:spPr bwMode="auto">
            <a:xfrm>
              <a:off x="3962400" y="2438400"/>
              <a:ext cx="1676400" cy="381000"/>
            </a:xfrm>
            <a:prstGeom prst="callout3">
              <a:avLst>
                <a:gd name="adj1" fmla="val 18750"/>
                <a:gd name="adj2" fmla="val -11363"/>
                <a:gd name="adj3" fmla="val 18750"/>
                <a:gd name="adj4" fmla="val -20834"/>
                <a:gd name="adj5" fmla="val 66667"/>
                <a:gd name="adj6" fmla="val -28788"/>
                <a:gd name="adj7" fmla="val 114630"/>
                <a:gd name="adj8" fmla="val -29545"/>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grpSp>
        <p:nvGrpSpPr>
          <p:cNvPr id="2" name="Group 17"/>
          <p:cNvGrpSpPr>
            <a:grpSpLocks noChangeAspect="1"/>
          </p:cNvGrpSpPr>
          <p:nvPr/>
        </p:nvGrpSpPr>
        <p:grpSpPr>
          <a:xfrm>
            <a:off x="152400" y="1079500"/>
            <a:ext cx="3503586" cy="5499100"/>
            <a:chOff x="2728913" y="295925"/>
            <a:chExt cx="3683000" cy="5780703"/>
          </a:xfrm>
        </p:grpSpPr>
        <p:cxnSp>
          <p:nvCxnSpPr>
            <p:cNvPr id="19" name="Shape 77"/>
            <p:cNvCxnSpPr/>
            <p:nvPr/>
          </p:nvCxnSpPr>
          <p:spPr>
            <a:xfrm rot="16200000" flipV="1">
              <a:off x="3298477" y="1739086"/>
              <a:ext cx="502920" cy="612648"/>
            </a:xfrm>
            <a:prstGeom prst="bentConnector3">
              <a:avLst>
                <a:gd name="adj1" fmla="val -2113"/>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hape 57"/>
            <p:cNvCxnSpPr/>
            <p:nvPr/>
          </p:nvCxnSpPr>
          <p:spPr>
            <a:xfrm flipV="1">
              <a:off x="5236195" y="3200400"/>
              <a:ext cx="631205" cy="548054"/>
            </a:xfrm>
            <a:prstGeom prst="bentConnector3">
              <a:avLst>
                <a:gd name="adj1" fmla="val 100956"/>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 name="Elbow Connector 69"/>
            <p:cNvCxnSpPr/>
            <p:nvPr/>
          </p:nvCxnSpPr>
          <p:spPr>
            <a:xfrm rot="10800000">
              <a:off x="2950592" y="1800599"/>
              <a:ext cx="1014984" cy="850392"/>
            </a:xfrm>
            <a:prstGeom prst="bentConnector3">
              <a:avLst>
                <a:gd name="adj1" fmla="val 98111"/>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69"/>
            <p:cNvCxnSpPr/>
            <p:nvPr/>
          </p:nvCxnSpPr>
          <p:spPr>
            <a:xfrm flipV="1">
              <a:off x="5236195" y="3202084"/>
              <a:ext cx="963722" cy="893935"/>
            </a:xfrm>
            <a:prstGeom prst="bentConnector3">
              <a:avLst>
                <a:gd name="adj1" fmla="val 99634"/>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a:off x="2954193" y="4628785"/>
              <a:ext cx="1097280" cy="909075"/>
            </a:xfrm>
            <a:prstGeom prst="bentConnector3">
              <a:avLst>
                <a:gd name="adj1" fmla="val 9810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ounded Rectangular Callout 25"/>
            <p:cNvSpPr/>
            <p:nvPr/>
          </p:nvSpPr>
          <p:spPr>
            <a:xfrm>
              <a:off x="2728913" y="307276"/>
              <a:ext cx="3683000" cy="1481328"/>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2728913" y="295925"/>
            <a:ext cx="3668712" cy="1470025"/>
          </p:xfrm>
          <a:graphic>
            <a:graphicData uri="http://schemas.openxmlformats.org/presentationml/2006/ole">
              <p:oleObj spid="_x0000_s77826" name="Equation" r:id="rId3" imgW="2882900" imgH="1155700" progId="Equation.DSMT4">
                <p:embed/>
              </p:oleObj>
            </a:graphicData>
          </a:graphic>
        </p:graphicFrame>
        <p:cxnSp>
          <p:nvCxnSpPr>
            <p:cNvPr id="28" name="Shape 102"/>
            <p:cNvCxnSpPr/>
            <p:nvPr/>
          </p:nvCxnSpPr>
          <p:spPr>
            <a:xfrm rot="10800000">
              <a:off x="3279762" y="4623047"/>
              <a:ext cx="628085" cy="548641"/>
            </a:xfrm>
            <a:prstGeom prst="bentConnector3">
              <a:avLst>
                <a:gd name="adj1" fmla="val 101209"/>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29" name="Object 14"/>
            <p:cNvGraphicFramePr>
              <a:graphicFrameLocks noChangeAspect="1"/>
            </p:cNvGraphicFramePr>
            <p:nvPr/>
          </p:nvGraphicFramePr>
          <p:xfrm>
            <a:off x="3320994" y="2358891"/>
            <a:ext cx="517525" cy="292100"/>
          </p:xfrm>
          <a:graphic>
            <a:graphicData uri="http://schemas.openxmlformats.org/presentationml/2006/ole">
              <p:oleObj spid="_x0000_s77827" name="Equation" r:id="rId4" imgW="406400" imgH="228600" progId="Equation.DSMT4">
                <p:embed/>
              </p:oleObj>
            </a:graphicData>
          </a:graphic>
        </p:graphicFrame>
        <p:sp>
          <p:nvSpPr>
            <p:cNvPr id="30" name="Rounded Rectangular Callout 29"/>
            <p:cNvSpPr/>
            <p:nvPr/>
          </p:nvSpPr>
          <p:spPr>
            <a:xfrm>
              <a:off x="3864117" y="1752291"/>
              <a:ext cx="2547796" cy="1463040"/>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Object 2"/>
            <p:cNvGraphicFramePr>
              <a:graphicFrameLocks noChangeAspect="1"/>
            </p:cNvGraphicFramePr>
            <p:nvPr/>
          </p:nvGraphicFramePr>
          <p:xfrm>
            <a:off x="4002203" y="1724413"/>
            <a:ext cx="2277903" cy="1486896"/>
          </p:xfrm>
          <a:graphic>
            <a:graphicData uri="http://schemas.openxmlformats.org/presentationml/2006/ole">
              <p:oleObj spid="_x0000_s77828" name="Equation" r:id="rId5" imgW="1790700" imgH="1168400" progId="Equation.DSMT4">
                <p:embed/>
              </p:oleObj>
            </a:graphicData>
          </a:graphic>
        </p:graphicFrame>
        <p:sp>
          <p:nvSpPr>
            <p:cNvPr id="32" name="Rounded Rectangle 31"/>
            <p:cNvSpPr/>
            <p:nvPr/>
          </p:nvSpPr>
          <p:spPr>
            <a:xfrm>
              <a:off x="2728913" y="3160006"/>
              <a:ext cx="2511964" cy="146304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2"/>
            <p:cNvGraphicFramePr>
              <a:graphicFrameLocks noChangeAspect="1"/>
            </p:cNvGraphicFramePr>
            <p:nvPr/>
          </p:nvGraphicFramePr>
          <p:xfrm>
            <a:off x="2851221" y="3109512"/>
            <a:ext cx="2261216" cy="1500246"/>
          </p:xfrm>
          <a:graphic>
            <a:graphicData uri="http://schemas.openxmlformats.org/presentationml/2006/ole">
              <p:oleObj spid="_x0000_s77829" name="Equation" r:id="rId6" imgW="1778000" imgH="1181100" progId="Equation.DSMT4">
                <p:embed/>
              </p:oleObj>
            </a:graphicData>
          </a:graphic>
        </p:graphicFrame>
        <p:sp>
          <p:nvSpPr>
            <p:cNvPr id="34" name="Rounded Rectangle 33"/>
            <p:cNvSpPr/>
            <p:nvPr/>
          </p:nvSpPr>
          <p:spPr>
            <a:xfrm>
              <a:off x="3907846" y="4586886"/>
              <a:ext cx="2504067" cy="146304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4036064" y="4559694"/>
            <a:ext cx="2261216" cy="1516934"/>
          </p:xfrm>
          <a:graphic>
            <a:graphicData uri="http://schemas.openxmlformats.org/presentationml/2006/ole">
              <p:oleObj spid="_x0000_s77830" name="Equation" r:id="rId7" imgW="1778000" imgH="1193800" progId="Equation.DSMT4">
                <p:embed/>
              </p:oleObj>
            </a:graphicData>
          </a:graphic>
        </p:graphicFrame>
        <p:graphicFrame>
          <p:nvGraphicFramePr>
            <p:cNvPr id="36" name="Object 14"/>
            <p:cNvGraphicFramePr>
              <a:graphicFrameLocks noChangeAspect="1"/>
            </p:cNvGraphicFramePr>
            <p:nvPr/>
          </p:nvGraphicFramePr>
          <p:xfrm>
            <a:off x="3327278" y="1939773"/>
            <a:ext cx="517525" cy="292100"/>
          </p:xfrm>
          <a:graphic>
            <a:graphicData uri="http://schemas.openxmlformats.org/presentationml/2006/ole">
              <p:oleObj spid="_x0000_s77831" name="Equation" r:id="rId8" imgW="406400" imgH="228600" progId="Equation.DSMT4">
                <p:embed/>
              </p:oleObj>
            </a:graphicData>
          </a:graphic>
        </p:graphicFrame>
        <p:graphicFrame>
          <p:nvGraphicFramePr>
            <p:cNvPr id="37" name="Object 15"/>
            <p:cNvGraphicFramePr>
              <a:graphicFrameLocks noChangeAspect="1"/>
            </p:cNvGraphicFramePr>
            <p:nvPr/>
          </p:nvGraphicFramePr>
          <p:xfrm>
            <a:off x="5269182" y="3375586"/>
            <a:ext cx="533400" cy="292100"/>
          </p:xfrm>
          <a:graphic>
            <a:graphicData uri="http://schemas.openxmlformats.org/presentationml/2006/ole">
              <p:oleObj spid="_x0000_s77832" name="Equation" r:id="rId9" imgW="419100" imgH="228600" progId="Equation.DSMT4">
                <p:embed/>
              </p:oleObj>
            </a:graphicData>
          </a:graphic>
        </p:graphicFrame>
        <p:graphicFrame>
          <p:nvGraphicFramePr>
            <p:cNvPr id="39" name="Object 16"/>
            <p:cNvGraphicFramePr>
              <a:graphicFrameLocks noChangeAspect="1"/>
            </p:cNvGraphicFramePr>
            <p:nvPr/>
          </p:nvGraphicFramePr>
          <p:xfrm>
            <a:off x="5281882" y="3803919"/>
            <a:ext cx="533400" cy="292100"/>
          </p:xfrm>
          <a:graphic>
            <a:graphicData uri="http://schemas.openxmlformats.org/presentationml/2006/ole">
              <p:oleObj spid="_x0000_s77833" name="Equation" r:id="rId10" imgW="419100" imgH="228600" progId="Equation.DSMT4">
                <p:embed/>
              </p:oleObj>
            </a:graphicData>
          </a:graphic>
        </p:graphicFrame>
        <p:graphicFrame>
          <p:nvGraphicFramePr>
            <p:cNvPr id="40" name="Object 17"/>
            <p:cNvGraphicFramePr>
              <a:graphicFrameLocks noChangeAspect="1"/>
            </p:cNvGraphicFramePr>
            <p:nvPr/>
          </p:nvGraphicFramePr>
          <p:xfrm>
            <a:off x="3352331" y="5277509"/>
            <a:ext cx="517525" cy="260350"/>
          </p:xfrm>
          <a:graphic>
            <a:graphicData uri="http://schemas.openxmlformats.org/presentationml/2006/ole">
              <p:oleObj spid="_x0000_s77834" name="Equation" r:id="rId11" imgW="406400" imgH="203200" progId="Equation.DSMT4">
                <p:embed/>
              </p:oleObj>
            </a:graphicData>
          </a:graphic>
        </p:graphicFrame>
        <p:graphicFrame>
          <p:nvGraphicFramePr>
            <p:cNvPr id="41" name="Object 18"/>
            <p:cNvGraphicFramePr>
              <a:graphicFrameLocks noChangeAspect="1"/>
            </p:cNvGraphicFramePr>
            <p:nvPr/>
          </p:nvGraphicFramePr>
          <p:xfrm>
            <a:off x="3360578" y="4795838"/>
            <a:ext cx="517525" cy="260350"/>
          </p:xfrm>
          <a:graphic>
            <a:graphicData uri="http://schemas.openxmlformats.org/presentationml/2006/ole">
              <p:oleObj spid="_x0000_s77835" name="Equation" r:id="rId12" imgW="406400" imgH="203200" progId="Equation.DSMT4">
                <p:embed/>
              </p:oleObj>
            </a:graphicData>
          </a:graphic>
        </p:graphicFrame>
      </p:grpSp>
      <p:pic>
        <p:nvPicPr>
          <p:cNvPr id="38" name="Picture 37" descr="mfamode4.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3721100" y="1562622"/>
            <a:ext cx="5333999" cy="3923778"/>
          </a:xfrm>
          <a:prstGeom prst="rect">
            <a:avLst/>
          </a:prstGeom>
        </p:spPr>
      </p:pic>
      <p:sp>
        <p:nvSpPr>
          <p:cNvPr id="44" name="Line Callout 3 (No Border) 43"/>
          <p:cNvSpPr/>
          <p:nvPr/>
        </p:nvSpPr>
        <p:spPr bwMode="auto">
          <a:xfrm>
            <a:off x="4127500" y="1619250"/>
            <a:ext cx="1676400" cy="381000"/>
          </a:xfrm>
          <a:prstGeom prst="callout3">
            <a:avLst>
              <a:gd name="adj1" fmla="val 82083"/>
              <a:gd name="adj2" fmla="val -14014"/>
              <a:gd name="adj3" fmla="val 78750"/>
              <a:gd name="adj4" fmla="val -14773"/>
              <a:gd name="adj5" fmla="val 48334"/>
              <a:gd name="adj6" fmla="val -23863"/>
              <a:gd name="adj7" fmla="val 46297"/>
              <a:gd name="adj8" fmla="val -40151"/>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Rectangle 2"/>
          <p:cNvSpPr txBox="1">
            <a:spLocks noChangeArrowheads="1"/>
          </p:cNvSpPr>
          <p:nvPr/>
        </p:nvSpPr>
        <p:spPr bwMode="auto">
          <a:xfrm>
            <a:off x="457200" y="762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err="1">
                <a:solidFill>
                  <a:srgbClr val="A50021"/>
                </a:solidFill>
                <a:ea typeface="+mj-ea"/>
                <a:cs typeface="+mj-cs"/>
              </a:rPr>
              <a:t>Deriving</a:t>
            </a:r>
            <a:r>
              <a:rPr lang="it-IT" sz="3200" kern="0" dirty="0">
                <a:solidFill>
                  <a:srgbClr val="A50021"/>
                </a:solidFill>
                <a:ea typeface="+mj-ea"/>
                <a:cs typeface="+mj-cs"/>
              </a:rPr>
              <a:t> the </a:t>
            </a:r>
            <a:r>
              <a:rPr lang="it-IT" sz="3200" kern="0" dirty="0" err="1">
                <a:solidFill>
                  <a:srgbClr val="A50021"/>
                </a:solidFill>
                <a:ea typeface="+mj-ea"/>
                <a:cs typeface="+mj-cs"/>
              </a:rPr>
              <a:t>Piecewise</a:t>
            </a:r>
            <a:r>
              <a:rPr lang="it-IT" sz="3200" kern="0" dirty="0">
                <a:solidFill>
                  <a:srgbClr val="A50021"/>
                </a:solidFill>
                <a:ea typeface="+mj-ea"/>
                <a:cs typeface="+mj-cs"/>
              </a:rPr>
              <a:t> </a:t>
            </a:r>
            <a:r>
              <a:rPr lang="it-IT" sz="3200" kern="0" dirty="0" err="1" smtClean="0">
                <a:solidFill>
                  <a:srgbClr val="A50021"/>
                </a:solidFill>
                <a:ea typeface="+mj-ea"/>
                <a:cs typeface="+mj-cs"/>
              </a:rPr>
              <a:t>Multi-Affine</a:t>
            </a:r>
            <a:r>
              <a:rPr lang="it-IT" sz="3200" kern="0" dirty="0" smtClean="0">
                <a:solidFill>
                  <a:srgbClr val="A50021"/>
                </a:solidFill>
                <a:ea typeface="+mj-ea"/>
                <a:cs typeface="+mj-cs"/>
              </a:rPr>
              <a:t> </a:t>
            </a:r>
            <a:r>
              <a:rPr lang="it-IT" sz="3200" kern="0" dirty="0" err="1">
                <a:solidFill>
                  <a:srgbClr val="A50021"/>
                </a:solidFill>
                <a:ea typeface="+mj-ea"/>
                <a:cs typeface="+mj-cs"/>
              </a:rPr>
              <a:t>Model</a:t>
            </a:r>
            <a:r>
              <a:rPr lang="it-IT" sz="3200" kern="0" dirty="0">
                <a:solidFill>
                  <a:srgbClr val="A50021"/>
                </a:solidFill>
                <a:ea typeface="+mj-ea"/>
                <a:cs typeface="+mj-cs"/>
              </a:rPr>
              <a:t> </a:t>
            </a:r>
            <a:endParaRPr lang="it-IT" sz="3200" kern="0" dirty="0">
              <a:solidFill>
                <a:srgbClr val="A50021"/>
              </a:solidFill>
              <a:latin typeface="+mn-lt"/>
              <a:ea typeface="+mj-ea"/>
              <a:cs typeface="+mj-cs"/>
            </a:endParaRPr>
          </a:p>
        </p:txBody>
      </p:sp>
      <p:grpSp>
        <p:nvGrpSpPr>
          <p:cNvPr id="42" name="Group 41"/>
          <p:cNvGrpSpPr/>
          <p:nvPr/>
        </p:nvGrpSpPr>
        <p:grpSpPr>
          <a:xfrm>
            <a:off x="1219200" y="806450"/>
            <a:ext cx="6667661" cy="5899150"/>
            <a:chOff x="2092227" y="12701"/>
            <a:chExt cx="6820061" cy="6203950"/>
          </a:xfrm>
        </p:grpSpPr>
        <p:cxnSp>
          <p:nvCxnSpPr>
            <p:cNvPr id="43" name="Elbow Connector 69"/>
            <p:cNvCxnSpPr/>
            <p:nvPr/>
          </p:nvCxnSpPr>
          <p:spPr>
            <a:xfrm rot="10800000">
              <a:off x="3206435" y="1693016"/>
              <a:ext cx="1061196" cy="914400"/>
            </a:xfrm>
            <a:prstGeom prst="bentConnector2">
              <a:avLst/>
            </a:prstGeom>
            <a:ln>
              <a:solidFill>
                <a:srgbClr val="005B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5" name="Shape 44"/>
            <p:cNvCxnSpPr/>
            <p:nvPr/>
          </p:nvCxnSpPr>
          <p:spPr>
            <a:xfrm flipH="1" flipV="1">
              <a:off x="3576556" y="1697556"/>
              <a:ext cx="665659" cy="594360"/>
            </a:xfrm>
            <a:prstGeom prst="bentConnector2">
              <a:avLst/>
            </a:prstGeom>
            <a:ln>
              <a:solidFill>
                <a:srgbClr val="660066"/>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46" name="Elbow Connector 69"/>
            <p:cNvCxnSpPr/>
            <p:nvPr/>
          </p:nvCxnSpPr>
          <p:spPr>
            <a:xfrm rot="10800000" flipH="1">
              <a:off x="6264484" y="3127840"/>
              <a:ext cx="1302377" cy="1005840"/>
            </a:xfrm>
            <a:prstGeom prst="bentConnector2">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47" name="Elbow Connector 69"/>
            <p:cNvCxnSpPr/>
            <p:nvPr/>
          </p:nvCxnSpPr>
          <p:spPr>
            <a:xfrm rot="10800000">
              <a:off x="2559409" y="4627562"/>
              <a:ext cx="1061196" cy="914400"/>
            </a:xfrm>
            <a:prstGeom prst="bentConnector2">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48" name="Rounded Rectangular Callout 47"/>
            <p:cNvSpPr/>
            <p:nvPr/>
          </p:nvSpPr>
          <p:spPr>
            <a:xfrm>
              <a:off x="2092227" y="57150"/>
              <a:ext cx="6759448" cy="1637096"/>
            </a:xfrm>
            <a:prstGeom prst="wedgeRoundRectCallout">
              <a:avLst>
                <a:gd name="adj1" fmla="val 12309"/>
                <a:gd name="adj2" fmla="val 50916"/>
                <a:gd name="adj3" fmla="val 16667"/>
              </a:avLst>
            </a:prstGeom>
            <a:solidFill>
              <a:schemeClr val="accent3">
                <a:lumMod val="75000"/>
                <a:alpha val="2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Object 2"/>
            <p:cNvGraphicFramePr>
              <a:graphicFrameLocks noChangeAspect="1"/>
            </p:cNvGraphicFramePr>
            <p:nvPr/>
          </p:nvGraphicFramePr>
          <p:xfrm>
            <a:off x="2092227" y="12701"/>
            <a:ext cx="6820061" cy="1584325"/>
          </p:xfrm>
          <a:graphic>
            <a:graphicData uri="http://schemas.openxmlformats.org/presentationml/2006/ole">
              <p:oleObj spid="_x0000_s78860" name="Equation" r:id="rId3" imgW="5080000" imgH="1244600" progId="Equation.DSMT4">
                <p:embed/>
              </p:oleObj>
            </a:graphicData>
          </a:graphic>
        </p:graphicFrame>
        <p:cxnSp>
          <p:nvCxnSpPr>
            <p:cNvPr id="50" name="Shape 49"/>
            <p:cNvCxnSpPr/>
            <p:nvPr/>
          </p:nvCxnSpPr>
          <p:spPr>
            <a:xfrm flipH="1" flipV="1">
              <a:off x="2877087" y="4657383"/>
              <a:ext cx="748240" cy="548138"/>
            </a:xfrm>
            <a:prstGeom prst="bentConnector2">
              <a:avLst/>
            </a:prstGeom>
            <a:ln>
              <a:solidFill>
                <a:schemeClr val="accent6">
                  <a:lumMod val="50000"/>
                </a:schemeClr>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51" name="Object 14"/>
            <p:cNvGraphicFramePr>
              <a:graphicFrameLocks noChangeAspect="1"/>
            </p:cNvGraphicFramePr>
            <p:nvPr/>
          </p:nvGraphicFramePr>
          <p:xfrm>
            <a:off x="3632873" y="2309562"/>
            <a:ext cx="546007" cy="292100"/>
          </p:xfrm>
          <a:graphic>
            <a:graphicData uri="http://schemas.openxmlformats.org/presentationml/2006/ole">
              <p:oleObj spid="_x0000_s78861" name="Equation" r:id="rId4" imgW="406400" imgH="228600" progId="Equation.DSMT4">
                <p:embed/>
              </p:oleObj>
            </a:graphicData>
          </a:graphic>
        </p:graphicFrame>
        <p:sp>
          <p:nvSpPr>
            <p:cNvPr id="52" name="Rounded Rectangular Callout 51"/>
            <p:cNvSpPr/>
            <p:nvPr/>
          </p:nvSpPr>
          <p:spPr>
            <a:xfrm>
              <a:off x="4240516" y="1547813"/>
              <a:ext cx="4611160" cy="1580026"/>
            </a:xfrm>
            <a:prstGeom prst="wedgeRoundRectCallout">
              <a:avLst>
                <a:gd name="adj1" fmla="val -20833"/>
                <a:gd name="adj2" fmla="val 50192"/>
                <a:gd name="adj3" fmla="val 16667"/>
              </a:avLst>
            </a:prstGeom>
            <a:solidFill>
              <a:schemeClr val="accent4">
                <a:lumMod val="40000"/>
                <a:lumOff val="60000"/>
              </a:schemeClr>
            </a:solid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3" name="Object 2"/>
            <p:cNvGraphicFramePr>
              <a:graphicFrameLocks noChangeAspect="1"/>
            </p:cNvGraphicFramePr>
            <p:nvPr/>
          </p:nvGraphicFramePr>
          <p:xfrm>
            <a:off x="4569039" y="1509713"/>
            <a:ext cx="4007959" cy="1612900"/>
          </p:xfrm>
          <a:graphic>
            <a:graphicData uri="http://schemas.openxmlformats.org/presentationml/2006/ole">
              <p:oleObj spid="_x0000_s78862" name="Equation" r:id="rId5" imgW="2984500" imgH="1270000" progId="Equation.DSMT4">
                <p:embed/>
              </p:oleObj>
            </a:graphicData>
          </a:graphic>
        </p:graphicFrame>
        <p:sp>
          <p:nvSpPr>
            <p:cNvPr id="54" name="Rounded Rectangle 53"/>
            <p:cNvSpPr/>
            <p:nvPr/>
          </p:nvSpPr>
          <p:spPr>
            <a:xfrm>
              <a:off x="2092227" y="3083600"/>
              <a:ext cx="4193694" cy="1550313"/>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5" name="Object 2"/>
            <p:cNvGraphicFramePr>
              <a:graphicFrameLocks noChangeAspect="1"/>
            </p:cNvGraphicFramePr>
            <p:nvPr/>
          </p:nvGraphicFramePr>
          <p:xfrm>
            <a:off x="2273247" y="3006725"/>
            <a:ext cx="3800274" cy="1646238"/>
          </p:xfrm>
          <a:graphic>
            <a:graphicData uri="http://schemas.openxmlformats.org/presentationml/2006/ole">
              <p:oleObj spid="_x0000_s78863" name="Equation" r:id="rId6" imgW="2832100" imgH="1295400" progId="Equation.DSMT4">
                <p:embed/>
              </p:oleObj>
            </a:graphicData>
          </a:graphic>
        </p:graphicFrame>
        <p:sp>
          <p:nvSpPr>
            <p:cNvPr id="56" name="Rounded Rectangle 55"/>
            <p:cNvSpPr/>
            <p:nvPr/>
          </p:nvSpPr>
          <p:spPr>
            <a:xfrm>
              <a:off x="3620605" y="4602162"/>
              <a:ext cx="5231071" cy="1581150"/>
            </a:xfrm>
            <a:prstGeom prst="roundRect">
              <a:avLst/>
            </a:prstGeom>
            <a:solidFill>
              <a:srgbClr val="E1B45C"/>
            </a:solidFill>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7" name="Object 2"/>
            <p:cNvGraphicFramePr>
              <a:graphicFrameLocks noChangeAspect="1"/>
            </p:cNvGraphicFramePr>
            <p:nvPr/>
          </p:nvGraphicFramePr>
          <p:xfrm>
            <a:off x="3671493" y="4570414"/>
            <a:ext cx="5193765" cy="1646237"/>
          </p:xfrm>
          <a:graphic>
            <a:graphicData uri="http://schemas.openxmlformats.org/presentationml/2006/ole">
              <p:oleObj spid="_x0000_s78864" name="Equation" r:id="rId7" imgW="3873500" imgH="1295400" progId="Equation.DSMT4">
                <p:embed/>
              </p:oleObj>
            </a:graphicData>
          </a:graphic>
        </p:graphicFrame>
        <p:graphicFrame>
          <p:nvGraphicFramePr>
            <p:cNvPr id="58" name="Object 14"/>
            <p:cNvGraphicFramePr>
              <a:graphicFrameLocks noChangeAspect="1"/>
            </p:cNvGraphicFramePr>
            <p:nvPr/>
          </p:nvGraphicFramePr>
          <p:xfrm>
            <a:off x="3626800" y="1917162"/>
            <a:ext cx="546007" cy="292100"/>
          </p:xfrm>
          <a:graphic>
            <a:graphicData uri="http://schemas.openxmlformats.org/presentationml/2006/ole">
              <p:oleObj spid="_x0000_s78865" name="Equation" r:id="rId8" imgW="406400" imgH="228600" progId="Equation.DSMT4">
                <p:embed/>
              </p:oleObj>
            </a:graphicData>
          </a:graphic>
        </p:graphicFrame>
        <p:cxnSp>
          <p:nvCxnSpPr>
            <p:cNvPr id="59" name="Shape 58"/>
            <p:cNvCxnSpPr/>
            <p:nvPr/>
          </p:nvCxnSpPr>
          <p:spPr>
            <a:xfrm flipV="1">
              <a:off x="6298136" y="3127363"/>
              <a:ext cx="926135" cy="676656"/>
            </a:xfrm>
            <a:prstGeom prst="bentConnector2">
              <a:avLst/>
            </a:prstGeom>
            <a:ln>
              <a:solidFill>
                <a:schemeClr val="tx2"/>
              </a:solidFill>
              <a:headEnd type="arrow"/>
              <a:tailEnd type="none"/>
            </a:ln>
          </p:spPr>
          <p:style>
            <a:lnRef idx="2">
              <a:schemeClr val="accent1"/>
            </a:lnRef>
            <a:fillRef idx="0">
              <a:schemeClr val="accent1"/>
            </a:fillRef>
            <a:effectRef idx="1">
              <a:schemeClr val="accent1"/>
            </a:effectRef>
            <a:fontRef idx="minor">
              <a:schemeClr val="tx1"/>
            </a:fontRef>
          </p:style>
        </p:cxnSp>
        <p:graphicFrame>
          <p:nvGraphicFramePr>
            <p:cNvPr id="60" name="Object 15"/>
            <p:cNvGraphicFramePr>
              <a:graphicFrameLocks noChangeAspect="1"/>
            </p:cNvGraphicFramePr>
            <p:nvPr/>
          </p:nvGraphicFramePr>
          <p:xfrm>
            <a:off x="6419586" y="3475349"/>
            <a:ext cx="562756" cy="292100"/>
          </p:xfrm>
          <a:graphic>
            <a:graphicData uri="http://schemas.openxmlformats.org/presentationml/2006/ole">
              <p:oleObj spid="_x0000_s78866" name="Equation" r:id="rId9" imgW="419100" imgH="228600" progId="Equation.DSMT4">
                <p:embed/>
              </p:oleObj>
            </a:graphicData>
          </a:graphic>
        </p:graphicFrame>
        <p:graphicFrame>
          <p:nvGraphicFramePr>
            <p:cNvPr id="61" name="Object 16"/>
            <p:cNvGraphicFramePr>
              <a:graphicFrameLocks noChangeAspect="1"/>
            </p:cNvGraphicFramePr>
            <p:nvPr/>
          </p:nvGraphicFramePr>
          <p:xfrm>
            <a:off x="6441686" y="3838205"/>
            <a:ext cx="562756" cy="292100"/>
          </p:xfrm>
          <a:graphic>
            <a:graphicData uri="http://schemas.openxmlformats.org/presentationml/2006/ole">
              <p:oleObj spid="_x0000_s78867" name="Equation" r:id="rId10" imgW="419100" imgH="228600" progId="Equation.DSMT4">
                <p:embed/>
              </p:oleObj>
            </a:graphicData>
          </a:graphic>
        </p:graphicFrame>
        <p:graphicFrame>
          <p:nvGraphicFramePr>
            <p:cNvPr id="62" name="Object 17"/>
            <p:cNvGraphicFramePr>
              <a:graphicFrameLocks noChangeAspect="1"/>
            </p:cNvGraphicFramePr>
            <p:nvPr/>
          </p:nvGraphicFramePr>
          <p:xfrm>
            <a:off x="2952793" y="5237163"/>
            <a:ext cx="546007" cy="292100"/>
          </p:xfrm>
          <a:graphic>
            <a:graphicData uri="http://schemas.openxmlformats.org/presentationml/2006/ole">
              <p:oleObj spid="_x0000_s78868" name="Equation" r:id="rId11" imgW="406400" imgH="228600" progId="Equation.DSMT4">
                <p:embed/>
              </p:oleObj>
            </a:graphicData>
          </a:graphic>
        </p:graphicFrame>
        <p:graphicFrame>
          <p:nvGraphicFramePr>
            <p:cNvPr id="63" name="Object 18"/>
            <p:cNvGraphicFramePr>
              <a:graphicFrameLocks noChangeAspect="1"/>
            </p:cNvGraphicFramePr>
            <p:nvPr/>
          </p:nvGraphicFramePr>
          <p:xfrm>
            <a:off x="2952793" y="4814888"/>
            <a:ext cx="546007" cy="292100"/>
          </p:xfrm>
          <a:graphic>
            <a:graphicData uri="http://schemas.openxmlformats.org/presentationml/2006/ole">
              <p:oleObj spid="_x0000_s78869" name="Equation" r:id="rId12" imgW="406400" imgH="228600" progId="Equation.DSMT4">
                <p:embed/>
              </p:oleObj>
            </a:graphicData>
          </a:graphic>
        </p:graphicFrame>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673100" y="368300"/>
            <a:ext cx="8229600" cy="850900"/>
          </a:xfrm>
          <a:prstGeom prst="rect">
            <a:avLst/>
          </a:prstGeom>
          <a:noFill/>
          <a:ln w="9525">
            <a:noFill/>
            <a:miter lim="800000"/>
            <a:headEnd/>
            <a:tailEnd/>
          </a:ln>
          <a:effectLst/>
        </p:spPr>
        <p:txBody>
          <a:bodyPr anchor="ctr">
            <a:prstTxWarp prst="textNoShape">
              <a:avLst/>
            </a:prstTxWarp>
          </a:bodyPr>
          <a:lstStyle/>
          <a:p>
            <a:pPr algn="ctr">
              <a:defRPr/>
            </a:pPr>
            <a:r>
              <a:rPr lang="it-IT" sz="3200" kern="0" dirty="0">
                <a:solidFill>
                  <a:srgbClr val="A50021"/>
                </a:solidFill>
                <a:ea typeface="+mj-ea"/>
                <a:cs typeface="+mj-cs"/>
              </a:rPr>
              <a:t>2D </a:t>
            </a:r>
            <a:r>
              <a:rPr lang="it-IT" sz="3200" kern="0" dirty="0" err="1">
                <a:solidFill>
                  <a:srgbClr val="A50021"/>
                </a:solidFill>
                <a:ea typeface="+mj-ea"/>
                <a:cs typeface="+mj-cs"/>
              </a:rPr>
              <a:t>Comparison</a:t>
            </a:r>
            <a:endParaRPr lang="it-IT" sz="3200" kern="0" dirty="0">
              <a:solidFill>
                <a:srgbClr val="A50021"/>
              </a:solidFill>
              <a:latin typeface="+mn-lt"/>
              <a:ea typeface="+mj-ea"/>
              <a:cs typeface="+mj-cs"/>
            </a:endParaRPr>
          </a:p>
        </p:txBody>
      </p:sp>
      <p:pic>
        <p:nvPicPr>
          <p:cNvPr id="5" name="Picture 4" descr="tipcomparison.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63550" y="1593850"/>
            <a:ext cx="8216900" cy="36703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236538"/>
            <a:ext cx="8229600" cy="990600"/>
          </a:xfrm>
        </p:spPr>
        <p:txBody>
          <a:bodyPr/>
          <a:lstStyle/>
          <a:p>
            <a:pPr>
              <a:defRPr/>
            </a:pPr>
            <a:r>
              <a:rPr lang="en-US" sz="3200" b="1" dirty="0" smtClean="0">
                <a:solidFill>
                  <a:srgbClr val="A50021"/>
                </a:solidFill>
                <a:latin typeface="+mn-lt"/>
              </a:rPr>
              <a:t>Analysis Problem</a:t>
            </a:r>
            <a:endParaRPr lang="en-US" sz="3200" b="1" dirty="0">
              <a:solidFill>
                <a:srgbClr val="A50021"/>
              </a:solidFill>
              <a:latin typeface="+mn-lt"/>
            </a:endParaRPr>
          </a:p>
        </p:txBody>
      </p:sp>
      <p:sp>
        <p:nvSpPr>
          <p:cNvPr id="537604" name="Rectangle 4"/>
          <p:cNvSpPr>
            <a:spLocks noGrp="1" noChangeArrowheads="1"/>
          </p:cNvSpPr>
          <p:nvPr>
            <p:ph type="body" sz="half" idx="1"/>
          </p:nvPr>
        </p:nvSpPr>
        <p:spPr>
          <a:xfrm>
            <a:off x="298450" y="1371600"/>
            <a:ext cx="8464550" cy="533400"/>
          </a:xfrm>
        </p:spPr>
        <p:txBody>
          <a:bodyPr/>
          <a:lstStyle/>
          <a:p>
            <a:pPr>
              <a:spcBef>
                <a:spcPts val="360"/>
              </a:spcBef>
              <a:defRPr/>
            </a:pPr>
            <a:r>
              <a:rPr lang="en-US" altLang="zh-CN" sz="2400" b="1" kern="1200" dirty="0" smtClean="0">
                <a:solidFill>
                  <a:srgbClr val="006600"/>
                </a:solidFill>
                <a:cs typeface="Arial"/>
              </a:rPr>
              <a:t>Find parameter ranges </a:t>
            </a:r>
            <a:r>
              <a:rPr lang="en-US" altLang="zh-CN" sz="2400" b="1" dirty="0" smtClean="0">
                <a:ea typeface="SimSun" pitchFamily="2" charset="-122"/>
                <a:cs typeface="SimSun" pitchFamily="2" charset="-122"/>
              </a:rPr>
              <a:t>reproducing </a:t>
            </a:r>
            <a:r>
              <a:rPr lang="en-US" altLang="zh-CN" sz="2400" b="1" dirty="0" smtClean="0">
                <a:solidFill>
                  <a:srgbClr val="1F497D"/>
                </a:solidFill>
                <a:cs typeface="Arial"/>
              </a:rPr>
              <a:t>un-excitability:</a:t>
            </a:r>
          </a:p>
          <a:p>
            <a:pPr lvl="1">
              <a:spcBef>
                <a:spcPts val="1560"/>
              </a:spcBef>
              <a:defRPr/>
            </a:pPr>
            <a:r>
              <a:rPr lang="en-US" altLang="zh-CN" sz="2000" b="1" dirty="0" smtClean="0">
                <a:solidFill>
                  <a:srgbClr val="1F497D"/>
                </a:solidFill>
                <a:cs typeface="Arial"/>
              </a:rPr>
              <a:t>Restated </a:t>
            </a:r>
            <a:r>
              <a:rPr lang="en-US" altLang="zh-CN" sz="2000" b="1" dirty="0" smtClean="0">
                <a:solidFill>
                  <a:srgbClr val="000000"/>
                </a:solidFill>
                <a:cs typeface="Arial"/>
              </a:rPr>
              <a:t>as a</a:t>
            </a:r>
            <a:r>
              <a:rPr lang="en-US" altLang="zh-CN" sz="2000" b="1" dirty="0" smtClean="0">
                <a:cs typeface="Arial"/>
              </a:rPr>
              <a:t>n</a:t>
            </a:r>
            <a:r>
              <a:rPr lang="en-US" altLang="zh-CN" sz="2000" b="1" dirty="0" smtClean="0">
                <a:solidFill>
                  <a:srgbClr val="1F497D"/>
                </a:solidFill>
                <a:cs typeface="Arial"/>
              </a:rPr>
              <a:t> </a:t>
            </a:r>
            <a:r>
              <a:rPr lang="en-US" altLang="zh-CN" sz="2000" b="1" dirty="0" smtClean="0">
                <a:solidFill>
                  <a:srgbClr val="800000"/>
                </a:solidFill>
                <a:cs typeface="Arial"/>
              </a:rPr>
              <a:t>LTL formula:  </a:t>
            </a:r>
          </a:p>
        </p:txBody>
      </p:sp>
      <p:pic>
        <p:nvPicPr>
          <p:cNvPr id="20485" name="Picture 11"/>
          <p:cNvPicPr>
            <a:picLocks noGrp="1" noChangeAspect="1" noChangeArrowheads="1"/>
          </p:cNvPicPr>
          <p:nvPr>
            <p:ph sz="quarter" idx="3"/>
          </p:nvPr>
        </p:nvPicPr>
        <p:blipFill>
          <a:blip r:embed="rId4"/>
          <a:srcRect/>
          <a:stretch>
            <a:fillRect/>
          </a:stretch>
        </p:blipFill>
        <p:spPr>
          <a:xfrm>
            <a:off x="2147483647" y="2147483647"/>
            <a:ext cx="2147482688" cy="2127011875"/>
          </a:xfrm>
        </p:spPr>
      </p:pic>
      <p:graphicFrame>
        <p:nvGraphicFramePr>
          <p:cNvPr id="105474" name="Object 2"/>
          <p:cNvGraphicFramePr>
            <a:graphicFrameLocks noChangeAspect="1"/>
          </p:cNvGraphicFramePr>
          <p:nvPr/>
        </p:nvGraphicFramePr>
        <p:xfrm>
          <a:off x="4722812" y="1997075"/>
          <a:ext cx="1296988" cy="390525"/>
        </p:xfrm>
        <a:graphic>
          <a:graphicData uri="http://schemas.openxmlformats.org/presentationml/2006/ole">
            <p:oleObj spid="_x0000_s105474" name="Equation" r:id="rId5" imgW="673100" imgH="203200" progId="Equation.DSMT4">
              <p:embed/>
            </p:oleObj>
          </a:graphicData>
        </a:graphic>
      </p:graphicFrame>
      <p:sp>
        <p:nvSpPr>
          <p:cNvPr id="17" name="Rectangle 4"/>
          <p:cNvSpPr txBox="1">
            <a:spLocks noChangeArrowheads="1"/>
          </p:cNvSpPr>
          <p:nvPr/>
        </p:nvSpPr>
        <p:spPr bwMode="auto">
          <a:xfrm>
            <a:off x="304800" y="2590800"/>
            <a:ext cx="846455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400" noProof="0" dirty="0" smtClean="0">
                <a:solidFill>
                  <a:srgbClr val="006600"/>
                </a:solidFill>
                <a:latin typeface="+mn-lt"/>
                <a:ea typeface="ＭＳ Ｐゴシック" charset="-128"/>
                <a:cs typeface="Arial"/>
              </a:rPr>
              <a:t>I</a:t>
            </a:r>
            <a:r>
              <a:rPr kumimoji="0" lang="en-US" altLang="zh-CN" sz="2400" b="1" i="0" u="none" strike="noStrike" kern="1200" cap="none" spc="0" normalizeH="0" baseline="0" noProof="0" dirty="0" smtClean="0">
                <a:ln>
                  <a:noFill/>
                </a:ln>
                <a:solidFill>
                  <a:srgbClr val="006600"/>
                </a:solidFill>
                <a:effectLst/>
                <a:uLnTx/>
                <a:uFillTx/>
                <a:latin typeface="+mn-lt"/>
                <a:ea typeface="ＭＳ Ｐゴシック" charset="-128"/>
                <a:cs typeface="Arial"/>
              </a:rPr>
              <a:t>nitial</a:t>
            </a:r>
            <a:r>
              <a:rPr kumimoji="0" lang="en-US" altLang="zh-CN" sz="2400" b="1" i="0" u="none" strike="noStrike" kern="1200" cap="none" spc="0" normalizeH="0" noProof="0" dirty="0" smtClean="0">
                <a:ln>
                  <a:noFill/>
                </a:ln>
                <a:solidFill>
                  <a:srgbClr val="006600"/>
                </a:solidFill>
                <a:effectLst/>
                <a:uLnTx/>
                <a:uFillTx/>
                <a:latin typeface="+mn-lt"/>
                <a:ea typeface="ＭＳ Ｐゴシック" charset="-128"/>
                <a:cs typeface="Arial"/>
              </a:rPr>
              <a:t> region:</a:t>
            </a:r>
            <a:r>
              <a:rPr kumimoji="0" lang="en-US" altLang="zh-CN" sz="24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kumimoji="0" lang="en-US" altLang="zh-CN" sz="2000" b="1" i="0" u="none" strike="noStrike" kern="0" cap="none" spc="0" normalizeH="0" baseline="0" noProof="0" dirty="0" smtClean="0">
                <a:ln>
                  <a:noFill/>
                </a:ln>
                <a:solidFill>
                  <a:srgbClr val="000000"/>
                </a:solidFill>
                <a:effectLst/>
                <a:uLnTx/>
                <a:uFillTx/>
                <a:latin typeface="+mn-lt"/>
                <a:ea typeface="ＭＳ Ｐゴシック" charset="-128"/>
                <a:cs typeface="Arial"/>
              </a:rPr>
              <a:t>  </a:t>
            </a:r>
          </a:p>
        </p:txBody>
      </p:sp>
      <p:graphicFrame>
        <p:nvGraphicFramePr>
          <p:cNvPr id="105475" name="Object 3"/>
          <p:cNvGraphicFramePr>
            <a:graphicFrameLocks noChangeAspect="1"/>
          </p:cNvGraphicFramePr>
          <p:nvPr/>
        </p:nvGraphicFramePr>
        <p:xfrm>
          <a:off x="1114425" y="3276600"/>
          <a:ext cx="1200150" cy="390525"/>
        </p:xfrm>
        <a:graphic>
          <a:graphicData uri="http://schemas.openxmlformats.org/presentationml/2006/ole">
            <p:oleObj spid="_x0000_s105475" name="Equation" r:id="rId6" imgW="622300" imgH="203200" progId="Equation.DSMT4">
              <p:embed/>
            </p:oleObj>
          </a:graphicData>
        </a:graphic>
      </p:graphicFrame>
      <p:graphicFrame>
        <p:nvGraphicFramePr>
          <p:cNvPr id="105476" name="Object 4"/>
          <p:cNvGraphicFramePr>
            <a:graphicFrameLocks noChangeAspect="1"/>
          </p:cNvGraphicFramePr>
          <p:nvPr/>
        </p:nvGraphicFramePr>
        <p:xfrm>
          <a:off x="2590800" y="3287713"/>
          <a:ext cx="1420812" cy="366712"/>
        </p:xfrm>
        <a:graphic>
          <a:graphicData uri="http://schemas.openxmlformats.org/presentationml/2006/ole">
            <p:oleObj spid="_x0000_s105476" name="Equation" r:id="rId7" imgW="736600" imgH="190500" progId="Equation.DSMT4">
              <p:embed/>
            </p:oleObj>
          </a:graphicData>
        </a:graphic>
      </p:graphicFrame>
      <p:graphicFrame>
        <p:nvGraphicFramePr>
          <p:cNvPr id="105477" name="Object 5"/>
          <p:cNvGraphicFramePr>
            <a:graphicFrameLocks noChangeAspect="1"/>
          </p:cNvGraphicFramePr>
          <p:nvPr/>
        </p:nvGraphicFramePr>
        <p:xfrm>
          <a:off x="4373562" y="3287713"/>
          <a:ext cx="1493838" cy="366712"/>
        </p:xfrm>
        <a:graphic>
          <a:graphicData uri="http://schemas.openxmlformats.org/presentationml/2006/ole">
            <p:oleObj spid="_x0000_s105477" name="Equation" r:id="rId8" imgW="774700" imgH="190500" progId="Equation.DSMT4">
              <p:embed/>
            </p:oleObj>
          </a:graphicData>
        </a:graphic>
      </p:graphicFrame>
      <p:graphicFrame>
        <p:nvGraphicFramePr>
          <p:cNvPr id="105478" name="Object 6"/>
          <p:cNvGraphicFramePr>
            <a:graphicFrameLocks noChangeAspect="1"/>
          </p:cNvGraphicFramePr>
          <p:nvPr/>
        </p:nvGraphicFramePr>
        <p:xfrm>
          <a:off x="6172200" y="3300413"/>
          <a:ext cx="1446212" cy="341312"/>
        </p:xfrm>
        <a:graphic>
          <a:graphicData uri="http://schemas.openxmlformats.org/presentationml/2006/ole">
            <p:oleObj spid="_x0000_s105478" name="Equation" r:id="rId9" imgW="749300" imgH="177800" progId="Equation.DSMT4">
              <p:embed/>
            </p:oleObj>
          </a:graphicData>
        </a:graphic>
      </p:graphicFrame>
      <p:sp>
        <p:nvSpPr>
          <p:cNvPr id="23" name="Rectangle 4"/>
          <p:cNvSpPr txBox="1">
            <a:spLocks noChangeArrowheads="1"/>
          </p:cNvSpPr>
          <p:nvPr/>
        </p:nvSpPr>
        <p:spPr bwMode="auto">
          <a:xfrm>
            <a:off x="304800" y="3886200"/>
            <a:ext cx="846455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400" dirty="0" smtClean="0">
                <a:solidFill>
                  <a:srgbClr val="006600"/>
                </a:solidFill>
                <a:latin typeface="+mn-lt"/>
                <a:ea typeface="ＭＳ Ｐゴシック" charset="-128"/>
                <a:cs typeface="Arial"/>
              </a:rPr>
              <a:t>Uncertain parameter ranges</a:t>
            </a:r>
            <a:r>
              <a:rPr kumimoji="0" lang="en-US" altLang="zh-CN" sz="2400" b="1" i="0" u="none" strike="noStrike" kern="1200" cap="none" spc="0" normalizeH="0" noProof="0" dirty="0" smtClean="0">
                <a:ln>
                  <a:noFill/>
                </a:ln>
                <a:solidFill>
                  <a:srgbClr val="006600"/>
                </a:solidFill>
                <a:effectLst/>
                <a:uLnTx/>
                <a:uFillTx/>
                <a:latin typeface="+mn-lt"/>
                <a:ea typeface="ＭＳ Ｐゴシック" charset="-128"/>
                <a:cs typeface="Arial"/>
              </a:rPr>
              <a:t>:</a:t>
            </a:r>
            <a:r>
              <a:rPr kumimoji="0" lang="en-US" altLang="zh-CN" sz="24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kumimoji="0" lang="en-US" altLang="zh-CN" sz="2000" b="1" i="0" u="none" strike="noStrike" kern="0" cap="none" spc="0" normalizeH="0" baseline="0" noProof="0" dirty="0" smtClean="0">
                <a:ln>
                  <a:noFill/>
                </a:ln>
                <a:solidFill>
                  <a:srgbClr val="000000"/>
                </a:solidFill>
                <a:effectLst/>
                <a:uLnTx/>
                <a:uFillTx/>
                <a:latin typeface="+mn-lt"/>
                <a:ea typeface="ＭＳ Ｐゴシック" charset="-128"/>
                <a:cs typeface="Arial"/>
              </a:rPr>
              <a:t>  </a:t>
            </a:r>
          </a:p>
        </p:txBody>
      </p:sp>
      <p:graphicFrame>
        <p:nvGraphicFramePr>
          <p:cNvPr id="105479" name="Object 7"/>
          <p:cNvGraphicFramePr>
            <a:graphicFrameLocks noChangeAspect="1"/>
          </p:cNvGraphicFramePr>
          <p:nvPr/>
        </p:nvGraphicFramePr>
        <p:xfrm>
          <a:off x="957263" y="4538663"/>
          <a:ext cx="1517650" cy="439737"/>
        </p:xfrm>
        <a:graphic>
          <a:graphicData uri="http://schemas.openxmlformats.org/presentationml/2006/ole">
            <p:oleObj spid="_x0000_s105479" name="Equation" r:id="rId10" imgW="787400" imgH="228600" progId="Equation.DSMT4">
              <p:embed/>
            </p:oleObj>
          </a:graphicData>
        </a:graphic>
      </p:graphicFrame>
      <p:graphicFrame>
        <p:nvGraphicFramePr>
          <p:cNvPr id="105480" name="Object 8"/>
          <p:cNvGraphicFramePr>
            <a:graphicFrameLocks noChangeAspect="1"/>
          </p:cNvGraphicFramePr>
          <p:nvPr/>
        </p:nvGraphicFramePr>
        <p:xfrm>
          <a:off x="2579688" y="4537075"/>
          <a:ext cx="1446212" cy="439738"/>
        </p:xfrm>
        <a:graphic>
          <a:graphicData uri="http://schemas.openxmlformats.org/presentationml/2006/ole">
            <p:oleObj spid="_x0000_s105480" name="Equation" r:id="rId11" imgW="749300" imgH="228600" progId="Equation.DSMT4">
              <p:embed/>
            </p:oleObj>
          </a:graphicData>
        </a:graphic>
      </p:graphicFrame>
      <p:graphicFrame>
        <p:nvGraphicFramePr>
          <p:cNvPr id="105481" name="Object 9"/>
          <p:cNvGraphicFramePr>
            <a:graphicFrameLocks noChangeAspect="1"/>
          </p:cNvGraphicFramePr>
          <p:nvPr/>
        </p:nvGraphicFramePr>
        <p:xfrm>
          <a:off x="4252913" y="4562475"/>
          <a:ext cx="1738312" cy="390525"/>
        </p:xfrm>
        <a:graphic>
          <a:graphicData uri="http://schemas.openxmlformats.org/presentationml/2006/ole">
            <p:oleObj spid="_x0000_s105481" name="Equation" r:id="rId12" imgW="901700" imgH="203200" progId="Equation.DSMT4">
              <p:embed/>
            </p:oleObj>
          </a:graphicData>
        </a:graphic>
      </p:graphicFrame>
      <p:graphicFrame>
        <p:nvGraphicFramePr>
          <p:cNvPr id="105482" name="Object 10"/>
          <p:cNvGraphicFramePr>
            <a:graphicFrameLocks noChangeAspect="1"/>
          </p:cNvGraphicFramePr>
          <p:nvPr/>
        </p:nvGraphicFramePr>
        <p:xfrm>
          <a:off x="6064250" y="4562475"/>
          <a:ext cx="1666875" cy="388938"/>
        </p:xfrm>
        <a:graphic>
          <a:graphicData uri="http://schemas.openxmlformats.org/presentationml/2006/ole">
            <p:oleObj spid="_x0000_s105482" name="Equation" r:id="rId13" imgW="863600" imgH="203200" progId="Equation.DSMT4">
              <p:embed/>
            </p:oleObj>
          </a:graphicData>
        </a:graphic>
      </p:graphicFrame>
      <p:sp>
        <p:nvSpPr>
          <p:cNvPr id="16" name="Rectangle 4"/>
          <p:cNvSpPr txBox="1">
            <a:spLocks noChangeArrowheads="1"/>
          </p:cNvSpPr>
          <p:nvPr/>
        </p:nvSpPr>
        <p:spPr bwMode="auto">
          <a:xfrm>
            <a:off x="304800" y="5181600"/>
            <a:ext cx="846455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400" noProof="0" dirty="0" smtClean="0">
                <a:solidFill>
                  <a:srgbClr val="006600"/>
                </a:solidFill>
                <a:latin typeface="+mn-lt"/>
                <a:ea typeface="ＭＳ Ｐゴシック" charset="-128"/>
                <a:cs typeface="Arial"/>
              </a:rPr>
              <a:t>Stimulus</a:t>
            </a:r>
            <a:r>
              <a:rPr kumimoji="0" lang="en-US" altLang="zh-CN" sz="2400" b="1" i="0" u="none" strike="noStrike" kern="1200" cap="none" spc="0" normalizeH="0" noProof="0" dirty="0" smtClean="0">
                <a:ln>
                  <a:noFill/>
                </a:ln>
                <a:solidFill>
                  <a:srgbClr val="006600"/>
                </a:solidFill>
                <a:effectLst/>
                <a:uLnTx/>
                <a:uFillTx/>
                <a:latin typeface="+mn-lt"/>
                <a:ea typeface="ＭＳ Ｐゴシック" charset="-128"/>
                <a:cs typeface="Arial"/>
              </a:rPr>
              <a:t>: </a:t>
            </a:r>
            <a:r>
              <a:rPr lang="en-US" altLang="zh-CN" sz="2400" dirty="0" smtClean="0">
                <a:latin typeface="+mn-lt"/>
                <a:ea typeface="ＭＳ Ｐゴシック" charset="-128"/>
                <a:cs typeface="Arial"/>
              </a:rPr>
              <a:t>  </a:t>
            </a:r>
            <a:r>
              <a:rPr kumimoji="0" lang="en-US" altLang="zh-CN" sz="2400" b="1" i="0" u="none" strike="noStrike" kern="1200" cap="none" spc="0" normalizeH="0" baseline="0" noProof="0" dirty="0" smtClean="0">
                <a:ln>
                  <a:noFill/>
                </a:ln>
                <a:effectLst/>
                <a:uLnTx/>
                <a:uFillTx/>
                <a:latin typeface="+mn-lt"/>
                <a:ea typeface="ＭＳ Ｐゴシック" charset="-128"/>
                <a:cs typeface="Arial"/>
              </a:rPr>
              <a:t> </a:t>
            </a:r>
            <a:r>
              <a:rPr kumimoji="0" lang="en-US" altLang="zh-CN" sz="2000" b="1" i="0" u="none" strike="noStrike" kern="0" cap="none" spc="0" normalizeH="0" baseline="0" noProof="0" dirty="0" smtClean="0">
                <a:ln>
                  <a:noFill/>
                </a:ln>
                <a:effectLst/>
                <a:uLnTx/>
                <a:uFillTx/>
                <a:latin typeface="+mn-lt"/>
                <a:ea typeface="ＭＳ Ｐゴシック" charset="-128"/>
                <a:cs typeface="Arial"/>
              </a:rPr>
              <a:t>  </a:t>
            </a:r>
          </a:p>
        </p:txBody>
      </p:sp>
      <p:graphicFrame>
        <p:nvGraphicFramePr>
          <p:cNvPr id="105485" name="Object 13"/>
          <p:cNvGraphicFramePr>
            <a:graphicFrameLocks noChangeAspect="1"/>
          </p:cNvGraphicFramePr>
          <p:nvPr/>
        </p:nvGraphicFramePr>
        <p:xfrm>
          <a:off x="2362200" y="5280025"/>
          <a:ext cx="635000" cy="293688"/>
        </p:xfrm>
        <a:graphic>
          <a:graphicData uri="http://schemas.openxmlformats.org/presentationml/2006/ole">
            <p:oleObj spid="_x0000_s105485" name="Equation" r:id="rId14" imgW="330200" imgH="1524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537604">
                                            <p:txEl>
                                              <p:pRg st="0" end="0"/>
                                            </p:txEl>
                                          </p:spTgt>
                                        </p:tgtEl>
                                        <p:attrNameLst>
                                          <p:attrName>style.opacity</p:attrName>
                                        </p:attrNameLst>
                                      </p:cBhvr>
                                      <p:to>
                                        <p:strVal val="0.5"/>
                                      </p:to>
                                    </p:set>
                                    <p:animEffect filter="image" prLst="opacity: 0.5">
                                      <p:cBhvr rctx="IE">
                                        <p:cTn id="7" dur="indefinite"/>
                                        <p:tgtEl>
                                          <p:spTgt spid="537604">
                                            <p:txEl>
                                              <p:pRg st="0" end="0"/>
                                            </p:txEl>
                                          </p:spTgt>
                                        </p:tgtEl>
                                      </p:cBhvr>
                                    </p:animEffect>
                                  </p:childTnLst>
                                </p:cTn>
                              </p:par>
                              <p:par>
                                <p:cTn id="8" presetID="9" presetClass="emph" presetSubtype="0" grpId="0" nodeType="withEffect">
                                  <p:stCondLst>
                                    <p:cond delay="0"/>
                                  </p:stCondLst>
                                  <p:childTnLst>
                                    <p:set>
                                      <p:cBhvr rctx="PPT">
                                        <p:cTn id="9" dur="indefinite"/>
                                        <p:tgtEl>
                                          <p:spTgt spid="537604">
                                            <p:txEl>
                                              <p:pRg st="1" end="1"/>
                                            </p:txEl>
                                          </p:spTgt>
                                        </p:tgtEl>
                                        <p:attrNameLst>
                                          <p:attrName>style.opacity</p:attrName>
                                        </p:attrNameLst>
                                      </p:cBhvr>
                                      <p:to>
                                        <p:strVal val="0.5"/>
                                      </p:to>
                                    </p:set>
                                    <p:animEffect filter="image" prLst="opacity: 0.5">
                                      <p:cBhvr rctx="IE">
                                        <p:cTn id="10" dur="indefinite"/>
                                        <p:tgtEl>
                                          <p:spTgt spid="537604">
                                            <p:txEl>
                                              <p:pRg st="1" end="1"/>
                                            </p:txEl>
                                          </p:spTgt>
                                        </p:tgtEl>
                                      </p:cBhvr>
                                    </p:animEffect>
                                  </p:childTnLst>
                                </p:cTn>
                              </p:par>
                              <p:par>
                                <p:cTn id="11" presetID="9" presetClass="emph" presetSubtype="0" nodeType="withEffect">
                                  <p:stCondLst>
                                    <p:cond delay="0"/>
                                  </p:stCondLst>
                                  <p:childTnLst>
                                    <p:set>
                                      <p:cBhvr rctx="PPT">
                                        <p:cTn id="12" dur="indefinite"/>
                                        <p:tgtEl>
                                          <p:spTgt spid="105474"/>
                                        </p:tgtEl>
                                        <p:attrNameLst>
                                          <p:attrName>style.opacity</p:attrName>
                                        </p:attrNameLst>
                                      </p:cBhvr>
                                      <p:to>
                                        <p:strVal val="0.5"/>
                                      </p:to>
                                    </p:set>
                                    <p:animEffect filter="image" prLst="opacity: 0.5">
                                      <p:cBhvr rctx="IE">
                                        <p:cTn id="13" dur="indefinite"/>
                                        <p:tgtEl>
                                          <p:spTgt spid="10547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547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547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547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547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mph" presetSubtype="0" grpId="1" nodeType="clickEffect">
                                  <p:stCondLst>
                                    <p:cond delay="0"/>
                                  </p:stCondLst>
                                  <p:childTnLst>
                                    <p:set>
                                      <p:cBhvr rctx="PPT">
                                        <p:cTn id="27" dur="indefinite"/>
                                        <p:tgtEl>
                                          <p:spTgt spid="17"/>
                                        </p:tgtEl>
                                        <p:attrNameLst>
                                          <p:attrName>style.opacity</p:attrName>
                                        </p:attrNameLst>
                                      </p:cBhvr>
                                      <p:to>
                                        <p:strVal val="0.5"/>
                                      </p:to>
                                    </p:set>
                                    <p:animEffect filter="image" prLst="opacity: 0.5">
                                      <p:cBhvr rctx="IE">
                                        <p:cTn id="28" dur="indefinite"/>
                                        <p:tgtEl>
                                          <p:spTgt spid="17"/>
                                        </p:tgtEl>
                                      </p:cBhvr>
                                    </p:animEffect>
                                  </p:childTnLst>
                                </p:cTn>
                              </p:par>
                              <p:par>
                                <p:cTn id="29" presetID="9" presetClass="emph" presetSubtype="0" nodeType="withEffect">
                                  <p:stCondLst>
                                    <p:cond delay="0"/>
                                  </p:stCondLst>
                                  <p:childTnLst>
                                    <p:set>
                                      <p:cBhvr rctx="PPT">
                                        <p:cTn id="30" dur="indefinite"/>
                                        <p:tgtEl>
                                          <p:spTgt spid="105478"/>
                                        </p:tgtEl>
                                        <p:attrNameLst>
                                          <p:attrName>style.opacity</p:attrName>
                                        </p:attrNameLst>
                                      </p:cBhvr>
                                      <p:to>
                                        <p:strVal val="0.5"/>
                                      </p:to>
                                    </p:set>
                                    <p:animEffect filter="image" prLst="opacity: 0.5">
                                      <p:cBhvr rctx="IE">
                                        <p:cTn id="31" dur="indefinite"/>
                                        <p:tgtEl>
                                          <p:spTgt spid="105478"/>
                                        </p:tgtEl>
                                      </p:cBhvr>
                                    </p:animEffect>
                                  </p:childTnLst>
                                </p:cTn>
                              </p:par>
                              <p:par>
                                <p:cTn id="32" presetID="9" presetClass="emph" presetSubtype="0" nodeType="withEffect">
                                  <p:stCondLst>
                                    <p:cond delay="0"/>
                                  </p:stCondLst>
                                  <p:childTnLst>
                                    <p:set>
                                      <p:cBhvr rctx="PPT">
                                        <p:cTn id="33" dur="indefinite"/>
                                        <p:tgtEl>
                                          <p:spTgt spid="105477"/>
                                        </p:tgtEl>
                                        <p:attrNameLst>
                                          <p:attrName>style.opacity</p:attrName>
                                        </p:attrNameLst>
                                      </p:cBhvr>
                                      <p:to>
                                        <p:strVal val="0.5"/>
                                      </p:to>
                                    </p:set>
                                    <p:animEffect filter="image" prLst="opacity: 0.5">
                                      <p:cBhvr rctx="IE">
                                        <p:cTn id="34" dur="indefinite"/>
                                        <p:tgtEl>
                                          <p:spTgt spid="105477"/>
                                        </p:tgtEl>
                                      </p:cBhvr>
                                    </p:animEffect>
                                  </p:childTnLst>
                                </p:cTn>
                              </p:par>
                              <p:par>
                                <p:cTn id="35" presetID="9" presetClass="emph" presetSubtype="0" nodeType="withEffect">
                                  <p:stCondLst>
                                    <p:cond delay="0"/>
                                  </p:stCondLst>
                                  <p:childTnLst>
                                    <p:set>
                                      <p:cBhvr rctx="PPT">
                                        <p:cTn id="36" dur="indefinite"/>
                                        <p:tgtEl>
                                          <p:spTgt spid="105475"/>
                                        </p:tgtEl>
                                        <p:attrNameLst>
                                          <p:attrName>style.opacity</p:attrName>
                                        </p:attrNameLst>
                                      </p:cBhvr>
                                      <p:to>
                                        <p:strVal val="0.5"/>
                                      </p:to>
                                    </p:set>
                                    <p:animEffect filter="image" prLst="opacity: 0.5">
                                      <p:cBhvr rctx="IE">
                                        <p:cTn id="37" dur="indefinite"/>
                                        <p:tgtEl>
                                          <p:spTgt spid="105475"/>
                                        </p:tgtEl>
                                      </p:cBhvr>
                                    </p:animEffect>
                                  </p:childTnLst>
                                </p:cTn>
                              </p:par>
                              <p:par>
                                <p:cTn id="38" presetID="9" presetClass="emph" presetSubtype="0" nodeType="withEffect">
                                  <p:stCondLst>
                                    <p:cond delay="0"/>
                                  </p:stCondLst>
                                  <p:childTnLst>
                                    <p:set>
                                      <p:cBhvr rctx="PPT">
                                        <p:cTn id="39" dur="indefinite"/>
                                        <p:tgtEl>
                                          <p:spTgt spid="105476"/>
                                        </p:tgtEl>
                                        <p:attrNameLst>
                                          <p:attrName>style.opacity</p:attrName>
                                        </p:attrNameLst>
                                      </p:cBhvr>
                                      <p:to>
                                        <p:strVal val="0.5"/>
                                      </p:to>
                                    </p:set>
                                    <p:animEffect filter="image" prLst="opacity: 0.5">
                                      <p:cBhvr rctx="IE">
                                        <p:cTn id="40" dur="indefinite"/>
                                        <p:tgtEl>
                                          <p:spTgt spid="105476"/>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547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4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4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4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mph" presetSubtype="0" grpId="1" nodeType="clickEffect">
                                  <p:stCondLst>
                                    <p:cond delay="0"/>
                                  </p:stCondLst>
                                  <p:childTnLst>
                                    <p:set>
                                      <p:cBhvr rctx="PPT">
                                        <p:cTn id="54" dur="indefinite"/>
                                        <p:tgtEl>
                                          <p:spTgt spid="23"/>
                                        </p:tgtEl>
                                        <p:attrNameLst>
                                          <p:attrName>style.opacity</p:attrName>
                                        </p:attrNameLst>
                                      </p:cBhvr>
                                      <p:to>
                                        <p:strVal val="0.5"/>
                                      </p:to>
                                    </p:set>
                                    <p:animEffect filter="image" prLst="opacity: 0.5">
                                      <p:cBhvr rctx="IE">
                                        <p:cTn id="55" dur="indefinite"/>
                                        <p:tgtEl>
                                          <p:spTgt spid="23"/>
                                        </p:tgtEl>
                                      </p:cBhvr>
                                    </p:animEffect>
                                  </p:childTnLst>
                                </p:cTn>
                              </p:par>
                              <p:par>
                                <p:cTn id="56" presetID="9" presetClass="emph" presetSubtype="0" nodeType="withEffect">
                                  <p:stCondLst>
                                    <p:cond delay="0"/>
                                  </p:stCondLst>
                                  <p:childTnLst>
                                    <p:set>
                                      <p:cBhvr rctx="PPT">
                                        <p:cTn id="57" dur="indefinite"/>
                                        <p:tgtEl>
                                          <p:spTgt spid="105482"/>
                                        </p:tgtEl>
                                        <p:attrNameLst>
                                          <p:attrName>style.opacity</p:attrName>
                                        </p:attrNameLst>
                                      </p:cBhvr>
                                      <p:to>
                                        <p:strVal val="0.5"/>
                                      </p:to>
                                    </p:set>
                                    <p:animEffect filter="image" prLst="opacity: 0.5">
                                      <p:cBhvr rctx="IE">
                                        <p:cTn id="58" dur="indefinite"/>
                                        <p:tgtEl>
                                          <p:spTgt spid="105482"/>
                                        </p:tgtEl>
                                      </p:cBhvr>
                                    </p:animEffect>
                                  </p:childTnLst>
                                </p:cTn>
                              </p:par>
                              <p:par>
                                <p:cTn id="59" presetID="9" presetClass="emph" presetSubtype="0" nodeType="withEffect">
                                  <p:stCondLst>
                                    <p:cond delay="0"/>
                                  </p:stCondLst>
                                  <p:childTnLst>
                                    <p:set>
                                      <p:cBhvr rctx="PPT">
                                        <p:cTn id="60" dur="indefinite"/>
                                        <p:tgtEl>
                                          <p:spTgt spid="105481"/>
                                        </p:tgtEl>
                                        <p:attrNameLst>
                                          <p:attrName>style.opacity</p:attrName>
                                        </p:attrNameLst>
                                      </p:cBhvr>
                                      <p:to>
                                        <p:strVal val="0.5"/>
                                      </p:to>
                                    </p:set>
                                    <p:animEffect filter="image" prLst="opacity: 0.5">
                                      <p:cBhvr rctx="IE">
                                        <p:cTn id="61" dur="indefinite"/>
                                        <p:tgtEl>
                                          <p:spTgt spid="105481"/>
                                        </p:tgtEl>
                                      </p:cBhvr>
                                    </p:animEffect>
                                  </p:childTnLst>
                                </p:cTn>
                              </p:par>
                              <p:par>
                                <p:cTn id="62" presetID="9" presetClass="emph" presetSubtype="0" nodeType="withEffect">
                                  <p:stCondLst>
                                    <p:cond delay="0"/>
                                  </p:stCondLst>
                                  <p:childTnLst>
                                    <p:set>
                                      <p:cBhvr rctx="PPT">
                                        <p:cTn id="63" dur="indefinite"/>
                                        <p:tgtEl>
                                          <p:spTgt spid="105479"/>
                                        </p:tgtEl>
                                        <p:attrNameLst>
                                          <p:attrName>style.opacity</p:attrName>
                                        </p:attrNameLst>
                                      </p:cBhvr>
                                      <p:to>
                                        <p:strVal val="0.5"/>
                                      </p:to>
                                    </p:set>
                                    <p:animEffect filter="image" prLst="opacity: 0.5">
                                      <p:cBhvr rctx="IE">
                                        <p:cTn id="64" dur="indefinite"/>
                                        <p:tgtEl>
                                          <p:spTgt spid="105479"/>
                                        </p:tgtEl>
                                      </p:cBhvr>
                                    </p:animEffect>
                                  </p:childTnLst>
                                </p:cTn>
                              </p:par>
                              <p:par>
                                <p:cTn id="65" presetID="9" presetClass="emph" presetSubtype="0" nodeType="withEffect">
                                  <p:stCondLst>
                                    <p:cond delay="0"/>
                                  </p:stCondLst>
                                  <p:childTnLst>
                                    <p:set>
                                      <p:cBhvr rctx="PPT">
                                        <p:cTn id="66" dur="indefinite"/>
                                        <p:tgtEl>
                                          <p:spTgt spid="105480"/>
                                        </p:tgtEl>
                                        <p:attrNameLst>
                                          <p:attrName>style.opacity</p:attrName>
                                        </p:attrNameLst>
                                      </p:cBhvr>
                                      <p:to>
                                        <p:strVal val="0.5"/>
                                      </p:to>
                                    </p:set>
                                    <p:animEffect filter="image" prLst="opacity: 0.5">
                                      <p:cBhvr rctx="IE">
                                        <p:cTn id="67" dur="indefinite"/>
                                        <p:tgtEl>
                                          <p:spTgt spid="105480"/>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05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4" grpId="0" build="p"/>
      <p:bldP spid="17" grpId="0"/>
      <p:bldP spid="17" grpId="1"/>
      <p:bldP spid="23" grpId="0"/>
      <p:bldP spid="23" grpId="1"/>
      <p:bldP spid="16"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 name="Rectangle 90"/>
          <p:cNvSpPr/>
          <p:nvPr/>
        </p:nvSpPr>
        <p:spPr bwMode="auto">
          <a:xfrm>
            <a:off x="4419600" y="1744662"/>
            <a:ext cx="1600200" cy="2209800"/>
          </a:xfrm>
          <a:prstGeom prst="rect">
            <a:avLst/>
          </a:prstGeom>
          <a:solidFill>
            <a:schemeClr val="accent4">
              <a:lumMod val="40000"/>
              <a:lumOff val="60000"/>
            </a:schemeClr>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2" name="Rectangle 91"/>
          <p:cNvSpPr/>
          <p:nvPr/>
        </p:nvSpPr>
        <p:spPr bwMode="auto">
          <a:xfrm>
            <a:off x="6019800" y="1744662"/>
            <a:ext cx="1600200" cy="2209800"/>
          </a:xfrm>
          <a:prstGeom prst="rect">
            <a:avLst/>
          </a:prstGeom>
          <a:solidFill>
            <a:schemeClr val="accent3">
              <a:lumMod val="40000"/>
              <a:lumOff val="60000"/>
            </a:schemeClr>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0" name="Rectangle 89"/>
          <p:cNvSpPr/>
          <p:nvPr/>
        </p:nvSpPr>
        <p:spPr bwMode="auto">
          <a:xfrm>
            <a:off x="2819400" y="1744662"/>
            <a:ext cx="1600200" cy="2209800"/>
          </a:xfrm>
          <a:prstGeom prst="rect">
            <a:avLst/>
          </a:prstGeom>
          <a:solidFill>
            <a:srgbClr val="CCECFF"/>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88" name="Rectangle 87"/>
          <p:cNvSpPr/>
          <p:nvPr/>
        </p:nvSpPr>
        <p:spPr bwMode="auto">
          <a:xfrm>
            <a:off x="1752600" y="1744662"/>
            <a:ext cx="1066800" cy="2209800"/>
          </a:xfrm>
          <a:prstGeom prst="rect">
            <a:avLst/>
          </a:prstGeom>
          <a:solidFill>
            <a:srgbClr val="E1B45C"/>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37602" name="Rectangle 2"/>
          <p:cNvSpPr>
            <a:spLocks noGrp="1" noChangeArrowheads="1"/>
          </p:cNvSpPr>
          <p:nvPr>
            <p:ph type="title"/>
          </p:nvPr>
        </p:nvSpPr>
        <p:spPr>
          <a:xfrm>
            <a:off x="457200" y="236538"/>
            <a:ext cx="8229600" cy="677862"/>
          </a:xfrm>
        </p:spPr>
        <p:txBody>
          <a:bodyPr/>
          <a:lstStyle/>
          <a:p>
            <a:pPr>
              <a:defRPr/>
            </a:pPr>
            <a:r>
              <a:rPr lang="en-US" sz="3200" b="1" dirty="0" smtClean="0">
                <a:solidFill>
                  <a:srgbClr val="A50021"/>
                </a:solidFill>
                <a:latin typeface="+mn-lt"/>
              </a:rPr>
              <a:t>State Space Partition</a:t>
            </a:r>
            <a:endParaRPr lang="en-US" sz="3200" b="1" dirty="0">
              <a:solidFill>
                <a:srgbClr val="A50021"/>
              </a:solidFill>
              <a:latin typeface="+mn-lt"/>
            </a:endParaRPr>
          </a:p>
        </p:txBody>
      </p:sp>
      <p:sp>
        <p:nvSpPr>
          <p:cNvPr id="537604" name="Rectangle 4"/>
          <p:cNvSpPr>
            <a:spLocks noGrp="1" noChangeArrowheads="1"/>
          </p:cNvSpPr>
          <p:nvPr>
            <p:ph type="body" sz="half" idx="1"/>
          </p:nvPr>
        </p:nvSpPr>
        <p:spPr>
          <a:xfrm>
            <a:off x="990600" y="4724400"/>
            <a:ext cx="7467600" cy="990600"/>
          </a:xfrm>
        </p:spPr>
        <p:txBody>
          <a:bodyPr/>
          <a:lstStyle/>
          <a:p>
            <a:pPr>
              <a:spcBef>
                <a:spcPts val="360"/>
              </a:spcBef>
              <a:defRPr/>
            </a:pPr>
            <a:r>
              <a:rPr lang="en-US" altLang="zh-CN" sz="2400" b="1" kern="1200" dirty="0" err="1" smtClean="0">
                <a:solidFill>
                  <a:srgbClr val="006600"/>
                </a:solidFill>
                <a:cs typeface="Arial"/>
              </a:rPr>
              <a:t>Hyperrectangles</a:t>
            </a:r>
            <a:r>
              <a:rPr lang="en-US" altLang="zh-CN" sz="2400" b="1" kern="1200" dirty="0" smtClean="0">
                <a:solidFill>
                  <a:srgbClr val="006600"/>
                </a:solidFill>
                <a:cs typeface="Arial"/>
              </a:rPr>
              <a:t>: </a:t>
            </a:r>
            <a:r>
              <a:rPr lang="en-US" altLang="zh-CN" sz="2400" b="1" dirty="0" smtClean="0">
                <a:ea typeface="SimSun" pitchFamily="2" charset="-122"/>
                <a:cs typeface="SimSun" pitchFamily="2" charset="-122"/>
              </a:rPr>
              <a:t>4 dimensional (</a:t>
            </a:r>
            <a:r>
              <a:rPr lang="en-US" altLang="zh-CN" sz="2400" b="1" dirty="0" err="1" smtClean="0">
                <a:ea typeface="SimSun" pitchFamily="2" charset="-122"/>
                <a:cs typeface="SimSun" pitchFamily="2" charset="-122"/>
              </a:rPr>
              <a:t>uv</a:t>
            </a:r>
            <a:r>
              <a:rPr lang="en-US" altLang="zh-CN" sz="2400" b="1" dirty="0" smtClean="0">
                <a:ea typeface="SimSun" pitchFamily="2" charset="-122"/>
                <a:cs typeface="SimSun" pitchFamily="2" charset="-122"/>
              </a:rPr>
              <a:t>-projection)</a:t>
            </a:r>
            <a:endParaRPr lang="en-US" altLang="zh-CN" sz="2400" b="1" dirty="0" smtClean="0">
              <a:solidFill>
                <a:srgbClr val="1F497D"/>
              </a:solidFill>
              <a:cs typeface="Arial"/>
            </a:endParaRPr>
          </a:p>
          <a:p>
            <a:pPr lvl="1">
              <a:spcBef>
                <a:spcPts val="1560"/>
              </a:spcBef>
              <a:defRPr/>
            </a:pPr>
            <a:r>
              <a:rPr lang="en-US" altLang="zh-CN" sz="2000" b="1" dirty="0" smtClean="0">
                <a:solidFill>
                  <a:srgbClr val="1F497D"/>
                </a:solidFill>
                <a:cs typeface="Arial"/>
              </a:rPr>
              <a:t>Arrows: </a:t>
            </a:r>
            <a:r>
              <a:rPr lang="en-US" altLang="zh-CN" sz="2000" b="1" dirty="0" smtClean="0">
                <a:solidFill>
                  <a:srgbClr val="000000"/>
                </a:solidFill>
                <a:cs typeface="Arial"/>
              </a:rPr>
              <a:t>indicate the </a:t>
            </a:r>
            <a:r>
              <a:rPr lang="en-US" altLang="zh-CN" sz="2000" b="1" dirty="0" smtClean="0">
                <a:solidFill>
                  <a:srgbClr val="800000"/>
                </a:solidFill>
                <a:cs typeface="Arial"/>
              </a:rPr>
              <a:t>vector field  </a:t>
            </a:r>
          </a:p>
        </p:txBody>
      </p:sp>
      <p:pic>
        <p:nvPicPr>
          <p:cNvPr id="20485" name="Picture 11"/>
          <p:cNvPicPr>
            <a:picLocks noGrp="1" noChangeAspect="1" noChangeArrowheads="1"/>
          </p:cNvPicPr>
          <p:nvPr>
            <p:ph sz="quarter" idx="3"/>
          </p:nvPr>
        </p:nvPicPr>
        <p:blipFill>
          <a:blip r:embed="rId4"/>
          <a:srcRect/>
          <a:stretch>
            <a:fillRect/>
          </a:stretch>
        </p:blipFill>
        <p:spPr>
          <a:xfrm>
            <a:off x="2147483647" y="2147483647"/>
            <a:ext cx="2147482688" cy="2127011875"/>
          </a:xfrm>
        </p:spPr>
      </p:pic>
      <p:cxnSp>
        <p:nvCxnSpPr>
          <p:cNvPr id="18" name="Straight Arrow Connector 17"/>
          <p:cNvCxnSpPr/>
          <p:nvPr/>
        </p:nvCxnSpPr>
        <p:spPr bwMode="auto">
          <a:xfrm>
            <a:off x="7086600" y="3954462"/>
            <a:ext cx="914400" cy="1588"/>
          </a:xfrm>
          <a:prstGeom prst="straightConnector1">
            <a:avLst/>
          </a:prstGeom>
          <a:noFill/>
          <a:ln w="2540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rot="5400000" flipH="1" flipV="1">
            <a:off x="381000" y="2582862"/>
            <a:ext cx="2743994" cy="794"/>
          </a:xfrm>
          <a:prstGeom prst="straightConnector1">
            <a:avLst/>
          </a:prstGeom>
          <a:noFill/>
          <a:ln w="25400" cap="flat" cmpd="sng" algn="ctr">
            <a:solidFill>
              <a:schemeClr val="tx1"/>
            </a:solidFill>
            <a:prstDash val="solid"/>
            <a:round/>
            <a:headEnd type="none" w="med" len="med"/>
            <a:tailEnd type="arrow"/>
          </a:ln>
          <a:effectLst/>
        </p:spPr>
      </p:cxnSp>
      <p:cxnSp>
        <p:nvCxnSpPr>
          <p:cNvPr id="24" name="Straight Connector 23"/>
          <p:cNvCxnSpPr/>
          <p:nvPr/>
        </p:nvCxnSpPr>
        <p:spPr bwMode="auto">
          <a:xfrm>
            <a:off x="1753394" y="1744662"/>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6" name="Straight Connector 25"/>
          <p:cNvCxnSpPr/>
          <p:nvPr/>
        </p:nvCxnSpPr>
        <p:spPr bwMode="auto">
          <a:xfrm>
            <a:off x="1753394" y="2124074"/>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8" name="Straight Connector 27"/>
          <p:cNvCxnSpPr/>
          <p:nvPr/>
        </p:nvCxnSpPr>
        <p:spPr bwMode="auto">
          <a:xfrm rot="5400000">
            <a:off x="11803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29" name="Straight Connector 28"/>
          <p:cNvCxnSpPr/>
          <p:nvPr/>
        </p:nvCxnSpPr>
        <p:spPr bwMode="auto">
          <a:xfrm rot="5400000">
            <a:off x="1715294"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rot="5400000">
            <a:off x="2247105"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1" name="Straight Connector 30"/>
          <p:cNvCxnSpPr/>
          <p:nvPr/>
        </p:nvCxnSpPr>
        <p:spPr bwMode="auto">
          <a:xfrm rot="5400000">
            <a:off x="3848894"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2" name="Straight Connector 31"/>
          <p:cNvCxnSpPr/>
          <p:nvPr/>
        </p:nvCxnSpPr>
        <p:spPr bwMode="auto">
          <a:xfrm rot="5400000">
            <a:off x="2780505"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rot="5400000">
            <a:off x="3313906"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4" name="Straight Connector 33"/>
          <p:cNvCxnSpPr/>
          <p:nvPr/>
        </p:nvCxnSpPr>
        <p:spPr bwMode="auto">
          <a:xfrm rot="5400000">
            <a:off x="6514306"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5" name="Straight Connector 34"/>
          <p:cNvCxnSpPr/>
          <p:nvPr/>
        </p:nvCxnSpPr>
        <p:spPr bwMode="auto">
          <a:xfrm rot="5400000">
            <a:off x="43807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6" name="Straight Connector 35"/>
          <p:cNvCxnSpPr/>
          <p:nvPr/>
        </p:nvCxnSpPr>
        <p:spPr bwMode="auto">
          <a:xfrm rot="5400000">
            <a:off x="4915694"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7" name="Straight Connector 36"/>
          <p:cNvCxnSpPr/>
          <p:nvPr/>
        </p:nvCxnSpPr>
        <p:spPr bwMode="auto">
          <a:xfrm rot="5400000">
            <a:off x="59809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8" name="Straight Connector 37"/>
          <p:cNvCxnSpPr/>
          <p:nvPr/>
        </p:nvCxnSpPr>
        <p:spPr bwMode="auto">
          <a:xfrm rot="5400000">
            <a:off x="5447506" y="2848768"/>
            <a:ext cx="2209800" cy="1588"/>
          </a:xfrm>
          <a:prstGeom prst="line">
            <a:avLst/>
          </a:prstGeom>
          <a:noFill/>
          <a:ln w="15875" cap="flat" cmpd="sng" algn="ctr">
            <a:solidFill>
              <a:schemeClr val="tx1"/>
            </a:solidFill>
            <a:prstDash val="solid"/>
            <a:round/>
            <a:headEnd type="none" w="med" len="med"/>
            <a:tailEnd type="none" w="lg" len="lg"/>
          </a:ln>
          <a:effectLst/>
        </p:spPr>
      </p:cxnSp>
      <p:graphicFrame>
        <p:nvGraphicFramePr>
          <p:cNvPr id="107531" name="Object 11"/>
          <p:cNvGraphicFramePr>
            <a:graphicFrameLocks noChangeAspect="1"/>
          </p:cNvGraphicFramePr>
          <p:nvPr/>
        </p:nvGraphicFramePr>
        <p:xfrm>
          <a:off x="7772400" y="3573462"/>
          <a:ext cx="244475" cy="244475"/>
        </p:xfrm>
        <a:graphic>
          <a:graphicData uri="http://schemas.openxmlformats.org/presentationml/2006/ole">
            <p:oleObj spid="_x0000_s107531" name="Equation" r:id="rId5" imgW="127000" imgH="127000" progId="Equation.DSMT4">
              <p:embed/>
            </p:oleObj>
          </a:graphicData>
        </a:graphic>
      </p:graphicFrame>
      <p:graphicFrame>
        <p:nvGraphicFramePr>
          <p:cNvPr id="107532" name="Object 12"/>
          <p:cNvGraphicFramePr>
            <a:graphicFrameLocks noChangeAspect="1"/>
          </p:cNvGraphicFramePr>
          <p:nvPr/>
        </p:nvGraphicFramePr>
        <p:xfrm>
          <a:off x="1447800" y="1211262"/>
          <a:ext cx="220662" cy="244475"/>
        </p:xfrm>
        <a:graphic>
          <a:graphicData uri="http://schemas.openxmlformats.org/presentationml/2006/ole">
            <p:oleObj spid="_x0000_s107532" name="Equation" r:id="rId6" imgW="114300" imgH="127000" progId="Equation.DSMT4">
              <p:embed/>
            </p:oleObj>
          </a:graphicData>
        </a:graphic>
      </p:graphicFrame>
      <p:graphicFrame>
        <p:nvGraphicFramePr>
          <p:cNvPr id="107533" name="Object 13"/>
          <p:cNvGraphicFramePr>
            <a:graphicFrameLocks noChangeAspect="1"/>
          </p:cNvGraphicFramePr>
          <p:nvPr/>
        </p:nvGraphicFramePr>
        <p:xfrm>
          <a:off x="1085850" y="1516062"/>
          <a:ext cx="590550" cy="292100"/>
        </p:xfrm>
        <a:graphic>
          <a:graphicData uri="http://schemas.openxmlformats.org/presentationml/2006/ole">
            <p:oleObj spid="_x0000_s107533" name="Equation" r:id="rId7" imgW="304800" imgH="152400" progId="Equation.DSMT4">
              <p:embed/>
            </p:oleObj>
          </a:graphicData>
        </a:graphic>
      </p:graphicFrame>
      <p:graphicFrame>
        <p:nvGraphicFramePr>
          <p:cNvPr id="107534" name="Object 14"/>
          <p:cNvGraphicFramePr>
            <a:graphicFrameLocks noChangeAspect="1"/>
          </p:cNvGraphicFramePr>
          <p:nvPr/>
        </p:nvGraphicFramePr>
        <p:xfrm>
          <a:off x="1066800" y="1973262"/>
          <a:ext cx="614363" cy="315913"/>
        </p:xfrm>
        <a:graphic>
          <a:graphicData uri="http://schemas.openxmlformats.org/presentationml/2006/ole">
            <p:oleObj spid="_x0000_s107534" name="Equation" r:id="rId8" imgW="317500" imgH="165100" progId="Equation.DSMT4">
              <p:embed/>
            </p:oleObj>
          </a:graphicData>
        </a:graphic>
      </p:graphicFrame>
      <p:graphicFrame>
        <p:nvGraphicFramePr>
          <p:cNvPr id="107535" name="Object 15"/>
          <p:cNvGraphicFramePr>
            <a:graphicFrameLocks noChangeAspect="1"/>
          </p:cNvGraphicFramePr>
          <p:nvPr/>
        </p:nvGraphicFramePr>
        <p:xfrm>
          <a:off x="1054100" y="3649662"/>
          <a:ext cx="615950" cy="292100"/>
        </p:xfrm>
        <a:graphic>
          <a:graphicData uri="http://schemas.openxmlformats.org/presentationml/2006/ole">
            <p:oleObj spid="_x0000_s107535" name="Equation" r:id="rId9" imgW="317500" imgH="152400" progId="Equation.DSMT4">
              <p:embed/>
            </p:oleObj>
          </a:graphicData>
        </a:graphic>
      </p:graphicFrame>
      <p:graphicFrame>
        <p:nvGraphicFramePr>
          <p:cNvPr id="107536" name="Object 16"/>
          <p:cNvGraphicFramePr>
            <a:graphicFrameLocks noChangeAspect="1"/>
          </p:cNvGraphicFramePr>
          <p:nvPr/>
        </p:nvGraphicFramePr>
        <p:xfrm>
          <a:off x="1660525" y="4022724"/>
          <a:ext cx="320675" cy="388938"/>
        </p:xfrm>
        <a:graphic>
          <a:graphicData uri="http://schemas.openxmlformats.org/presentationml/2006/ole">
            <p:oleObj spid="_x0000_s107536" name="Equation" r:id="rId10" imgW="165100" imgH="203200" progId="Equation.DSMT4">
              <p:embed/>
            </p:oleObj>
          </a:graphicData>
        </a:graphic>
      </p:graphicFrame>
      <p:graphicFrame>
        <p:nvGraphicFramePr>
          <p:cNvPr id="107537" name="Object 17"/>
          <p:cNvGraphicFramePr>
            <a:graphicFrameLocks noChangeAspect="1"/>
          </p:cNvGraphicFramePr>
          <p:nvPr/>
        </p:nvGraphicFramePr>
        <p:xfrm>
          <a:off x="2146300" y="4030662"/>
          <a:ext cx="295275" cy="388938"/>
        </p:xfrm>
        <a:graphic>
          <a:graphicData uri="http://schemas.openxmlformats.org/presentationml/2006/ole">
            <p:oleObj spid="_x0000_s107537" name="Equation" r:id="rId11" imgW="152400" imgH="203200" progId="Equation.DSMT4">
              <p:embed/>
            </p:oleObj>
          </a:graphicData>
        </a:graphic>
      </p:graphicFrame>
      <p:graphicFrame>
        <p:nvGraphicFramePr>
          <p:cNvPr id="107538" name="Object 18"/>
          <p:cNvGraphicFramePr>
            <a:graphicFrameLocks noChangeAspect="1"/>
          </p:cNvGraphicFramePr>
          <p:nvPr/>
        </p:nvGraphicFramePr>
        <p:xfrm>
          <a:off x="2667000" y="4030662"/>
          <a:ext cx="319087" cy="388938"/>
        </p:xfrm>
        <a:graphic>
          <a:graphicData uri="http://schemas.openxmlformats.org/presentationml/2006/ole">
            <p:oleObj spid="_x0000_s107538" name="Equation" r:id="rId12" imgW="165100" imgH="203200" progId="Equation.DSMT4">
              <p:embed/>
            </p:oleObj>
          </a:graphicData>
        </a:graphic>
      </p:graphicFrame>
      <p:graphicFrame>
        <p:nvGraphicFramePr>
          <p:cNvPr id="107539" name="Object 19"/>
          <p:cNvGraphicFramePr>
            <a:graphicFrameLocks noChangeAspect="1"/>
          </p:cNvGraphicFramePr>
          <p:nvPr/>
        </p:nvGraphicFramePr>
        <p:xfrm>
          <a:off x="3186112" y="4030662"/>
          <a:ext cx="319088" cy="388938"/>
        </p:xfrm>
        <a:graphic>
          <a:graphicData uri="http://schemas.openxmlformats.org/presentationml/2006/ole">
            <p:oleObj spid="_x0000_s107539" name="Equation" r:id="rId13" imgW="165100" imgH="203200" progId="Equation.DSMT4">
              <p:embed/>
            </p:oleObj>
          </a:graphicData>
        </a:graphic>
      </p:graphicFrame>
      <p:graphicFrame>
        <p:nvGraphicFramePr>
          <p:cNvPr id="107540" name="Object 20"/>
          <p:cNvGraphicFramePr>
            <a:graphicFrameLocks noChangeAspect="1"/>
          </p:cNvGraphicFramePr>
          <p:nvPr/>
        </p:nvGraphicFramePr>
        <p:xfrm>
          <a:off x="3719513" y="4030662"/>
          <a:ext cx="319087" cy="388938"/>
        </p:xfrm>
        <a:graphic>
          <a:graphicData uri="http://schemas.openxmlformats.org/presentationml/2006/ole">
            <p:oleObj spid="_x0000_s107540" name="Equation" r:id="rId14" imgW="165100" imgH="203200" progId="Equation.DSMT4">
              <p:embed/>
            </p:oleObj>
          </a:graphicData>
        </a:graphic>
      </p:graphicFrame>
      <p:graphicFrame>
        <p:nvGraphicFramePr>
          <p:cNvPr id="107541" name="Object 21"/>
          <p:cNvGraphicFramePr>
            <a:graphicFrameLocks noChangeAspect="1"/>
          </p:cNvGraphicFramePr>
          <p:nvPr/>
        </p:nvGraphicFramePr>
        <p:xfrm>
          <a:off x="4267200" y="4030662"/>
          <a:ext cx="319087" cy="388938"/>
        </p:xfrm>
        <a:graphic>
          <a:graphicData uri="http://schemas.openxmlformats.org/presentationml/2006/ole">
            <p:oleObj spid="_x0000_s107541" name="Equation" r:id="rId15" imgW="165100" imgH="203200" progId="Equation.DSMT4">
              <p:embed/>
            </p:oleObj>
          </a:graphicData>
        </a:graphic>
      </p:graphicFrame>
      <p:cxnSp>
        <p:nvCxnSpPr>
          <p:cNvPr id="55" name="Straight Connector 54"/>
          <p:cNvCxnSpPr/>
          <p:nvPr/>
        </p:nvCxnSpPr>
        <p:spPr bwMode="auto">
          <a:xfrm>
            <a:off x="33528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59" name="Straight Connector 58"/>
          <p:cNvCxnSpPr/>
          <p:nvPr/>
        </p:nvCxnSpPr>
        <p:spPr bwMode="auto">
          <a:xfrm>
            <a:off x="3886200" y="1744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1" name="Straight Connector 60"/>
          <p:cNvCxnSpPr/>
          <p:nvPr/>
        </p:nvCxnSpPr>
        <p:spPr bwMode="auto">
          <a:xfrm>
            <a:off x="49530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2" name="Straight Connector 61"/>
          <p:cNvCxnSpPr/>
          <p:nvPr/>
        </p:nvCxnSpPr>
        <p:spPr bwMode="auto">
          <a:xfrm>
            <a:off x="5486400" y="1744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4" name="Straight Connector 63"/>
          <p:cNvCxnSpPr/>
          <p:nvPr/>
        </p:nvCxnSpPr>
        <p:spPr bwMode="auto">
          <a:xfrm>
            <a:off x="65532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5" name="Straight Connector 64"/>
          <p:cNvCxnSpPr/>
          <p:nvPr/>
        </p:nvCxnSpPr>
        <p:spPr bwMode="auto">
          <a:xfrm>
            <a:off x="7086600" y="1744662"/>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67" name="Straight Connector 66"/>
          <p:cNvCxnSpPr/>
          <p:nvPr/>
        </p:nvCxnSpPr>
        <p:spPr bwMode="auto">
          <a:xfrm>
            <a:off x="33528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8" name="Straight Connector 67"/>
          <p:cNvCxnSpPr/>
          <p:nvPr/>
        </p:nvCxnSpPr>
        <p:spPr bwMode="auto">
          <a:xfrm>
            <a:off x="3886200" y="21240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9" name="Straight Connector 68"/>
          <p:cNvCxnSpPr/>
          <p:nvPr/>
        </p:nvCxnSpPr>
        <p:spPr bwMode="auto">
          <a:xfrm>
            <a:off x="49530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0" name="Straight Connector 69"/>
          <p:cNvCxnSpPr/>
          <p:nvPr/>
        </p:nvCxnSpPr>
        <p:spPr bwMode="auto">
          <a:xfrm>
            <a:off x="5486400" y="21240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1" name="Straight Connector 70"/>
          <p:cNvCxnSpPr/>
          <p:nvPr/>
        </p:nvCxnSpPr>
        <p:spPr bwMode="auto">
          <a:xfrm>
            <a:off x="65532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2" name="Straight Connector 71"/>
          <p:cNvCxnSpPr/>
          <p:nvPr/>
        </p:nvCxnSpPr>
        <p:spPr bwMode="auto">
          <a:xfrm>
            <a:off x="7086600" y="2124074"/>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75" name="Straight Connector 74"/>
          <p:cNvCxnSpPr/>
          <p:nvPr/>
        </p:nvCxnSpPr>
        <p:spPr bwMode="auto">
          <a:xfrm>
            <a:off x="65532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6" name="Straight Connector 75"/>
          <p:cNvCxnSpPr/>
          <p:nvPr/>
        </p:nvCxnSpPr>
        <p:spPr bwMode="auto">
          <a:xfrm>
            <a:off x="5486400" y="39528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7" name="Straight Connector 76"/>
          <p:cNvCxnSpPr/>
          <p:nvPr/>
        </p:nvCxnSpPr>
        <p:spPr bwMode="auto">
          <a:xfrm>
            <a:off x="33528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8" name="Straight Connector 77"/>
          <p:cNvCxnSpPr/>
          <p:nvPr/>
        </p:nvCxnSpPr>
        <p:spPr bwMode="auto">
          <a:xfrm>
            <a:off x="49530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9" name="Straight Connector 78"/>
          <p:cNvCxnSpPr/>
          <p:nvPr/>
        </p:nvCxnSpPr>
        <p:spPr bwMode="auto">
          <a:xfrm>
            <a:off x="3886200" y="39528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80" name="Straight Connector 79"/>
          <p:cNvCxnSpPr/>
          <p:nvPr/>
        </p:nvCxnSpPr>
        <p:spPr bwMode="auto">
          <a:xfrm>
            <a:off x="1752600" y="3952874"/>
            <a:ext cx="1599406" cy="1588"/>
          </a:xfrm>
          <a:prstGeom prst="line">
            <a:avLst/>
          </a:prstGeom>
          <a:noFill/>
          <a:ln w="25400" cap="flat" cmpd="sng" algn="ctr">
            <a:solidFill>
              <a:schemeClr val="tx1"/>
            </a:solidFill>
            <a:prstDash val="solid"/>
            <a:round/>
            <a:headEnd type="none" w="med" len="med"/>
            <a:tailEnd type="none" w="lg" len="lg"/>
          </a:ln>
          <a:effectLst/>
        </p:spPr>
      </p:cxnSp>
      <p:graphicFrame>
        <p:nvGraphicFramePr>
          <p:cNvPr id="107542" name="Object 22"/>
          <p:cNvGraphicFramePr>
            <a:graphicFrameLocks noChangeAspect="1"/>
          </p:cNvGraphicFramePr>
          <p:nvPr/>
        </p:nvGraphicFramePr>
        <p:xfrm>
          <a:off x="5892800" y="4030662"/>
          <a:ext cx="392113" cy="388938"/>
        </p:xfrm>
        <a:graphic>
          <a:graphicData uri="http://schemas.openxmlformats.org/presentationml/2006/ole">
            <p:oleObj spid="_x0000_s107542" name="Equation" r:id="rId16" imgW="203200" imgH="203200" progId="Equation.DSMT4">
              <p:embed/>
            </p:oleObj>
          </a:graphicData>
        </a:graphic>
      </p:graphicFrame>
      <p:graphicFrame>
        <p:nvGraphicFramePr>
          <p:cNvPr id="107543" name="Object 23"/>
          <p:cNvGraphicFramePr>
            <a:graphicFrameLocks noChangeAspect="1"/>
          </p:cNvGraphicFramePr>
          <p:nvPr/>
        </p:nvGraphicFramePr>
        <p:xfrm>
          <a:off x="6364288" y="4030662"/>
          <a:ext cx="393700" cy="388938"/>
        </p:xfrm>
        <a:graphic>
          <a:graphicData uri="http://schemas.openxmlformats.org/presentationml/2006/ole">
            <p:oleObj spid="_x0000_s107543" name="Equation" r:id="rId17" imgW="203200" imgH="203200" progId="Equation.DSMT4">
              <p:embed/>
            </p:oleObj>
          </a:graphicData>
        </a:graphic>
      </p:graphicFrame>
      <p:graphicFrame>
        <p:nvGraphicFramePr>
          <p:cNvPr id="107544" name="Object 24"/>
          <p:cNvGraphicFramePr>
            <a:graphicFrameLocks noChangeAspect="1"/>
          </p:cNvGraphicFramePr>
          <p:nvPr/>
        </p:nvGraphicFramePr>
        <p:xfrm>
          <a:off x="6946900" y="4030662"/>
          <a:ext cx="417513" cy="388938"/>
        </p:xfrm>
        <a:graphic>
          <a:graphicData uri="http://schemas.openxmlformats.org/presentationml/2006/ole">
            <p:oleObj spid="_x0000_s107544" name="Equation" r:id="rId18" imgW="215900" imgH="203200" progId="Equation.DSMT4">
              <p:embed/>
            </p:oleObj>
          </a:graphicData>
        </a:graphic>
      </p:graphicFrame>
      <p:graphicFrame>
        <p:nvGraphicFramePr>
          <p:cNvPr id="107545" name="Object 25"/>
          <p:cNvGraphicFramePr>
            <a:graphicFrameLocks noChangeAspect="1"/>
          </p:cNvGraphicFramePr>
          <p:nvPr/>
        </p:nvGraphicFramePr>
        <p:xfrm>
          <a:off x="7418388" y="4030662"/>
          <a:ext cx="417512" cy="388938"/>
        </p:xfrm>
        <a:graphic>
          <a:graphicData uri="http://schemas.openxmlformats.org/presentationml/2006/ole">
            <p:oleObj spid="_x0000_s107545" name="Equation" r:id="rId19" imgW="215900" imgH="203200" progId="Equation.DSMT4">
              <p:embed/>
            </p:oleObj>
          </a:graphicData>
        </a:graphic>
      </p:graphicFrame>
      <p:graphicFrame>
        <p:nvGraphicFramePr>
          <p:cNvPr id="107547" name="Object 27"/>
          <p:cNvGraphicFramePr>
            <a:graphicFrameLocks noChangeAspect="1"/>
          </p:cNvGraphicFramePr>
          <p:nvPr/>
        </p:nvGraphicFramePr>
        <p:xfrm>
          <a:off x="5373688" y="4030662"/>
          <a:ext cx="393700" cy="388938"/>
        </p:xfrm>
        <a:graphic>
          <a:graphicData uri="http://schemas.openxmlformats.org/presentationml/2006/ole">
            <p:oleObj spid="_x0000_s107547" name="Equation" r:id="rId20" imgW="203200" imgH="203200" progId="Equation.DSMT4">
              <p:embed/>
            </p:oleObj>
          </a:graphicData>
        </a:graphic>
      </p:graphicFrame>
      <p:graphicFrame>
        <p:nvGraphicFramePr>
          <p:cNvPr id="107548" name="Object 28"/>
          <p:cNvGraphicFramePr>
            <a:graphicFrameLocks noChangeAspect="1"/>
          </p:cNvGraphicFramePr>
          <p:nvPr/>
        </p:nvGraphicFramePr>
        <p:xfrm>
          <a:off x="4800600" y="4030662"/>
          <a:ext cx="319087" cy="388938"/>
        </p:xfrm>
        <a:graphic>
          <a:graphicData uri="http://schemas.openxmlformats.org/presentationml/2006/ole">
            <p:oleObj spid="_x0000_s107548" name="Equation" r:id="rId21" imgW="165100" imgH="203200" progId="Equation.DSMT4">
              <p:embed/>
            </p:oleObj>
          </a:graphicData>
        </a:graphic>
      </p:graphicFrame>
      <p:sp>
        <p:nvSpPr>
          <p:cNvPr id="93" name="Rectangle 92"/>
          <p:cNvSpPr/>
          <p:nvPr/>
        </p:nvSpPr>
        <p:spPr bwMode="auto">
          <a:xfrm>
            <a:off x="1752600" y="1744662"/>
            <a:ext cx="533400" cy="381000"/>
          </a:xfrm>
          <a:prstGeom prst="rect">
            <a:avLst/>
          </a:prstGeom>
          <a:solidFill>
            <a:srgbClr val="BC7836"/>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nvGrpSpPr>
          <p:cNvPr id="98" name="Group 97"/>
          <p:cNvGrpSpPr/>
          <p:nvPr/>
        </p:nvGrpSpPr>
        <p:grpSpPr>
          <a:xfrm>
            <a:off x="1828800" y="1820862"/>
            <a:ext cx="381000" cy="153988"/>
            <a:chOff x="1828800" y="1981200"/>
            <a:chExt cx="381000" cy="153988"/>
          </a:xfrm>
        </p:grpSpPr>
        <p:cxnSp>
          <p:nvCxnSpPr>
            <p:cNvPr id="95" name="Straight Arrow Connector 94"/>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96" name="Straight Arrow Connector 95"/>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97" name="Straight Arrow Connector 96"/>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99" name="Group 98"/>
          <p:cNvGrpSpPr/>
          <p:nvPr/>
        </p:nvGrpSpPr>
        <p:grpSpPr>
          <a:xfrm>
            <a:off x="2362200" y="1820862"/>
            <a:ext cx="381000" cy="153988"/>
            <a:chOff x="1828800" y="1981200"/>
            <a:chExt cx="381000" cy="153988"/>
          </a:xfrm>
        </p:grpSpPr>
        <p:cxnSp>
          <p:nvCxnSpPr>
            <p:cNvPr id="100" name="Straight Arrow Connector 9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1" name="Straight Arrow Connector 10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2" name="Straight Arrow Connector 10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03" name="Group 102"/>
          <p:cNvGrpSpPr/>
          <p:nvPr/>
        </p:nvGrpSpPr>
        <p:grpSpPr>
          <a:xfrm>
            <a:off x="2895600" y="1820862"/>
            <a:ext cx="381000" cy="153988"/>
            <a:chOff x="1828800" y="1981200"/>
            <a:chExt cx="381000" cy="153988"/>
          </a:xfrm>
        </p:grpSpPr>
        <p:cxnSp>
          <p:nvCxnSpPr>
            <p:cNvPr id="104" name="Straight Arrow Connector 10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5" name="Straight Arrow Connector 10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6" name="Straight Arrow Connector 10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07" name="Group 106"/>
          <p:cNvGrpSpPr/>
          <p:nvPr/>
        </p:nvGrpSpPr>
        <p:grpSpPr>
          <a:xfrm>
            <a:off x="3429000" y="1820862"/>
            <a:ext cx="381000" cy="153988"/>
            <a:chOff x="1828800" y="1981200"/>
            <a:chExt cx="381000" cy="153988"/>
          </a:xfrm>
        </p:grpSpPr>
        <p:cxnSp>
          <p:nvCxnSpPr>
            <p:cNvPr id="108" name="Straight Arrow Connector 10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9" name="Straight Arrow Connector 10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0" name="Straight Arrow Connector 10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11" name="Group 110"/>
          <p:cNvGrpSpPr/>
          <p:nvPr/>
        </p:nvGrpSpPr>
        <p:grpSpPr>
          <a:xfrm>
            <a:off x="3962400" y="1820862"/>
            <a:ext cx="381000" cy="153988"/>
            <a:chOff x="1828800" y="1981200"/>
            <a:chExt cx="381000" cy="153988"/>
          </a:xfrm>
        </p:grpSpPr>
        <p:cxnSp>
          <p:nvCxnSpPr>
            <p:cNvPr id="112" name="Straight Arrow Connector 11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3" name="Straight Arrow Connector 11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4" name="Straight Arrow Connector 11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15" name="Group 114"/>
          <p:cNvGrpSpPr/>
          <p:nvPr/>
        </p:nvGrpSpPr>
        <p:grpSpPr>
          <a:xfrm>
            <a:off x="4495800" y="1897062"/>
            <a:ext cx="381000" cy="153988"/>
            <a:chOff x="1828800" y="1981200"/>
            <a:chExt cx="381000" cy="153988"/>
          </a:xfrm>
        </p:grpSpPr>
        <p:cxnSp>
          <p:nvCxnSpPr>
            <p:cNvPr id="116" name="Straight Arrow Connector 11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7" name="Straight Arrow Connector 11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8" name="Straight Arrow Connector 11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19" name="Group 118"/>
          <p:cNvGrpSpPr/>
          <p:nvPr/>
        </p:nvGrpSpPr>
        <p:grpSpPr>
          <a:xfrm>
            <a:off x="5562600" y="1897062"/>
            <a:ext cx="381000" cy="153988"/>
            <a:chOff x="1828800" y="1981200"/>
            <a:chExt cx="381000" cy="153988"/>
          </a:xfrm>
        </p:grpSpPr>
        <p:cxnSp>
          <p:nvCxnSpPr>
            <p:cNvPr id="120" name="Straight Arrow Connector 11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1" name="Straight Arrow Connector 12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2" name="Straight Arrow Connector 12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23" name="Group 122"/>
          <p:cNvGrpSpPr/>
          <p:nvPr/>
        </p:nvGrpSpPr>
        <p:grpSpPr>
          <a:xfrm rot="1380000">
            <a:off x="6096000" y="1897062"/>
            <a:ext cx="381000" cy="153988"/>
            <a:chOff x="1828800" y="1981200"/>
            <a:chExt cx="381000" cy="153988"/>
          </a:xfrm>
        </p:grpSpPr>
        <p:cxnSp>
          <p:nvCxnSpPr>
            <p:cNvPr id="124" name="Straight Arrow Connector 12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5" name="Straight Arrow Connector 12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6" name="Straight Arrow Connector 12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27" name="Group 126"/>
          <p:cNvGrpSpPr/>
          <p:nvPr/>
        </p:nvGrpSpPr>
        <p:grpSpPr>
          <a:xfrm rot="5340000">
            <a:off x="7147859" y="1859483"/>
            <a:ext cx="381000" cy="153988"/>
            <a:chOff x="1828800" y="1981200"/>
            <a:chExt cx="381000" cy="153988"/>
          </a:xfrm>
        </p:grpSpPr>
        <p:cxnSp>
          <p:nvCxnSpPr>
            <p:cNvPr id="128" name="Straight Arrow Connector 12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9" name="Straight Arrow Connector 12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0" name="Straight Arrow Connector 12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31" name="Group 130"/>
          <p:cNvGrpSpPr/>
          <p:nvPr/>
        </p:nvGrpSpPr>
        <p:grpSpPr>
          <a:xfrm rot="5340000">
            <a:off x="7128807" y="2466453"/>
            <a:ext cx="381000" cy="153988"/>
            <a:chOff x="1828800" y="1981200"/>
            <a:chExt cx="381000" cy="153988"/>
          </a:xfrm>
        </p:grpSpPr>
        <p:cxnSp>
          <p:nvCxnSpPr>
            <p:cNvPr id="132" name="Straight Arrow Connector 13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3" name="Straight Arrow Connector 13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4" name="Straight Arrow Connector 13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35" name="Group 134"/>
          <p:cNvGrpSpPr/>
          <p:nvPr/>
        </p:nvGrpSpPr>
        <p:grpSpPr>
          <a:xfrm rot="3180000">
            <a:off x="6615036" y="2459791"/>
            <a:ext cx="381000" cy="153988"/>
            <a:chOff x="1828800" y="1981200"/>
            <a:chExt cx="381000" cy="153988"/>
          </a:xfrm>
        </p:grpSpPr>
        <p:cxnSp>
          <p:nvCxnSpPr>
            <p:cNvPr id="136" name="Straight Arrow Connector 13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7" name="Straight Arrow Connector 13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8" name="Straight Arrow Connector 13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39" name="Group 138"/>
          <p:cNvGrpSpPr/>
          <p:nvPr/>
        </p:nvGrpSpPr>
        <p:grpSpPr>
          <a:xfrm rot="2160000">
            <a:off x="6614459" y="1841931"/>
            <a:ext cx="381000" cy="153988"/>
            <a:chOff x="1828800" y="1981200"/>
            <a:chExt cx="381000" cy="153988"/>
          </a:xfrm>
        </p:grpSpPr>
        <p:cxnSp>
          <p:nvCxnSpPr>
            <p:cNvPr id="140" name="Straight Arrow Connector 13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1" name="Straight Arrow Connector 14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2" name="Straight Arrow Connector 14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43" name="Group 142"/>
          <p:cNvGrpSpPr/>
          <p:nvPr/>
        </p:nvGrpSpPr>
        <p:grpSpPr>
          <a:xfrm rot="16200000">
            <a:off x="1828800" y="2391568"/>
            <a:ext cx="381000" cy="153988"/>
            <a:chOff x="1828800" y="1981200"/>
            <a:chExt cx="381000" cy="153988"/>
          </a:xfrm>
        </p:grpSpPr>
        <p:cxnSp>
          <p:nvCxnSpPr>
            <p:cNvPr id="144" name="Straight Arrow Connector 14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5" name="Straight Arrow Connector 14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6" name="Straight Arrow Connector 14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79" name="Group 178"/>
          <p:cNvGrpSpPr/>
          <p:nvPr/>
        </p:nvGrpSpPr>
        <p:grpSpPr>
          <a:xfrm rot="16200000">
            <a:off x="1791494" y="2924968"/>
            <a:ext cx="381000" cy="153988"/>
            <a:chOff x="1828800" y="1981200"/>
            <a:chExt cx="381000" cy="153988"/>
          </a:xfrm>
        </p:grpSpPr>
        <p:cxnSp>
          <p:nvCxnSpPr>
            <p:cNvPr id="180" name="Straight Arrow Connector 17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1" name="Straight Arrow Connector 18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2" name="Straight Arrow Connector 18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83" name="Group 182"/>
          <p:cNvGrpSpPr/>
          <p:nvPr/>
        </p:nvGrpSpPr>
        <p:grpSpPr>
          <a:xfrm rot="16200000">
            <a:off x="1791494" y="3458368"/>
            <a:ext cx="381000" cy="153988"/>
            <a:chOff x="1828800" y="1981200"/>
            <a:chExt cx="381000" cy="153988"/>
          </a:xfrm>
        </p:grpSpPr>
        <p:cxnSp>
          <p:nvCxnSpPr>
            <p:cNvPr id="184" name="Straight Arrow Connector 18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5" name="Straight Arrow Connector 18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6" name="Straight Arrow Connector 18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87" name="Group 186"/>
          <p:cNvGrpSpPr/>
          <p:nvPr/>
        </p:nvGrpSpPr>
        <p:grpSpPr>
          <a:xfrm rot="13800000">
            <a:off x="2323306" y="2990390"/>
            <a:ext cx="381000" cy="153988"/>
            <a:chOff x="1828800" y="1981200"/>
            <a:chExt cx="381000" cy="153988"/>
          </a:xfrm>
        </p:grpSpPr>
        <p:cxnSp>
          <p:nvCxnSpPr>
            <p:cNvPr id="188" name="Straight Arrow Connector 18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9" name="Straight Arrow Connector 18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0" name="Straight Arrow Connector 18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91" name="Group 190"/>
          <p:cNvGrpSpPr/>
          <p:nvPr/>
        </p:nvGrpSpPr>
        <p:grpSpPr>
          <a:xfrm rot="13140000">
            <a:off x="2356199" y="3469146"/>
            <a:ext cx="381000" cy="153988"/>
            <a:chOff x="1828800" y="1981200"/>
            <a:chExt cx="381000" cy="153988"/>
          </a:xfrm>
        </p:grpSpPr>
        <p:cxnSp>
          <p:nvCxnSpPr>
            <p:cNvPr id="192" name="Straight Arrow Connector 19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3" name="Straight Arrow Connector 19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4" name="Straight Arrow Connector 19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95" name="Group 194"/>
          <p:cNvGrpSpPr/>
          <p:nvPr/>
        </p:nvGrpSpPr>
        <p:grpSpPr>
          <a:xfrm rot="13800000">
            <a:off x="2353132" y="2472691"/>
            <a:ext cx="381000" cy="153988"/>
            <a:chOff x="1828800" y="1981200"/>
            <a:chExt cx="381000" cy="153988"/>
          </a:xfrm>
        </p:grpSpPr>
        <p:cxnSp>
          <p:nvCxnSpPr>
            <p:cNvPr id="196" name="Straight Arrow Connector 19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7" name="Straight Arrow Connector 19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8" name="Straight Arrow Connector 19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99" name="Group 198"/>
          <p:cNvGrpSpPr/>
          <p:nvPr/>
        </p:nvGrpSpPr>
        <p:grpSpPr>
          <a:xfrm rot="12480000">
            <a:off x="2904668" y="2462845"/>
            <a:ext cx="381000" cy="153988"/>
            <a:chOff x="1828800" y="1981200"/>
            <a:chExt cx="381000" cy="153988"/>
          </a:xfrm>
        </p:grpSpPr>
        <p:cxnSp>
          <p:nvCxnSpPr>
            <p:cNvPr id="200" name="Straight Arrow Connector 19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1" name="Straight Arrow Connector 20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2" name="Straight Arrow Connector 20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03" name="Group 202"/>
          <p:cNvGrpSpPr/>
          <p:nvPr/>
        </p:nvGrpSpPr>
        <p:grpSpPr>
          <a:xfrm rot="13200000">
            <a:off x="2909449" y="2992100"/>
            <a:ext cx="381000" cy="153988"/>
            <a:chOff x="1828800" y="1981200"/>
            <a:chExt cx="381000" cy="153988"/>
          </a:xfrm>
        </p:grpSpPr>
        <p:cxnSp>
          <p:nvCxnSpPr>
            <p:cNvPr id="204" name="Straight Arrow Connector 20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5" name="Straight Arrow Connector 20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6" name="Straight Arrow Connector 20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07" name="Group 206"/>
          <p:cNvGrpSpPr/>
          <p:nvPr/>
        </p:nvGrpSpPr>
        <p:grpSpPr>
          <a:xfrm rot="13740000">
            <a:off x="2900523" y="3543636"/>
            <a:ext cx="381000" cy="153988"/>
            <a:chOff x="1828800" y="1981200"/>
            <a:chExt cx="381000" cy="153988"/>
          </a:xfrm>
        </p:grpSpPr>
        <p:cxnSp>
          <p:nvCxnSpPr>
            <p:cNvPr id="208" name="Straight Arrow Connector 20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9" name="Straight Arrow Connector 20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10" name="Straight Arrow Connector 20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 name="Rectangle 90"/>
          <p:cNvSpPr/>
          <p:nvPr/>
        </p:nvSpPr>
        <p:spPr bwMode="auto">
          <a:xfrm>
            <a:off x="4419600" y="1744662"/>
            <a:ext cx="1600200" cy="2209800"/>
          </a:xfrm>
          <a:prstGeom prst="rect">
            <a:avLst/>
          </a:prstGeom>
          <a:solidFill>
            <a:schemeClr val="accent4">
              <a:lumMod val="40000"/>
              <a:lumOff val="60000"/>
            </a:schemeClr>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2" name="Rectangle 91"/>
          <p:cNvSpPr/>
          <p:nvPr/>
        </p:nvSpPr>
        <p:spPr bwMode="auto">
          <a:xfrm>
            <a:off x="6019800" y="1744662"/>
            <a:ext cx="1600200" cy="2209800"/>
          </a:xfrm>
          <a:prstGeom prst="rect">
            <a:avLst/>
          </a:prstGeom>
          <a:solidFill>
            <a:schemeClr val="accent3">
              <a:lumMod val="40000"/>
              <a:lumOff val="60000"/>
            </a:schemeClr>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0" name="Rectangle 89"/>
          <p:cNvSpPr/>
          <p:nvPr/>
        </p:nvSpPr>
        <p:spPr bwMode="auto">
          <a:xfrm>
            <a:off x="2819400" y="1744662"/>
            <a:ext cx="1600200" cy="2209800"/>
          </a:xfrm>
          <a:prstGeom prst="rect">
            <a:avLst/>
          </a:prstGeom>
          <a:solidFill>
            <a:srgbClr val="CCECFF"/>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88" name="Rectangle 87"/>
          <p:cNvSpPr/>
          <p:nvPr/>
        </p:nvSpPr>
        <p:spPr bwMode="auto">
          <a:xfrm>
            <a:off x="1752600" y="1744662"/>
            <a:ext cx="1066800" cy="2209800"/>
          </a:xfrm>
          <a:prstGeom prst="rect">
            <a:avLst/>
          </a:prstGeom>
          <a:solidFill>
            <a:srgbClr val="E1B45C"/>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537602" name="Rectangle 2"/>
          <p:cNvSpPr>
            <a:spLocks noGrp="1" noChangeArrowheads="1"/>
          </p:cNvSpPr>
          <p:nvPr>
            <p:ph type="title"/>
          </p:nvPr>
        </p:nvSpPr>
        <p:spPr>
          <a:xfrm>
            <a:off x="457200" y="236538"/>
            <a:ext cx="8229600" cy="677862"/>
          </a:xfrm>
        </p:spPr>
        <p:txBody>
          <a:bodyPr/>
          <a:lstStyle/>
          <a:p>
            <a:pPr>
              <a:defRPr/>
            </a:pPr>
            <a:r>
              <a:rPr lang="en-US" sz="3200" b="1" dirty="0" smtClean="0">
                <a:solidFill>
                  <a:srgbClr val="A50021"/>
                </a:solidFill>
                <a:latin typeface="+mn-lt"/>
              </a:rPr>
              <a:t>Embedding Transition System </a:t>
            </a:r>
            <a:r>
              <a:rPr lang="en-US" sz="3200" b="1" dirty="0" err="1" smtClean="0">
                <a:solidFill>
                  <a:srgbClr val="A50021"/>
                </a:solidFill>
                <a:latin typeface="+mn-lt"/>
              </a:rPr>
              <a:t>T</a:t>
            </a:r>
            <a:r>
              <a:rPr lang="en-US" sz="3200" b="1" baseline="-25000" dirty="0" err="1" smtClean="0">
                <a:solidFill>
                  <a:srgbClr val="A50021"/>
                </a:solidFill>
                <a:latin typeface="+mn-lt"/>
              </a:rPr>
              <a:t>X</a:t>
            </a:r>
            <a:r>
              <a:rPr lang="en-US" sz="3200" b="1" dirty="0" err="1" smtClean="0">
                <a:solidFill>
                  <a:srgbClr val="A50021"/>
                </a:solidFill>
                <a:latin typeface="+mn-lt"/>
              </a:rPr>
              <a:t>(p</a:t>
            </a:r>
            <a:r>
              <a:rPr lang="en-US" sz="3200" b="1" dirty="0" smtClean="0">
                <a:solidFill>
                  <a:srgbClr val="A50021"/>
                </a:solidFill>
                <a:latin typeface="+mn-lt"/>
              </a:rPr>
              <a:t>) </a:t>
            </a:r>
            <a:endParaRPr lang="en-US" sz="3200" b="1" dirty="0">
              <a:solidFill>
                <a:srgbClr val="A50021"/>
              </a:solidFill>
              <a:latin typeface="+mn-lt"/>
            </a:endParaRPr>
          </a:p>
        </p:txBody>
      </p:sp>
      <p:pic>
        <p:nvPicPr>
          <p:cNvPr id="20485" name="Picture 11"/>
          <p:cNvPicPr>
            <a:picLocks noGrp="1" noChangeAspect="1" noChangeArrowheads="1"/>
          </p:cNvPicPr>
          <p:nvPr>
            <p:ph sz="quarter" idx="3"/>
          </p:nvPr>
        </p:nvPicPr>
        <p:blipFill>
          <a:blip r:embed="rId4"/>
          <a:srcRect/>
          <a:stretch>
            <a:fillRect/>
          </a:stretch>
        </p:blipFill>
        <p:spPr>
          <a:xfrm>
            <a:off x="2147483647" y="2147483647"/>
            <a:ext cx="2147482688" cy="2127011875"/>
          </a:xfrm>
        </p:spPr>
      </p:pic>
      <p:cxnSp>
        <p:nvCxnSpPr>
          <p:cNvPr id="18" name="Straight Arrow Connector 17"/>
          <p:cNvCxnSpPr/>
          <p:nvPr/>
        </p:nvCxnSpPr>
        <p:spPr bwMode="auto">
          <a:xfrm>
            <a:off x="7086600" y="3954462"/>
            <a:ext cx="914400" cy="1588"/>
          </a:xfrm>
          <a:prstGeom prst="straightConnector1">
            <a:avLst/>
          </a:prstGeom>
          <a:noFill/>
          <a:ln w="2540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rot="5400000" flipH="1" flipV="1">
            <a:off x="381000" y="2582862"/>
            <a:ext cx="2743994" cy="794"/>
          </a:xfrm>
          <a:prstGeom prst="straightConnector1">
            <a:avLst/>
          </a:prstGeom>
          <a:noFill/>
          <a:ln w="25400" cap="flat" cmpd="sng" algn="ctr">
            <a:solidFill>
              <a:schemeClr val="tx1"/>
            </a:solidFill>
            <a:prstDash val="solid"/>
            <a:round/>
            <a:headEnd type="none" w="med" len="med"/>
            <a:tailEnd type="arrow"/>
          </a:ln>
          <a:effectLst/>
        </p:spPr>
      </p:cxnSp>
      <p:cxnSp>
        <p:nvCxnSpPr>
          <p:cNvPr id="24" name="Straight Connector 23"/>
          <p:cNvCxnSpPr/>
          <p:nvPr/>
        </p:nvCxnSpPr>
        <p:spPr bwMode="auto">
          <a:xfrm>
            <a:off x="1753394" y="1744662"/>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6" name="Straight Connector 25"/>
          <p:cNvCxnSpPr/>
          <p:nvPr/>
        </p:nvCxnSpPr>
        <p:spPr bwMode="auto">
          <a:xfrm>
            <a:off x="1753394" y="2124074"/>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8" name="Straight Connector 27"/>
          <p:cNvCxnSpPr/>
          <p:nvPr/>
        </p:nvCxnSpPr>
        <p:spPr bwMode="auto">
          <a:xfrm rot="5400000">
            <a:off x="11803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29" name="Straight Connector 28"/>
          <p:cNvCxnSpPr/>
          <p:nvPr/>
        </p:nvCxnSpPr>
        <p:spPr bwMode="auto">
          <a:xfrm rot="5400000">
            <a:off x="1715294"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rot="5400000">
            <a:off x="2247105"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1" name="Straight Connector 30"/>
          <p:cNvCxnSpPr/>
          <p:nvPr/>
        </p:nvCxnSpPr>
        <p:spPr bwMode="auto">
          <a:xfrm rot="5400000">
            <a:off x="3848894"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2" name="Straight Connector 31"/>
          <p:cNvCxnSpPr/>
          <p:nvPr/>
        </p:nvCxnSpPr>
        <p:spPr bwMode="auto">
          <a:xfrm rot="5400000">
            <a:off x="2780505"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rot="5400000">
            <a:off x="3313906"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4" name="Straight Connector 33"/>
          <p:cNvCxnSpPr/>
          <p:nvPr/>
        </p:nvCxnSpPr>
        <p:spPr bwMode="auto">
          <a:xfrm rot="5400000">
            <a:off x="6514306"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5" name="Straight Connector 34"/>
          <p:cNvCxnSpPr/>
          <p:nvPr/>
        </p:nvCxnSpPr>
        <p:spPr bwMode="auto">
          <a:xfrm rot="5400000">
            <a:off x="43807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6" name="Straight Connector 35"/>
          <p:cNvCxnSpPr/>
          <p:nvPr/>
        </p:nvCxnSpPr>
        <p:spPr bwMode="auto">
          <a:xfrm rot="5400000">
            <a:off x="4915694" y="2848768"/>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7" name="Straight Connector 36"/>
          <p:cNvCxnSpPr/>
          <p:nvPr/>
        </p:nvCxnSpPr>
        <p:spPr bwMode="auto">
          <a:xfrm rot="5400000">
            <a:off x="5980906" y="2848768"/>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8" name="Straight Connector 37"/>
          <p:cNvCxnSpPr/>
          <p:nvPr/>
        </p:nvCxnSpPr>
        <p:spPr bwMode="auto">
          <a:xfrm rot="5400000">
            <a:off x="5447506" y="2848768"/>
            <a:ext cx="2209800" cy="1588"/>
          </a:xfrm>
          <a:prstGeom prst="line">
            <a:avLst/>
          </a:prstGeom>
          <a:noFill/>
          <a:ln w="15875" cap="flat" cmpd="sng" algn="ctr">
            <a:solidFill>
              <a:schemeClr val="tx1"/>
            </a:solidFill>
            <a:prstDash val="solid"/>
            <a:round/>
            <a:headEnd type="none" w="med" len="med"/>
            <a:tailEnd type="none" w="lg" len="lg"/>
          </a:ln>
          <a:effectLst/>
        </p:spPr>
      </p:cxnSp>
      <p:graphicFrame>
        <p:nvGraphicFramePr>
          <p:cNvPr id="107531" name="Object 11"/>
          <p:cNvGraphicFramePr>
            <a:graphicFrameLocks noChangeAspect="1"/>
          </p:cNvGraphicFramePr>
          <p:nvPr/>
        </p:nvGraphicFramePr>
        <p:xfrm>
          <a:off x="7772400" y="3573462"/>
          <a:ext cx="244475" cy="244475"/>
        </p:xfrm>
        <a:graphic>
          <a:graphicData uri="http://schemas.openxmlformats.org/presentationml/2006/ole">
            <p:oleObj spid="_x0000_s129026" name="Equation" r:id="rId5" imgW="127000" imgH="127000" progId="Equation.DSMT4">
              <p:embed/>
            </p:oleObj>
          </a:graphicData>
        </a:graphic>
      </p:graphicFrame>
      <p:graphicFrame>
        <p:nvGraphicFramePr>
          <p:cNvPr id="107532" name="Object 12"/>
          <p:cNvGraphicFramePr>
            <a:graphicFrameLocks noChangeAspect="1"/>
          </p:cNvGraphicFramePr>
          <p:nvPr/>
        </p:nvGraphicFramePr>
        <p:xfrm>
          <a:off x="1447800" y="1211262"/>
          <a:ext cx="220662" cy="244475"/>
        </p:xfrm>
        <a:graphic>
          <a:graphicData uri="http://schemas.openxmlformats.org/presentationml/2006/ole">
            <p:oleObj spid="_x0000_s129027" name="Equation" r:id="rId6" imgW="114300" imgH="127000" progId="Equation.DSMT4">
              <p:embed/>
            </p:oleObj>
          </a:graphicData>
        </a:graphic>
      </p:graphicFrame>
      <p:graphicFrame>
        <p:nvGraphicFramePr>
          <p:cNvPr id="107533" name="Object 13"/>
          <p:cNvGraphicFramePr>
            <a:graphicFrameLocks noChangeAspect="1"/>
          </p:cNvGraphicFramePr>
          <p:nvPr/>
        </p:nvGraphicFramePr>
        <p:xfrm>
          <a:off x="1085850" y="1516062"/>
          <a:ext cx="590550" cy="292100"/>
        </p:xfrm>
        <a:graphic>
          <a:graphicData uri="http://schemas.openxmlformats.org/presentationml/2006/ole">
            <p:oleObj spid="_x0000_s129028" name="Equation" r:id="rId7" imgW="304800" imgH="152400" progId="Equation.DSMT4">
              <p:embed/>
            </p:oleObj>
          </a:graphicData>
        </a:graphic>
      </p:graphicFrame>
      <p:graphicFrame>
        <p:nvGraphicFramePr>
          <p:cNvPr id="107534" name="Object 14"/>
          <p:cNvGraphicFramePr>
            <a:graphicFrameLocks noChangeAspect="1"/>
          </p:cNvGraphicFramePr>
          <p:nvPr/>
        </p:nvGraphicFramePr>
        <p:xfrm>
          <a:off x="1066800" y="1973262"/>
          <a:ext cx="614363" cy="315913"/>
        </p:xfrm>
        <a:graphic>
          <a:graphicData uri="http://schemas.openxmlformats.org/presentationml/2006/ole">
            <p:oleObj spid="_x0000_s129029" name="Equation" r:id="rId8" imgW="317500" imgH="165100" progId="Equation.DSMT4">
              <p:embed/>
            </p:oleObj>
          </a:graphicData>
        </a:graphic>
      </p:graphicFrame>
      <p:graphicFrame>
        <p:nvGraphicFramePr>
          <p:cNvPr id="107535" name="Object 15"/>
          <p:cNvGraphicFramePr>
            <a:graphicFrameLocks noChangeAspect="1"/>
          </p:cNvGraphicFramePr>
          <p:nvPr/>
        </p:nvGraphicFramePr>
        <p:xfrm>
          <a:off x="1054100" y="3649662"/>
          <a:ext cx="615950" cy="292100"/>
        </p:xfrm>
        <a:graphic>
          <a:graphicData uri="http://schemas.openxmlformats.org/presentationml/2006/ole">
            <p:oleObj spid="_x0000_s129030" name="Equation" r:id="rId9" imgW="317500" imgH="152400" progId="Equation.DSMT4">
              <p:embed/>
            </p:oleObj>
          </a:graphicData>
        </a:graphic>
      </p:graphicFrame>
      <p:graphicFrame>
        <p:nvGraphicFramePr>
          <p:cNvPr id="107536" name="Object 16"/>
          <p:cNvGraphicFramePr>
            <a:graphicFrameLocks noChangeAspect="1"/>
          </p:cNvGraphicFramePr>
          <p:nvPr/>
        </p:nvGraphicFramePr>
        <p:xfrm>
          <a:off x="1660525" y="4022724"/>
          <a:ext cx="320675" cy="388938"/>
        </p:xfrm>
        <a:graphic>
          <a:graphicData uri="http://schemas.openxmlformats.org/presentationml/2006/ole">
            <p:oleObj spid="_x0000_s129031" name="Equation" r:id="rId10" imgW="165100" imgH="203200" progId="Equation.DSMT4">
              <p:embed/>
            </p:oleObj>
          </a:graphicData>
        </a:graphic>
      </p:graphicFrame>
      <p:graphicFrame>
        <p:nvGraphicFramePr>
          <p:cNvPr id="107537" name="Object 17"/>
          <p:cNvGraphicFramePr>
            <a:graphicFrameLocks noChangeAspect="1"/>
          </p:cNvGraphicFramePr>
          <p:nvPr/>
        </p:nvGraphicFramePr>
        <p:xfrm>
          <a:off x="2146300" y="4030662"/>
          <a:ext cx="295275" cy="388938"/>
        </p:xfrm>
        <a:graphic>
          <a:graphicData uri="http://schemas.openxmlformats.org/presentationml/2006/ole">
            <p:oleObj spid="_x0000_s129032" name="Equation" r:id="rId11" imgW="152400" imgH="203200" progId="Equation.DSMT4">
              <p:embed/>
            </p:oleObj>
          </a:graphicData>
        </a:graphic>
      </p:graphicFrame>
      <p:graphicFrame>
        <p:nvGraphicFramePr>
          <p:cNvPr id="107538" name="Object 18"/>
          <p:cNvGraphicFramePr>
            <a:graphicFrameLocks noChangeAspect="1"/>
          </p:cNvGraphicFramePr>
          <p:nvPr/>
        </p:nvGraphicFramePr>
        <p:xfrm>
          <a:off x="2667000" y="4030662"/>
          <a:ext cx="319087" cy="388938"/>
        </p:xfrm>
        <a:graphic>
          <a:graphicData uri="http://schemas.openxmlformats.org/presentationml/2006/ole">
            <p:oleObj spid="_x0000_s129033" name="Equation" r:id="rId12" imgW="165100" imgH="203200" progId="Equation.DSMT4">
              <p:embed/>
            </p:oleObj>
          </a:graphicData>
        </a:graphic>
      </p:graphicFrame>
      <p:graphicFrame>
        <p:nvGraphicFramePr>
          <p:cNvPr id="107539" name="Object 19"/>
          <p:cNvGraphicFramePr>
            <a:graphicFrameLocks noChangeAspect="1"/>
          </p:cNvGraphicFramePr>
          <p:nvPr/>
        </p:nvGraphicFramePr>
        <p:xfrm>
          <a:off x="3186112" y="4030662"/>
          <a:ext cx="319088" cy="388938"/>
        </p:xfrm>
        <a:graphic>
          <a:graphicData uri="http://schemas.openxmlformats.org/presentationml/2006/ole">
            <p:oleObj spid="_x0000_s129034" name="Equation" r:id="rId13" imgW="165100" imgH="203200" progId="Equation.DSMT4">
              <p:embed/>
            </p:oleObj>
          </a:graphicData>
        </a:graphic>
      </p:graphicFrame>
      <p:graphicFrame>
        <p:nvGraphicFramePr>
          <p:cNvPr id="107540" name="Object 20"/>
          <p:cNvGraphicFramePr>
            <a:graphicFrameLocks noChangeAspect="1"/>
          </p:cNvGraphicFramePr>
          <p:nvPr/>
        </p:nvGraphicFramePr>
        <p:xfrm>
          <a:off x="3719513" y="4030662"/>
          <a:ext cx="319087" cy="388938"/>
        </p:xfrm>
        <a:graphic>
          <a:graphicData uri="http://schemas.openxmlformats.org/presentationml/2006/ole">
            <p:oleObj spid="_x0000_s129035" name="Equation" r:id="rId14" imgW="165100" imgH="203200" progId="Equation.DSMT4">
              <p:embed/>
            </p:oleObj>
          </a:graphicData>
        </a:graphic>
      </p:graphicFrame>
      <p:graphicFrame>
        <p:nvGraphicFramePr>
          <p:cNvPr id="107541" name="Object 21"/>
          <p:cNvGraphicFramePr>
            <a:graphicFrameLocks noChangeAspect="1"/>
          </p:cNvGraphicFramePr>
          <p:nvPr/>
        </p:nvGraphicFramePr>
        <p:xfrm>
          <a:off x="4267200" y="4030662"/>
          <a:ext cx="319087" cy="388938"/>
        </p:xfrm>
        <a:graphic>
          <a:graphicData uri="http://schemas.openxmlformats.org/presentationml/2006/ole">
            <p:oleObj spid="_x0000_s129036" name="Equation" r:id="rId15" imgW="165100" imgH="203200" progId="Equation.DSMT4">
              <p:embed/>
            </p:oleObj>
          </a:graphicData>
        </a:graphic>
      </p:graphicFrame>
      <p:cxnSp>
        <p:nvCxnSpPr>
          <p:cNvPr id="55" name="Straight Connector 54"/>
          <p:cNvCxnSpPr/>
          <p:nvPr/>
        </p:nvCxnSpPr>
        <p:spPr bwMode="auto">
          <a:xfrm>
            <a:off x="33528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59" name="Straight Connector 58"/>
          <p:cNvCxnSpPr/>
          <p:nvPr/>
        </p:nvCxnSpPr>
        <p:spPr bwMode="auto">
          <a:xfrm>
            <a:off x="3886200" y="1744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1" name="Straight Connector 60"/>
          <p:cNvCxnSpPr/>
          <p:nvPr/>
        </p:nvCxnSpPr>
        <p:spPr bwMode="auto">
          <a:xfrm>
            <a:off x="49530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2" name="Straight Connector 61"/>
          <p:cNvCxnSpPr/>
          <p:nvPr/>
        </p:nvCxnSpPr>
        <p:spPr bwMode="auto">
          <a:xfrm>
            <a:off x="5486400" y="1744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4" name="Straight Connector 63"/>
          <p:cNvCxnSpPr/>
          <p:nvPr/>
        </p:nvCxnSpPr>
        <p:spPr bwMode="auto">
          <a:xfrm>
            <a:off x="6553200" y="1744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5" name="Straight Connector 64"/>
          <p:cNvCxnSpPr/>
          <p:nvPr/>
        </p:nvCxnSpPr>
        <p:spPr bwMode="auto">
          <a:xfrm>
            <a:off x="7086600" y="1744662"/>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67" name="Straight Connector 66"/>
          <p:cNvCxnSpPr/>
          <p:nvPr/>
        </p:nvCxnSpPr>
        <p:spPr bwMode="auto">
          <a:xfrm>
            <a:off x="33528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8" name="Straight Connector 67"/>
          <p:cNvCxnSpPr/>
          <p:nvPr/>
        </p:nvCxnSpPr>
        <p:spPr bwMode="auto">
          <a:xfrm>
            <a:off x="3886200" y="21240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9" name="Straight Connector 68"/>
          <p:cNvCxnSpPr/>
          <p:nvPr/>
        </p:nvCxnSpPr>
        <p:spPr bwMode="auto">
          <a:xfrm>
            <a:off x="49530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0" name="Straight Connector 69"/>
          <p:cNvCxnSpPr/>
          <p:nvPr/>
        </p:nvCxnSpPr>
        <p:spPr bwMode="auto">
          <a:xfrm>
            <a:off x="5486400" y="21240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1" name="Straight Connector 70"/>
          <p:cNvCxnSpPr/>
          <p:nvPr/>
        </p:nvCxnSpPr>
        <p:spPr bwMode="auto">
          <a:xfrm>
            <a:off x="6553200" y="21240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2" name="Straight Connector 71"/>
          <p:cNvCxnSpPr/>
          <p:nvPr/>
        </p:nvCxnSpPr>
        <p:spPr bwMode="auto">
          <a:xfrm>
            <a:off x="7086600" y="2124074"/>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75" name="Straight Connector 74"/>
          <p:cNvCxnSpPr/>
          <p:nvPr/>
        </p:nvCxnSpPr>
        <p:spPr bwMode="auto">
          <a:xfrm>
            <a:off x="65532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6" name="Straight Connector 75"/>
          <p:cNvCxnSpPr/>
          <p:nvPr/>
        </p:nvCxnSpPr>
        <p:spPr bwMode="auto">
          <a:xfrm>
            <a:off x="5486400" y="39528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7" name="Straight Connector 76"/>
          <p:cNvCxnSpPr/>
          <p:nvPr/>
        </p:nvCxnSpPr>
        <p:spPr bwMode="auto">
          <a:xfrm>
            <a:off x="33528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8" name="Straight Connector 77"/>
          <p:cNvCxnSpPr/>
          <p:nvPr/>
        </p:nvCxnSpPr>
        <p:spPr bwMode="auto">
          <a:xfrm>
            <a:off x="4953000" y="3952874"/>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9" name="Straight Connector 78"/>
          <p:cNvCxnSpPr/>
          <p:nvPr/>
        </p:nvCxnSpPr>
        <p:spPr bwMode="auto">
          <a:xfrm>
            <a:off x="3886200" y="3952874"/>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80" name="Straight Connector 79"/>
          <p:cNvCxnSpPr/>
          <p:nvPr/>
        </p:nvCxnSpPr>
        <p:spPr bwMode="auto">
          <a:xfrm>
            <a:off x="1752600" y="3952874"/>
            <a:ext cx="1599406" cy="1588"/>
          </a:xfrm>
          <a:prstGeom prst="line">
            <a:avLst/>
          </a:prstGeom>
          <a:noFill/>
          <a:ln w="25400" cap="flat" cmpd="sng" algn="ctr">
            <a:solidFill>
              <a:schemeClr val="tx1"/>
            </a:solidFill>
            <a:prstDash val="solid"/>
            <a:round/>
            <a:headEnd type="none" w="med" len="med"/>
            <a:tailEnd type="none" w="lg" len="lg"/>
          </a:ln>
          <a:effectLst/>
        </p:spPr>
      </p:cxnSp>
      <p:graphicFrame>
        <p:nvGraphicFramePr>
          <p:cNvPr id="107542" name="Object 22"/>
          <p:cNvGraphicFramePr>
            <a:graphicFrameLocks noChangeAspect="1"/>
          </p:cNvGraphicFramePr>
          <p:nvPr/>
        </p:nvGraphicFramePr>
        <p:xfrm>
          <a:off x="5892800" y="4030662"/>
          <a:ext cx="392113" cy="388938"/>
        </p:xfrm>
        <a:graphic>
          <a:graphicData uri="http://schemas.openxmlformats.org/presentationml/2006/ole">
            <p:oleObj spid="_x0000_s129037" name="Equation" r:id="rId16" imgW="203200" imgH="203200" progId="Equation.DSMT4">
              <p:embed/>
            </p:oleObj>
          </a:graphicData>
        </a:graphic>
      </p:graphicFrame>
      <p:graphicFrame>
        <p:nvGraphicFramePr>
          <p:cNvPr id="107543" name="Object 23"/>
          <p:cNvGraphicFramePr>
            <a:graphicFrameLocks noChangeAspect="1"/>
          </p:cNvGraphicFramePr>
          <p:nvPr/>
        </p:nvGraphicFramePr>
        <p:xfrm>
          <a:off x="6364288" y="4030662"/>
          <a:ext cx="393700" cy="388938"/>
        </p:xfrm>
        <a:graphic>
          <a:graphicData uri="http://schemas.openxmlformats.org/presentationml/2006/ole">
            <p:oleObj spid="_x0000_s129038" name="Equation" r:id="rId17" imgW="203200" imgH="203200" progId="Equation.DSMT4">
              <p:embed/>
            </p:oleObj>
          </a:graphicData>
        </a:graphic>
      </p:graphicFrame>
      <p:graphicFrame>
        <p:nvGraphicFramePr>
          <p:cNvPr id="107544" name="Object 24"/>
          <p:cNvGraphicFramePr>
            <a:graphicFrameLocks noChangeAspect="1"/>
          </p:cNvGraphicFramePr>
          <p:nvPr/>
        </p:nvGraphicFramePr>
        <p:xfrm>
          <a:off x="6946900" y="4030662"/>
          <a:ext cx="417513" cy="388938"/>
        </p:xfrm>
        <a:graphic>
          <a:graphicData uri="http://schemas.openxmlformats.org/presentationml/2006/ole">
            <p:oleObj spid="_x0000_s129039" name="Equation" r:id="rId18" imgW="215900" imgH="203200" progId="Equation.DSMT4">
              <p:embed/>
            </p:oleObj>
          </a:graphicData>
        </a:graphic>
      </p:graphicFrame>
      <p:graphicFrame>
        <p:nvGraphicFramePr>
          <p:cNvPr id="107545" name="Object 25"/>
          <p:cNvGraphicFramePr>
            <a:graphicFrameLocks noChangeAspect="1"/>
          </p:cNvGraphicFramePr>
          <p:nvPr/>
        </p:nvGraphicFramePr>
        <p:xfrm>
          <a:off x="7418388" y="4030662"/>
          <a:ext cx="417512" cy="388938"/>
        </p:xfrm>
        <a:graphic>
          <a:graphicData uri="http://schemas.openxmlformats.org/presentationml/2006/ole">
            <p:oleObj spid="_x0000_s129040" name="Equation" r:id="rId19" imgW="215900" imgH="203200" progId="Equation.DSMT4">
              <p:embed/>
            </p:oleObj>
          </a:graphicData>
        </a:graphic>
      </p:graphicFrame>
      <p:graphicFrame>
        <p:nvGraphicFramePr>
          <p:cNvPr id="107547" name="Object 27"/>
          <p:cNvGraphicFramePr>
            <a:graphicFrameLocks noChangeAspect="1"/>
          </p:cNvGraphicFramePr>
          <p:nvPr/>
        </p:nvGraphicFramePr>
        <p:xfrm>
          <a:off x="5373688" y="4030662"/>
          <a:ext cx="393700" cy="388938"/>
        </p:xfrm>
        <a:graphic>
          <a:graphicData uri="http://schemas.openxmlformats.org/presentationml/2006/ole">
            <p:oleObj spid="_x0000_s129041" name="Equation" r:id="rId20" imgW="203200" imgH="203200" progId="Equation.DSMT4">
              <p:embed/>
            </p:oleObj>
          </a:graphicData>
        </a:graphic>
      </p:graphicFrame>
      <p:graphicFrame>
        <p:nvGraphicFramePr>
          <p:cNvPr id="107548" name="Object 28"/>
          <p:cNvGraphicFramePr>
            <a:graphicFrameLocks noChangeAspect="1"/>
          </p:cNvGraphicFramePr>
          <p:nvPr/>
        </p:nvGraphicFramePr>
        <p:xfrm>
          <a:off x="4800600" y="4030662"/>
          <a:ext cx="319087" cy="388938"/>
        </p:xfrm>
        <a:graphic>
          <a:graphicData uri="http://schemas.openxmlformats.org/presentationml/2006/ole">
            <p:oleObj spid="_x0000_s129042" name="Equation" r:id="rId21" imgW="165100" imgH="203200" progId="Equation.DSMT4">
              <p:embed/>
            </p:oleObj>
          </a:graphicData>
        </a:graphic>
      </p:graphicFrame>
      <p:sp>
        <p:nvSpPr>
          <p:cNvPr id="93" name="Rectangle 92"/>
          <p:cNvSpPr/>
          <p:nvPr/>
        </p:nvSpPr>
        <p:spPr bwMode="auto">
          <a:xfrm>
            <a:off x="1752600" y="1744662"/>
            <a:ext cx="533400" cy="381000"/>
          </a:xfrm>
          <a:prstGeom prst="rect">
            <a:avLst/>
          </a:prstGeom>
          <a:solidFill>
            <a:srgbClr val="BC7836"/>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nvGrpSpPr>
          <p:cNvPr id="2" name="Group 97"/>
          <p:cNvGrpSpPr/>
          <p:nvPr/>
        </p:nvGrpSpPr>
        <p:grpSpPr>
          <a:xfrm>
            <a:off x="1828800" y="1820862"/>
            <a:ext cx="381000" cy="153988"/>
            <a:chOff x="1828800" y="1981200"/>
            <a:chExt cx="381000" cy="153988"/>
          </a:xfrm>
        </p:grpSpPr>
        <p:cxnSp>
          <p:nvCxnSpPr>
            <p:cNvPr id="95" name="Straight Arrow Connector 94"/>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96" name="Straight Arrow Connector 95"/>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97" name="Straight Arrow Connector 96"/>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3" name="Group 98"/>
          <p:cNvGrpSpPr/>
          <p:nvPr/>
        </p:nvGrpSpPr>
        <p:grpSpPr>
          <a:xfrm>
            <a:off x="2362200" y="1820862"/>
            <a:ext cx="381000" cy="153988"/>
            <a:chOff x="1828800" y="1981200"/>
            <a:chExt cx="381000" cy="153988"/>
          </a:xfrm>
        </p:grpSpPr>
        <p:cxnSp>
          <p:nvCxnSpPr>
            <p:cNvPr id="100" name="Straight Arrow Connector 9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1" name="Straight Arrow Connector 10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2" name="Straight Arrow Connector 10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4" name="Group 102"/>
          <p:cNvGrpSpPr/>
          <p:nvPr/>
        </p:nvGrpSpPr>
        <p:grpSpPr>
          <a:xfrm>
            <a:off x="2895600" y="1820862"/>
            <a:ext cx="381000" cy="153988"/>
            <a:chOff x="1828800" y="1981200"/>
            <a:chExt cx="381000" cy="153988"/>
          </a:xfrm>
        </p:grpSpPr>
        <p:cxnSp>
          <p:nvCxnSpPr>
            <p:cNvPr id="104" name="Straight Arrow Connector 10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5" name="Straight Arrow Connector 10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6" name="Straight Arrow Connector 10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5" name="Group 106"/>
          <p:cNvGrpSpPr/>
          <p:nvPr/>
        </p:nvGrpSpPr>
        <p:grpSpPr>
          <a:xfrm>
            <a:off x="3429000" y="1820862"/>
            <a:ext cx="381000" cy="153988"/>
            <a:chOff x="1828800" y="1981200"/>
            <a:chExt cx="381000" cy="153988"/>
          </a:xfrm>
        </p:grpSpPr>
        <p:cxnSp>
          <p:nvCxnSpPr>
            <p:cNvPr id="108" name="Straight Arrow Connector 10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09" name="Straight Arrow Connector 10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0" name="Straight Arrow Connector 10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6" name="Group 110"/>
          <p:cNvGrpSpPr/>
          <p:nvPr/>
        </p:nvGrpSpPr>
        <p:grpSpPr>
          <a:xfrm>
            <a:off x="3962400" y="1820862"/>
            <a:ext cx="381000" cy="153988"/>
            <a:chOff x="1828800" y="1981200"/>
            <a:chExt cx="381000" cy="153988"/>
          </a:xfrm>
        </p:grpSpPr>
        <p:cxnSp>
          <p:nvCxnSpPr>
            <p:cNvPr id="112" name="Straight Arrow Connector 11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3" name="Straight Arrow Connector 11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4" name="Straight Arrow Connector 11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7" name="Group 114"/>
          <p:cNvGrpSpPr/>
          <p:nvPr/>
        </p:nvGrpSpPr>
        <p:grpSpPr>
          <a:xfrm>
            <a:off x="4495800" y="1897062"/>
            <a:ext cx="381000" cy="153988"/>
            <a:chOff x="1828800" y="1981200"/>
            <a:chExt cx="381000" cy="153988"/>
          </a:xfrm>
        </p:grpSpPr>
        <p:cxnSp>
          <p:nvCxnSpPr>
            <p:cNvPr id="116" name="Straight Arrow Connector 11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7" name="Straight Arrow Connector 11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18" name="Straight Arrow Connector 11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8" name="Group 118"/>
          <p:cNvGrpSpPr/>
          <p:nvPr/>
        </p:nvGrpSpPr>
        <p:grpSpPr>
          <a:xfrm>
            <a:off x="5562600" y="1897062"/>
            <a:ext cx="381000" cy="153988"/>
            <a:chOff x="1828800" y="1981200"/>
            <a:chExt cx="381000" cy="153988"/>
          </a:xfrm>
        </p:grpSpPr>
        <p:cxnSp>
          <p:nvCxnSpPr>
            <p:cNvPr id="120" name="Straight Arrow Connector 11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1" name="Straight Arrow Connector 12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2" name="Straight Arrow Connector 12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9" name="Group 122"/>
          <p:cNvGrpSpPr/>
          <p:nvPr/>
        </p:nvGrpSpPr>
        <p:grpSpPr>
          <a:xfrm rot="1380000">
            <a:off x="6096000" y="1897062"/>
            <a:ext cx="381000" cy="153988"/>
            <a:chOff x="1828800" y="1981200"/>
            <a:chExt cx="381000" cy="153988"/>
          </a:xfrm>
        </p:grpSpPr>
        <p:cxnSp>
          <p:nvCxnSpPr>
            <p:cNvPr id="124" name="Straight Arrow Connector 12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5" name="Straight Arrow Connector 12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6" name="Straight Arrow Connector 12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0" name="Group 126"/>
          <p:cNvGrpSpPr/>
          <p:nvPr/>
        </p:nvGrpSpPr>
        <p:grpSpPr>
          <a:xfrm rot="5340000">
            <a:off x="7147859" y="1859483"/>
            <a:ext cx="381000" cy="153988"/>
            <a:chOff x="1828800" y="1981200"/>
            <a:chExt cx="381000" cy="153988"/>
          </a:xfrm>
        </p:grpSpPr>
        <p:cxnSp>
          <p:nvCxnSpPr>
            <p:cNvPr id="128" name="Straight Arrow Connector 12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29" name="Straight Arrow Connector 12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0" name="Straight Arrow Connector 12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1" name="Group 130"/>
          <p:cNvGrpSpPr/>
          <p:nvPr/>
        </p:nvGrpSpPr>
        <p:grpSpPr>
          <a:xfrm rot="5340000">
            <a:off x="7128807" y="2466453"/>
            <a:ext cx="381000" cy="153988"/>
            <a:chOff x="1828800" y="1981200"/>
            <a:chExt cx="381000" cy="153988"/>
          </a:xfrm>
        </p:grpSpPr>
        <p:cxnSp>
          <p:nvCxnSpPr>
            <p:cNvPr id="132" name="Straight Arrow Connector 13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3" name="Straight Arrow Connector 13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4" name="Straight Arrow Connector 13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2" name="Group 134"/>
          <p:cNvGrpSpPr/>
          <p:nvPr/>
        </p:nvGrpSpPr>
        <p:grpSpPr>
          <a:xfrm rot="3180000">
            <a:off x="6615036" y="2459791"/>
            <a:ext cx="381000" cy="153988"/>
            <a:chOff x="1828800" y="1981200"/>
            <a:chExt cx="381000" cy="153988"/>
          </a:xfrm>
        </p:grpSpPr>
        <p:cxnSp>
          <p:nvCxnSpPr>
            <p:cNvPr id="136" name="Straight Arrow Connector 13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7" name="Straight Arrow Connector 13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38" name="Straight Arrow Connector 13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3" name="Group 138"/>
          <p:cNvGrpSpPr/>
          <p:nvPr/>
        </p:nvGrpSpPr>
        <p:grpSpPr>
          <a:xfrm rot="2160000">
            <a:off x="6614459" y="1841931"/>
            <a:ext cx="381000" cy="153988"/>
            <a:chOff x="1828800" y="1981200"/>
            <a:chExt cx="381000" cy="153988"/>
          </a:xfrm>
        </p:grpSpPr>
        <p:cxnSp>
          <p:nvCxnSpPr>
            <p:cNvPr id="140" name="Straight Arrow Connector 13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1" name="Straight Arrow Connector 14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2" name="Straight Arrow Connector 14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4" name="Group 142"/>
          <p:cNvGrpSpPr/>
          <p:nvPr/>
        </p:nvGrpSpPr>
        <p:grpSpPr>
          <a:xfrm rot="16200000">
            <a:off x="1828800" y="2391568"/>
            <a:ext cx="381000" cy="153988"/>
            <a:chOff x="1828800" y="1981200"/>
            <a:chExt cx="381000" cy="153988"/>
          </a:xfrm>
        </p:grpSpPr>
        <p:cxnSp>
          <p:nvCxnSpPr>
            <p:cNvPr id="144" name="Straight Arrow Connector 14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5" name="Straight Arrow Connector 14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46" name="Straight Arrow Connector 14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6" name="Group 182"/>
          <p:cNvGrpSpPr/>
          <p:nvPr/>
        </p:nvGrpSpPr>
        <p:grpSpPr>
          <a:xfrm rot="16200000">
            <a:off x="1791494" y="3458368"/>
            <a:ext cx="381000" cy="153988"/>
            <a:chOff x="1828800" y="1981200"/>
            <a:chExt cx="381000" cy="153988"/>
          </a:xfrm>
        </p:grpSpPr>
        <p:cxnSp>
          <p:nvCxnSpPr>
            <p:cNvPr id="184" name="Straight Arrow Connector 18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5" name="Straight Arrow Connector 18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86" name="Straight Arrow Connector 18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19" name="Group 190"/>
          <p:cNvGrpSpPr/>
          <p:nvPr/>
        </p:nvGrpSpPr>
        <p:grpSpPr>
          <a:xfrm rot="13140000">
            <a:off x="2356199" y="3469146"/>
            <a:ext cx="381000" cy="153988"/>
            <a:chOff x="1828800" y="1981200"/>
            <a:chExt cx="381000" cy="153988"/>
          </a:xfrm>
        </p:grpSpPr>
        <p:cxnSp>
          <p:nvCxnSpPr>
            <p:cNvPr id="192" name="Straight Arrow Connector 191"/>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3" name="Straight Arrow Connector 192"/>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4" name="Straight Arrow Connector 193"/>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0" name="Group 194"/>
          <p:cNvGrpSpPr/>
          <p:nvPr/>
        </p:nvGrpSpPr>
        <p:grpSpPr>
          <a:xfrm rot="13800000">
            <a:off x="2353132" y="2472691"/>
            <a:ext cx="381000" cy="153988"/>
            <a:chOff x="1828800" y="1981200"/>
            <a:chExt cx="381000" cy="153988"/>
          </a:xfrm>
        </p:grpSpPr>
        <p:cxnSp>
          <p:nvCxnSpPr>
            <p:cNvPr id="196" name="Straight Arrow Connector 195"/>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7" name="Straight Arrow Connector 196"/>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198" name="Straight Arrow Connector 197"/>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2" name="Group 198"/>
          <p:cNvGrpSpPr/>
          <p:nvPr/>
        </p:nvGrpSpPr>
        <p:grpSpPr>
          <a:xfrm rot="12480000">
            <a:off x="2904668" y="2462845"/>
            <a:ext cx="381000" cy="153988"/>
            <a:chOff x="1828800" y="1981200"/>
            <a:chExt cx="381000" cy="153988"/>
          </a:xfrm>
        </p:grpSpPr>
        <p:cxnSp>
          <p:nvCxnSpPr>
            <p:cNvPr id="200" name="Straight Arrow Connector 199"/>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1" name="Straight Arrow Connector 200"/>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2" name="Straight Arrow Connector 201"/>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3" name="Group 202"/>
          <p:cNvGrpSpPr/>
          <p:nvPr/>
        </p:nvGrpSpPr>
        <p:grpSpPr>
          <a:xfrm rot="13200000">
            <a:off x="2909449" y="2992100"/>
            <a:ext cx="381000" cy="153988"/>
            <a:chOff x="1828800" y="1981200"/>
            <a:chExt cx="381000" cy="153988"/>
          </a:xfrm>
        </p:grpSpPr>
        <p:cxnSp>
          <p:nvCxnSpPr>
            <p:cNvPr id="204" name="Straight Arrow Connector 203"/>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5" name="Straight Arrow Connector 204"/>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6" name="Straight Arrow Connector 205"/>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pSp>
        <p:nvGrpSpPr>
          <p:cNvPr id="25" name="Group 206"/>
          <p:cNvGrpSpPr/>
          <p:nvPr/>
        </p:nvGrpSpPr>
        <p:grpSpPr>
          <a:xfrm rot="13740000">
            <a:off x="2900523" y="3543636"/>
            <a:ext cx="381000" cy="153988"/>
            <a:chOff x="1828800" y="1981200"/>
            <a:chExt cx="381000" cy="153988"/>
          </a:xfrm>
        </p:grpSpPr>
        <p:cxnSp>
          <p:nvCxnSpPr>
            <p:cNvPr id="208" name="Straight Arrow Connector 207"/>
            <p:cNvCxnSpPr/>
            <p:nvPr/>
          </p:nvCxnSpPr>
          <p:spPr bwMode="auto">
            <a:xfrm>
              <a:off x="1828800" y="19812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09" name="Straight Arrow Connector 208"/>
            <p:cNvCxnSpPr/>
            <p:nvPr/>
          </p:nvCxnSpPr>
          <p:spPr bwMode="auto">
            <a:xfrm>
              <a:off x="1981200" y="20574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cxnSp>
          <p:nvCxnSpPr>
            <p:cNvPr id="210" name="Straight Arrow Connector 209"/>
            <p:cNvCxnSpPr/>
            <p:nvPr/>
          </p:nvCxnSpPr>
          <p:spPr bwMode="auto">
            <a:xfrm>
              <a:off x="1828800" y="2133600"/>
              <a:ext cx="228600" cy="1588"/>
            </a:xfrm>
            <a:prstGeom prst="straightConnector1">
              <a:avLst/>
            </a:prstGeom>
            <a:noFill/>
            <a:ln w="12700" cap="flat" cmpd="sng" algn="ctr">
              <a:solidFill>
                <a:schemeClr val="tx1"/>
              </a:solidFill>
              <a:prstDash val="solid"/>
              <a:round/>
              <a:headEnd type="none" w="med" len="med"/>
              <a:tailEnd type="triangle" w="sm" len="sm"/>
            </a:ln>
            <a:effectLst/>
          </p:spPr>
        </p:cxnSp>
      </p:grpSp>
      <p:graphicFrame>
        <p:nvGraphicFramePr>
          <p:cNvPr id="129043" name="Object 19"/>
          <p:cNvGraphicFramePr>
            <a:graphicFrameLocks noChangeAspect="1"/>
          </p:cNvGraphicFramePr>
          <p:nvPr/>
        </p:nvGraphicFramePr>
        <p:xfrm>
          <a:off x="838200" y="4625975"/>
          <a:ext cx="7629525" cy="457200"/>
        </p:xfrm>
        <a:graphic>
          <a:graphicData uri="http://schemas.openxmlformats.org/presentationml/2006/ole">
            <p:oleObj spid="_x0000_s129043" name="Equation" r:id="rId22" imgW="4203700" imgH="254000" progId="Equation.DSMT4">
              <p:embed/>
            </p:oleObj>
          </a:graphicData>
        </a:graphic>
      </p:graphicFrame>
      <p:graphicFrame>
        <p:nvGraphicFramePr>
          <p:cNvPr id="129045" name="Object 21"/>
          <p:cNvGraphicFramePr>
            <a:graphicFrameLocks noChangeAspect="1"/>
          </p:cNvGraphicFramePr>
          <p:nvPr/>
        </p:nvGraphicFramePr>
        <p:xfrm>
          <a:off x="1784350" y="2709862"/>
          <a:ext cx="320675" cy="292100"/>
        </p:xfrm>
        <a:graphic>
          <a:graphicData uri="http://schemas.openxmlformats.org/presentationml/2006/ole">
            <p:oleObj spid="_x0000_s129045" name="Equation" r:id="rId23" imgW="165100" imgH="152400" progId="Equation.DSMT4">
              <p:embed/>
            </p:oleObj>
          </a:graphicData>
        </a:graphic>
      </p:graphicFrame>
      <p:graphicFrame>
        <p:nvGraphicFramePr>
          <p:cNvPr id="129046" name="Object 22"/>
          <p:cNvGraphicFramePr>
            <a:graphicFrameLocks noChangeAspect="1"/>
          </p:cNvGraphicFramePr>
          <p:nvPr/>
        </p:nvGraphicFramePr>
        <p:xfrm>
          <a:off x="2481263" y="3082925"/>
          <a:ext cx="246062" cy="242887"/>
        </p:xfrm>
        <a:graphic>
          <a:graphicData uri="http://schemas.openxmlformats.org/presentationml/2006/ole">
            <p:oleObj spid="_x0000_s129046" name="Equation" r:id="rId24" imgW="127000" imgH="127000" progId="Equation.DSMT4">
              <p:embed/>
            </p:oleObj>
          </a:graphicData>
        </a:graphic>
      </p:graphicFrame>
      <p:sp>
        <p:nvSpPr>
          <p:cNvPr id="149" name="Dodecagon 148"/>
          <p:cNvSpPr>
            <a:spLocks noChangeAspect="1"/>
          </p:cNvSpPr>
          <p:nvPr/>
        </p:nvSpPr>
        <p:spPr bwMode="auto">
          <a:xfrm>
            <a:off x="2000250" y="2944812"/>
            <a:ext cx="45720" cy="45720"/>
          </a:xfrm>
          <a:prstGeom prst="dodecagon">
            <a:avLst/>
          </a:prstGeom>
          <a:solidFill>
            <a:srgbClr val="800000"/>
          </a:solidFill>
          <a:ln w="254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50" name="Dodecagon 149"/>
          <p:cNvSpPr>
            <a:spLocks noChangeAspect="1"/>
          </p:cNvSpPr>
          <p:nvPr/>
        </p:nvSpPr>
        <p:spPr bwMode="auto">
          <a:xfrm>
            <a:off x="2419350" y="3192462"/>
            <a:ext cx="45720" cy="45720"/>
          </a:xfrm>
          <a:prstGeom prst="dodecagon">
            <a:avLst/>
          </a:prstGeom>
          <a:solidFill>
            <a:srgbClr val="800000"/>
          </a:solidFill>
          <a:ln w="254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aphicFrame>
        <p:nvGraphicFramePr>
          <p:cNvPr id="129047" name="Object 23"/>
          <p:cNvGraphicFramePr>
            <a:graphicFrameLocks noChangeAspect="1"/>
          </p:cNvGraphicFramePr>
          <p:nvPr/>
        </p:nvGraphicFramePr>
        <p:xfrm>
          <a:off x="2613025" y="5092700"/>
          <a:ext cx="2624138" cy="366713"/>
        </p:xfrm>
        <a:graphic>
          <a:graphicData uri="http://schemas.openxmlformats.org/presentationml/2006/ole">
            <p:oleObj spid="_x0000_s129047" name="Equation" r:id="rId25" imgW="1524000" imgH="215900" progId="Equation.DSMT4">
              <p:embed/>
            </p:oleObj>
          </a:graphicData>
        </a:graphic>
      </p:graphicFrame>
      <p:graphicFrame>
        <p:nvGraphicFramePr>
          <p:cNvPr id="129048" name="Object 24"/>
          <p:cNvGraphicFramePr>
            <a:graphicFrameLocks noChangeAspect="1"/>
          </p:cNvGraphicFramePr>
          <p:nvPr/>
        </p:nvGraphicFramePr>
        <p:xfrm>
          <a:off x="2600325" y="5467350"/>
          <a:ext cx="4213225" cy="366713"/>
        </p:xfrm>
        <a:graphic>
          <a:graphicData uri="http://schemas.openxmlformats.org/presentationml/2006/ole">
            <p:oleObj spid="_x0000_s129048" name="Equation" r:id="rId26" imgW="2451100" imgH="215900" progId="Equation.DSMT4">
              <p:embed/>
            </p:oleObj>
          </a:graphicData>
        </a:graphic>
      </p:graphicFrame>
      <p:graphicFrame>
        <p:nvGraphicFramePr>
          <p:cNvPr id="129049" name="Object 25"/>
          <p:cNvGraphicFramePr>
            <a:graphicFrameLocks noChangeAspect="1"/>
          </p:cNvGraphicFramePr>
          <p:nvPr/>
        </p:nvGraphicFramePr>
        <p:xfrm>
          <a:off x="2595563" y="5867400"/>
          <a:ext cx="4005262" cy="344487"/>
        </p:xfrm>
        <a:graphic>
          <a:graphicData uri="http://schemas.openxmlformats.org/presentationml/2006/ole">
            <p:oleObj spid="_x0000_s129049" name="Equation" r:id="rId27" imgW="2171700" imgH="190500" progId="Equation.DSMT4">
              <p:embed/>
            </p:oleObj>
          </a:graphicData>
        </a:graphic>
      </p:graphicFrame>
      <p:graphicFrame>
        <p:nvGraphicFramePr>
          <p:cNvPr id="129050" name="Object 26"/>
          <p:cNvGraphicFramePr>
            <a:graphicFrameLocks noChangeAspect="1"/>
          </p:cNvGraphicFramePr>
          <p:nvPr/>
        </p:nvGraphicFramePr>
        <p:xfrm>
          <a:off x="2127250" y="2882900"/>
          <a:ext cx="165100" cy="277813"/>
        </p:xfrm>
        <a:graphic>
          <a:graphicData uri="http://schemas.openxmlformats.org/presentationml/2006/ole">
            <p:oleObj spid="_x0000_s129050" name="Equation" r:id="rId28" imgW="127000" imgH="215900" progId="Equation.DSMT4">
              <p:embed/>
            </p:oleObj>
          </a:graphicData>
        </a:graphic>
      </p:graphicFrame>
      <p:cxnSp>
        <p:nvCxnSpPr>
          <p:cNvPr id="151" name="Curved Connector 150"/>
          <p:cNvCxnSpPr>
            <a:stCxn id="150" idx="8"/>
            <a:endCxn id="149" idx="5"/>
          </p:cNvCxnSpPr>
          <p:nvPr/>
        </p:nvCxnSpPr>
        <p:spPr bwMode="auto">
          <a:xfrm rot="10800000">
            <a:off x="2016984" y="2990532"/>
            <a:ext cx="402366" cy="218664"/>
          </a:xfrm>
          <a:prstGeom prst="curvedConnector2">
            <a:avLst/>
          </a:prstGeom>
          <a:noFill/>
          <a:ln w="15875" cap="flat" cmpd="sng" algn="ctr">
            <a:solidFill>
              <a:srgbClr val="800000"/>
            </a:solidFill>
            <a:prstDash val="solid"/>
            <a:round/>
            <a:headEnd type="none" w="med" len="med"/>
            <a:tailEnd type="triangle" w="sm" len="med"/>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236538"/>
            <a:ext cx="8229600" cy="754062"/>
          </a:xfrm>
        </p:spPr>
        <p:txBody>
          <a:bodyPr/>
          <a:lstStyle/>
          <a:p>
            <a:pPr>
              <a:defRPr/>
            </a:pPr>
            <a:r>
              <a:rPr lang="en-US" sz="3200" b="1" dirty="0" smtClean="0">
                <a:solidFill>
                  <a:srgbClr val="A50021"/>
                </a:solidFill>
                <a:latin typeface="+mn-lt"/>
              </a:rPr>
              <a:t>The Discrete Abstraction </a:t>
            </a:r>
            <a:r>
              <a:rPr lang="en-US" sz="3200" b="1" dirty="0" err="1" smtClean="0">
                <a:solidFill>
                  <a:srgbClr val="A50021"/>
                </a:solidFill>
              </a:rPr>
              <a:t>T</a:t>
            </a:r>
            <a:r>
              <a:rPr lang="en-US" sz="3200" b="1" baseline="-25000" dirty="0" err="1" smtClean="0">
                <a:solidFill>
                  <a:srgbClr val="A50021"/>
                </a:solidFill>
              </a:rPr>
              <a:t>R</a:t>
            </a:r>
            <a:r>
              <a:rPr lang="en-US" sz="3200" b="1" dirty="0" err="1" smtClean="0">
                <a:solidFill>
                  <a:srgbClr val="A50021"/>
                </a:solidFill>
              </a:rPr>
              <a:t>(p</a:t>
            </a:r>
            <a:r>
              <a:rPr lang="en-US" sz="3200" b="1" dirty="0" smtClean="0">
                <a:solidFill>
                  <a:srgbClr val="A50021"/>
                </a:solidFill>
              </a:rPr>
              <a:t>)</a:t>
            </a:r>
            <a:r>
              <a:rPr lang="en-US" sz="3200" b="1" dirty="0" smtClean="0">
                <a:solidFill>
                  <a:srgbClr val="A50021"/>
                </a:solidFill>
                <a:latin typeface="+mn-lt"/>
              </a:rPr>
              <a:t> </a:t>
            </a:r>
            <a:endParaRPr lang="en-US" sz="3200" b="1" dirty="0">
              <a:solidFill>
                <a:srgbClr val="A50021"/>
              </a:solidFill>
              <a:latin typeface="+mn-lt"/>
            </a:endParaRPr>
          </a:p>
        </p:txBody>
      </p:sp>
      <p:pic>
        <p:nvPicPr>
          <p:cNvPr id="20485" name="Picture 11"/>
          <p:cNvPicPr>
            <a:picLocks noGrp="1" noChangeAspect="1" noChangeArrowheads="1"/>
          </p:cNvPicPr>
          <p:nvPr>
            <p:ph sz="quarter" idx="3"/>
          </p:nvPr>
        </p:nvPicPr>
        <p:blipFill>
          <a:blip r:embed="rId4"/>
          <a:srcRect/>
          <a:stretch>
            <a:fillRect/>
          </a:stretch>
        </p:blipFill>
        <p:spPr>
          <a:xfrm>
            <a:off x="2147483647" y="2147483647"/>
            <a:ext cx="2147482688" cy="2127011875"/>
          </a:xfrm>
        </p:spPr>
      </p:pic>
      <p:cxnSp>
        <p:nvCxnSpPr>
          <p:cNvPr id="18" name="Straight Arrow Connector 17"/>
          <p:cNvCxnSpPr/>
          <p:nvPr/>
        </p:nvCxnSpPr>
        <p:spPr bwMode="auto">
          <a:xfrm>
            <a:off x="7086600" y="3956050"/>
            <a:ext cx="914400" cy="1588"/>
          </a:xfrm>
          <a:prstGeom prst="straightConnector1">
            <a:avLst/>
          </a:prstGeom>
          <a:noFill/>
          <a:ln w="2540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rot="5400000" flipH="1" flipV="1">
            <a:off x="381000" y="2584450"/>
            <a:ext cx="2743994" cy="794"/>
          </a:xfrm>
          <a:prstGeom prst="straightConnector1">
            <a:avLst/>
          </a:prstGeom>
          <a:noFill/>
          <a:ln w="25400" cap="flat" cmpd="sng" algn="ctr">
            <a:solidFill>
              <a:schemeClr val="tx1"/>
            </a:solidFill>
            <a:prstDash val="solid"/>
            <a:round/>
            <a:headEnd type="none" w="med" len="med"/>
            <a:tailEnd type="arrow"/>
          </a:ln>
          <a:effectLst/>
        </p:spPr>
      </p:cxnSp>
      <p:cxnSp>
        <p:nvCxnSpPr>
          <p:cNvPr id="24" name="Straight Connector 23"/>
          <p:cNvCxnSpPr/>
          <p:nvPr/>
        </p:nvCxnSpPr>
        <p:spPr bwMode="auto">
          <a:xfrm>
            <a:off x="1753394" y="1746250"/>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6" name="Straight Connector 25"/>
          <p:cNvCxnSpPr/>
          <p:nvPr/>
        </p:nvCxnSpPr>
        <p:spPr bwMode="auto">
          <a:xfrm>
            <a:off x="1753394" y="2125662"/>
            <a:ext cx="1599406" cy="1588"/>
          </a:xfrm>
          <a:prstGeom prst="line">
            <a:avLst/>
          </a:prstGeom>
          <a:noFill/>
          <a:ln w="25400" cap="flat" cmpd="sng" algn="ctr">
            <a:solidFill>
              <a:schemeClr val="tx1"/>
            </a:solidFill>
            <a:prstDash val="solid"/>
            <a:round/>
            <a:headEnd type="none" w="med" len="med"/>
            <a:tailEnd type="none" w="lg" len="lg"/>
          </a:ln>
          <a:effectLst/>
        </p:spPr>
      </p:cxnSp>
      <p:cxnSp>
        <p:nvCxnSpPr>
          <p:cNvPr id="28" name="Straight Connector 27"/>
          <p:cNvCxnSpPr/>
          <p:nvPr/>
        </p:nvCxnSpPr>
        <p:spPr bwMode="auto">
          <a:xfrm rot="5400000">
            <a:off x="1180306"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29" name="Straight Connector 28"/>
          <p:cNvCxnSpPr/>
          <p:nvPr/>
        </p:nvCxnSpPr>
        <p:spPr bwMode="auto">
          <a:xfrm rot="5400000">
            <a:off x="1715294" y="2850356"/>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rot="5400000">
            <a:off x="2247105"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1" name="Straight Connector 30"/>
          <p:cNvCxnSpPr/>
          <p:nvPr/>
        </p:nvCxnSpPr>
        <p:spPr bwMode="auto">
          <a:xfrm rot="5400000">
            <a:off x="3848894"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2" name="Straight Connector 31"/>
          <p:cNvCxnSpPr/>
          <p:nvPr/>
        </p:nvCxnSpPr>
        <p:spPr bwMode="auto">
          <a:xfrm rot="5400000">
            <a:off x="2780505"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rot="5400000">
            <a:off x="3313906" y="2850356"/>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4" name="Straight Connector 33"/>
          <p:cNvCxnSpPr/>
          <p:nvPr/>
        </p:nvCxnSpPr>
        <p:spPr bwMode="auto">
          <a:xfrm rot="5400000">
            <a:off x="6514306" y="2850356"/>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5" name="Straight Connector 34"/>
          <p:cNvCxnSpPr/>
          <p:nvPr/>
        </p:nvCxnSpPr>
        <p:spPr bwMode="auto">
          <a:xfrm rot="5400000">
            <a:off x="4380706"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6" name="Straight Connector 35"/>
          <p:cNvCxnSpPr/>
          <p:nvPr/>
        </p:nvCxnSpPr>
        <p:spPr bwMode="auto">
          <a:xfrm rot="5400000">
            <a:off x="4915694" y="2850356"/>
            <a:ext cx="2209800" cy="1588"/>
          </a:xfrm>
          <a:prstGeom prst="line">
            <a:avLst/>
          </a:prstGeom>
          <a:noFill/>
          <a:ln w="25400" cap="flat" cmpd="sng" algn="ctr">
            <a:solidFill>
              <a:schemeClr val="tx1"/>
            </a:solidFill>
            <a:prstDash val="solid"/>
            <a:round/>
            <a:headEnd type="none" w="med" len="med"/>
            <a:tailEnd type="none" w="lg" len="lg"/>
          </a:ln>
          <a:effectLst/>
        </p:spPr>
      </p:cxnSp>
      <p:cxnSp>
        <p:nvCxnSpPr>
          <p:cNvPr id="37" name="Straight Connector 36"/>
          <p:cNvCxnSpPr/>
          <p:nvPr/>
        </p:nvCxnSpPr>
        <p:spPr bwMode="auto">
          <a:xfrm rot="5400000">
            <a:off x="5980906" y="2850356"/>
            <a:ext cx="2209800" cy="1588"/>
          </a:xfrm>
          <a:prstGeom prst="line">
            <a:avLst/>
          </a:prstGeom>
          <a:noFill/>
          <a:ln w="15875" cap="flat" cmpd="sng" algn="ctr">
            <a:solidFill>
              <a:schemeClr val="tx1"/>
            </a:solidFill>
            <a:prstDash val="solid"/>
            <a:round/>
            <a:headEnd type="none" w="med" len="med"/>
            <a:tailEnd type="none" w="lg" len="lg"/>
          </a:ln>
          <a:effectLst/>
        </p:spPr>
      </p:cxnSp>
      <p:cxnSp>
        <p:nvCxnSpPr>
          <p:cNvPr id="38" name="Straight Connector 37"/>
          <p:cNvCxnSpPr/>
          <p:nvPr/>
        </p:nvCxnSpPr>
        <p:spPr bwMode="auto">
          <a:xfrm rot="5400000">
            <a:off x="5447506" y="2850356"/>
            <a:ext cx="2209800" cy="1588"/>
          </a:xfrm>
          <a:prstGeom prst="line">
            <a:avLst/>
          </a:prstGeom>
          <a:noFill/>
          <a:ln w="15875" cap="flat" cmpd="sng" algn="ctr">
            <a:solidFill>
              <a:schemeClr val="tx1"/>
            </a:solidFill>
            <a:prstDash val="solid"/>
            <a:round/>
            <a:headEnd type="none" w="med" len="med"/>
            <a:tailEnd type="none" w="lg" len="lg"/>
          </a:ln>
          <a:effectLst/>
        </p:spPr>
      </p:cxnSp>
      <p:graphicFrame>
        <p:nvGraphicFramePr>
          <p:cNvPr id="107531" name="Object 11"/>
          <p:cNvGraphicFramePr>
            <a:graphicFrameLocks noChangeAspect="1"/>
          </p:cNvGraphicFramePr>
          <p:nvPr/>
        </p:nvGraphicFramePr>
        <p:xfrm>
          <a:off x="7772400" y="3575050"/>
          <a:ext cx="244475" cy="244475"/>
        </p:xfrm>
        <a:graphic>
          <a:graphicData uri="http://schemas.openxmlformats.org/presentationml/2006/ole">
            <p:oleObj spid="_x0000_s147458" name="Equation" r:id="rId5" imgW="127000" imgH="127000" progId="Equation.DSMT4">
              <p:embed/>
            </p:oleObj>
          </a:graphicData>
        </a:graphic>
      </p:graphicFrame>
      <p:graphicFrame>
        <p:nvGraphicFramePr>
          <p:cNvPr id="107532" name="Object 12"/>
          <p:cNvGraphicFramePr>
            <a:graphicFrameLocks noChangeAspect="1"/>
          </p:cNvGraphicFramePr>
          <p:nvPr/>
        </p:nvGraphicFramePr>
        <p:xfrm>
          <a:off x="1447800" y="1212850"/>
          <a:ext cx="220662" cy="244475"/>
        </p:xfrm>
        <a:graphic>
          <a:graphicData uri="http://schemas.openxmlformats.org/presentationml/2006/ole">
            <p:oleObj spid="_x0000_s147459" name="Equation" r:id="rId6" imgW="114300" imgH="127000" progId="Equation.DSMT4">
              <p:embed/>
            </p:oleObj>
          </a:graphicData>
        </a:graphic>
      </p:graphicFrame>
      <p:graphicFrame>
        <p:nvGraphicFramePr>
          <p:cNvPr id="107533" name="Object 13"/>
          <p:cNvGraphicFramePr>
            <a:graphicFrameLocks noChangeAspect="1"/>
          </p:cNvGraphicFramePr>
          <p:nvPr/>
        </p:nvGraphicFramePr>
        <p:xfrm>
          <a:off x="1085850" y="1517650"/>
          <a:ext cx="590550" cy="292100"/>
        </p:xfrm>
        <a:graphic>
          <a:graphicData uri="http://schemas.openxmlformats.org/presentationml/2006/ole">
            <p:oleObj spid="_x0000_s147460" name="Equation" r:id="rId7" imgW="304800" imgH="152400" progId="Equation.DSMT4">
              <p:embed/>
            </p:oleObj>
          </a:graphicData>
        </a:graphic>
      </p:graphicFrame>
      <p:graphicFrame>
        <p:nvGraphicFramePr>
          <p:cNvPr id="107534" name="Object 14"/>
          <p:cNvGraphicFramePr>
            <a:graphicFrameLocks noChangeAspect="1"/>
          </p:cNvGraphicFramePr>
          <p:nvPr/>
        </p:nvGraphicFramePr>
        <p:xfrm>
          <a:off x="1066800" y="1974850"/>
          <a:ext cx="614363" cy="315913"/>
        </p:xfrm>
        <a:graphic>
          <a:graphicData uri="http://schemas.openxmlformats.org/presentationml/2006/ole">
            <p:oleObj spid="_x0000_s147461" name="Equation" r:id="rId8" imgW="317500" imgH="165100" progId="Equation.DSMT4">
              <p:embed/>
            </p:oleObj>
          </a:graphicData>
        </a:graphic>
      </p:graphicFrame>
      <p:graphicFrame>
        <p:nvGraphicFramePr>
          <p:cNvPr id="107535" name="Object 15"/>
          <p:cNvGraphicFramePr>
            <a:graphicFrameLocks noChangeAspect="1"/>
          </p:cNvGraphicFramePr>
          <p:nvPr/>
        </p:nvGraphicFramePr>
        <p:xfrm>
          <a:off x="1054100" y="3651250"/>
          <a:ext cx="615950" cy="292100"/>
        </p:xfrm>
        <a:graphic>
          <a:graphicData uri="http://schemas.openxmlformats.org/presentationml/2006/ole">
            <p:oleObj spid="_x0000_s147462" name="Equation" r:id="rId9" imgW="317500" imgH="152400" progId="Equation.DSMT4">
              <p:embed/>
            </p:oleObj>
          </a:graphicData>
        </a:graphic>
      </p:graphicFrame>
      <p:graphicFrame>
        <p:nvGraphicFramePr>
          <p:cNvPr id="107536" name="Object 16"/>
          <p:cNvGraphicFramePr>
            <a:graphicFrameLocks noChangeAspect="1"/>
          </p:cNvGraphicFramePr>
          <p:nvPr/>
        </p:nvGraphicFramePr>
        <p:xfrm>
          <a:off x="1660525" y="4024312"/>
          <a:ext cx="320675" cy="388938"/>
        </p:xfrm>
        <a:graphic>
          <a:graphicData uri="http://schemas.openxmlformats.org/presentationml/2006/ole">
            <p:oleObj spid="_x0000_s147463" name="Equation" r:id="rId10" imgW="165100" imgH="203200" progId="Equation.DSMT4">
              <p:embed/>
            </p:oleObj>
          </a:graphicData>
        </a:graphic>
      </p:graphicFrame>
      <p:graphicFrame>
        <p:nvGraphicFramePr>
          <p:cNvPr id="107537" name="Object 17"/>
          <p:cNvGraphicFramePr>
            <a:graphicFrameLocks noChangeAspect="1"/>
          </p:cNvGraphicFramePr>
          <p:nvPr/>
        </p:nvGraphicFramePr>
        <p:xfrm>
          <a:off x="2146300" y="4032250"/>
          <a:ext cx="295275" cy="388938"/>
        </p:xfrm>
        <a:graphic>
          <a:graphicData uri="http://schemas.openxmlformats.org/presentationml/2006/ole">
            <p:oleObj spid="_x0000_s147464" name="Equation" r:id="rId11" imgW="152400" imgH="203200" progId="Equation.DSMT4">
              <p:embed/>
            </p:oleObj>
          </a:graphicData>
        </a:graphic>
      </p:graphicFrame>
      <p:graphicFrame>
        <p:nvGraphicFramePr>
          <p:cNvPr id="107538" name="Object 18"/>
          <p:cNvGraphicFramePr>
            <a:graphicFrameLocks noChangeAspect="1"/>
          </p:cNvGraphicFramePr>
          <p:nvPr/>
        </p:nvGraphicFramePr>
        <p:xfrm>
          <a:off x="2667000" y="4032250"/>
          <a:ext cx="319087" cy="388938"/>
        </p:xfrm>
        <a:graphic>
          <a:graphicData uri="http://schemas.openxmlformats.org/presentationml/2006/ole">
            <p:oleObj spid="_x0000_s147465" name="Equation" r:id="rId12" imgW="165100" imgH="203200" progId="Equation.DSMT4">
              <p:embed/>
            </p:oleObj>
          </a:graphicData>
        </a:graphic>
      </p:graphicFrame>
      <p:graphicFrame>
        <p:nvGraphicFramePr>
          <p:cNvPr id="107539" name="Object 19"/>
          <p:cNvGraphicFramePr>
            <a:graphicFrameLocks noChangeAspect="1"/>
          </p:cNvGraphicFramePr>
          <p:nvPr/>
        </p:nvGraphicFramePr>
        <p:xfrm>
          <a:off x="3186112" y="4032250"/>
          <a:ext cx="319088" cy="388938"/>
        </p:xfrm>
        <a:graphic>
          <a:graphicData uri="http://schemas.openxmlformats.org/presentationml/2006/ole">
            <p:oleObj spid="_x0000_s147466" name="Equation" r:id="rId13" imgW="165100" imgH="203200" progId="Equation.DSMT4">
              <p:embed/>
            </p:oleObj>
          </a:graphicData>
        </a:graphic>
      </p:graphicFrame>
      <p:graphicFrame>
        <p:nvGraphicFramePr>
          <p:cNvPr id="107540" name="Object 20"/>
          <p:cNvGraphicFramePr>
            <a:graphicFrameLocks noChangeAspect="1"/>
          </p:cNvGraphicFramePr>
          <p:nvPr/>
        </p:nvGraphicFramePr>
        <p:xfrm>
          <a:off x="3719513" y="4032250"/>
          <a:ext cx="319087" cy="388938"/>
        </p:xfrm>
        <a:graphic>
          <a:graphicData uri="http://schemas.openxmlformats.org/presentationml/2006/ole">
            <p:oleObj spid="_x0000_s147467" name="Equation" r:id="rId14" imgW="165100" imgH="203200" progId="Equation.DSMT4">
              <p:embed/>
            </p:oleObj>
          </a:graphicData>
        </a:graphic>
      </p:graphicFrame>
      <p:graphicFrame>
        <p:nvGraphicFramePr>
          <p:cNvPr id="107541" name="Object 21"/>
          <p:cNvGraphicFramePr>
            <a:graphicFrameLocks noChangeAspect="1"/>
          </p:cNvGraphicFramePr>
          <p:nvPr/>
        </p:nvGraphicFramePr>
        <p:xfrm>
          <a:off x="4267200" y="4032250"/>
          <a:ext cx="319087" cy="388938"/>
        </p:xfrm>
        <a:graphic>
          <a:graphicData uri="http://schemas.openxmlformats.org/presentationml/2006/ole">
            <p:oleObj spid="_x0000_s147468" name="Equation" r:id="rId15" imgW="165100" imgH="203200" progId="Equation.DSMT4">
              <p:embed/>
            </p:oleObj>
          </a:graphicData>
        </a:graphic>
      </p:graphicFrame>
      <p:cxnSp>
        <p:nvCxnSpPr>
          <p:cNvPr id="55" name="Straight Connector 54"/>
          <p:cNvCxnSpPr/>
          <p:nvPr/>
        </p:nvCxnSpPr>
        <p:spPr bwMode="auto">
          <a:xfrm>
            <a:off x="3352800" y="1746250"/>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59" name="Straight Connector 58"/>
          <p:cNvCxnSpPr/>
          <p:nvPr/>
        </p:nvCxnSpPr>
        <p:spPr bwMode="auto">
          <a:xfrm>
            <a:off x="3886200" y="1746250"/>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1" name="Straight Connector 60"/>
          <p:cNvCxnSpPr/>
          <p:nvPr/>
        </p:nvCxnSpPr>
        <p:spPr bwMode="auto">
          <a:xfrm>
            <a:off x="4953000" y="1746250"/>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2" name="Straight Connector 61"/>
          <p:cNvCxnSpPr/>
          <p:nvPr/>
        </p:nvCxnSpPr>
        <p:spPr bwMode="auto">
          <a:xfrm>
            <a:off x="5486400" y="1746250"/>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4" name="Straight Connector 63"/>
          <p:cNvCxnSpPr/>
          <p:nvPr/>
        </p:nvCxnSpPr>
        <p:spPr bwMode="auto">
          <a:xfrm>
            <a:off x="6553200" y="1746250"/>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5" name="Straight Connector 64"/>
          <p:cNvCxnSpPr/>
          <p:nvPr/>
        </p:nvCxnSpPr>
        <p:spPr bwMode="auto">
          <a:xfrm>
            <a:off x="7086600" y="1746250"/>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67" name="Straight Connector 66"/>
          <p:cNvCxnSpPr/>
          <p:nvPr/>
        </p:nvCxnSpPr>
        <p:spPr bwMode="auto">
          <a:xfrm>
            <a:off x="3352800" y="2125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68" name="Straight Connector 67"/>
          <p:cNvCxnSpPr/>
          <p:nvPr/>
        </p:nvCxnSpPr>
        <p:spPr bwMode="auto">
          <a:xfrm>
            <a:off x="3886200" y="2125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69" name="Straight Connector 68"/>
          <p:cNvCxnSpPr/>
          <p:nvPr/>
        </p:nvCxnSpPr>
        <p:spPr bwMode="auto">
          <a:xfrm>
            <a:off x="4953000" y="2125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0" name="Straight Connector 69"/>
          <p:cNvCxnSpPr/>
          <p:nvPr/>
        </p:nvCxnSpPr>
        <p:spPr bwMode="auto">
          <a:xfrm>
            <a:off x="5486400" y="21256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1" name="Straight Connector 70"/>
          <p:cNvCxnSpPr/>
          <p:nvPr/>
        </p:nvCxnSpPr>
        <p:spPr bwMode="auto">
          <a:xfrm>
            <a:off x="6553200" y="21256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2" name="Straight Connector 71"/>
          <p:cNvCxnSpPr/>
          <p:nvPr/>
        </p:nvCxnSpPr>
        <p:spPr bwMode="auto">
          <a:xfrm>
            <a:off x="7086600" y="2125662"/>
            <a:ext cx="533400" cy="1588"/>
          </a:xfrm>
          <a:prstGeom prst="line">
            <a:avLst/>
          </a:prstGeom>
          <a:noFill/>
          <a:ln w="25400" cap="flat" cmpd="sng" algn="ctr">
            <a:solidFill>
              <a:schemeClr val="tx1"/>
            </a:solidFill>
            <a:prstDash val="solid"/>
            <a:round/>
            <a:headEnd type="none" w="med" len="med"/>
            <a:tailEnd type="none" w="lg" len="lg"/>
          </a:ln>
          <a:effectLst/>
        </p:spPr>
      </p:cxnSp>
      <p:cxnSp>
        <p:nvCxnSpPr>
          <p:cNvPr id="75" name="Straight Connector 74"/>
          <p:cNvCxnSpPr/>
          <p:nvPr/>
        </p:nvCxnSpPr>
        <p:spPr bwMode="auto">
          <a:xfrm>
            <a:off x="6553200" y="39544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6" name="Straight Connector 75"/>
          <p:cNvCxnSpPr/>
          <p:nvPr/>
        </p:nvCxnSpPr>
        <p:spPr bwMode="auto">
          <a:xfrm>
            <a:off x="5486400" y="39544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77" name="Straight Connector 76"/>
          <p:cNvCxnSpPr/>
          <p:nvPr/>
        </p:nvCxnSpPr>
        <p:spPr bwMode="auto">
          <a:xfrm>
            <a:off x="3352800" y="39544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8" name="Straight Connector 77"/>
          <p:cNvCxnSpPr/>
          <p:nvPr/>
        </p:nvCxnSpPr>
        <p:spPr bwMode="auto">
          <a:xfrm>
            <a:off x="4953000" y="3954462"/>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79" name="Straight Connector 78"/>
          <p:cNvCxnSpPr/>
          <p:nvPr/>
        </p:nvCxnSpPr>
        <p:spPr bwMode="auto">
          <a:xfrm>
            <a:off x="3886200" y="3954462"/>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80" name="Straight Connector 79"/>
          <p:cNvCxnSpPr/>
          <p:nvPr/>
        </p:nvCxnSpPr>
        <p:spPr bwMode="auto">
          <a:xfrm>
            <a:off x="1752600" y="3954462"/>
            <a:ext cx="1599406" cy="1588"/>
          </a:xfrm>
          <a:prstGeom prst="line">
            <a:avLst/>
          </a:prstGeom>
          <a:noFill/>
          <a:ln w="25400" cap="flat" cmpd="sng" algn="ctr">
            <a:solidFill>
              <a:schemeClr val="tx1"/>
            </a:solidFill>
            <a:prstDash val="solid"/>
            <a:round/>
            <a:headEnd type="none" w="med" len="med"/>
            <a:tailEnd type="none" w="lg" len="lg"/>
          </a:ln>
          <a:effectLst/>
        </p:spPr>
      </p:cxnSp>
      <p:graphicFrame>
        <p:nvGraphicFramePr>
          <p:cNvPr id="107542" name="Object 22"/>
          <p:cNvGraphicFramePr>
            <a:graphicFrameLocks noChangeAspect="1"/>
          </p:cNvGraphicFramePr>
          <p:nvPr/>
        </p:nvGraphicFramePr>
        <p:xfrm>
          <a:off x="5892800" y="4032250"/>
          <a:ext cx="392113" cy="388938"/>
        </p:xfrm>
        <a:graphic>
          <a:graphicData uri="http://schemas.openxmlformats.org/presentationml/2006/ole">
            <p:oleObj spid="_x0000_s147469" name="Equation" r:id="rId16" imgW="203200" imgH="203200" progId="Equation.DSMT4">
              <p:embed/>
            </p:oleObj>
          </a:graphicData>
        </a:graphic>
      </p:graphicFrame>
      <p:graphicFrame>
        <p:nvGraphicFramePr>
          <p:cNvPr id="107543" name="Object 23"/>
          <p:cNvGraphicFramePr>
            <a:graphicFrameLocks noChangeAspect="1"/>
          </p:cNvGraphicFramePr>
          <p:nvPr/>
        </p:nvGraphicFramePr>
        <p:xfrm>
          <a:off x="6364288" y="4032250"/>
          <a:ext cx="393700" cy="388938"/>
        </p:xfrm>
        <a:graphic>
          <a:graphicData uri="http://schemas.openxmlformats.org/presentationml/2006/ole">
            <p:oleObj spid="_x0000_s147470" name="Equation" r:id="rId17" imgW="203200" imgH="203200" progId="Equation.DSMT4">
              <p:embed/>
            </p:oleObj>
          </a:graphicData>
        </a:graphic>
      </p:graphicFrame>
      <p:graphicFrame>
        <p:nvGraphicFramePr>
          <p:cNvPr id="107544" name="Object 24"/>
          <p:cNvGraphicFramePr>
            <a:graphicFrameLocks noChangeAspect="1"/>
          </p:cNvGraphicFramePr>
          <p:nvPr/>
        </p:nvGraphicFramePr>
        <p:xfrm>
          <a:off x="6946900" y="4032250"/>
          <a:ext cx="417513" cy="388938"/>
        </p:xfrm>
        <a:graphic>
          <a:graphicData uri="http://schemas.openxmlformats.org/presentationml/2006/ole">
            <p:oleObj spid="_x0000_s147471" name="Equation" r:id="rId18" imgW="215900" imgH="203200" progId="Equation.DSMT4">
              <p:embed/>
            </p:oleObj>
          </a:graphicData>
        </a:graphic>
      </p:graphicFrame>
      <p:graphicFrame>
        <p:nvGraphicFramePr>
          <p:cNvPr id="107545" name="Object 25"/>
          <p:cNvGraphicFramePr>
            <a:graphicFrameLocks noChangeAspect="1"/>
          </p:cNvGraphicFramePr>
          <p:nvPr/>
        </p:nvGraphicFramePr>
        <p:xfrm>
          <a:off x="7418388" y="4032250"/>
          <a:ext cx="417512" cy="388938"/>
        </p:xfrm>
        <a:graphic>
          <a:graphicData uri="http://schemas.openxmlformats.org/presentationml/2006/ole">
            <p:oleObj spid="_x0000_s147472" name="Equation" r:id="rId19" imgW="215900" imgH="203200" progId="Equation.DSMT4">
              <p:embed/>
            </p:oleObj>
          </a:graphicData>
        </a:graphic>
      </p:graphicFrame>
      <p:graphicFrame>
        <p:nvGraphicFramePr>
          <p:cNvPr id="107547" name="Object 27"/>
          <p:cNvGraphicFramePr>
            <a:graphicFrameLocks noChangeAspect="1"/>
          </p:cNvGraphicFramePr>
          <p:nvPr/>
        </p:nvGraphicFramePr>
        <p:xfrm>
          <a:off x="5373688" y="4032250"/>
          <a:ext cx="393700" cy="388938"/>
        </p:xfrm>
        <a:graphic>
          <a:graphicData uri="http://schemas.openxmlformats.org/presentationml/2006/ole">
            <p:oleObj spid="_x0000_s147473" name="Equation" r:id="rId20" imgW="203200" imgH="203200" progId="Equation.DSMT4">
              <p:embed/>
            </p:oleObj>
          </a:graphicData>
        </a:graphic>
      </p:graphicFrame>
      <p:graphicFrame>
        <p:nvGraphicFramePr>
          <p:cNvPr id="107548" name="Object 28"/>
          <p:cNvGraphicFramePr>
            <a:graphicFrameLocks noChangeAspect="1"/>
          </p:cNvGraphicFramePr>
          <p:nvPr/>
        </p:nvGraphicFramePr>
        <p:xfrm>
          <a:off x="4800600" y="4032250"/>
          <a:ext cx="319087" cy="388938"/>
        </p:xfrm>
        <a:graphic>
          <a:graphicData uri="http://schemas.openxmlformats.org/presentationml/2006/ole">
            <p:oleObj spid="_x0000_s147474" name="Equation" r:id="rId21" imgW="165100" imgH="203200" progId="Equation.DSMT4">
              <p:embed/>
            </p:oleObj>
          </a:graphicData>
        </a:graphic>
      </p:graphicFrame>
      <p:sp>
        <p:nvSpPr>
          <p:cNvPr id="147" name="Dodecagon 146"/>
          <p:cNvSpPr>
            <a:spLocks noChangeAspect="1"/>
          </p:cNvSpPr>
          <p:nvPr/>
        </p:nvSpPr>
        <p:spPr bwMode="auto">
          <a:xfrm>
            <a:off x="1943100" y="1867408"/>
            <a:ext cx="158008" cy="164592"/>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48" name="Dodecagon 147"/>
          <p:cNvSpPr>
            <a:spLocks noChangeAspect="1"/>
          </p:cNvSpPr>
          <p:nvPr/>
        </p:nvSpPr>
        <p:spPr bwMode="auto">
          <a:xfrm>
            <a:off x="2470150" y="1873758"/>
            <a:ext cx="158008" cy="164592"/>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49" name="Dodecagon 148"/>
          <p:cNvSpPr>
            <a:spLocks noChangeAspect="1"/>
          </p:cNvSpPr>
          <p:nvPr/>
        </p:nvSpPr>
        <p:spPr bwMode="auto">
          <a:xfrm>
            <a:off x="1905000" y="2889250"/>
            <a:ext cx="158008" cy="164592"/>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50" name="Dodecagon 149"/>
          <p:cNvSpPr>
            <a:spLocks noChangeAspect="1"/>
          </p:cNvSpPr>
          <p:nvPr/>
        </p:nvSpPr>
        <p:spPr bwMode="auto">
          <a:xfrm>
            <a:off x="2438400" y="2889250"/>
            <a:ext cx="158008" cy="164592"/>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52" name="Straight Arrow Connector 151"/>
          <p:cNvCxnSpPr>
            <a:stCxn id="147" idx="2"/>
            <a:endCxn id="148" idx="7"/>
          </p:cNvCxnSpPr>
          <p:nvPr/>
        </p:nvCxnSpPr>
        <p:spPr bwMode="auto">
          <a:xfrm>
            <a:off x="2101108" y="1971756"/>
            <a:ext cx="369042" cy="6350"/>
          </a:xfrm>
          <a:prstGeom prst="straightConnector1">
            <a:avLst/>
          </a:prstGeom>
          <a:noFill/>
          <a:ln w="25400" cap="flat" cmpd="sng" algn="ctr">
            <a:solidFill>
              <a:schemeClr val="tx1"/>
            </a:solidFill>
            <a:prstDash val="solid"/>
            <a:round/>
            <a:headEnd type="none" w="med" len="med"/>
            <a:tailEnd type="arrow"/>
          </a:ln>
          <a:effectLst/>
        </p:spPr>
      </p:cxnSp>
      <p:cxnSp>
        <p:nvCxnSpPr>
          <p:cNvPr id="154" name="Straight Arrow Connector 153"/>
          <p:cNvCxnSpPr>
            <a:stCxn id="150" idx="8"/>
            <a:endCxn id="149" idx="1"/>
          </p:cNvCxnSpPr>
          <p:nvPr/>
        </p:nvCxnSpPr>
        <p:spPr bwMode="auto">
          <a:xfrm rot="10800000">
            <a:off x="2063008" y="2949494"/>
            <a:ext cx="375392" cy="1588"/>
          </a:xfrm>
          <a:prstGeom prst="straightConnector1">
            <a:avLst/>
          </a:prstGeom>
          <a:noFill/>
          <a:ln w="25400" cap="flat" cmpd="sng" algn="ctr">
            <a:solidFill>
              <a:schemeClr val="tx1"/>
            </a:solidFill>
            <a:prstDash val="solid"/>
            <a:round/>
            <a:headEnd type="none" w="med" len="med"/>
            <a:tailEnd type="arrow"/>
          </a:ln>
          <a:effectLst/>
        </p:spPr>
      </p:cxnSp>
      <p:cxnSp>
        <p:nvCxnSpPr>
          <p:cNvPr id="156" name="Straight Arrow Connector 155"/>
          <p:cNvCxnSpPr>
            <a:stCxn id="149" idx="11"/>
            <a:endCxn id="147" idx="5"/>
          </p:cNvCxnSpPr>
          <p:nvPr/>
        </p:nvCxnSpPr>
        <p:spPr bwMode="auto">
          <a:xfrm rot="16200000" flipV="1">
            <a:off x="1574429" y="2458505"/>
            <a:ext cx="857250" cy="4240"/>
          </a:xfrm>
          <a:prstGeom prst="straightConnector1">
            <a:avLst/>
          </a:prstGeom>
          <a:noFill/>
          <a:ln w="25400" cap="flat" cmpd="sng" algn="ctr">
            <a:solidFill>
              <a:schemeClr val="tx1"/>
            </a:solidFill>
            <a:prstDash val="solid"/>
            <a:round/>
            <a:headEnd type="none" w="med" len="med"/>
            <a:tailEnd type="arrow"/>
          </a:ln>
          <a:effectLst/>
        </p:spPr>
      </p:cxnSp>
      <p:sp>
        <p:nvSpPr>
          <p:cNvPr id="160" name="Dodecagon 159"/>
          <p:cNvSpPr>
            <a:spLocks noChangeAspect="1"/>
          </p:cNvSpPr>
          <p:nvPr/>
        </p:nvSpPr>
        <p:spPr bwMode="auto">
          <a:xfrm>
            <a:off x="2971800" y="1866900"/>
            <a:ext cx="158008" cy="164592"/>
          </a:xfrm>
          <a:prstGeom prst="dodecagon">
            <a:avLst/>
          </a:prstGeom>
          <a:solidFill>
            <a:srgbClr val="CCECFF"/>
          </a:solidFill>
          <a:ln w="25400" cap="flat" cmpd="sng" algn="ctr">
            <a:solidFill>
              <a:schemeClr val="accent5">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62" name="Straight Arrow Connector 161"/>
          <p:cNvCxnSpPr>
            <a:stCxn id="148" idx="2"/>
            <a:endCxn id="160" idx="7"/>
          </p:cNvCxnSpPr>
          <p:nvPr/>
        </p:nvCxnSpPr>
        <p:spPr bwMode="auto">
          <a:xfrm flipV="1">
            <a:off x="2628158" y="1971248"/>
            <a:ext cx="343642" cy="6858"/>
          </a:xfrm>
          <a:prstGeom prst="straightConnector1">
            <a:avLst/>
          </a:prstGeom>
          <a:noFill/>
          <a:ln w="25400" cap="flat" cmpd="sng" algn="ctr">
            <a:solidFill>
              <a:schemeClr val="tx1"/>
            </a:solidFill>
            <a:prstDash val="solid"/>
            <a:round/>
            <a:headEnd type="none" w="med" len="med"/>
            <a:tailEnd type="arrow"/>
          </a:ln>
          <a:effectLst/>
        </p:spPr>
      </p:cxnSp>
      <p:sp>
        <p:nvSpPr>
          <p:cNvPr id="163" name="Dodecagon 162"/>
          <p:cNvSpPr>
            <a:spLocks noChangeAspect="1"/>
          </p:cNvSpPr>
          <p:nvPr/>
        </p:nvSpPr>
        <p:spPr bwMode="auto">
          <a:xfrm>
            <a:off x="3524250" y="1866900"/>
            <a:ext cx="158008" cy="164592"/>
          </a:xfrm>
          <a:prstGeom prst="dodecagon">
            <a:avLst/>
          </a:prstGeom>
          <a:solidFill>
            <a:srgbClr val="CCECFF"/>
          </a:solidFill>
          <a:ln w="25400" cap="flat" cmpd="sng" algn="ctr">
            <a:solidFill>
              <a:schemeClr val="accent5">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64" name="Dodecagon 163"/>
          <p:cNvSpPr>
            <a:spLocks noChangeAspect="1"/>
          </p:cNvSpPr>
          <p:nvPr/>
        </p:nvSpPr>
        <p:spPr bwMode="auto">
          <a:xfrm>
            <a:off x="4044950" y="1866900"/>
            <a:ext cx="158008" cy="164592"/>
          </a:xfrm>
          <a:prstGeom prst="dodecagon">
            <a:avLst/>
          </a:prstGeom>
          <a:solidFill>
            <a:srgbClr val="CCECFF"/>
          </a:solidFill>
          <a:ln w="25400" cap="flat" cmpd="sng" algn="ctr">
            <a:solidFill>
              <a:schemeClr val="accent5">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75" name="Straight Arrow Connector 174"/>
          <p:cNvCxnSpPr>
            <a:stCxn id="160" idx="2"/>
            <a:endCxn id="163" idx="7"/>
          </p:cNvCxnSpPr>
          <p:nvPr/>
        </p:nvCxnSpPr>
        <p:spPr bwMode="auto">
          <a:xfrm>
            <a:off x="3129808" y="1971248"/>
            <a:ext cx="394442" cy="1588"/>
          </a:xfrm>
          <a:prstGeom prst="straightConnector1">
            <a:avLst/>
          </a:prstGeom>
          <a:noFill/>
          <a:ln w="25400" cap="flat" cmpd="sng" algn="ctr">
            <a:solidFill>
              <a:schemeClr val="tx1"/>
            </a:solidFill>
            <a:prstDash val="solid"/>
            <a:round/>
            <a:headEnd type="none" w="med" len="med"/>
            <a:tailEnd type="arrow"/>
          </a:ln>
          <a:effectLst/>
        </p:spPr>
      </p:cxnSp>
      <p:cxnSp>
        <p:nvCxnSpPr>
          <p:cNvPr id="177" name="Straight Arrow Connector 176"/>
          <p:cNvCxnSpPr>
            <a:endCxn id="164" idx="7"/>
          </p:cNvCxnSpPr>
          <p:nvPr/>
        </p:nvCxnSpPr>
        <p:spPr bwMode="auto">
          <a:xfrm>
            <a:off x="3688608" y="1958548"/>
            <a:ext cx="356342" cy="12700"/>
          </a:xfrm>
          <a:prstGeom prst="straightConnector1">
            <a:avLst/>
          </a:prstGeom>
          <a:noFill/>
          <a:ln w="25400" cap="flat" cmpd="sng" algn="ctr">
            <a:solidFill>
              <a:schemeClr val="tx1"/>
            </a:solidFill>
            <a:prstDash val="solid"/>
            <a:round/>
            <a:headEnd type="none" w="med" len="med"/>
            <a:tailEnd type="arrow"/>
          </a:ln>
          <a:effectLst/>
        </p:spPr>
      </p:cxnSp>
      <p:sp>
        <p:nvSpPr>
          <p:cNvPr id="178" name="Dodecagon 177"/>
          <p:cNvSpPr>
            <a:spLocks noChangeAspect="1"/>
          </p:cNvSpPr>
          <p:nvPr/>
        </p:nvSpPr>
        <p:spPr bwMode="auto">
          <a:xfrm>
            <a:off x="4584700" y="1866900"/>
            <a:ext cx="158008" cy="164592"/>
          </a:xfrm>
          <a:prstGeom prst="dodecagon">
            <a:avLst/>
          </a:prstGeom>
          <a:solidFill>
            <a:schemeClr val="accent4">
              <a:lumMod val="40000"/>
              <a:lumOff val="60000"/>
            </a:schemeClr>
          </a:solidFill>
          <a:ln w="254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79" name="Dodecagon 178"/>
          <p:cNvSpPr>
            <a:spLocks noChangeAspect="1"/>
          </p:cNvSpPr>
          <p:nvPr/>
        </p:nvSpPr>
        <p:spPr bwMode="auto">
          <a:xfrm>
            <a:off x="5105400" y="1873250"/>
            <a:ext cx="158008" cy="164592"/>
          </a:xfrm>
          <a:prstGeom prst="dodecagon">
            <a:avLst/>
          </a:prstGeom>
          <a:solidFill>
            <a:schemeClr val="accent4">
              <a:lumMod val="40000"/>
              <a:lumOff val="60000"/>
            </a:schemeClr>
          </a:solidFill>
          <a:ln w="254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83" name="Dodecagon 182"/>
          <p:cNvSpPr>
            <a:spLocks noChangeAspect="1"/>
          </p:cNvSpPr>
          <p:nvPr/>
        </p:nvSpPr>
        <p:spPr bwMode="auto">
          <a:xfrm>
            <a:off x="5645150" y="1866900"/>
            <a:ext cx="158008" cy="164592"/>
          </a:xfrm>
          <a:prstGeom prst="dodecagon">
            <a:avLst/>
          </a:prstGeom>
          <a:solidFill>
            <a:schemeClr val="accent4">
              <a:lumMod val="40000"/>
              <a:lumOff val="60000"/>
            </a:schemeClr>
          </a:solidFill>
          <a:ln w="254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87" name="Dodecagon 186"/>
          <p:cNvSpPr>
            <a:spLocks noChangeAspect="1"/>
          </p:cNvSpPr>
          <p:nvPr/>
        </p:nvSpPr>
        <p:spPr bwMode="auto">
          <a:xfrm>
            <a:off x="6197600" y="1866900"/>
            <a:ext cx="158008" cy="164592"/>
          </a:xfrm>
          <a:prstGeom prst="dodecagon">
            <a:avLst/>
          </a:prstGeom>
          <a:solidFill>
            <a:schemeClr val="accent3">
              <a:lumMod val="40000"/>
              <a:lumOff val="60000"/>
            </a:schemeClr>
          </a:solidFill>
          <a:ln w="25400" cap="flat" cmpd="sng" algn="ctr">
            <a:solidFill>
              <a:schemeClr val="accent3">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91" name="Dodecagon 190"/>
          <p:cNvSpPr>
            <a:spLocks noChangeAspect="1"/>
          </p:cNvSpPr>
          <p:nvPr/>
        </p:nvSpPr>
        <p:spPr bwMode="auto">
          <a:xfrm>
            <a:off x="6718300" y="1873250"/>
            <a:ext cx="158008" cy="164592"/>
          </a:xfrm>
          <a:prstGeom prst="dodecagon">
            <a:avLst/>
          </a:prstGeom>
          <a:solidFill>
            <a:schemeClr val="accent3">
              <a:lumMod val="40000"/>
              <a:lumOff val="60000"/>
            </a:schemeClr>
          </a:solidFill>
          <a:ln w="25400" cap="flat" cmpd="sng" algn="ctr">
            <a:solidFill>
              <a:schemeClr val="accent3">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95" name="Dodecagon 194"/>
          <p:cNvSpPr>
            <a:spLocks noChangeAspect="1"/>
          </p:cNvSpPr>
          <p:nvPr/>
        </p:nvSpPr>
        <p:spPr bwMode="auto">
          <a:xfrm>
            <a:off x="7239000" y="1873250"/>
            <a:ext cx="158008" cy="164592"/>
          </a:xfrm>
          <a:prstGeom prst="dodecagon">
            <a:avLst/>
          </a:prstGeom>
          <a:solidFill>
            <a:schemeClr val="accent3">
              <a:lumMod val="40000"/>
              <a:lumOff val="60000"/>
            </a:schemeClr>
          </a:solidFill>
          <a:ln w="25400" cap="flat" cmpd="sng" algn="ctr">
            <a:solidFill>
              <a:schemeClr val="accent3">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99" name="Dodecagon 198"/>
          <p:cNvSpPr>
            <a:spLocks noChangeAspect="1"/>
          </p:cNvSpPr>
          <p:nvPr/>
        </p:nvSpPr>
        <p:spPr bwMode="auto">
          <a:xfrm>
            <a:off x="7239000" y="2889250"/>
            <a:ext cx="158008" cy="164592"/>
          </a:xfrm>
          <a:prstGeom prst="dodecagon">
            <a:avLst/>
          </a:prstGeom>
          <a:solidFill>
            <a:schemeClr val="accent3">
              <a:lumMod val="40000"/>
              <a:lumOff val="60000"/>
            </a:schemeClr>
          </a:solidFill>
          <a:ln w="25400" cap="flat" cmpd="sng" algn="ctr">
            <a:solidFill>
              <a:schemeClr val="accent3">
                <a:lumMod val="50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215" name="Straight Arrow Connector 214"/>
          <p:cNvCxnSpPr>
            <a:stCxn id="164" idx="2"/>
            <a:endCxn id="178" idx="7"/>
          </p:cNvCxnSpPr>
          <p:nvPr/>
        </p:nvCxnSpPr>
        <p:spPr bwMode="auto">
          <a:xfrm>
            <a:off x="4202958" y="1971248"/>
            <a:ext cx="381742" cy="1588"/>
          </a:xfrm>
          <a:prstGeom prst="straightConnector1">
            <a:avLst/>
          </a:prstGeom>
          <a:noFill/>
          <a:ln w="25400" cap="flat" cmpd="sng" algn="ctr">
            <a:solidFill>
              <a:schemeClr val="tx1"/>
            </a:solidFill>
            <a:prstDash val="solid"/>
            <a:round/>
            <a:headEnd type="none" w="med" len="med"/>
            <a:tailEnd type="arrow"/>
          </a:ln>
          <a:effectLst/>
        </p:spPr>
      </p:cxnSp>
      <p:cxnSp>
        <p:nvCxnSpPr>
          <p:cNvPr id="217" name="Straight Arrow Connector 216"/>
          <p:cNvCxnSpPr>
            <a:stCxn id="178" idx="2"/>
            <a:endCxn id="179" idx="7"/>
          </p:cNvCxnSpPr>
          <p:nvPr/>
        </p:nvCxnSpPr>
        <p:spPr bwMode="auto">
          <a:xfrm>
            <a:off x="4742708" y="1971248"/>
            <a:ext cx="362692" cy="6350"/>
          </a:xfrm>
          <a:prstGeom prst="straightConnector1">
            <a:avLst/>
          </a:prstGeom>
          <a:noFill/>
          <a:ln w="25400" cap="flat" cmpd="sng" algn="ctr">
            <a:solidFill>
              <a:schemeClr val="tx1"/>
            </a:solidFill>
            <a:prstDash val="solid"/>
            <a:round/>
            <a:headEnd type="none" w="med" len="med"/>
            <a:tailEnd type="arrow"/>
          </a:ln>
          <a:effectLst/>
        </p:spPr>
      </p:cxnSp>
      <p:cxnSp>
        <p:nvCxnSpPr>
          <p:cNvPr id="219" name="Straight Arrow Connector 218"/>
          <p:cNvCxnSpPr>
            <a:stCxn id="179" idx="2"/>
            <a:endCxn id="183" idx="7"/>
          </p:cNvCxnSpPr>
          <p:nvPr/>
        </p:nvCxnSpPr>
        <p:spPr bwMode="auto">
          <a:xfrm flipV="1">
            <a:off x="5263408" y="1971248"/>
            <a:ext cx="381742" cy="6350"/>
          </a:xfrm>
          <a:prstGeom prst="straightConnector1">
            <a:avLst/>
          </a:prstGeom>
          <a:noFill/>
          <a:ln w="25400" cap="flat" cmpd="sng" algn="ctr">
            <a:solidFill>
              <a:schemeClr val="tx1"/>
            </a:solidFill>
            <a:prstDash val="solid"/>
            <a:round/>
            <a:headEnd type="none" w="med" len="med"/>
            <a:tailEnd type="arrow"/>
          </a:ln>
          <a:effectLst/>
        </p:spPr>
      </p:cxnSp>
      <p:cxnSp>
        <p:nvCxnSpPr>
          <p:cNvPr id="223" name="Straight Arrow Connector 222"/>
          <p:cNvCxnSpPr>
            <a:stCxn id="183" idx="2"/>
            <a:endCxn id="187" idx="7"/>
          </p:cNvCxnSpPr>
          <p:nvPr/>
        </p:nvCxnSpPr>
        <p:spPr bwMode="auto">
          <a:xfrm>
            <a:off x="5803158" y="1971248"/>
            <a:ext cx="394442" cy="1588"/>
          </a:xfrm>
          <a:prstGeom prst="straightConnector1">
            <a:avLst/>
          </a:prstGeom>
          <a:noFill/>
          <a:ln w="25400" cap="flat" cmpd="sng" algn="ctr">
            <a:solidFill>
              <a:schemeClr val="tx1"/>
            </a:solidFill>
            <a:prstDash val="solid"/>
            <a:round/>
            <a:headEnd type="none" w="med" len="med"/>
            <a:tailEnd type="arrow"/>
          </a:ln>
          <a:effectLst/>
        </p:spPr>
      </p:cxnSp>
      <p:cxnSp>
        <p:nvCxnSpPr>
          <p:cNvPr id="225" name="Straight Arrow Connector 224"/>
          <p:cNvCxnSpPr>
            <a:stCxn id="187" idx="2"/>
            <a:endCxn id="191" idx="7"/>
          </p:cNvCxnSpPr>
          <p:nvPr/>
        </p:nvCxnSpPr>
        <p:spPr bwMode="auto">
          <a:xfrm>
            <a:off x="6355608" y="1971248"/>
            <a:ext cx="362692" cy="6350"/>
          </a:xfrm>
          <a:prstGeom prst="straightConnector1">
            <a:avLst/>
          </a:prstGeom>
          <a:noFill/>
          <a:ln w="25400" cap="flat" cmpd="sng" algn="ctr">
            <a:solidFill>
              <a:schemeClr val="tx1"/>
            </a:solidFill>
            <a:prstDash val="solid"/>
            <a:round/>
            <a:headEnd type="none" w="med" len="med"/>
            <a:tailEnd type="arrow"/>
          </a:ln>
          <a:effectLst/>
        </p:spPr>
      </p:cxnSp>
      <p:cxnSp>
        <p:nvCxnSpPr>
          <p:cNvPr id="227" name="Straight Arrow Connector 226"/>
          <p:cNvCxnSpPr>
            <a:stCxn id="191" idx="2"/>
            <a:endCxn id="195" idx="7"/>
          </p:cNvCxnSpPr>
          <p:nvPr/>
        </p:nvCxnSpPr>
        <p:spPr bwMode="auto">
          <a:xfrm>
            <a:off x="6876308" y="1977598"/>
            <a:ext cx="362692" cy="1588"/>
          </a:xfrm>
          <a:prstGeom prst="straightConnector1">
            <a:avLst/>
          </a:prstGeom>
          <a:noFill/>
          <a:ln w="25400" cap="flat" cmpd="sng" algn="ctr">
            <a:solidFill>
              <a:schemeClr val="tx1"/>
            </a:solidFill>
            <a:prstDash val="solid"/>
            <a:round/>
            <a:headEnd type="none" w="med" len="med"/>
            <a:tailEnd type="arrow"/>
          </a:ln>
          <a:effectLst/>
        </p:spPr>
      </p:cxnSp>
      <p:cxnSp>
        <p:nvCxnSpPr>
          <p:cNvPr id="235" name="Straight Arrow Connector 234"/>
          <p:cNvCxnSpPr>
            <a:stCxn id="195" idx="5"/>
            <a:endCxn id="199" idx="10"/>
          </p:cNvCxnSpPr>
          <p:nvPr/>
        </p:nvCxnSpPr>
        <p:spPr bwMode="auto">
          <a:xfrm rot="5400000">
            <a:off x="6871130" y="2463546"/>
            <a:ext cx="851408" cy="1588"/>
          </a:xfrm>
          <a:prstGeom prst="straightConnector1">
            <a:avLst/>
          </a:prstGeom>
          <a:noFill/>
          <a:ln w="25400" cap="flat" cmpd="sng" algn="ctr">
            <a:solidFill>
              <a:schemeClr val="tx1"/>
            </a:solidFill>
            <a:prstDash val="solid"/>
            <a:round/>
            <a:headEnd type="none" w="med" len="med"/>
            <a:tailEnd type="arrow"/>
          </a:ln>
          <a:effectLst/>
        </p:spPr>
      </p:cxnSp>
      <p:graphicFrame>
        <p:nvGraphicFramePr>
          <p:cNvPr id="147475" name="Object 19"/>
          <p:cNvGraphicFramePr>
            <a:graphicFrameLocks noChangeAspect="1"/>
          </p:cNvGraphicFramePr>
          <p:nvPr/>
        </p:nvGraphicFramePr>
        <p:xfrm>
          <a:off x="2773363" y="4648200"/>
          <a:ext cx="3757612" cy="411163"/>
        </p:xfrm>
        <a:graphic>
          <a:graphicData uri="http://schemas.openxmlformats.org/presentationml/2006/ole">
            <p:oleObj spid="_x0000_s147475" name="Equation" r:id="rId22" imgW="2070100" imgH="228600" progId="Equation.DSMT4">
              <p:embed/>
            </p:oleObj>
          </a:graphicData>
        </a:graphic>
      </p:graphicFrame>
      <p:graphicFrame>
        <p:nvGraphicFramePr>
          <p:cNvPr id="147476" name="Object 20"/>
          <p:cNvGraphicFramePr>
            <a:graphicFrameLocks noChangeAspect="1"/>
          </p:cNvGraphicFramePr>
          <p:nvPr/>
        </p:nvGraphicFramePr>
        <p:xfrm>
          <a:off x="1522413" y="5105400"/>
          <a:ext cx="6548437" cy="411163"/>
        </p:xfrm>
        <a:graphic>
          <a:graphicData uri="http://schemas.openxmlformats.org/presentationml/2006/ole">
            <p:oleObj spid="_x0000_s147476" name="Equation" r:id="rId23" imgW="3606800" imgH="228600" progId="Equation.DSMT4">
              <p:embed/>
            </p:oleObj>
          </a:graphicData>
        </a:graphic>
      </p:graphicFrame>
      <p:graphicFrame>
        <p:nvGraphicFramePr>
          <p:cNvPr id="147477" name="Object 21"/>
          <p:cNvGraphicFramePr>
            <a:graphicFrameLocks noChangeAspect="1"/>
          </p:cNvGraphicFramePr>
          <p:nvPr/>
        </p:nvGraphicFramePr>
        <p:xfrm>
          <a:off x="2903538" y="5654675"/>
          <a:ext cx="3871912" cy="365125"/>
        </p:xfrm>
        <a:graphic>
          <a:graphicData uri="http://schemas.openxmlformats.org/presentationml/2006/ole">
            <p:oleObj spid="_x0000_s147477" name="Equation" r:id="rId24" imgW="2133600" imgH="2032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457200" y="401638"/>
            <a:ext cx="8229600" cy="749300"/>
          </a:xfrm>
        </p:spPr>
        <p:txBody>
          <a:bodyPr/>
          <a:lstStyle/>
          <a:p>
            <a:pPr>
              <a:defRPr/>
            </a:pPr>
            <a:r>
              <a:rPr lang="en-US" sz="3200" b="1" dirty="0" smtClean="0">
                <a:solidFill>
                  <a:srgbClr val="A50021"/>
                </a:solidFill>
                <a:latin typeface="+mn-lt"/>
              </a:rPr>
              <a:t>Single Cell Reaction: Action Potential</a:t>
            </a:r>
            <a:endParaRPr lang="en-US" sz="3200" b="1" dirty="0">
              <a:solidFill>
                <a:srgbClr val="A50021"/>
              </a:solidFill>
              <a:latin typeface="+mn-lt"/>
            </a:endParaRPr>
          </a:p>
        </p:txBody>
      </p:sp>
      <p:sp>
        <p:nvSpPr>
          <p:cNvPr id="577539" name="Rectangle 3"/>
          <p:cNvSpPr>
            <a:spLocks noGrp="1" noChangeArrowheads="1"/>
          </p:cNvSpPr>
          <p:nvPr>
            <p:ph type="body" sz="half" idx="1"/>
          </p:nvPr>
        </p:nvSpPr>
        <p:spPr>
          <a:xfrm>
            <a:off x="538163" y="1463675"/>
            <a:ext cx="4803775" cy="2270125"/>
          </a:xfrm>
        </p:spPr>
        <p:txBody>
          <a:bodyPr/>
          <a:lstStyle/>
          <a:p>
            <a:pPr>
              <a:buFontTx/>
              <a:buNone/>
            </a:pPr>
            <a:r>
              <a:rPr lang="en-US" altLang="zh-CN" sz="2400" b="1" dirty="0">
                <a:solidFill>
                  <a:srgbClr val="006600"/>
                </a:solidFill>
                <a:ea typeface="Arial" charset="0"/>
                <a:cs typeface="Arial" charset="0"/>
              </a:rPr>
              <a:t>Membrane’s AP depends on: </a:t>
            </a:r>
          </a:p>
          <a:p>
            <a:pPr>
              <a:spcBef>
                <a:spcPts val="838"/>
              </a:spcBef>
            </a:pPr>
            <a:r>
              <a:rPr lang="en-US" altLang="zh-CN" sz="2200" b="1" dirty="0">
                <a:solidFill>
                  <a:srgbClr val="1F497D"/>
                </a:solidFill>
                <a:ea typeface="Arial" charset="0"/>
                <a:cs typeface="Arial" charset="0"/>
              </a:rPr>
              <a:t>Stimulus</a:t>
            </a:r>
            <a:r>
              <a:rPr lang="en-US" altLang="zh-CN" sz="2200" b="1" dirty="0">
                <a:ea typeface="SimSun" charset="-122"/>
                <a:cs typeface="SimSun" charset="-122"/>
              </a:rPr>
              <a:t> (voltage or current):</a:t>
            </a:r>
          </a:p>
          <a:p>
            <a:pPr lvl="1">
              <a:spcBef>
                <a:spcPct val="40000"/>
              </a:spcBef>
            </a:pPr>
            <a:r>
              <a:rPr lang="en-US" altLang="zh-CN" sz="2000" b="1" dirty="0">
                <a:solidFill>
                  <a:srgbClr val="800000"/>
                </a:solidFill>
                <a:ea typeface="SimSun" charset="-122"/>
                <a:cs typeface="SimSun" charset="-122"/>
              </a:rPr>
              <a:t>External / Neighboring </a:t>
            </a:r>
            <a:r>
              <a:rPr lang="en-US" altLang="zh-CN" sz="2000" b="1" dirty="0">
                <a:ea typeface="SimSun" charset="-122"/>
                <a:cs typeface="SimSun" charset="-122"/>
              </a:rPr>
              <a:t>cells </a:t>
            </a:r>
          </a:p>
          <a:p>
            <a:pPr>
              <a:spcBef>
                <a:spcPct val="40000"/>
              </a:spcBef>
            </a:pPr>
            <a:r>
              <a:rPr lang="en-US" altLang="zh-CN" sz="2200" b="1" dirty="0" smtClean="0">
                <a:solidFill>
                  <a:srgbClr val="1F497D"/>
                </a:solidFill>
                <a:ea typeface="Arial" charset="0"/>
                <a:cs typeface="Arial" charset="0"/>
              </a:rPr>
              <a:t>Cell itself </a:t>
            </a:r>
            <a:r>
              <a:rPr lang="en-US" altLang="zh-CN" sz="2200" b="1" dirty="0">
                <a:solidFill>
                  <a:srgbClr val="000000"/>
                </a:solidFill>
                <a:ea typeface="SimSun" charset="-122"/>
                <a:cs typeface="SimSun" charset="-122"/>
              </a:rPr>
              <a:t>(excitable or </a:t>
            </a:r>
            <a:r>
              <a:rPr lang="en-US" altLang="zh-CN" sz="2200" b="1" dirty="0" smtClean="0">
                <a:solidFill>
                  <a:srgbClr val="000000"/>
                </a:solidFill>
                <a:ea typeface="SimSun" charset="-122"/>
                <a:cs typeface="SimSun" charset="-122"/>
              </a:rPr>
              <a:t>not):</a:t>
            </a:r>
          </a:p>
          <a:p>
            <a:pPr lvl="1">
              <a:spcBef>
                <a:spcPct val="40000"/>
              </a:spcBef>
            </a:pPr>
            <a:r>
              <a:rPr lang="en-US" altLang="zh-CN" sz="2000" b="1" dirty="0" smtClean="0">
                <a:solidFill>
                  <a:srgbClr val="800000"/>
                </a:solidFill>
                <a:ea typeface="SimSun" charset="-122"/>
                <a:cs typeface="SimSun" charset="-122"/>
              </a:rPr>
              <a:t>State / Parameters </a:t>
            </a:r>
            <a:r>
              <a:rPr lang="en-US" altLang="zh-CN" sz="2000" b="1" dirty="0" smtClean="0">
                <a:ea typeface="SimSun" charset="-122"/>
                <a:cs typeface="SimSun" charset="-122"/>
              </a:rPr>
              <a:t>value</a:t>
            </a:r>
            <a:r>
              <a:rPr lang="en-US" altLang="zh-CN" sz="2000" b="1" dirty="0" smtClean="0">
                <a:solidFill>
                  <a:srgbClr val="800000"/>
                </a:solidFill>
                <a:ea typeface="SimSun" charset="-122"/>
                <a:cs typeface="SimSun" charset="-122"/>
              </a:rPr>
              <a:t> </a:t>
            </a:r>
            <a:endParaRPr lang="en-US" altLang="zh-CN" sz="2000" b="1" dirty="0" smtClean="0">
              <a:ea typeface="SimSun" charset="-122"/>
              <a:cs typeface="SimSun" charset="-122"/>
            </a:endParaRPr>
          </a:p>
        </p:txBody>
      </p:sp>
      <p:sp>
        <p:nvSpPr>
          <p:cNvPr id="22533" name="Rectangle 8"/>
          <p:cNvSpPr>
            <a:spLocks noChangeArrowheads="1"/>
          </p:cNvSpPr>
          <p:nvPr/>
        </p:nvSpPr>
        <p:spPr bwMode="auto">
          <a:xfrm rot="10800000">
            <a:off x="5332413" y="4003675"/>
            <a:ext cx="3336925" cy="2359025"/>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endParaRPr>
          </a:p>
        </p:txBody>
      </p:sp>
      <p:sp>
        <p:nvSpPr>
          <p:cNvPr id="22534" name="Line 44"/>
          <p:cNvSpPr>
            <a:spLocks noChangeShapeType="1"/>
          </p:cNvSpPr>
          <p:nvPr/>
        </p:nvSpPr>
        <p:spPr bwMode="auto">
          <a:xfrm>
            <a:off x="5106988" y="4111625"/>
            <a:ext cx="3651250" cy="0"/>
          </a:xfrm>
          <a:prstGeom prst="line">
            <a:avLst/>
          </a:prstGeom>
          <a:noFill/>
          <a:ln w="25400">
            <a:solidFill>
              <a:srgbClr val="006600"/>
            </a:solidFill>
            <a:round/>
            <a:headEnd/>
            <a:tailEnd/>
          </a:ln>
        </p:spPr>
        <p:txBody>
          <a:bodyPr>
            <a:prstTxWarp prst="textNoShape">
              <a:avLst/>
            </a:prstTxWarp>
          </a:bodyPr>
          <a:lstStyle/>
          <a:p>
            <a:endParaRPr lang="en-US"/>
          </a:p>
        </p:txBody>
      </p:sp>
      <p:sp>
        <p:nvSpPr>
          <p:cNvPr id="22535" name="Line 40"/>
          <p:cNvSpPr>
            <a:spLocks noChangeShapeType="1"/>
          </p:cNvSpPr>
          <p:nvPr/>
        </p:nvSpPr>
        <p:spPr bwMode="auto">
          <a:xfrm>
            <a:off x="5119688" y="4840288"/>
            <a:ext cx="3660775" cy="0"/>
          </a:xfrm>
          <a:prstGeom prst="line">
            <a:avLst/>
          </a:prstGeom>
          <a:noFill/>
          <a:ln w="25400">
            <a:solidFill>
              <a:srgbClr val="333399"/>
            </a:solidFill>
            <a:round/>
            <a:headEnd/>
            <a:tailEnd/>
          </a:ln>
        </p:spPr>
        <p:txBody>
          <a:bodyPr>
            <a:prstTxWarp prst="textNoShape">
              <a:avLst/>
            </a:prstTxWarp>
          </a:bodyPr>
          <a:lstStyle/>
          <a:p>
            <a:endParaRPr lang="en-US"/>
          </a:p>
        </p:txBody>
      </p:sp>
      <p:sp>
        <p:nvSpPr>
          <p:cNvPr id="22536" name="Rectangle 17"/>
          <p:cNvSpPr>
            <a:spLocks noChangeArrowheads="1"/>
          </p:cNvSpPr>
          <p:nvPr/>
        </p:nvSpPr>
        <p:spPr bwMode="auto">
          <a:xfrm>
            <a:off x="5113338" y="1925638"/>
            <a:ext cx="3660775" cy="3381375"/>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577565" name="Line 29"/>
          <p:cNvSpPr>
            <a:spLocks noChangeShapeType="1"/>
          </p:cNvSpPr>
          <p:nvPr/>
        </p:nvSpPr>
        <p:spPr bwMode="auto">
          <a:xfrm>
            <a:off x="5116513" y="4845050"/>
            <a:ext cx="188912" cy="0"/>
          </a:xfrm>
          <a:prstGeom prst="line">
            <a:avLst/>
          </a:prstGeom>
          <a:noFill/>
          <a:ln w="19050">
            <a:solidFill>
              <a:srgbClr val="A50021"/>
            </a:solidFill>
            <a:round/>
            <a:headEnd/>
            <a:tailEnd/>
          </a:ln>
        </p:spPr>
        <p:txBody>
          <a:bodyPr>
            <a:prstTxWarp prst="textNoShape">
              <a:avLst/>
            </a:prstTxWarp>
          </a:bodyPr>
          <a:lstStyle/>
          <a:p>
            <a:endParaRPr lang="en-US"/>
          </a:p>
        </p:txBody>
      </p:sp>
      <p:grpSp>
        <p:nvGrpSpPr>
          <p:cNvPr id="2" name="Group 48"/>
          <p:cNvGrpSpPr>
            <a:grpSpLocks/>
          </p:cNvGrpSpPr>
          <p:nvPr/>
        </p:nvGrpSpPr>
        <p:grpSpPr bwMode="auto">
          <a:xfrm>
            <a:off x="5294313" y="2012950"/>
            <a:ext cx="3481387" cy="3019425"/>
            <a:chOff x="3839" y="857"/>
            <a:chExt cx="1809" cy="1339"/>
          </a:xfrm>
        </p:grpSpPr>
        <p:sp>
          <p:nvSpPr>
            <p:cNvPr id="22555" name="Line 30"/>
            <p:cNvSpPr>
              <a:spLocks noChangeShapeType="1"/>
            </p:cNvSpPr>
            <p:nvPr/>
          </p:nvSpPr>
          <p:spPr bwMode="auto">
            <a:xfrm flipV="1">
              <a:off x="3839" y="1785"/>
              <a:ext cx="30" cy="336"/>
            </a:xfrm>
            <a:prstGeom prst="line">
              <a:avLst/>
            </a:prstGeom>
            <a:noFill/>
            <a:ln w="19050">
              <a:solidFill>
                <a:srgbClr val="A50021"/>
              </a:solidFill>
              <a:round/>
              <a:headEnd/>
              <a:tailEnd/>
            </a:ln>
          </p:spPr>
          <p:txBody>
            <a:bodyPr>
              <a:prstTxWarp prst="textNoShape">
                <a:avLst/>
              </a:prstTxWarp>
            </a:bodyPr>
            <a:lstStyle/>
            <a:p>
              <a:endParaRPr lang="en-US"/>
            </a:p>
          </p:txBody>
        </p:sp>
        <p:sp>
          <p:nvSpPr>
            <p:cNvPr id="22556" name="Line 31"/>
            <p:cNvSpPr>
              <a:spLocks noChangeShapeType="1"/>
            </p:cNvSpPr>
            <p:nvPr/>
          </p:nvSpPr>
          <p:spPr bwMode="auto">
            <a:xfrm flipV="1">
              <a:off x="3870" y="1754"/>
              <a:ext cx="55" cy="34"/>
            </a:xfrm>
            <a:prstGeom prst="line">
              <a:avLst/>
            </a:prstGeom>
            <a:noFill/>
            <a:ln w="19050">
              <a:solidFill>
                <a:srgbClr val="A50021"/>
              </a:solidFill>
              <a:round/>
              <a:headEnd/>
              <a:tailEnd/>
            </a:ln>
          </p:spPr>
          <p:txBody>
            <a:bodyPr>
              <a:prstTxWarp prst="textNoShape">
                <a:avLst/>
              </a:prstTxWarp>
            </a:bodyPr>
            <a:lstStyle/>
            <a:p>
              <a:endParaRPr lang="en-US"/>
            </a:p>
          </p:txBody>
        </p:sp>
        <p:sp>
          <p:nvSpPr>
            <p:cNvPr id="22557" name="Line 32"/>
            <p:cNvSpPr>
              <a:spLocks noChangeShapeType="1"/>
            </p:cNvSpPr>
            <p:nvPr/>
          </p:nvSpPr>
          <p:spPr bwMode="auto">
            <a:xfrm flipV="1">
              <a:off x="3922" y="902"/>
              <a:ext cx="8" cy="854"/>
            </a:xfrm>
            <a:prstGeom prst="line">
              <a:avLst/>
            </a:prstGeom>
            <a:noFill/>
            <a:ln w="19050">
              <a:solidFill>
                <a:srgbClr val="A50021"/>
              </a:solidFill>
              <a:round/>
              <a:headEnd/>
              <a:tailEnd/>
            </a:ln>
          </p:spPr>
          <p:txBody>
            <a:bodyPr>
              <a:prstTxWarp prst="textNoShape">
                <a:avLst/>
              </a:prstTxWarp>
            </a:bodyPr>
            <a:lstStyle/>
            <a:p>
              <a:endParaRPr lang="en-US"/>
            </a:p>
          </p:txBody>
        </p:sp>
        <p:sp>
          <p:nvSpPr>
            <p:cNvPr id="22558" name="Freeform 33"/>
            <p:cNvSpPr>
              <a:spLocks/>
            </p:cNvSpPr>
            <p:nvPr/>
          </p:nvSpPr>
          <p:spPr bwMode="auto">
            <a:xfrm>
              <a:off x="3932" y="857"/>
              <a:ext cx="50" cy="54"/>
            </a:xfrm>
            <a:custGeom>
              <a:avLst/>
              <a:gdLst>
                <a:gd name="T0" fmla="*/ 0 w 48"/>
                <a:gd name="T1" fmla="*/ 54 h 48"/>
                <a:gd name="T2" fmla="*/ 50 w 48"/>
                <a:gd name="T3" fmla="*/ 0 h 48"/>
                <a:gd name="T4" fmla="*/ 0 60000 65536"/>
                <a:gd name="T5" fmla="*/ 0 60000 65536"/>
                <a:gd name="T6" fmla="*/ 0 w 48"/>
                <a:gd name="T7" fmla="*/ 0 h 48"/>
                <a:gd name="T8" fmla="*/ 48 w 48"/>
                <a:gd name="T9" fmla="*/ 48 h 48"/>
              </a:gdLst>
              <a:ahLst/>
              <a:cxnLst>
                <a:cxn ang="T4">
                  <a:pos x="T0" y="T1"/>
                </a:cxn>
                <a:cxn ang="T5">
                  <a:pos x="T2" y="T3"/>
                </a:cxn>
              </a:cxnLst>
              <a:rect l="T6" t="T7" r="T8" b="T9"/>
              <a:pathLst>
                <a:path w="48" h="48">
                  <a:moveTo>
                    <a:pt x="0" y="48"/>
                  </a:moveTo>
                  <a:cubicBezTo>
                    <a:pt x="18" y="26"/>
                    <a:pt x="37" y="5"/>
                    <a:pt x="48" y="0"/>
                  </a:cubicBezTo>
                </a:path>
              </a:pathLst>
            </a:custGeom>
            <a:noFill/>
            <a:ln w="19050">
              <a:solidFill>
                <a:srgbClr val="A50021"/>
              </a:solidFill>
              <a:round/>
              <a:headEnd/>
              <a:tailEnd/>
            </a:ln>
          </p:spPr>
          <p:txBody>
            <a:bodyPr>
              <a:prstTxWarp prst="textNoShape">
                <a:avLst/>
              </a:prstTxWarp>
            </a:bodyPr>
            <a:lstStyle/>
            <a:p>
              <a:endParaRPr lang="en-US">
                <a:solidFill>
                  <a:srgbClr val="000000"/>
                </a:solidFill>
              </a:endParaRPr>
            </a:p>
          </p:txBody>
        </p:sp>
        <p:sp>
          <p:nvSpPr>
            <p:cNvPr id="22559" name="Freeform 34"/>
            <p:cNvSpPr>
              <a:spLocks/>
            </p:cNvSpPr>
            <p:nvPr/>
          </p:nvSpPr>
          <p:spPr bwMode="auto">
            <a:xfrm>
              <a:off x="3978" y="863"/>
              <a:ext cx="1092" cy="1146"/>
            </a:xfrm>
            <a:custGeom>
              <a:avLst/>
              <a:gdLst>
                <a:gd name="T0" fmla="*/ 0 w 1194"/>
                <a:gd name="T1" fmla="*/ 0 h 1248"/>
                <a:gd name="T2" fmla="*/ 44 w 1194"/>
                <a:gd name="T3" fmla="*/ 66 h 1248"/>
                <a:gd name="T4" fmla="*/ 170 w 1194"/>
                <a:gd name="T5" fmla="*/ 149 h 1248"/>
                <a:gd name="T6" fmla="*/ 686 w 1194"/>
                <a:gd name="T7" fmla="*/ 391 h 1248"/>
                <a:gd name="T8" fmla="*/ 944 w 1194"/>
                <a:gd name="T9" fmla="*/ 815 h 1248"/>
                <a:gd name="T10" fmla="*/ 1092 w 1194"/>
                <a:gd name="T11" fmla="*/ 1146 h 1248"/>
                <a:gd name="T12" fmla="*/ 0 60000 65536"/>
                <a:gd name="T13" fmla="*/ 0 60000 65536"/>
                <a:gd name="T14" fmla="*/ 0 60000 65536"/>
                <a:gd name="T15" fmla="*/ 0 60000 65536"/>
                <a:gd name="T16" fmla="*/ 0 60000 65536"/>
                <a:gd name="T17" fmla="*/ 0 60000 65536"/>
                <a:gd name="T18" fmla="*/ 0 w 1194"/>
                <a:gd name="T19" fmla="*/ 0 h 1248"/>
                <a:gd name="T20" fmla="*/ 1194 w 1194"/>
                <a:gd name="T21" fmla="*/ 1248 h 1248"/>
              </a:gdLst>
              <a:ahLst/>
              <a:cxnLst>
                <a:cxn ang="T12">
                  <a:pos x="T0" y="T1"/>
                </a:cxn>
                <a:cxn ang="T13">
                  <a:pos x="T2" y="T3"/>
                </a:cxn>
                <a:cxn ang="T14">
                  <a:pos x="T4" y="T5"/>
                </a:cxn>
                <a:cxn ang="T15">
                  <a:pos x="T6" y="T7"/>
                </a:cxn>
                <a:cxn ang="T16">
                  <a:pos x="T8" y="T9"/>
                </a:cxn>
                <a:cxn ang="T17">
                  <a:pos x="T10" y="T11"/>
                </a:cxn>
              </a:cxnLst>
              <a:rect l="T18" t="T19" r="T20" b="T21"/>
              <a:pathLst>
                <a:path w="1194" h="1248">
                  <a:moveTo>
                    <a:pt x="0" y="0"/>
                  </a:moveTo>
                  <a:cubicBezTo>
                    <a:pt x="8" y="22"/>
                    <a:pt x="17" y="45"/>
                    <a:pt x="48" y="72"/>
                  </a:cubicBezTo>
                  <a:cubicBezTo>
                    <a:pt x="79" y="99"/>
                    <a:pt x="69" y="103"/>
                    <a:pt x="186" y="162"/>
                  </a:cubicBezTo>
                  <a:cubicBezTo>
                    <a:pt x="303" y="221"/>
                    <a:pt x="609" y="305"/>
                    <a:pt x="750" y="426"/>
                  </a:cubicBezTo>
                  <a:cubicBezTo>
                    <a:pt x="891" y="547"/>
                    <a:pt x="958" y="751"/>
                    <a:pt x="1032" y="888"/>
                  </a:cubicBezTo>
                  <a:cubicBezTo>
                    <a:pt x="1106" y="1025"/>
                    <a:pt x="1150" y="1136"/>
                    <a:pt x="1194" y="1248"/>
                  </a:cubicBezTo>
                </a:path>
              </a:pathLst>
            </a:custGeom>
            <a:noFill/>
            <a:ln w="19050">
              <a:solidFill>
                <a:srgbClr val="A50021"/>
              </a:solidFill>
              <a:round/>
              <a:headEnd/>
              <a:tailEnd/>
            </a:ln>
          </p:spPr>
          <p:txBody>
            <a:bodyPr>
              <a:prstTxWarp prst="textNoShape">
                <a:avLst/>
              </a:prstTxWarp>
            </a:bodyPr>
            <a:lstStyle/>
            <a:p>
              <a:endParaRPr lang="en-US">
                <a:solidFill>
                  <a:srgbClr val="000000"/>
                </a:solidFill>
              </a:endParaRPr>
            </a:p>
          </p:txBody>
        </p:sp>
        <p:sp>
          <p:nvSpPr>
            <p:cNvPr id="22560" name="Freeform 35"/>
            <p:cNvSpPr>
              <a:spLocks/>
            </p:cNvSpPr>
            <p:nvPr/>
          </p:nvSpPr>
          <p:spPr bwMode="auto">
            <a:xfrm>
              <a:off x="5071" y="2006"/>
              <a:ext cx="577" cy="190"/>
            </a:xfrm>
            <a:custGeom>
              <a:avLst/>
              <a:gdLst>
                <a:gd name="T0" fmla="*/ 0 w 582"/>
                <a:gd name="T1" fmla="*/ 0 h 127"/>
                <a:gd name="T2" fmla="*/ 48 w 582"/>
                <a:gd name="T3" fmla="*/ 135 h 127"/>
                <a:gd name="T4" fmla="*/ 107 w 582"/>
                <a:gd name="T5" fmla="*/ 171 h 127"/>
                <a:gd name="T6" fmla="*/ 268 w 582"/>
                <a:gd name="T7" fmla="*/ 180 h 127"/>
                <a:gd name="T8" fmla="*/ 577 w 582"/>
                <a:gd name="T9" fmla="*/ 108 h 127"/>
                <a:gd name="T10" fmla="*/ 0 60000 65536"/>
                <a:gd name="T11" fmla="*/ 0 60000 65536"/>
                <a:gd name="T12" fmla="*/ 0 60000 65536"/>
                <a:gd name="T13" fmla="*/ 0 60000 65536"/>
                <a:gd name="T14" fmla="*/ 0 60000 65536"/>
                <a:gd name="T15" fmla="*/ 0 w 582"/>
                <a:gd name="T16" fmla="*/ 0 h 127"/>
                <a:gd name="T17" fmla="*/ 582 w 582"/>
                <a:gd name="T18" fmla="*/ 127 h 127"/>
              </a:gdLst>
              <a:ahLst/>
              <a:cxnLst>
                <a:cxn ang="T10">
                  <a:pos x="T0" y="T1"/>
                </a:cxn>
                <a:cxn ang="T11">
                  <a:pos x="T2" y="T3"/>
                </a:cxn>
                <a:cxn ang="T12">
                  <a:pos x="T4" y="T5"/>
                </a:cxn>
                <a:cxn ang="T13">
                  <a:pos x="T6" y="T7"/>
                </a:cxn>
                <a:cxn ang="T14">
                  <a:pos x="T8" y="T9"/>
                </a:cxn>
              </a:cxnLst>
              <a:rect l="T15" t="T16" r="T17" b="T18"/>
              <a:pathLst>
                <a:path w="582" h="127">
                  <a:moveTo>
                    <a:pt x="0" y="0"/>
                  </a:moveTo>
                  <a:cubicBezTo>
                    <a:pt x="15" y="35"/>
                    <a:pt x="30" y="71"/>
                    <a:pt x="48" y="90"/>
                  </a:cubicBezTo>
                  <a:cubicBezTo>
                    <a:pt x="66" y="109"/>
                    <a:pt x="71" y="109"/>
                    <a:pt x="108" y="114"/>
                  </a:cubicBezTo>
                  <a:cubicBezTo>
                    <a:pt x="145" y="119"/>
                    <a:pt x="191" y="127"/>
                    <a:pt x="270" y="120"/>
                  </a:cubicBezTo>
                  <a:cubicBezTo>
                    <a:pt x="349" y="113"/>
                    <a:pt x="465" y="92"/>
                    <a:pt x="582" y="72"/>
                  </a:cubicBezTo>
                </a:path>
              </a:pathLst>
            </a:custGeom>
            <a:noFill/>
            <a:ln w="19050">
              <a:solidFill>
                <a:srgbClr val="A50021"/>
              </a:solidFill>
              <a:round/>
              <a:headEnd/>
              <a:tailEnd/>
            </a:ln>
          </p:spPr>
          <p:txBody>
            <a:bodyPr>
              <a:prstTxWarp prst="textNoShape">
                <a:avLst/>
              </a:prstTxWarp>
            </a:bodyPr>
            <a:lstStyle/>
            <a:p>
              <a:endParaRPr lang="en-US">
                <a:solidFill>
                  <a:srgbClr val="000000"/>
                </a:solidFill>
              </a:endParaRPr>
            </a:p>
          </p:txBody>
        </p:sp>
      </p:grpSp>
      <p:sp>
        <p:nvSpPr>
          <p:cNvPr id="22539" name="Text Box 36"/>
          <p:cNvSpPr txBox="1">
            <a:spLocks noChangeArrowheads="1"/>
          </p:cNvSpPr>
          <p:nvPr/>
        </p:nvSpPr>
        <p:spPr bwMode="auto">
          <a:xfrm>
            <a:off x="6608763" y="5248275"/>
            <a:ext cx="657225" cy="307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rgbClr val="000000"/>
                </a:solidFill>
              </a:rPr>
              <a:t>time</a:t>
            </a:r>
          </a:p>
        </p:txBody>
      </p:sp>
      <p:sp>
        <p:nvSpPr>
          <p:cNvPr id="22540" name="Text Box 37"/>
          <p:cNvSpPr txBox="1">
            <a:spLocks noChangeArrowheads="1"/>
          </p:cNvSpPr>
          <p:nvPr/>
        </p:nvSpPr>
        <p:spPr bwMode="auto">
          <a:xfrm rot="-5400000">
            <a:off x="4360863" y="3151187"/>
            <a:ext cx="1149350" cy="307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solidFill>
                  <a:srgbClr val="000000"/>
                </a:solidFill>
              </a:rPr>
              <a:t>voltage</a:t>
            </a:r>
          </a:p>
        </p:txBody>
      </p:sp>
      <p:grpSp>
        <p:nvGrpSpPr>
          <p:cNvPr id="3" name="Group 30"/>
          <p:cNvGrpSpPr>
            <a:grpSpLocks/>
          </p:cNvGrpSpPr>
          <p:nvPr/>
        </p:nvGrpSpPr>
        <p:grpSpPr bwMode="auto">
          <a:xfrm>
            <a:off x="5116088" y="3470275"/>
            <a:ext cx="1792702" cy="1433513"/>
            <a:chOff x="5116706" y="3445028"/>
            <a:chExt cx="1791892" cy="1433913"/>
          </a:xfrm>
        </p:grpSpPr>
        <p:sp>
          <p:nvSpPr>
            <p:cNvPr id="22550" name="Text Box 50"/>
            <p:cNvSpPr txBox="1">
              <a:spLocks noChangeArrowheads="1"/>
            </p:cNvSpPr>
            <p:nvPr/>
          </p:nvSpPr>
          <p:spPr bwMode="auto">
            <a:xfrm rot="16591170">
              <a:off x="4538249" y="4023485"/>
              <a:ext cx="1433913" cy="277000"/>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a:solidFill>
                    <a:srgbClr val="000000"/>
                  </a:solidFill>
                </a:rPr>
                <a:t>Stimulus</a:t>
              </a:r>
            </a:p>
          </p:txBody>
        </p:sp>
        <p:grpSp>
          <p:nvGrpSpPr>
            <p:cNvPr id="22551" name="Group 42"/>
            <p:cNvGrpSpPr>
              <a:grpSpLocks/>
            </p:cNvGrpSpPr>
            <p:nvPr/>
          </p:nvGrpSpPr>
          <p:grpSpPr bwMode="auto">
            <a:xfrm>
              <a:off x="5295575" y="4204165"/>
              <a:ext cx="250230" cy="619769"/>
              <a:chOff x="3840" y="1840"/>
              <a:chExt cx="130" cy="272"/>
            </a:xfrm>
          </p:grpSpPr>
          <p:sp>
            <p:nvSpPr>
              <p:cNvPr id="22553" name="Freeform 38"/>
              <p:cNvSpPr>
                <a:spLocks/>
              </p:cNvSpPr>
              <p:nvPr/>
            </p:nvSpPr>
            <p:spPr bwMode="auto">
              <a:xfrm>
                <a:off x="3865" y="1840"/>
                <a:ext cx="105" cy="272"/>
              </a:xfrm>
              <a:custGeom>
                <a:avLst/>
                <a:gdLst>
                  <a:gd name="T0" fmla="*/ 0 w 96"/>
                  <a:gd name="T1" fmla="*/ 0 h 260"/>
                  <a:gd name="T2" fmla="*/ 66 w 96"/>
                  <a:gd name="T3" fmla="*/ 59 h 260"/>
                  <a:gd name="T4" fmla="*/ 105 w 96"/>
                  <a:gd name="T5" fmla="*/ 272 h 260"/>
                  <a:gd name="T6" fmla="*/ 0 60000 65536"/>
                  <a:gd name="T7" fmla="*/ 0 60000 65536"/>
                  <a:gd name="T8" fmla="*/ 0 60000 65536"/>
                  <a:gd name="T9" fmla="*/ 0 w 96"/>
                  <a:gd name="T10" fmla="*/ 0 h 260"/>
                  <a:gd name="T11" fmla="*/ 96 w 96"/>
                  <a:gd name="T12" fmla="*/ 260 h 260"/>
                </a:gdLst>
                <a:ahLst/>
                <a:cxnLst>
                  <a:cxn ang="T6">
                    <a:pos x="T0" y="T1"/>
                  </a:cxn>
                  <a:cxn ang="T7">
                    <a:pos x="T2" y="T3"/>
                  </a:cxn>
                  <a:cxn ang="T8">
                    <a:pos x="T4" y="T5"/>
                  </a:cxn>
                </a:cxnLst>
                <a:rect l="T9" t="T10" r="T11" b="T12"/>
                <a:pathLst>
                  <a:path w="96" h="260">
                    <a:moveTo>
                      <a:pt x="0" y="0"/>
                    </a:moveTo>
                    <a:cubicBezTo>
                      <a:pt x="22" y="6"/>
                      <a:pt x="44" y="13"/>
                      <a:pt x="60" y="56"/>
                    </a:cubicBezTo>
                    <a:cubicBezTo>
                      <a:pt x="76" y="99"/>
                      <a:pt x="87" y="226"/>
                      <a:pt x="96" y="260"/>
                    </a:cubicBezTo>
                  </a:path>
                </a:pathLst>
              </a:custGeom>
              <a:noFill/>
              <a:ln w="25400">
                <a:solidFill>
                  <a:srgbClr val="A50021"/>
                </a:solidFill>
                <a:round/>
                <a:headEnd/>
                <a:tailEnd/>
              </a:ln>
            </p:spPr>
            <p:txBody>
              <a:bodyPr>
                <a:prstTxWarp prst="textNoShape">
                  <a:avLst/>
                </a:prstTxWarp>
              </a:bodyPr>
              <a:lstStyle/>
              <a:p>
                <a:endParaRPr lang="en-US">
                  <a:solidFill>
                    <a:srgbClr val="000000"/>
                  </a:solidFill>
                </a:endParaRPr>
              </a:p>
            </p:txBody>
          </p:sp>
          <p:sp>
            <p:nvSpPr>
              <p:cNvPr id="22554" name="Line 41"/>
              <p:cNvSpPr>
                <a:spLocks noChangeShapeType="1"/>
              </p:cNvSpPr>
              <p:nvPr/>
            </p:nvSpPr>
            <p:spPr bwMode="auto">
              <a:xfrm flipV="1">
                <a:off x="3840" y="1840"/>
                <a:ext cx="24" cy="270"/>
              </a:xfrm>
              <a:prstGeom prst="line">
                <a:avLst/>
              </a:prstGeom>
              <a:noFill/>
              <a:ln w="19050">
                <a:solidFill>
                  <a:srgbClr val="A50021"/>
                </a:solidFill>
                <a:round/>
                <a:headEnd/>
                <a:tailEnd/>
              </a:ln>
            </p:spPr>
            <p:txBody>
              <a:bodyPr>
                <a:prstTxWarp prst="textNoShape">
                  <a:avLst/>
                </a:prstTxWarp>
              </a:bodyPr>
              <a:lstStyle/>
              <a:p>
                <a:endParaRPr lang="en-US"/>
              </a:p>
            </p:txBody>
          </p:sp>
        </p:grpSp>
        <p:sp>
          <p:nvSpPr>
            <p:cNvPr id="22552" name="Text Box 43"/>
            <p:cNvSpPr txBox="1">
              <a:spLocks noChangeArrowheads="1"/>
            </p:cNvSpPr>
            <p:nvPr/>
          </p:nvSpPr>
          <p:spPr bwMode="auto">
            <a:xfrm>
              <a:off x="5436089" y="4319080"/>
              <a:ext cx="1472509" cy="276999"/>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rgbClr val="000000"/>
                  </a:solidFill>
                </a:rPr>
                <a:t>failed initiation</a:t>
              </a:r>
            </a:p>
          </p:txBody>
        </p:sp>
      </p:grpSp>
      <p:sp>
        <p:nvSpPr>
          <p:cNvPr id="22542" name="Text Box 46"/>
          <p:cNvSpPr txBox="1">
            <a:spLocks noChangeArrowheads="1"/>
          </p:cNvSpPr>
          <p:nvPr/>
        </p:nvSpPr>
        <p:spPr bwMode="auto">
          <a:xfrm>
            <a:off x="7505700" y="3784600"/>
            <a:ext cx="1223963" cy="277813"/>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rgbClr val="000000"/>
                </a:solidFill>
              </a:rPr>
              <a:t>Threshold</a:t>
            </a:r>
          </a:p>
        </p:txBody>
      </p:sp>
      <p:sp>
        <p:nvSpPr>
          <p:cNvPr id="22543" name="Text Box 49"/>
          <p:cNvSpPr txBox="1">
            <a:spLocks noChangeArrowheads="1"/>
          </p:cNvSpPr>
          <p:nvPr/>
        </p:nvSpPr>
        <p:spPr bwMode="auto">
          <a:xfrm>
            <a:off x="6272213" y="4795838"/>
            <a:ext cx="1876425"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rgbClr val="000000"/>
                </a:solidFill>
              </a:rPr>
              <a:t>Resting potential</a:t>
            </a:r>
          </a:p>
        </p:txBody>
      </p:sp>
      <p:sp>
        <p:nvSpPr>
          <p:cNvPr id="22544" name="Text Box 52"/>
          <p:cNvSpPr txBox="1">
            <a:spLocks noChangeArrowheads="1"/>
          </p:cNvSpPr>
          <p:nvPr/>
        </p:nvSpPr>
        <p:spPr bwMode="auto">
          <a:xfrm>
            <a:off x="5511800" y="1524000"/>
            <a:ext cx="3079750" cy="338138"/>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rgbClr val="000000"/>
                </a:solidFill>
              </a:rPr>
              <a:t>Schematic Action Potential</a:t>
            </a:r>
          </a:p>
        </p:txBody>
      </p:sp>
      <p:sp>
        <p:nvSpPr>
          <p:cNvPr id="577599" name="Rectangle 63"/>
          <p:cNvSpPr>
            <a:spLocks noChangeArrowheads="1"/>
          </p:cNvSpPr>
          <p:nvPr/>
        </p:nvSpPr>
        <p:spPr bwMode="auto">
          <a:xfrm>
            <a:off x="538163" y="3822700"/>
            <a:ext cx="4587875" cy="1150938"/>
          </a:xfrm>
          <a:prstGeom prst="rect">
            <a:avLst/>
          </a:prstGeom>
          <a:noFill/>
          <a:ln w="9525">
            <a:noFill/>
            <a:miter lim="800000"/>
            <a:headEnd/>
            <a:tailEnd/>
          </a:ln>
        </p:spPr>
        <p:txBody>
          <a:bodyPr>
            <a:prstTxWarp prst="textNoShape">
              <a:avLst/>
            </a:prstTxWarp>
          </a:bodyPr>
          <a:lstStyle/>
          <a:p>
            <a:pPr marL="342900" indent="-342900">
              <a:spcBef>
                <a:spcPts val="838"/>
              </a:spcBef>
            </a:pPr>
            <a:r>
              <a:rPr lang="en-US" altLang="zh-CN" sz="2400" dirty="0">
                <a:solidFill>
                  <a:srgbClr val="006600"/>
                </a:solidFill>
                <a:ea typeface="Arial" charset="0"/>
                <a:cs typeface="Arial" charset="0"/>
              </a:rPr>
              <a:t>Tissue: Reaction / diffusion </a:t>
            </a:r>
          </a:p>
          <a:p>
            <a:pPr marL="342900" indent="-342900">
              <a:spcBef>
                <a:spcPct val="20000"/>
              </a:spcBef>
            </a:pPr>
            <a:endParaRPr lang="en-US" altLang="zh-CN" sz="2200" dirty="0">
              <a:solidFill>
                <a:srgbClr val="333399"/>
              </a:solidFill>
              <a:ea typeface="SimSun" charset="-122"/>
              <a:cs typeface="SimSun" charset="-122"/>
            </a:endParaRPr>
          </a:p>
        </p:txBody>
      </p:sp>
      <p:graphicFrame>
        <p:nvGraphicFramePr>
          <p:cNvPr id="30722" name="Object 2"/>
          <p:cNvGraphicFramePr>
            <a:graphicFrameLocks noChangeAspect="1"/>
          </p:cNvGraphicFramePr>
          <p:nvPr/>
        </p:nvGraphicFramePr>
        <p:xfrm>
          <a:off x="1293813" y="4370388"/>
          <a:ext cx="2517775" cy="735012"/>
        </p:xfrm>
        <a:graphic>
          <a:graphicData uri="http://schemas.openxmlformats.org/presentationml/2006/ole">
            <p:oleObj spid="_x0000_s22530" name="Equation" r:id="rId4" imgW="1346200" imgH="393700" progId="Equation.DSMT4">
              <p:embed/>
            </p:oleObj>
          </a:graphicData>
        </a:graphic>
      </p:graphicFrame>
      <p:sp>
        <p:nvSpPr>
          <p:cNvPr id="33" name="Cloud Callout 32"/>
          <p:cNvSpPr/>
          <p:nvPr/>
        </p:nvSpPr>
        <p:spPr bwMode="auto">
          <a:xfrm>
            <a:off x="233363" y="5265738"/>
            <a:ext cx="1763712" cy="754062"/>
          </a:xfrm>
          <a:prstGeom prst="cloudCallout">
            <a:avLst>
              <a:gd name="adj1" fmla="val 19034"/>
              <a:gd name="adj2" fmla="val -67737"/>
            </a:avLst>
          </a:prstGeom>
          <a:solidFill>
            <a:schemeClr val="bg1"/>
          </a:solidFill>
          <a:ln w="25400" cap="flat" cmpd="sng" algn="ctr">
            <a:solidFill>
              <a:srgbClr val="A50021"/>
            </a:solidFill>
            <a:prstDash val="solid"/>
            <a:round/>
            <a:headEnd type="none" w="med" len="med"/>
            <a:tailEnd type="none" w="lg" len="lg"/>
          </a:ln>
          <a:effectLst/>
        </p:spPr>
        <p:txBody>
          <a:bodyPr>
            <a:prstTxWarp prst="textNoShape">
              <a:avLst/>
            </a:prstTxWarp>
          </a:bodyPr>
          <a:lstStyle/>
          <a:p>
            <a:pPr algn="ctr">
              <a:defRPr/>
            </a:pPr>
            <a:r>
              <a:rPr lang="en-US" sz="1600" dirty="0">
                <a:solidFill>
                  <a:srgbClr val="A50021"/>
                </a:solidFill>
                <a:ea typeface="+mj-ea"/>
                <a:cs typeface="+mj-cs"/>
              </a:rPr>
              <a:t>Behavior</a:t>
            </a:r>
          </a:p>
          <a:p>
            <a:pPr algn="ctr">
              <a:defRPr/>
            </a:pPr>
            <a:r>
              <a:rPr lang="en-US" sz="1600" dirty="0">
                <a:solidFill>
                  <a:srgbClr val="A50021"/>
                </a:solidFill>
                <a:ea typeface="+mj-ea"/>
                <a:cs typeface="+mj-cs"/>
              </a:rPr>
              <a:t>In time</a:t>
            </a:r>
          </a:p>
        </p:txBody>
      </p:sp>
      <p:sp>
        <p:nvSpPr>
          <p:cNvPr id="34" name="Cloud Callout 33"/>
          <p:cNvSpPr/>
          <p:nvPr/>
        </p:nvSpPr>
        <p:spPr bwMode="auto">
          <a:xfrm>
            <a:off x="1408113" y="5308600"/>
            <a:ext cx="1812925" cy="679450"/>
          </a:xfrm>
          <a:prstGeom prst="cloudCallout">
            <a:avLst>
              <a:gd name="adj1" fmla="val 74"/>
              <a:gd name="adj2" fmla="val -85019"/>
            </a:avLst>
          </a:prstGeom>
          <a:solidFill>
            <a:schemeClr val="bg1"/>
          </a:solidFill>
          <a:ln w="25400" cap="flat" cmpd="sng" algn="ctr">
            <a:solidFill>
              <a:srgbClr val="A50021"/>
            </a:solidFill>
            <a:prstDash val="solid"/>
            <a:round/>
            <a:headEnd type="none" w="med" len="med"/>
            <a:tailEnd type="none" w="lg" len="lg"/>
          </a:ln>
          <a:effectLst/>
        </p:spPr>
        <p:txBody>
          <a:bodyPr>
            <a:prstTxWarp prst="textNoShape">
              <a:avLst/>
            </a:prstTxWarp>
          </a:bodyPr>
          <a:lstStyle/>
          <a:p>
            <a:pPr algn="ctr">
              <a:defRPr/>
            </a:pPr>
            <a:r>
              <a:rPr lang="en-US" sz="1600" dirty="0">
                <a:solidFill>
                  <a:srgbClr val="A50021"/>
                </a:solidFill>
                <a:ea typeface="+mj-ea"/>
                <a:cs typeface="+mj-cs"/>
              </a:rPr>
              <a:t>Reaction</a:t>
            </a:r>
          </a:p>
        </p:txBody>
      </p:sp>
      <p:sp>
        <p:nvSpPr>
          <p:cNvPr id="35" name="Cloud Callout 34"/>
          <p:cNvSpPr/>
          <p:nvPr/>
        </p:nvSpPr>
        <p:spPr bwMode="auto">
          <a:xfrm>
            <a:off x="2789238" y="5308600"/>
            <a:ext cx="1693862" cy="679450"/>
          </a:xfrm>
          <a:prstGeom prst="cloudCallout">
            <a:avLst>
              <a:gd name="adj1" fmla="val -13426"/>
              <a:gd name="adj2" fmla="val -92503"/>
            </a:avLst>
          </a:prstGeom>
          <a:solidFill>
            <a:schemeClr val="bg1"/>
          </a:solidFill>
          <a:ln w="25400" cap="flat" cmpd="sng" algn="ctr">
            <a:solidFill>
              <a:srgbClr val="A50021"/>
            </a:solidFill>
            <a:prstDash val="solid"/>
            <a:round/>
            <a:headEnd type="none" w="med" len="med"/>
            <a:tailEnd type="none" w="lg" len="lg"/>
          </a:ln>
          <a:effectLst/>
        </p:spPr>
        <p:txBody>
          <a:bodyPr>
            <a:prstTxWarp prst="textNoShape">
              <a:avLst/>
            </a:prstTxWarp>
          </a:bodyPr>
          <a:lstStyle/>
          <a:p>
            <a:pPr algn="ctr">
              <a:defRPr/>
            </a:pPr>
            <a:r>
              <a:rPr lang="en-US" sz="1600" dirty="0">
                <a:solidFill>
                  <a:srgbClr val="A50021"/>
                </a:solidFill>
                <a:ea typeface="+mj-ea"/>
                <a:cs typeface="+mj-cs"/>
              </a:rPr>
              <a:t>Diffusion</a:t>
            </a:r>
          </a:p>
        </p:txBody>
      </p:sp>
      <p:sp>
        <p:nvSpPr>
          <p:cNvPr id="32" name="TextBox 31"/>
          <p:cNvSpPr txBox="1">
            <a:spLocks noChangeArrowheads="1"/>
          </p:cNvSpPr>
          <p:nvPr/>
        </p:nvSpPr>
        <p:spPr bwMode="auto">
          <a:xfrm>
            <a:off x="7053263" y="2360613"/>
            <a:ext cx="1338262" cy="400050"/>
          </a:xfrm>
          <a:prstGeom prst="rect">
            <a:avLst/>
          </a:prstGeom>
          <a:noFill/>
          <a:ln w="9525">
            <a:noFill/>
            <a:miter lim="800000"/>
            <a:headEnd/>
            <a:tailEnd/>
          </a:ln>
        </p:spPr>
        <p:txBody>
          <a:bodyPr wrap="none">
            <a:prstTxWarp prst="textNoShape">
              <a:avLst/>
            </a:prstTxWarp>
            <a:spAutoFit/>
          </a:bodyPr>
          <a:lstStyle/>
          <a:p>
            <a:r>
              <a:rPr lang="en-US" altLang="zh-CN" sz="2000">
                <a:solidFill>
                  <a:srgbClr val="1F497D"/>
                </a:solidFill>
                <a:ea typeface="Arial" charset="0"/>
                <a:cs typeface="Arial" charset="0"/>
              </a:rPr>
              <a:t>nonlinear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1" nodeType="clickEffect">
                                  <p:stCondLst>
                                    <p:cond delay="0"/>
                                  </p:stCondLst>
                                  <p:childTnLst>
                                    <p:set>
                                      <p:cBhvr rctx="PPT">
                                        <p:cTn id="6" dur="indefinite"/>
                                        <p:tgtEl>
                                          <p:spTgt spid="577539">
                                            <p:txEl>
                                              <p:pRg st="1" end="1"/>
                                            </p:txEl>
                                          </p:spTgt>
                                        </p:tgtEl>
                                        <p:attrNameLst>
                                          <p:attrName>style.opacity</p:attrName>
                                        </p:attrNameLst>
                                      </p:cBhvr>
                                      <p:to>
                                        <p:strVal val="0.5"/>
                                      </p:to>
                                    </p:set>
                                    <p:animEffect filter="image" prLst="opacity: 0.5">
                                      <p:cBhvr rctx="IE">
                                        <p:cTn id="7" dur="indefinite"/>
                                        <p:tgtEl>
                                          <p:spTgt spid="577539">
                                            <p:txEl>
                                              <p:pRg st="1" end="1"/>
                                            </p:txEl>
                                          </p:spTgt>
                                        </p:tgtEl>
                                      </p:cBhvr>
                                    </p:animEffect>
                                  </p:childTnLst>
                                </p:cTn>
                              </p:par>
                              <p:par>
                                <p:cTn id="8" presetID="9" presetClass="emph" presetSubtype="0" grpId="1" nodeType="withEffect">
                                  <p:stCondLst>
                                    <p:cond delay="0"/>
                                  </p:stCondLst>
                                  <p:childTnLst>
                                    <p:set>
                                      <p:cBhvr rctx="PPT">
                                        <p:cTn id="9" dur="indefinite"/>
                                        <p:tgtEl>
                                          <p:spTgt spid="577539">
                                            <p:txEl>
                                              <p:pRg st="2" end="2"/>
                                            </p:txEl>
                                          </p:spTgt>
                                        </p:tgtEl>
                                        <p:attrNameLst>
                                          <p:attrName>style.opacity</p:attrName>
                                        </p:attrNameLst>
                                      </p:cBhvr>
                                      <p:to>
                                        <p:strVal val="0.5"/>
                                      </p:to>
                                    </p:set>
                                    <p:animEffect filter="image" prLst="opacity: 0.5">
                                      <p:cBhvr rctx="IE">
                                        <p:cTn id="10" dur="indefinite"/>
                                        <p:tgtEl>
                                          <p:spTgt spid="577539">
                                            <p:txEl>
                                              <p:pRg st="2" end="2"/>
                                            </p:txEl>
                                          </p:spTgt>
                                        </p:tgtEl>
                                      </p:cBhvr>
                                    </p:animEffect>
                                  </p:childTnLst>
                                </p:cTn>
                              </p:par>
                              <p:par>
                                <p:cTn id="11" presetID="1" presetClass="entr" presetSubtype="0" fill="hold" grpId="2" nodeType="withEffect">
                                  <p:stCondLst>
                                    <p:cond delay="0"/>
                                  </p:stCondLst>
                                  <p:childTnLst>
                                    <p:set>
                                      <p:cBhvr>
                                        <p:cTn id="12" dur="1" fill="hold">
                                          <p:stCondLst>
                                            <p:cond delay="0"/>
                                          </p:stCondLst>
                                        </p:cTn>
                                        <p:tgtEl>
                                          <p:spTgt spid="577539">
                                            <p:txEl>
                                              <p:pRg st="3" end="3"/>
                                            </p:txEl>
                                          </p:spTgt>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5775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1" nodeType="clickEffect">
                                  <p:stCondLst>
                                    <p:cond delay="0"/>
                                  </p:stCondLst>
                                  <p:childTnLst>
                                    <p:set>
                                      <p:cBhvr rctx="PPT">
                                        <p:cTn id="18" dur="indefinite"/>
                                        <p:tgtEl>
                                          <p:spTgt spid="577539">
                                            <p:txEl>
                                              <p:pRg st="3" end="3"/>
                                            </p:txEl>
                                          </p:spTgt>
                                        </p:tgtEl>
                                        <p:attrNameLst>
                                          <p:attrName>style.opacity</p:attrName>
                                        </p:attrNameLst>
                                      </p:cBhvr>
                                      <p:to>
                                        <p:strVal val="0.5"/>
                                      </p:to>
                                    </p:set>
                                    <p:animEffect filter="image" prLst="opacity: 0.5">
                                      <p:cBhvr rctx="IE">
                                        <p:cTn id="19" dur="indefinite"/>
                                        <p:tgtEl>
                                          <p:spTgt spid="577539">
                                            <p:txEl>
                                              <p:pRg st="3" end="3"/>
                                            </p:txEl>
                                          </p:spTgt>
                                        </p:tgtEl>
                                      </p:cBhvr>
                                    </p:animEffect>
                                  </p:childTnLst>
                                </p:cTn>
                              </p:par>
                              <p:par>
                                <p:cTn id="20" presetID="9" presetClass="emph" presetSubtype="0" grpId="1" nodeType="withEffect">
                                  <p:stCondLst>
                                    <p:cond delay="0"/>
                                  </p:stCondLst>
                                  <p:childTnLst>
                                    <p:set>
                                      <p:cBhvr rctx="PPT">
                                        <p:cTn id="21" dur="indefinite"/>
                                        <p:tgtEl>
                                          <p:spTgt spid="577539">
                                            <p:txEl>
                                              <p:pRg st="4" end="4"/>
                                            </p:txEl>
                                          </p:spTgt>
                                        </p:tgtEl>
                                        <p:attrNameLst>
                                          <p:attrName>style.opacity</p:attrName>
                                        </p:attrNameLst>
                                      </p:cBhvr>
                                      <p:to>
                                        <p:strVal val="0.5"/>
                                      </p:to>
                                    </p:set>
                                    <p:animEffect filter="image" prLst="opacity: 0.5">
                                      <p:cBhvr rctx="IE">
                                        <p:cTn id="22" dur="indefinite"/>
                                        <p:tgtEl>
                                          <p:spTgt spid="577539">
                                            <p:txEl>
                                              <p:pRg st="4" end="4"/>
                                            </p:txEl>
                                          </p:spTgt>
                                        </p:tgtEl>
                                      </p:cBhvr>
                                    </p:animEffect>
                                  </p:childTnLst>
                                </p:cTn>
                              </p:par>
                              <p:par>
                                <p:cTn id="23" presetID="9" presetClass="emph" presetSubtype="0" grpId="3" nodeType="withEffect">
                                  <p:stCondLst>
                                    <p:cond delay="0"/>
                                  </p:stCondLst>
                                  <p:childTnLst>
                                    <p:set>
                                      <p:cBhvr rctx="PPT">
                                        <p:cTn id="24" dur="indefinite"/>
                                        <p:tgtEl>
                                          <p:spTgt spid="577539">
                                            <p:txEl>
                                              <p:pRg st="0" end="0"/>
                                            </p:txEl>
                                          </p:spTgt>
                                        </p:tgtEl>
                                        <p:attrNameLst>
                                          <p:attrName>style.opacity</p:attrName>
                                        </p:attrNameLst>
                                      </p:cBhvr>
                                      <p:to>
                                        <p:strVal val="0.5"/>
                                      </p:to>
                                    </p:set>
                                    <p:animEffect filter="image" prLst="opacity: 0.5">
                                      <p:cBhvr rctx="IE">
                                        <p:cTn id="25" dur="indefinite"/>
                                        <p:tgtEl>
                                          <p:spTgt spid="577539">
                                            <p:txEl>
                                              <p:pRg st="0" end="0"/>
                                            </p:txEl>
                                          </p:spTgt>
                                        </p:tgtEl>
                                      </p:cBhvr>
                                    </p:animEffec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7756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mph" presetSubtype="0" grpId="0" nodeType="clickEffect">
                                  <p:stCondLst>
                                    <p:cond delay="0"/>
                                  </p:stCondLst>
                                  <p:childTnLst>
                                    <p:set>
                                      <p:cBhvr rctx="PPT">
                                        <p:cTn id="39" dur="indefinite"/>
                                        <p:tgtEl>
                                          <p:spTgt spid="577539">
                                            <p:txEl>
                                              <p:pRg st="0" end="0"/>
                                            </p:txEl>
                                          </p:spTgt>
                                        </p:tgtEl>
                                        <p:attrNameLst>
                                          <p:attrName>style.opacity</p:attrName>
                                        </p:attrNameLst>
                                      </p:cBhvr>
                                      <p:to>
                                        <p:strVal val="0.5"/>
                                      </p:to>
                                    </p:set>
                                    <p:animEffect filter="image" prLst="opacity: 0.5">
                                      <p:cBhvr rctx="IE">
                                        <p:cTn id="40" dur="indefinite"/>
                                        <p:tgtEl>
                                          <p:spTgt spid="577539">
                                            <p:txEl>
                                              <p:pRg st="0" end="0"/>
                                            </p:txEl>
                                          </p:spTgt>
                                        </p:tgtEl>
                                      </p:cBhvr>
                                    </p:animEffect>
                                  </p:childTnLst>
                                </p:cTn>
                              </p:par>
                              <p:par>
                                <p:cTn id="41" presetID="9" presetClass="emph" presetSubtype="0" grpId="0" nodeType="withEffect">
                                  <p:stCondLst>
                                    <p:cond delay="0"/>
                                  </p:stCondLst>
                                  <p:childTnLst>
                                    <p:set>
                                      <p:cBhvr rctx="PPT">
                                        <p:cTn id="42" dur="indefinite"/>
                                        <p:tgtEl>
                                          <p:spTgt spid="577539">
                                            <p:txEl>
                                              <p:pRg st="1" end="1"/>
                                            </p:txEl>
                                          </p:spTgt>
                                        </p:tgtEl>
                                        <p:attrNameLst>
                                          <p:attrName>style.opacity</p:attrName>
                                        </p:attrNameLst>
                                      </p:cBhvr>
                                      <p:to>
                                        <p:strVal val="0.5"/>
                                      </p:to>
                                    </p:set>
                                    <p:animEffect filter="image" prLst="opacity: 0.5">
                                      <p:cBhvr rctx="IE">
                                        <p:cTn id="43" dur="indefinite"/>
                                        <p:tgtEl>
                                          <p:spTgt spid="577539">
                                            <p:txEl>
                                              <p:pRg st="1" end="1"/>
                                            </p:txEl>
                                          </p:spTgt>
                                        </p:tgtEl>
                                      </p:cBhvr>
                                    </p:animEffect>
                                  </p:childTnLst>
                                </p:cTn>
                              </p:par>
                              <p:par>
                                <p:cTn id="44" presetID="9" presetClass="emph" presetSubtype="0" grpId="0" nodeType="withEffect">
                                  <p:stCondLst>
                                    <p:cond delay="0"/>
                                  </p:stCondLst>
                                  <p:childTnLst>
                                    <p:set>
                                      <p:cBhvr rctx="PPT">
                                        <p:cTn id="45" dur="indefinite"/>
                                        <p:tgtEl>
                                          <p:spTgt spid="577539">
                                            <p:txEl>
                                              <p:pRg st="2" end="2"/>
                                            </p:txEl>
                                          </p:spTgt>
                                        </p:tgtEl>
                                        <p:attrNameLst>
                                          <p:attrName>style.opacity</p:attrName>
                                        </p:attrNameLst>
                                      </p:cBhvr>
                                      <p:to>
                                        <p:strVal val="0.5"/>
                                      </p:to>
                                    </p:set>
                                    <p:animEffect filter="image" prLst="opacity: 0.5">
                                      <p:cBhvr rctx="IE">
                                        <p:cTn id="46" dur="indefinite"/>
                                        <p:tgtEl>
                                          <p:spTgt spid="577539">
                                            <p:txEl>
                                              <p:pRg st="2" end="2"/>
                                            </p:txEl>
                                          </p:spTgt>
                                        </p:tgtEl>
                                      </p:cBhvr>
                                    </p:animEffect>
                                  </p:childTnLst>
                                </p:cTn>
                              </p:par>
                              <p:par>
                                <p:cTn id="47" presetID="9" presetClass="emph" presetSubtype="0" grpId="0" nodeType="withEffect">
                                  <p:stCondLst>
                                    <p:cond delay="0"/>
                                  </p:stCondLst>
                                  <p:childTnLst>
                                    <p:set>
                                      <p:cBhvr rctx="PPT">
                                        <p:cTn id="48" dur="indefinite"/>
                                        <p:tgtEl>
                                          <p:spTgt spid="577539">
                                            <p:txEl>
                                              <p:pRg st="3" end="3"/>
                                            </p:txEl>
                                          </p:spTgt>
                                        </p:tgtEl>
                                        <p:attrNameLst>
                                          <p:attrName>style.opacity</p:attrName>
                                        </p:attrNameLst>
                                      </p:cBhvr>
                                      <p:to>
                                        <p:strVal val="0.5"/>
                                      </p:to>
                                    </p:set>
                                    <p:animEffect filter="image" prLst="opacity: 0.5">
                                      <p:cBhvr rctx="IE">
                                        <p:cTn id="49" dur="indefinite"/>
                                        <p:tgtEl>
                                          <p:spTgt spid="577539">
                                            <p:txEl>
                                              <p:pRg st="3" end="3"/>
                                            </p:txEl>
                                          </p:spTgt>
                                        </p:tgtEl>
                                      </p:cBhvr>
                                    </p:animEffect>
                                  </p:childTnLst>
                                </p:cTn>
                              </p:par>
                              <p:par>
                                <p:cTn id="50" presetID="9" presetClass="emph" presetSubtype="0" grpId="0" nodeType="withEffect">
                                  <p:stCondLst>
                                    <p:cond delay="0"/>
                                  </p:stCondLst>
                                  <p:childTnLst>
                                    <p:set>
                                      <p:cBhvr rctx="PPT">
                                        <p:cTn id="51" dur="indefinite"/>
                                        <p:tgtEl>
                                          <p:spTgt spid="577539">
                                            <p:txEl>
                                              <p:pRg st="4" end="4"/>
                                            </p:txEl>
                                          </p:spTgt>
                                        </p:tgtEl>
                                        <p:attrNameLst>
                                          <p:attrName>style.opacity</p:attrName>
                                        </p:attrNameLst>
                                      </p:cBhvr>
                                      <p:to>
                                        <p:strVal val="0.5"/>
                                      </p:to>
                                    </p:set>
                                    <p:animEffect filter="image" prLst="opacity: 0.5">
                                      <p:cBhvr rctx="IE">
                                        <p:cTn id="52" dur="indefinite"/>
                                        <p:tgtEl>
                                          <p:spTgt spid="577539">
                                            <p:txEl>
                                              <p:pRg st="4" end="4"/>
                                            </p:txEl>
                                          </p:spTgt>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57759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7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3"/>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build="allAtOnce"/>
      <p:bldP spid="577539" grpId="1" build="p"/>
      <p:bldP spid="577539" grpId="2" build="allAtOnce"/>
      <p:bldP spid="577539" grpId="3" uiExpand="1" build="p"/>
      <p:bldP spid="577565" grpId="0" animBg="1"/>
      <p:bldP spid="577599" grpId="0"/>
      <p:bldP spid="33" grpId="0" animBg="1"/>
      <p:bldP spid="33" grpId="1" animBg="1"/>
      <p:bldP spid="34" grpId="0" animBg="1"/>
      <p:bldP spid="34" grpId="1" animBg="1"/>
      <p:bldP spid="35" grpId="0" animBg="1"/>
      <p:bldP spid="32"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 name="Rectangle 2"/>
          <p:cNvSpPr>
            <a:spLocks noGrp="1" noChangeArrowheads="1"/>
          </p:cNvSpPr>
          <p:nvPr>
            <p:ph type="title"/>
          </p:nvPr>
        </p:nvSpPr>
        <p:spPr>
          <a:xfrm>
            <a:off x="457200" y="236538"/>
            <a:ext cx="8229600" cy="830262"/>
          </a:xfrm>
        </p:spPr>
        <p:txBody>
          <a:bodyPr/>
          <a:lstStyle/>
          <a:p>
            <a:pPr>
              <a:defRPr/>
            </a:pPr>
            <a:r>
              <a:rPr lang="en-US" sz="3200" b="1" dirty="0" smtClean="0">
                <a:solidFill>
                  <a:srgbClr val="A50021"/>
                </a:solidFill>
                <a:latin typeface="+mn-lt"/>
              </a:rPr>
              <a:t>Computing </a:t>
            </a:r>
            <a:r>
              <a:rPr lang="en-US" sz="3200" b="1" dirty="0" err="1" smtClean="0">
                <a:solidFill>
                  <a:srgbClr val="A50021"/>
                </a:solidFill>
              </a:rPr>
              <a:t>T</a:t>
            </a:r>
            <a:r>
              <a:rPr lang="en-US" sz="3200" b="1" baseline="-25000" dirty="0" err="1" smtClean="0">
                <a:solidFill>
                  <a:srgbClr val="A50021"/>
                </a:solidFill>
              </a:rPr>
              <a:t>R</a:t>
            </a:r>
            <a:r>
              <a:rPr lang="en-US" sz="3200" b="1" dirty="0" err="1" smtClean="0">
                <a:solidFill>
                  <a:srgbClr val="A50021"/>
                </a:solidFill>
              </a:rPr>
              <a:t>(p</a:t>
            </a:r>
            <a:r>
              <a:rPr lang="en-US" sz="3200" b="1" dirty="0" smtClean="0">
                <a:solidFill>
                  <a:srgbClr val="A50021"/>
                </a:solidFill>
              </a:rPr>
              <a:t>) </a:t>
            </a:r>
            <a:r>
              <a:rPr lang="en-US" sz="3200" b="1" dirty="0" smtClean="0">
                <a:solidFill>
                  <a:srgbClr val="A50021"/>
                </a:solidFill>
                <a:latin typeface="+mn-lt"/>
              </a:rPr>
              <a:t> </a:t>
            </a:r>
            <a:endParaRPr lang="en-US" sz="3200" b="1" dirty="0">
              <a:solidFill>
                <a:srgbClr val="A50021"/>
              </a:solidFill>
              <a:latin typeface="+mn-lt"/>
            </a:endParaRPr>
          </a:p>
        </p:txBody>
      </p:sp>
      <p:sp>
        <p:nvSpPr>
          <p:cNvPr id="61" name="Rectangle 4"/>
          <p:cNvSpPr txBox="1">
            <a:spLocks noChangeArrowheads="1"/>
          </p:cNvSpPr>
          <p:nvPr/>
        </p:nvSpPr>
        <p:spPr bwMode="auto">
          <a:xfrm>
            <a:off x="3505200" y="1752600"/>
            <a:ext cx="5029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tabLst/>
              <a:defRPr/>
            </a:pPr>
            <a:r>
              <a:rPr lang="en-US" altLang="zh-CN" sz="2400" dirty="0" smtClean="0">
                <a:solidFill>
                  <a:srgbClr val="006600"/>
                </a:solidFill>
                <a:latin typeface="+mn-lt"/>
                <a:ea typeface="ＭＳ Ｐゴシック" charset="-128"/>
                <a:cs typeface="Arial"/>
              </a:rPr>
              <a:t>Theorem</a:t>
            </a:r>
            <a:r>
              <a:rPr kumimoji="0" lang="en-US" altLang="zh-CN" sz="2400" b="1" i="0" u="none" strike="noStrike" kern="1200" cap="none" spc="0" normalizeH="0" noProof="0" dirty="0" smtClean="0">
                <a:ln>
                  <a:noFill/>
                </a:ln>
                <a:solidFill>
                  <a:srgbClr val="006600"/>
                </a:solidFill>
                <a:effectLst/>
                <a:uLnTx/>
                <a:uFillTx/>
                <a:latin typeface="+mn-lt"/>
                <a:ea typeface="ＭＳ Ｐゴシック" charset="-128"/>
                <a:cs typeface="Arial"/>
              </a:rPr>
              <a:t>:</a:t>
            </a:r>
            <a:r>
              <a:rPr kumimoji="0" lang="en-US" altLang="zh-CN" sz="24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kumimoji="0" lang="en-US" altLang="zh-CN" sz="2400" b="1" i="0" u="none" strike="noStrike" kern="1200" cap="none" spc="0" normalizeH="0" baseline="0" noProof="0" dirty="0" smtClean="0">
                <a:ln>
                  <a:noFill/>
                </a:ln>
                <a:solidFill>
                  <a:schemeClr val="tx2"/>
                </a:solidFill>
                <a:effectLst/>
                <a:uLnTx/>
                <a:uFillTx/>
                <a:latin typeface="+mn-lt"/>
                <a:ea typeface="ＭＳ Ｐゴシック" charset="-128"/>
                <a:cs typeface="Arial"/>
              </a:rPr>
              <a:t>If</a:t>
            </a:r>
            <a:r>
              <a:rPr kumimoji="0" lang="en-US" altLang="zh-CN" sz="2400" b="1" i="0" u="none" strike="noStrike" kern="1200" cap="none" spc="0" normalizeH="0" baseline="0" noProof="0" dirty="0" smtClean="0">
                <a:ln>
                  <a:noFill/>
                </a:ln>
                <a:effectLst/>
                <a:uLnTx/>
                <a:uFillTx/>
                <a:latin typeface="+mn-lt"/>
                <a:ea typeface="ＭＳ Ｐゴシック" charset="-128"/>
                <a:cs typeface="Arial"/>
              </a:rPr>
              <a:t> </a:t>
            </a:r>
            <a:r>
              <a:rPr kumimoji="0" lang="en-US" altLang="zh-CN" sz="2400" b="1" i="1" u="none" strike="noStrike" kern="1200" cap="none" spc="0" normalizeH="0" baseline="0" noProof="0" dirty="0" err="1" smtClean="0">
                <a:ln>
                  <a:noFill/>
                </a:ln>
                <a:effectLst/>
                <a:uLnTx/>
                <a:uFillTx/>
                <a:latin typeface="+mn-lt"/>
                <a:ea typeface="ＭＳ Ｐゴシック" charset="-128"/>
                <a:cs typeface="Arial"/>
              </a:rPr>
              <a:t>f</a:t>
            </a:r>
            <a:r>
              <a:rPr kumimoji="0" lang="en-US" altLang="zh-CN" sz="2400" b="1" i="0" u="none" strike="noStrike" kern="1200" cap="none" spc="0" normalizeH="0" baseline="0" noProof="0" dirty="0" smtClean="0">
                <a:ln>
                  <a:noFill/>
                </a:ln>
                <a:effectLst/>
                <a:uLnTx/>
                <a:uFillTx/>
                <a:latin typeface="+mn-lt"/>
                <a:ea typeface="ＭＳ Ｐゴシック" charset="-128"/>
                <a:cs typeface="Arial"/>
              </a:rPr>
              <a:t> is multi-affine </a:t>
            </a:r>
            <a:r>
              <a:rPr kumimoji="0" lang="en-US" altLang="zh-CN" sz="2400" b="1" i="0" u="none" strike="noStrike" kern="1200" cap="none" spc="0" normalizeH="0" baseline="0" noProof="0" dirty="0" smtClean="0">
                <a:ln>
                  <a:noFill/>
                </a:ln>
                <a:solidFill>
                  <a:srgbClr val="1F497D"/>
                </a:solidFill>
                <a:effectLst/>
                <a:uLnTx/>
                <a:uFillTx/>
                <a:latin typeface="+mn-lt"/>
                <a:ea typeface="ＭＳ Ｐゴシック" charset="-128"/>
                <a:cs typeface="Arial"/>
              </a:rPr>
              <a:t>then</a:t>
            </a:r>
            <a:r>
              <a:rPr kumimoji="0" lang="en-US" altLang="zh-CN" sz="2000" b="1" i="0" u="none" strike="noStrike" kern="0" cap="none" spc="0" normalizeH="0" baseline="0" noProof="0" dirty="0" smtClean="0">
                <a:ln>
                  <a:noFill/>
                </a:ln>
                <a:solidFill>
                  <a:srgbClr val="1F497D"/>
                </a:solidFill>
                <a:effectLst/>
                <a:uLnTx/>
                <a:uFillTx/>
                <a:latin typeface="+mn-lt"/>
                <a:ea typeface="ＭＳ Ｐゴシック" charset="-128"/>
                <a:cs typeface="Arial"/>
              </a:rPr>
              <a:t> </a:t>
            </a:r>
            <a:r>
              <a:rPr kumimoji="0" lang="en-US" altLang="zh-CN" sz="2000" b="1" i="0" u="none" strike="noStrike" kern="0" cap="none" spc="0" normalizeH="0" baseline="0" noProof="0" dirty="0" smtClean="0">
                <a:ln>
                  <a:noFill/>
                </a:ln>
                <a:solidFill>
                  <a:srgbClr val="000000"/>
                </a:solidFill>
                <a:effectLst/>
                <a:uLnTx/>
                <a:uFillTx/>
                <a:latin typeface="+mn-lt"/>
                <a:ea typeface="ＭＳ Ｐゴシック" charset="-128"/>
                <a:cs typeface="Arial"/>
              </a:rPr>
              <a:t> </a:t>
            </a:r>
          </a:p>
        </p:txBody>
      </p:sp>
      <p:graphicFrame>
        <p:nvGraphicFramePr>
          <p:cNvPr id="123917" name="Object 13"/>
          <p:cNvGraphicFramePr>
            <a:graphicFrameLocks noChangeAspect="1"/>
          </p:cNvGraphicFramePr>
          <p:nvPr/>
        </p:nvGraphicFramePr>
        <p:xfrm>
          <a:off x="3824288" y="2354262"/>
          <a:ext cx="4367212" cy="388938"/>
        </p:xfrm>
        <a:graphic>
          <a:graphicData uri="http://schemas.openxmlformats.org/presentationml/2006/ole">
            <p:oleObj spid="_x0000_s123917" name="Equation" r:id="rId3" imgW="2247900" imgH="203200" progId="Equation.DSMT4">
              <p:embed/>
            </p:oleObj>
          </a:graphicData>
        </a:graphic>
      </p:graphicFrame>
      <p:grpSp>
        <p:nvGrpSpPr>
          <p:cNvPr id="27" name="Group 26"/>
          <p:cNvGrpSpPr>
            <a:grpSpLocks noChangeAspect="1"/>
          </p:cNvGrpSpPr>
          <p:nvPr/>
        </p:nvGrpSpPr>
        <p:grpSpPr>
          <a:xfrm>
            <a:off x="1233756" y="1234440"/>
            <a:ext cx="1585644" cy="2194560"/>
            <a:chOff x="381000" y="1889124"/>
            <a:chExt cx="2490787" cy="3444876"/>
          </a:xfrm>
        </p:grpSpPr>
        <p:sp>
          <p:nvSpPr>
            <p:cNvPr id="7" name="Rectangle 6"/>
            <p:cNvSpPr/>
            <p:nvPr/>
          </p:nvSpPr>
          <p:spPr bwMode="auto">
            <a:xfrm>
              <a:off x="709612" y="2659062"/>
              <a:ext cx="1447800" cy="2362200"/>
            </a:xfrm>
            <a:prstGeom prst="rect">
              <a:avLst/>
            </a:prstGeom>
            <a:solidFill>
              <a:schemeClr val="accent5">
                <a:lumMod val="20000"/>
                <a:lumOff val="80000"/>
              </a:schemeClr>
            </a:solidFill>
            <a:ln w="1905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9" name="Straight Arrow Connector 8"/>
            <p:cNvCxnSpPr/>
            <p:nvPr/>
          </p:nvCxnSpPr>
          <p:spPr bwMode="auto">
            <a:xfrm rot="5400000" flipH="1" flipV="1">
              <a:off x="2157412" y="2125662"/>
              <a:ext cx="533400" cy="533400"/>
            </a:xfrm>
            <a:prstGeom prst="straightConnector1">
              <a:avLst/>
            </a:prstGeom>
            <a:noFill/>
            <a:ln w="19050" cap="flat" cmpd="sng" algn="ctr">
              <a:solidFill>
                <a:schemeClr val="accent1">
                  <a:lumMod val="75000"/>
                </a:schemeClr>
              </a:solidFill>
              <a:prstDash val="solid"/>
              <a:round/>
              <a:headEnd type="none" w="med" len="med"/>
              <a:tailEnd type="arrow"/>
            </a:ln>
            <a:effectLst/>
          </p:spPr>
        </p:cxnSp>
        <p:cxnSp>
          <p:nvCxnSpPr>
            <p:cNvPr id="12" name="Straight Arrow Connector 11"/>
            <p:cNvCxnSpPr/>
            <p:nvPr/>
          </p:nvCxnSpPr>
          <p:spPr bwMode="auto">
            <a:xfrm flipV="1">
              <a:off x="2157412" y="4652962"/>
              <a:ext cx="546100" cy="368300"/>
            </a:xfrm>
            <a:prstGeom prst="straightConnector1">
              <a:avLst/>
            </a:prstGeom>
            <a:noFill/>
            <a:ln w="19050" cap="flat" cmpd="sng" algn="ctr">
              <a:solidFill>
                <a:schemeClr val="tx2"/>
              </a:solidFill>
              <a:prstDash val="solid"/>
              <a:round/>
              <a:headEnd type="none" w="med" len="med"/>
              <a:tailEnd type="arrow"/>
            </a:ln>
            <a:effectLst/>
          </p:spPr>
        </p:cxnSp>
        <p:cxnSp>
          <p:nvCxnSpPr>
            <p:cNvPr id="15" name="Straight Arrow Connector 14"/>
            <p:cNvCxnSpPr/>
            <p:nvPr/>
          </p:nvCxnSpPr>
          <p:spPr bwMode="auto">
            <a:xfrm rot="5400000" flipH="1" flipV="1">
              <a:off x="442912" y="4602162"/>
              <a:ext cx="685800" cy="152400"/>
            </a:xfrm>
            <a:prstGeom prst="straightConnector1">
              <a:avLst/>
            </a:prstGeom>
            <a:noFill/>
            <a:ln w="19050" cap="flat" cmpd="sng" algn="ctr">
              <a:solidFill>
                <a:schemeClr val="tx2"/>
              </a:solidFill>
              <a:prstDash val="solid"/>
              <a:round/>
              <a:headEnd type="none" w="med" len="med"/>
              <a:tailEnd type="arrow"/>
            </a:ln>
            <a:effectLst/>
          </p:spPr>
        </p:cxnSp>
        <p:cxnSp>
          <p:nvCxnSpPr>
            <p:cNvPr id="17" name="Straight Arrow Connector 16"/>
            <p:cNvCxnSpPr/>
            <p:nvPr/>
          </p:nvCxnSpPr>
          <p:spPr bwMode="auto">
            <a:xfrm rot="16200000" flipV="1">
              <a:off x="481012" y="2430462"/>
              <a:ext cx="381000" cy="76200"/>
            </a:xfrm>
            <a:prstGeom prst="straightConnector1">
              <a:avLst/>
            </a:prstGeom>
            <a:noFill/>
            <a:ln w="19050" cap="flat" cmpd="sng" algn="ctr">
              <a:solidFill>
                <a:schemeClr val="tx2"/>
              </a:solidFill>
              <a:prstDash val="solid"/>
              <a:round/>
              <a:headEnd type="none" w="med" len="med"/>
              <a:tailEnd type="arrow"/>
            </a:ln>
            <a:effectLst/>
          </p:spPr>
        </p:cxnSp>
        <p:cxnSp>
          <p:nvCxnSpPr>
            <p:cNvPr id="18" name="Straight Arrow Connector 17"/>
            <p:cNvCxnSpPr/>
            <p:nvPr/>
          </p:nvCxnSpPr>
          <p:spPr bwMode="auto">
            <a:xfrm rot="16200000" flipV="1">
              <a:off x="915987" y="3560762"/>
              <a:ext cx="381000" cy="76200"/>
            </a:xfrm>
            <a:prstGeom prst="straightConnector1">
              <a:avLst/>
            </a:prstGeom>
            <a:noFill/>
            <a:ln w="19050" cap="flat" cmpd="sng" algn="ctr">
              <a:solidFill>
                <a:schemeClr val="tx2"/>
              </a:solidFill>
              <a:prstDash val="solid"/>
              <a:round/>
              <a:headEnd type="none" w="med" len="med"/>
              <a:tailEnd type="arrow"/>
            </a:ln>
            <a:effectLst/>
          </p:spPr>
        </p:cxnSp>
        <p:graphicFrame>
          <p:nvGraphicFramePr>
            <p:cNvPr id="123906" name="Object 2"/>
            <p:cNvGraphicFramePr>
              <a:graphicFrameLocks noChangeAspect="1"/>
            </p:cNvGraphicFramePr>
            <p:nvPr/>
          </p:nvGraphicFramePr>
          <p:xfrm>
            <a:off x="858837" y="4259262"/>
            <a:ext cx="688975" cy="388938"/>
          </p:xfrm>
          <a:graphic>
            <a:graphicData uri="http://schemas.openxmlformats.org/presentationml/2006/ole">
              <p:oleObj spid="_x0000_s123906" name="Equation" r:id="rId4" imgW="355600" imgH="203200" progId="Equation.DSMT4">
                <p:embed/>
              </p:oleObj>
            </a:graphicData>
          </a:graphic>
        </p:graphicFrame>
        <p:graphicFrame>
          <p:nvGraphicFramePr>
            <p:cNvPr id="123907" name="Object 3"/>
            <p:cNvGraphicFramePr>
              <a:graphicFrameLocks noChangeAspect="1"/>
            </p:cNvGraphicFramePr>
            <p:nvPr/>
          </p:nvGraphicFramePr>
          <p:xfrm>
            <a:off x="381000" y="1889124"/>
            <a:ext cx="738187" cy="388938"/>
          </p:xfrm>
          <a:graphic>
            <a:graphicData uri="http://schemas.openxmlformats.org/presentationml/2006/ole">
              <p:oleObj spid="_x0000_s123907" name="Equation" r:id="rId5" imgW="381000" imgH="203200" progId="Equation.DSMT4">
                <p:embed/>
              </p:oleObj>
            </a:graphicData>
          </a:graphic>
        </p:graphicFrame>
        <p:graphicFrame>
          <p:nvGraphicFramePr>
            <p:cNvPr id="123908" name="Object 4"/>
            <p:cNvGraphicFramePr>
              <a:graphicFrameLocks noChangeAspect="1"/>
            </p:cNvGraphicFramePr>
            <p:nvPr/>
          </p:nvGraphicFramePr>
          <p:xfrm>
            <a:off x="2157412" y="4259262"/>
            <a:ext cx="714375" cy="388938"/>
          </p:xfrm>
          <a:graphic>
            <a:graphicData uri="http://schemas.openxmlformats.org/presentationml/2006/ole">
              <p:oleObj spid="_x0000_s123908" name="Equation" r:id="rId6" imgW="368300" imgH="203200" progId="Equation.DSMT4">
                <p:embed/>
              </p:oleObj>
            </a:graphicData>
          </a:graphic>
        </p:graphicFrame>
        <p:graphicFrame>
          <p:nvGraphicFramePr>
            <p:cNvPr id="123909" name="Object 5"/>
            <p:cNvGraphicFramePr>
              <a:graphicFrameLocks noChangeAspect="1"/>
            </p:cNvGraphicFramePr>
            <p:nvPr/>
          </p:nvGraphicFramePr>
          <p:xfrm>
            <a:off x="1852612" y="1889124"/>
            <a:ext cx="714375" cy="388938"/>
          </p:xfrm>
          <a:graphic>
            <a:graphicData uri="http://schemas.openxmlformats.org/presentationml/2006/ole">
              <p:oleObj spid="_x0000_s123909" name="Equation" r:id="rId7" imgW="368300" imgH="203200" progId="Equation.DSMT4">
                <p:embed/>
              </p:oleObj>
            </a:graphicData>
          </a:graphic>
        </p:graphicFrame>
        <p:graphicFrame>
          <p:nvGraphicFramePr>
            <p:cNvPr id="123910" name="Object 6"/>
            <p:cNvGraphicFramePr>
              <a:graphicFrameLocks noChangeAspect="1"/>
            </p:cNvGraphicFramePr>
            <p:nvPr/>
          </p:nvGraphicFramePr>
          <p:xfrm>
            <a:off x="2233612" y="2506662"/>
            <a:ext cx="295275" cy="388938"/>
          </p:xfrm>
          <a:graphic>
            <a:graphicData uri="http://schemas.openxmlformats.org/presentationml/2006/ole">
              <p:oleObj spid="_x0000_s123910" name="Equation" r:id="rId8" imgW="152400" imgH="203200" progId="Equation.DSMT4">
                <p:embed/>
              </p:oleObj>
            </a:graphicData>
          </a:graphic>
        </p:graphicFrame>
        <p:graphicFrame>
          <p:nvGraphicFramePr>
            <p:cNvPr id="123911" name="Object 7"/>
            <p:cNvGraphicFramePr>
              <a:graphicFrameLocks noChangeAspect="1"/>
            </p:cNvGraphicFramePr>
            <p:nvPr/>
          </p:nvGraphicFramePr>
          <p:xfrm>
            <a:off x="388937" y="2506662"/>
            <a:ext cx="320675" cy="388938"/>
          </p:xfrm>
          <a:graphic>
            <a:graphicData uri="http://schemas.openxmlformats.org/presentationml/2006/ole">
              <p:oleObj spid="_x0000_s123911" name="Equation" r:id="rId9" imgW="165100" imgH="203200" progId="Equation.DSMT4">
                <p:embed/>
              </p:oleObj>
            </a:graphicData>
          </a:graphic>
        </p:graphicFrame>
        <p:graphicFrame>
          <p:nvGraphicFramePr>
            <p:cNvPr id="123912" name="Object 8"/>
            <p:cNvGraphicFramePr>
              <a:graphicFrameLocks noChangeAspect="1"/>
            </p:cNvGraphicFramePr>
            <p:nvPr/>
          </p:nvGraphicFramePr>
          <p:xfrm>
            <a:off x="477837" y="4937125"/>
            <a:ext cx="295275" cy="388937"/>
          </p:xfrm>
          <a:graphic>
            <a:graphicData uri="http://schemas.openxmlformats.org/presentationml/2006/ole">
              <p:oleObj spid="_x0000_s123912" name="Equation" r:id="rId10" imgW="152400" imgH="203200" progId="Equation.DSMT4">
                <p:embed/>
              </p:oleObj>
            </a:graphicData>
          </a:graphic>
        </p:graphicFrame>
        <p:graphicFrame>
          <p:nvGraphicFramePr>
            <p:cNvPr id="123913" name="Object 9"/>
            <p:cNvGraphicFramePr>
              <a:graphicFrameLocks noChangeAspect="1"/>
            </p:cNvGraphicFramePr>
            <p:nvPr/>
          </p:nvGraphicFramePr>
          <p:xfrm>
            <a:off x="2079625" y="4945062"/>
            <a:ext cx="319087" cy="388938"/>
          </p:xfrm>
          <a:graphic>
            <a:graphicData uri="http://schemas.openxmlformats.org/presentationml/2006/ole">
              <p:oleObj spid="_x0000_s123913" name="Equation" r:id="rId11" imgW="165100" imgH="203200" progId="Equation.DSMT4">
                <p:embed/>
              </p:oleObj>
            </a:graphicData>
          </a:graphic>
        </p:graphicFrame>
        <p:graphicFrame>
          <p:nvGraphicFramePr>
            <p:cNvPr id="123914" name="Object 10"/>
            <p:cNvGraphicFramePr>
              <a:graphicFrameLocks noChangeAspect="1"/>
            </p:cNvGraphicFramePr>
            <p:nvPr/>
          </p:nvGraphicFramePr>
          <p:xfrm>
            <a:off x="1014412" y="3863974"/>
            <a:ext cx="244475" cy="242888"/>
          </p:xfrm>
          <a:graphic>
            <a:graphicData uri="http://schemas.openxmlformats.org/presentationml/2006/ole">
              <p:oleObj spid="_x0000_s123914" name="Equation" r:id="rId12" imgW="127000" imgH="127000" progId="Equation.DSMT4">
                <p:embed/>
              </p:oleObj>
            </a:graphicData>
          </a:graphic>
        </p:graphicFrame>
        <p:graphicFrame>
          <p:nvGraphicFramePr>
            <p:cNvPr id="123915" name="Object 11"/>
            <p:cNvGraphicFramePr>
              <a:graphicFrameLocks noChangeAspect="1"/>
            </p:cNvGraphicFramePr>
            <p:nvPr/>
          </p:nvGraphicFramePr>
          <p:xfrm>
            <a:off x="1335087" y="2811462"/>
            <a:ext cx="636587" cy="387350"/>
          </p:xfrm>
          <a:graphic>
            <a:graphicData uri="http://schemas.openxmlformats.org/presentationml/2006/ole">
              <p:oleObj spid="_x0000_s123915" name="Equation" r:id="rId13" imgW="330200" imgH="203200" progId="Equation.DSMT4">
                <p:embed/>
              </p:oleObj>
            </a:graphicData>
          </a:graphic>
        </p:graphicFrame>
        <p:graphicFrame>
          <p:nvGraphicFramePr>
            <p:cNvPr id="123916" name="Object 12"/>
            <p:cNvGraphicFramePr>
              <a:graphicFrameLocks noChangeAspect="1"/>
            </p:cNvGraphicFramePr>
            <p:nvPr/>
          </p:nvGraphicFramePr>
          <p:xfrm>
            <a:off x="1711325" y="4652962"/>
            <a:ext cx="293687" cy="292100"/>
          </p:xfrm>
          <a:graphic>
            <a:graphicData uri="http://schemas.openxmlformats.org/presentationml/2006/ole">
              <p:oleObj spid="_x0000_s123916" name="Equation" r:id="rId14" imgW="152400" imgH="152400" progId="Equation.DSMT4">
                <p:embed/>
              </p:oleObj>
            </a:graphicData>
          </a:graphic>
        </p:graphicFrame>
        <p:sp>
          <p:nvSpPr>
            <p:cNvPr id="59" name="Freeform 58"/>
            <p:cNvSpPr/>
            <p:nvPr/>
          </p:nvSpPr>
          <p:spPr bwMode="auto">
            <a:xfrm>
              <a:off x="1068387" y="3160712"/>
              <a:ext cx="631825" cy="311150"/>
            </a:xfrm>
            <a:custGeom>
              <a:avLst/>
              <a:gdLst>
                <a:gd name="connsiteX0" fmla="*/ 612775 w 631825"/>
                <a:gd name="connsiteY0" fmla="*/ 311150 h 311150"/>
                <a:gd name="connsiteX1" fmla="*/ 631825 w 631825"/>
                <a:gd name="connsiteY1" fmla="*/ 111125 h 311150"/>
                <a:gd name="connsiteX2" fmla="*/ 187325 w 631825"/>
                <a:gd name="connsiteY2" fmla="*/ 0 h 311150"/>
                <a:gd name="connsiteX3" fmla="*/ 0 w 631825"/>
                <a:gd name="connsiteY3" fmla="*/ 257175 h 311150"/>
                <a:gd name="connsiteX4" fmla="*/ 612775 w 631825"/>
                <a:gd name="connsiteY4" fmla="*/ 311150 h 31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25" h="311150">
                  <a:moveTo>
                    <a:pt x="612775" y="311150"/>
                  </a:moveTo>
                  <a:lnTo>
                    <a:pt x="631825" y="111125"/>
                  </a:lnTo>
                  <a:lnTo>
                    <a:pt x="187325" y="0"/>
                  </a:lnTo>
                  <a:lnTo>
                    <a:pt x="0" y="257175"/>
                  </a:lnTo>
                  <a:lnTo>
                    <a:pt x="612775" y="311150"/>
                  </a:lnTo>
                  <a:close/>
                </a:path>
              </a:pathLst>
            </a:custGeom>
            <a:solidFill>
              <a:schemeClr val="accent6">
                <a:lumMod val="20000"/>
                <a:lumOff val="80000"/>
              </a:schemeClr>
            </a:solidFill>
            <a:ln w="15875"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9" name="Straight Arrow Connector 18"/>
            <p:cNvCxnSpPr/>
            <p:nvPr/>
          </p:nvCxnSpPr>
          <p:spPr bwMode="auto">
            <a:xfrm rot="5400000" flipH="1" flipV="1">
              <a:off x="868362" y="3424237"/>
              <a:ext cx="666750" cy="114300"/>
            </a:xfrm>
            <a:prstGeom prst="straightConnector1">
              <a:avLst/>
            </a:prstGeom>
            <a:noFill/>
            <a:ln w="19050" cap="flat" cmpd="sng" algn="ctr">
              <a:solidFill>
                <a:schemeClr val="tx2"/>
              </a:solidFill>
              <a:prstDash val="solid"/>
              <a:round/>
              <a:headEnd type="none" w="med" len="med"/>
              <a:tailEnd type="arrow"/>
            </a:ln>
            <a:effectLst/>
          </p:spPr>
        </p:cxnSp>
        <p:cxnSp>
          <p:nvCxnSpPr>
            <p:cNvPr id="41" name="Straight Arrow Connector 40"/>
            <p:cNvCxnSpPr/>
            <p:nvPr/>
          </p:nvCxnSpPr>
          <p:spPr bwMode="auto">
            <a:xfrm rot="5400000" flipH="1" flipV="1">
              <a:off x="1176337" y="3262312"/>
              <a:ext cx="533400" cy="533400"/>
            </a:xfrm>
            <a:prstGeom prst="straightConnector1">
              <a:avLst/>
            </a:prstGeom>
            <a:noFill/>
            <a:ln w="19050" cap="flat" cmpd="sng" algn="ctr">
              <a:solidFill>
                <a:schemeClr val="tx2"/>
              </a:solidFill>
              <a:prstDash val="solid"/>
              <a:round/>
              <a:headEnd type="none" w="med" len="med"/>
              <a:tailEnd type="arrow"/>
            </a:ln>
            <a:effectLst/>
          </p:spPr>
        </p:cxnSp>
        <p:cxnSp>
          <p:nvCxnSpPr>
            <p:cNvPr id="21" name="Straight Arrow Connector 20"/>
            <p:cNvCxnSpPr/>
            <p:nvPr/>
          </p:nvCxnSpPr>
          <p:spPr bwMode="auto">
            <a:xfrm flipV="1">
              <a:off x="1144587" y="3465512"/>
              <a:ext cx="546100" cy="349250"/>
            </a:xfrm>
            <a:prstGeom prst="straightConnector1">
              <a:avLst/>
            </a:prstGeom>
            <a:noFill/>
            <a:ln w="19050" cap="flat" cmpd="sng" algn="ctr">
              <a:solidFill>
                <a:schemeClr val="tx2"/>
              </a:solidFill>
              <a:prstDash val="solid"/>
              <a:round/>
              <a:headEnd type="none" w="med" len="med"/>
              <a:tailEnd type="arrow"/>
            </a:ln>
            <a:effectLst/>
          </p:spPr>
        </p:cxnSp>
        <p:sp>
          <p:nvSpPr>
            <p:cNvPr id="26" name="Dodecagon 25"/>
            <p:cNvSpPr>
              <a:spLocks noChangeAspect="1"/>
            </p:cNvSpPr>
            <p:nvPr/>
          </p:nvSpPr>
          <p:spPr bwMode="auto">
            <a:xfrm>
              <a:off x="1130300" y="3784600"/>
              <a:ext cx="45720" cy="45720"/>
            </a:xfrm>
            <a:prstGeom prst="dodecagon">
              <a:avLst/>
            </a:prstGeom>
            <a:solidFill>
              <a:schemeClr val="tx2"/>
            </a:solidFill>
            <a:ln w="254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sp>
        <p:nvSpPr>
          <p:cNvPr id="130" name="Rectangle 4"/>
          <p:cNvSpPr txBox="1">
            <a:spLocks noChangeArrowheads="1"/>
          </p:cNvSpPr>
          <p:nvPr/>
        </p:nvSpPr>
        <p:spPr bwMode="auto">
          <a:xfrm>
            <a:off x="4114800" y="3124200"/>
            <a:ext cx="1752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tabLst/>
              <a:defRPr/>
            </a:pPr>
            <a:r>
              <a:rPr lang="en-US" altLang="zh-CN" sz="2400" noProof="0" dirty="0" smtClean="0">
                <a:solidFill>
                  <a:srgbClr val="006600"/>
                </a:solidFill>
                <a:latin typeface="+mn-lt"/>
                <a:ea typeface="ＭＳ Ｐゴシック" charset="-128"/>
                <a:cs typeface="Arial"/>
              </a:rPr>
              <a:t>Corollary:</a:t>
            </a:r>
            <a:r>
              <a:rPr kumimoji="0" lang="en-US" altLang="zh-CN" sz="2000" b="1" i="0" u="none" strike="noStrike" kern="0" cap="none" spc="0" normalizeH="0" baseline="0" noProof="0" dirty="0" smtClean="0">
                <a:ln>
                  <a:noFill/>
                </a:ln>
                <a:solidFill>
                  <a:srgbClr val="1F497D"/>
                </a:solidFill>
                <a:effectLst/>
                <a:uLnTx/>
                <a:uFillTx/>
                <a:latin typeface="+mn-lt"/>
                <a:ea typeface="ＭＳ Ｐゴシック" charset="-128"/>
                <a:cs typeface="Arial"/>
              </a:rPr>
              <a:t> </a:t>
            </a:r>
            <a:r>
              <a:rPr kumimoji="0" lang="en-US" altLang="zh-CN" sz="2000" b="1" i="0" u="none" strike="noStrike" kern="0" cap="none" spc="0" normalizeH="0" baseline="0" noProof="0" dirty="0" smtClean="0">
                <a:ln>
                  <a:noFill/>
                </a:ln>
                <a:solidFill>
                  <a:srgbClr val="000000"/>
                </a:solidFill>
                <a:effectLst/>
                <a:uLnTx/>
                <a:uFillTx/>
                <a:latin typeface="+mn-lt"/>
                <a:ea typeface="ＭＳ Ｐゴシック" charset="-128"/>
                <a:cs typeface="Arial"/>
              </a:rPr>
              <a:t> </a:t>
            </a:r>
          </a:p>
        </p:txBody>
      </p:sp>
      <p:grpSp>
        <p:nvGrpSpPr>
          <p:cNvPr id="142" name="Group 141"/>
          <p:cNvGrpSpPr/>
          <p:nvPr/>
        </p:nvGrpSpPr>
        <p:grpSpPr>
          <a:xfrm>
            <a:off x="2286000" y="3803332"/>
            <a:ext cx="1569759" cy="2359152"/>
            <a:chOff x="2286000" y="3803332"/>
            <a:chExt cx="1569759" cy="2359152"/>
          </a:xfrm>
        </p:grpSpPr>
        <p:sp>
          <p:nvSpPr>
            <p:cNvPr id="28" name="Rectangle 27"/>
            <p:cNvSpPr/>
            <p:nvPr/>
          </p:nvSpPr>
          <p:spPr bwMode="auto">
            <a:xfrm>
              <a:off x="2853538" y="3989072"/>
              <a:ext cx="866786" cy="1795483"/>
            </a:xfrm>
            <a:prstGeom prst="rect">
              <a:avLst/>
            </a:prstGeom>
            <a:solidFill>
              <a:srgbClr val="E1B45C"/>
            </a:solidFill>
            <a:ln w="1905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29" name="Straight Connector 28"/>
            <p:cNvCxnSpPr/>
            <p:nvPr/>
          </p:nvCxnSpPr>
          <p:spPr bwMode="auto">
            <a:xfrm rot="5400000">
              <a:off x="2388544" y="4886168"/>
              <a:ext cx="1795483" cy="1290"/>
            </a:xfrm>
            <a:prstGeom prst="line">
              <a:avLst/>
            </a:prstGeom>
            <a:noFill/>
            <a:ln w="12700"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rot="5400000">
              <a:off x="2823228" y="4886168"/>
              <a:ext cx="1795483" cy="1290"/>
            </a:xfrm>
            <a:prstGeom prst="line">
              <a:avLst/>
            </a:prstGeom>
            <a:noFill/>
            <a:ln w="19050" cap="flat" cmpd="sng" algn="ctr">
              <a:solidFill>
                <a:schemeClr val="tx1"/>
              </a:solidFill>
              <a:prstDash val="solid"/>
              <a:round/>
              <a:headEnd type="none" w="med" len="med"/>
              <a:tailEnd type="none" w="lg" len="lg"/>
            </a:ln>
            <a:effectLst/>
          </p:spPr>
        </p:cxnSp>
        <p:graphicFrame>
          <p:nvGraphicFramePr>
            <p:cNvPr id="31" name="Object 13"/>
            <p:cNvGraphicFramePr>
              <a:graphicFrameLocks noChangeAspect="1"/>
            </p:cNvGraphicFramePr>
            <p:nvPr/>
          </p:nvGraphicFramePr>
          <p:xfrm>
            <a:off x="2311797" y="3803332"/>
            <a:ext cx="479828" cy="237334"/>
          </p:xfrm>
          <a:graphic>
            <a:graphicData uri="http://schemas.openxmlformats.org/presentationml/2006/ole">
              <p:oleObj spid="_x0000_s123920" name="Equation" r:id="rId15" imgW="304800" imgH="152400" progId="Equation.DSMT4">
                <p:embed/>
              </p:oleObj>
            </a:graphicData>
          </a:graphic>
        </p:graphicFrame>
        <p:graphicFrame>
          <p:nvGraphicFramePr>
            <p:cNvPr id="32" name="Object 14"/>
            <p:cNvGraphicFramePr>
              <a:graphicFrameLocks noChangeAspect="1"/>
            </p:cNvGraphicFramePr>
            <p:nvPr/>
          </p:nvGraphicFramePr>
          <p:xfrm>
            <a:off x="2296319" y="4174811"/>
            <a:ext cx="499176" cy="256682"/>
          </p:xfrm>
          <a:graphic>
            <a:graphicData uri="http://schemas.openxmlformats.org/presentationml/2006/ole">
              <p:oleObj spid="_x0000_s123921" name="Equation" r:id="rId16" imgW="317500" imgH="165100" progId="Equation.DSMT4">
                <p:embed/>
              </p:oleObj>
            </a:graphicData>
          </a:graphic>
        </p:graphicFrame>
        <p:graphicFrame>
          <p:nvGraphicFramePr>
            <p:cNvPr id="33" name="Object 15"/>
            <p:cNvGraphicFramePr>
              <a:graphicFrameLocks noChangeAspect="1"/>
            </p:cNvGraphicFramePr>
            <p:nvPr/>
          </p:nvGraphicFramePr>
          <p:xfrm>
            <a:off x="2286000" y="5536902"/>
            <a:ext cx="500466" cy="237334"/>
          </p:xfrm>
          <a:graphic>
            <a:graphicData uri="http://schemas.openxmlformats.org/presentationml/2006/ole">
              <p:oleObj spid="_x0000_s123922" name="Equation" r:id="rId17" imgW="317500" imgH="152400" progId="Equation.DSMT4">
                <p:embed/>
              </p:oleObj>
            </a:graphicData>
          </a:graphic>
        </p:graphicFrame>
        <p:graphicFrame>
          <p:nvGraphicFramePr>
            <p:cNvPr id="34" name="Object 16"/>
            <p:cNvGraphicFramePr>
              <a:graphicFrameLocks noChangeAspect="1"/>
            </p:cNvGraphicFramePr>
            <p:nvPr/>
          </p:nvGraphicFramePr>
          <p:xfrm>
            <a:off x="2778726" y="5840019"/>
            <a:ext cx="260552" cy="316016"/>
          </p:xfrm>
          <a:graphic>
            <a:graphicData uri="http://schemas.openxmlformats.org/presentationml/2006/ole">
              <p:oleObj spid="_x0000_s123923" name="Equation" r:id="rId18" imgW="165100" imgH="203200" progId="Equation.DSMT4">
                <p:embed/>
              </p:oleObj>
            </a:graphicData>
          </a:graphic>
        </p:graphicFrame>
        <p:graphicFrame>
          <p:nvGraphicFramePr>
            <p:cNvPr id="35" name="Object 17"/>
            <p:cNvGraphicFramePr>
              <a:graphicFrameLocks noChangeAspect="1"/>
            </p:cNvGraphicFramePr>
            <p:nvPr/>
          </p:nvGraphicFramePr>
          <p:xfrm>
            <a:off x="3173424" y="5846468"/>
            <a:ext cx="239914" cy="316016"/>
          </p:xfrm>
          <a:graphic>
            <a:graphicData uri="http://schemas.openxmlformats.org/presentationml/2006/ole">
              <p:oleObj spid="_x0000_s123924" name="Equation" r:id="rId19" imgW="152400" imgH="203200" progId="Equation.DSMT4">
                <p:embed/>
              </p:oleObj>
            </a:graphicData>
          </a:graphic>
        </p:graphicFrame>
        <p:graphicFrame>
          <p:nvGraphicFramePr>
            <p:cNvPr id="36" name="Object 18"/>
            <p:cNvGraphicFramePr>
              <a:graphicFrameLocks noChangeAspect="1"/>
            </p:cNvGraphicFramePr>
            <p:nvPr/>
          </p:nvGraphicFramePr>
          <p:xfrm>
            <a:off x="3596498" y="5846468"/>
            <a:ext cx="259261" cy="316016"/>
          </p:xfrm>
          <a:graphic>
            <a:graphicData uri="http://schemas.openxmlformats.org/presentationml/2006/ole">
              <p:oleObj spid="_x0000_s123925" name="Equation" r:id="rId20" imgW="165100" imgH="203200" progId="Equation.DSMT4">
                <p:embed/>
              </p:oleObj>
            </a:graphicData>
          </a:graphic>
        </p:graphicFrame>
        <p:sp>
          <p:nvSpPr>
            <p:cNvPr id="37" name="Rectangle 36"/>
            <p:cNvSpPr/>
            <p:nvPr/>
          </p:nvSpPr>
          <p:spPr bwMode="auto">
            <a:xfrm>
              <a:off x="2853538" y="3989072"/>
              <a:ext cx="433393" cy="309566"/>
            </a:xfrm>
            <a:prstGeom prst="rect">
              <a:avLst/>
            </a:prstGeom>
            <a:solidFill>
              <a:srgbClr val="BC7836"/>
            </a:solidFill>
            <a:ln w="1905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39" name="Straight Arrow Connector 38"/>
            <p:cNvCxnSpPr/>
            <p:nvPr/>
          </p:nvCxnSpPr>
          <p:spPr bwMode="auto">
            <a:xfrm>
              <a:off x="3316009" y="4004945"/>
              <a:ext cx="196850" cy="53975"/>
            </a:xfrm>
            <a:prstGeom prst="straightConnector1">
              <a:avLst/>
            </a:prstGeom>
            <a:noFill/>
            <a:ln w="19050" cap="flat" cmpd="sng" algn="ctr">
              <a:solidFill>
                <a:srgbClr val="800000"/>
              </a:solidFill>
              <a:prstDash val="solid"/>
              <a:round/>
              <a:headEnd type="none" w="med" len="med"/>
              <a:tailEnd type="arrow" w="med" len="sm"/>
            </a:ln>
            <a:effectLst/>
          </p:spPr>
        </p:cxnSp>
        <p:cxnSp>
          <p:nvCxnSpPr>
            <p:cNvPr id="57" name="Straight Arrow Connector 56"/>
            <p:cNvCxnSpPr/>
            <p:nvPr/>
          </p:nvCxnSpPr>
          <p:spPr bwMode="auto">
            <a:xfrm rot="16200000" flipV="1">
              <a:off x="2970463" y="5458566"/>
              <a:ext cx="422692" cy="176099"/>
            </a:xfrm>
            <a:prstGeom prst="straightConnector1">
              <a:avLst/>
            </a:prstGeom>
            <a:noFill/>
            <a:ln w="19050" cap="flat" cmpd="sng" algn="ctr">
              <a:solidFill>
                <a:srgbClr val="800000"/>
              </a:solidFill>
              <a:prstDash val="solid"/>
              <a:round/>
              <a:headEnd type="none" w="med" len="med"/>
              <a:tailEnd type="arrow" w="med" len="med"/>
            </a:ln>
            <a:effectLst/>
          </p:spPr>
        </p:cxnSp>
        <p:cxnSp>
          <p:nvCxnSpPr>
            <p:cNvPr id="75" name="Straight Connector 74"/>
            <p:cNvCxnSpPr/>
            <p:nvPr/>
          </p:nvCxnSpPr>
          <p:spPr bwMode="auto">
            <a:xfrm>
              <a:off x="3265209" y="4300220"/>
              <a:ext cx="457200" cy="1588"/>
            </a:xfrm>
            <a:prstGeom prst="line">
              <a:avLst/>
            </a:prstGeom>
            <a:noFill/>
            <a:ln w="19050" cap="flat" cmpd="sng" algn="ctr">
              <a:solidFill>
                <a:schemeClr val="tx1"/>
              </a:solidFill>
              <a:prstDash val="solid"/>
              <a:round/>
              <a:headEnd type="none" w="med" len="med"/>
              <a:tailEnd type="none" w="lg" len="lg"/>
            </a:ln>
            <a:effectLst/>
          </p:spPr>
        </p:cxnSp>
        <p:cxnSp>
          <p:nvCxnSpPr>
            <p:cNvPr id="79" name="Straight Arrow Connector 78"/>
            <p:cNvCxnSpPr/>
            <p:nvPr/>
          </p:nvCxnSpPr>
          <p:spPr bwMode="auto">
            <a:xfrm rot="10800000">
              <a:off x="3128684" y="4192273"/>
              <a:ext cx="134824" cy="79790"/>
            </a:xfrm>
            <a:prstGeom prst="straightConnector1">
              <a:avLst/>
            </a:prstGeom>
            <a:noFill/>
            <a:ln w="19050" cap="flat" cmpd="sng" algn="ctr">
              <a:solidFill>
                <a:srgbClr val="800000"/>
              </a:solidFill>
              <a:prstDash val="solid"/>
              <a:round/>
              <a:headEnd type="none" w="med" len="med"/>
              <a:tailEnd type="arrow" w="med" len="sm"/>
            </a:ln>
            <a:effectLst/>
          </p:spPr>
        </p:cxnSp>
        <p:cxnSp>
          <p:nvCxnSpPr>
            <p:cNvPr id="106" name="Straight Arrow Connector 105"/>
            <p:cNvCxnSpPr/>
            <p:nvPr/>
          </p:nvCxnSpPr>
          <p:spPr bwMode="auto">
            <a:xfrm rot="10800000">
              <a:off x="3093761" y="5781679"/>
              <a:ext cx="165099" cy="2592"/>
            </a:xfrm>
            <a:prstGeom prst="straightConnector1">
              <a:avLst/>
            </a:prstGeom>
            <a:noFill/>
            <a:ln w="19050" cap="flat" cmpd="sng" algn="ctr">
              <a:solidFill>
                <a:srgbClr val="008000"/>
              </a:solidFill>
              <a:prstDash val="solid"/>
              <a:round/>
              <a:headEnd type="none" w="med" len="med"/>
              <a:tailEnd type="arrow" w="med" len="sm"/>
            </a:ln>
            <a:effectLst/>
          </p:spPr>
        </p:cxnSp>
        <p:cxnSp>
          <p:nvCxnSpPr>
            <p:cNvPr id="113" name="Straight Arrow Connector 112"/>
            <p:cNvCxnSpPr/>
            <p:nvPr/>
          </p:nvCxnSpPr>
          <p:spPr bwMode="auto">
            <a:xfrm rot="10800000">
              <a:off x="3141385" y="4292600"/>
              <a:ext cx="117475" cy="3175"/>
            </a:xfrm>
            <a:prstGeom prst="straightConnector1">
              <a:avLst/>
            </a:prstGeom>
            <a:noFill/>
            <a:ln w="19050" cap="flat" cmpd="sng" algn="ctr">
              <a:solidFill>
                <a:srgbClr val="008000"/>
              </a:solidFill>
              <a:prstDash val="solid"/>
              <a:round/>
              <a:headEnd type="none" w="med" len="med"/>
              <a:tailEnd type="arrow" w="med" len="sm"/>
            </a:ln>
            <a:effectLst/>
          </p:spPr>
        </p:cxnSp>
        <p:cxnSp>
          <p:nvCxnSpPr>
            <p:cNvPr id="120" name="Straight Arrow Connector 119"/>
            <p:cNvCxnSpPr/>
            <p:nvPr/>
          </p:nvCxnSpPr>
          <p:spPr bwMode="auto">
            <a:xfrm rot="10800000">
              <a:off x="3293786" y="3984626"/>
              <a:ext cx="215898" cy="3174"/>
            </a:xfrm>
            <a:prstGeom prst="straightConnector1">
              <a:avLst/>
            </a:prstGeom>
            <a:noFill/>
            <a:ln w="19050" cap="flat" cmpd="sng" algn="ctr">
              <a:solidFill>
                <a:srgbClr val="008000"/>
              </a:solidFill>
              <a:prstDash val="solid"/>
              <a:round/>
              <a:headEnd type="arrow" w="med" len="sm"/>
              <a:tailEnd type="none" w="sm" len="sm"/>
            </a:ln>
            <a:effectLst/>
          </p:spPr>
        </p:cxnSp>
        <p:sp>
          <p:nvSpPr>
            <p:cNvPr id="76" name="Dodecagon 75"/>
            <p:cNvSpPr>
              <a:spLocks noChangeAspect="1"/>
            </p:cNvSpPr>
            <p:nvPr/>
          </p:nvSpPr>
          <p:spPr bwMode="auto">
            <a:xfrm>
              <a:off x="3272511" y="3970020"/>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9" name="Dodecagon 68"/>
            <p:cNvSpPr>
              <a:spLocks noChangeAspect="1"/>
            </p:cNvSpPr>
            <p:nvPr/>
          </p:nvSpPr>
          <p:spPr bwMode="auto">
            <a:xfrm>
              <a:off x="3265209" y="5760720"/>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32" name="Straight Arrow Connector 131"/>
            <p:cNvCxnSpPr/>
            <p:nvPr/>
          </p:nvCxnSpPr>
          <p:spPr bwMode="auto">
            <a:xfrm rot="5400000" flipH="1" flipV="1">
              <a:off x="3213100" y="4225131"/>
              <a:ext cx="153194" cy="794"/>
            </a:xfrm>
            <a:prstGeom prst="straightConnector1">
              <a:avLst/>
            </a:prstGeom>
            <a:noFill/>
            <a:ln w="19050" cap="flat" cmpd="sng" algn="ctr">
              <a:solidFill>
                <a:srgbClr val="008000"/>
              </a:solidFill>
              <a:prstDash val="solid"/>
              <a:round/>
              <a:headEnd type="none" w="med" len="med"/>
              <a:tailEnd type="arrow" w="med" len="sm"/>
            </a:ln>
            <a:effectLst/>
          </p:spPr>
        </p:cxnSp>
        <p:sp>
          <p:nvSpPr>
            <p:cNvPr id="68" name="Dodecagon 67"/>
            <p:cNvSpPr>
              <a:spLocks noChangeAspect="1"/>
            </p:cNvSpPr>
            <p:nvPr/>
          </p:nvSpPr>
          <p:spPr bwMode="auto">
            <a:xfrm>
              <a:off x="3265209" y="4274820"/>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grpSp>
        <p:nvGrpSpPr>
          <p:cNvPr id="145" name="Group 144"/>
          <p:cNvGrpSpPr/>
          <p:nvPr/>
        </p:nvGrpSpPr>
        <p:grpSpPr>
          <a:xfrm>
            <a:off x="4541559" y="3794760"/>
            <a:ext cx="2590800" cy="2377440"/>
            <a:chOff x="4541559" y="3794760"/>
            <a:chExt cx="2590800" cy="2377440"/>
          </a:xfrm>
        </p:grpSpPr>
        <p:sp>
          <p:nvSpPr>
            <p:cNvPr id="100" name="Rectangle 99"/>
            <p:cNvSpPr/>
            <p:nvPr/>
          </p:nvSpPr>
          <p:spPr bwMode="auto">
            <a:xfrm>
              <a:off x="6081434" y="3985894"/>
              <a:ext cx="914400" cy="1806575"/>
            </a:xfrm>
            <a:prstGeom prst="rect">
              <a:avLst/>
            </a:prstGeom>
            <a:noFill/>
            <a:ln w="1905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83" name="Straight Connector 82"/>
            <p:cNvCxnSpPr/>
            <p:nvPr/>
          </p:nvCxnSpPr>
          <p:spPr bwMode="auto">
            <a:xfrm rot="5400000">
              <a:off x="5653771" y="4885990"/>
              <a:ext cx="1809402" cy="1300"/>
            </a:xfrm>
            <a:prstGeom prst="line">
              <a:avLst/>
            </a:prstGeom>
            <a:noFill/>
            <a:ln w="12700" cap="flat" cmpd="sng" algn="ctr">
              <a:solidFill>
                <a:schemeClr val="tx1"/>
              </a:solidFill>
              <a:prstDash val="solid"/>
              <a:round/>
              <a:headEnd type="none" w="med" len="med"/>
              <a:tailEnd type="none" w="lg" len="lg"/>
            </a:ln>
            <a:effectLst/>
          </p:spPr>
        </p:cxnSp>
        <p:cxnSp>
          <p:nvCxnSpPr>
            <p:cNvPr id="84" name="Straight Connector 83"/>
            <p:cNvCxnSpPr/>
            <p:nvPr/>
          </p:nvCxnSpPr>
          <p:spPr bwMode="auto">
            <a:xfrm rot="5400000">
              <a:off x="6091824" y="4885990"/>
              <a:ext cx="1809402" cy="1300"/>
            </a:xfrm>
            <a:prstGeom prst="line">
              <a:avLst/>
            </a:prstGeom>
            <a:noFill/>
            <a:ln w="19050" cap="flat" cmpd="sng" algn="ctr">
              <a:solidFill>
                <a:schemeClr val="tx1"/>
              </a:solidFill>
              <a:prstDash val="solid"/>
              <a:round/>
              <a:headEnd type="none" w="med" len="med"/>
              <a:tailEnd type="none" w="lg" len="lg"/>
            </a:ln>
            <a:effectLst/>
          </p:spPr>
        </p:cxnSp>
        <p:graphicFrame>
          <p:nvGraphicFramePr>
            <p:cNvPr id="85" name="Object 13"/>
            <p:cNvGraphicFramePr>
              <a:graphicFrameLocks noChangeAspect="1"/>
            </p:cNvGraphicFramePr>
            <p:nvPr/>
          </p:nvGraphicFramePr>
          <p:xfrm>
            <a:off x="5576429" y="3794760"/>
            <a:ext cx="483547" cy="239174"/>
          </p:xfrm>
          <a:graphic>
            <a:graphicData uri="http://schemas.openxmlformats.org/presentationml/2006/ole">
              <p:oleObj spid="_x0000_s123929" name="Equation" r:id="rId21" imgW="304800" imgH="152400" progId="Equation.DSMT4">
                <p:embed/>
              </p:oleObj>
            </a:graphicData>
          </a:graphic>
        </p:graphicFrame>
        <p:graphicFrame>
          <p:nvGraphicFramePr>
            <p:cNvPr id="86" name="Object 14"/>
            <p:cNvGraphicFramePr>
              <a:graphicFrameLocks noChangeAspect="1"/>
            </p:cNvGraphicFramePr>
            <p:nvPr/>
          </p:nvGraphicFramePr>
          <p:xfrm>
            <a:off x="5560831" y="4169119"/>
            <a:ext cx="503046" cy="258672"/>
          </p:xfrm>
          <a:graphic>
            <a:graphicData uri="http://schemas.openxmlformats.org/presentationml/2006/ole">
              <p:oleObj spid="_x0000_s123930" name="Equation" r:id="rId22" imgW="317500" imgH="165100" progId="Equation.DSMT4">
                <p:embed/>
              </p:oleObj>
            </a:graphicData>
          </a:graphic>
        </p:graphicFrame>
        <p:graphicFrame>
          <p:nvGraphicFramePr>
            <p:cNvPr id="87" name="Object 15"/>
            <p:cNvGraphicFramePr>
              <a:graphicFrameLocks noChangeAspect="1"/>
            </p:cNvGraphicFramePr>
            <p:nvPr/>
          </p:nvGraphicFramePr>
          <p:xfrm>
            <a:off x="5550432" y="5541769"/>
            <a:ext cx="504345" cy="239174"/>
          </p:xfrm>
          <a:graphic>
            <a:graphicData uri="http://schemas.openxmlformats.org/presentationml/2006/ole">
              <p:oleObj spid="_x0000_s123931" name="Equation" r:id="rId23" imgW="317500" imgH="152400" progId="Equation.DSMT4">
                <p:embed/>
              </p:oleObj>
            </a:graphicData>
          </a:graphic>
        </p:graphicFrame>
        <p:graphicFrame>
          <p:nvGraphicFramePr>
            <p:cNvPr id="88" name="Object 16"/>
            <p:cNvGraphicFramePr>
              <a:graphicFrameLocks noChangeAspect="1"/>
            </p:cNvGraphicFramePr>
            <p:nvPr/>
          </p:nvGraphicFramePr>
          <p:xfrm>
            <a:off x="6046978" y="5847235"/>
            <a:ext cx="262571" cy="318466"/>
          </p:xfrm>
          <a:graphic>
            <a:graphicData uri="http://schemas.openxmlformats.org/presentationml/2006/ole">
              <p:oleObj spid="_x0000_s123932" name="Equation" r:id="rId24" imgW="165100" imgH="203200" progId="Equation.DSMT4">
                <p:embed/>
              </p:oleObj>
            </a:graphicData>
          </a:graphic>
        </p:graphicFrame>
        <p:graphicFrame>
          <p:nvGraphicFramePr>
            <p:cNvPr id="89" name="Object 17"/>
            <p:cNvGraphicFramePr>
              <a:graphicFrameLocks noChangeAspect="1"/>
            </p:cNvGraphicFramePr>
            <p:nvPr/>
          </p:nvGraphicFramePr>
          <p:xfrm>
            <a:off x="6444734" y="5853734"/>
            <a:ext cx="241774" cy="318466"/>
          </p:xfrm>
          <a:graphic>
            <a:graphicData uri="http://schemas.openxmlformats.org/presentationml/2006/ole">
              <p:oleObj spid="_x0000_s123933" name="Equation" r:id="rId25" imgW="152400" imgH="203200" progId="Equation.DSMT4">
                <p:embed/>
              </p:oleObj>
            </a:graphicData>
          </a:graphic>
        </p:graphicFrame>
        <p:graphicFrame>
          <p:nvGraphicFramePr>
            <p:cNvPr id="90" name="Object 18"/>
            <p:cNvGraphicFramePr>
              <a:graphicFrameLocks noChangeAspect="1"/>
            </p:cNvGraphicFramePr>
            <p:nvPr/>
          </p:nvGraphicFramePr>
          <p:xfrm>
            <a:off x="6871088" y="5853734"/>
            <a:ext cx="261271" cy="318466"/>
          </p:xfrm>
          <a:graphic>
            <a:graphicData uri="http://schemas.openxmlformats.org/presentationml/2006/ole">
              <p:oleObj spid="_x0000_s123934" name="Equation" r:id="rId26" imgW="165100" imgH="203200" progId="Equation.DSMT4">
                <p:embed/>
              </p:oleObj>
            </a:graphicData>
          </a:graphic>
        </p:graphicFrame>
        <p:sp>
          <p:nvSpPr>
            <p:cNvPr id="91" name="Dodecagon 90"/>
            <p:cNvSpPr>
              <a:spLocks noChangeAspect="1"/>
            </p:cNvSpPr>
            <p:nvPr/>
          </p:nvSpPr>
          <p:spPr bwMode="auto">
            <a:xfrm>
              <a:off x="6246603" y="4087495"/>
              <a:ext cx="129378" cy="134769"/>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2" name="Dodecagon 91"/>
            <p:cNvSpPr>
              <a:spLocks noChangeAspect="1"/>
            </p:cNvSpPr>
            <p:nvPr/>
          </p:nvSpPr>
          <p:spPr bwMode="auto">
            <a:xfrm>
              <a:off x="6697205" y="4086344"/>
              <a:ext cx="129378" cy="134769"/>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3" name="Dodecagon 92"/>
            <p:cNvSpPr>
              <a:spLocks noChangeAspect="1"/>
            </p:cNvSpPr>
            <p:nvPr/>
          </p:nvSpPr>
          <p:spPr bwMode="auto">
            <a:xfrm>
              <a:off x="6247156" y="4917837"/>
              <a:ext cx="129378" cy="134769"/>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4" name="Dodecagon 93"/>
            <p:cNvSpPr>
              <a:spLocks noChangeAspect="1"/>
            </p:cNvSpPr>
            <p:nvPr/>
          </p:nvSpPr>
          <p:spPr bwMode="auto">
            <a:xfrm>
              <a:off x="6702958" y="4917837"/>
              <a:ext cx="129378" cy="134769"/>
            </a:xfrm>
            <a:prstGeom prst="dodecagon">
              <a:avLst/>
            </a:prstGeom>
            <a:solidFill>
              <a:srgbClr val="E1B45C"/>
            </a:solidFill>
            <a:ln w="25400" cap="flat" cmpd="sng" algn="ctr">
              <a:solidFill>
                <a:srgbClr val="775F3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95" name="Straight Arrow Connector 94"/>
            <p:cNvCxnSpPr>
              <a:stCxn id="91" idx="0"/>
              <a:endCxn id="92" idx="9"/>
            </p:cNvCxnSpPr>
            <p:nvPr/>
          </p:nvCxnSpPr>
          <p:spPr bwMode="auto">
            <a:xfrm flipV="1">
              <a:off x="6358647" y="4104401"/>
              <a:ext cx="355892" cy="1151"/>
            </a:xfrm>
            <a:prstGeom prst="straightConnector1">
              <a:avLst/>
            </a:prstGeom>
            <a:noFill/>
            <a:ln w="19050" cap="flat" cmpd="sng" algn="ctr">
              <a:solidFill>
                <a:schemeClr val="tx1"/>
              </a:solidFill>
              <a:prstDash val="solid"/>
              <a:round/>
              <a:headEnd type="none" w="med" len="med"/>
              <a:tailEnd type="arrow"/>
            </a:ln>
            <a:effectLst/>
          </p:spPr>
        </p:cxnSp>
        <p:cxnSp>
          <p:nvCxnSpPr>
            <p:cNvPr id="96" name="Straight Arrow Connector 95"/>
            <p:cNvCxnSpPr/>
            <p:nvPr/>
          </p:nvCxnSpPr>
          <p:spPr bwMode="auto">
            <a:xfrm rot="10800000">
              <a:off x="6376534" y="4986215"/>
              <a:ext cx="326424" cy="1588"/>
            </a:xfrm>
            <a:prstGeom prst="straightConnector1">
              <a:avLst/>
            </a:prstGeom>
            <a:noFill/>
            <a:ln w="19050" cap="flat" cmpd="sng" algn="ctr">
              <a:solidFill>
                <a:schemeClr val="tx1"/>
              </a:solidFill>
              <a:prstDash val="solid"/>
              <a:round/>
              <a:headEnd type="none" w="med" len="med"/>
              <a:tailEnd type="arrow"/>
            </a:ln>
            <a:effectLst/>
          </p:spPr>
        </p:cxnSp>
        <p:sp>
          <p:nvSpPr>
            <p:cNvPr id="102" name="Right Arrow 101"/>
            <p:cNvSpPr/>
            <p:nvPr/>
          </p:nvSpPr>
          <p:spPr bwMode="auto">
            <a:xfrm>
              <a:off x="4541559" y="4800600"/>
              <a:ext cx="685800" cy="304800"/>
            </a:xfrm>
            <a:prstGeom prst="rightArrow">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125" name="Straight Arrow Connector 124"/>
            <p:cNvCxnSpPr>
              <a:stCxn id="92" idx="6"/>
              <a:endCxn id="91" idx="3"/>
            </p:cNvCxnSpPr>
            <p:nvPr/>
          </p:nvCxnSpPr>
          <p:spPr bwMode="auto">
            <a:xfrm rot="10800000" flipV="1">
              <a:off x="6358647" y="4203055"/>
              <a:ext cx="355892" cy="1151"/>
            </a:xfrm>
            <a:prstGeom prst="straightConnector1">
              <a:avLst/>
            </a:prstGeom>
            <a:noFill/>
            <a:ln w="19050" cap="flat" cmpd="sng" algn="ctr">
              <a:solidFill>
                <a:schemeClr val="tx1"/>
              </a:solidFill>
              <a:prstDash val="solid"/>
              <a:round/>
              <a:headEnd type="none" w="med" len="med"/>
              <a:tailEnd type="arrow"/>
            </a:ln>
            <a:effectLst/>
          </p:spPr>
        </p:cxnSp>
        <p:cxnSp>
          <p:nvCxnSpPr>
            <p:cNvPr id="143" name="Straight Arrow Connector 142"/>
            <p:cNvCxnSpPr/>
            <p:nvPr/>
          </p:nvCxnSpPr>
          <p:spPr bwMode="auto">
            <a:xfrm rot="16200000" flipV="1">
              <a:off x="6416402" y="4571490"/>
              <a:ext cx="701923" cy="3472"/>
            </a:xfrm>
            <a:prstGeom prst="straightConnector1">
              <a:avLst/>
            </a:prstGeom>
            <a:noFill/>
            <a:ln w="19050" cap="flat" cmpd="sng" algn="ctr">
              <a:solidFill>
                <a:schemeClr val="tx1"/>
              </a:solidFill>
              <a:prstDash val="solid"/>
              <a:round/>
              <a:headEnd type="none" w="med" len="med"/>
              <a:tailEnd type="arrow"/>
            </a:ln>
            <a:effectLst/>
          </p:spPr>
        </p:cxnSp>
        <p:cxnSp>
          <p:nvCxnSpPr>
            <p:cNvPr id="144" name="Straight Arrow Connector 143"/>
            <p:cNvCxnSpPr/>
            <p:nvPr/>
          </p:nvCxnSpPr>
          <p:spPr bwMode="auto">
            <a:xfrm rot="16200000" flipV="1">
              <a:off x="5962675" y="4562202"/>
              <a:ext cx="701923" cy="3472"/>
            </a:xfrm>
            <a:prstGeom prst="straightConnector1">
              <a:avLst/>
            </a:prstGeom>
            <a:noFill/>
            <a:ln w="19050" cap="flat" cmpd="sng" algn="ctr">
              <a:solidFill>
                <a:schemeClr val="tx1"/>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7"/>
                                        </p:tgtEl>
                                        <p:attrNameLst>
                                          <p:attrName>style.opacity</p:attrName>
                                        </p:attrNameLst>
                                      </p:cBhvr>
                                      <p:to>
                                        <p:strVal val="0.5"/>
                                      </p:to>
                                    </p:set>
                                    <p:animEffect filter="image" prLst="opacity: 0.5">
                                      <p:cBhvr rctx="IE">
                                        <p:cTn id="7" dur="indefinite"/>
                                        <p:tgtEl>
                                          <p:spTgt spid="27"/>
                                        </p:tgtEl>
                                      </p:cBhvr>
                                    </p:animEffect>
                                  </p:childTnLst>
                                </p:cTn>
                              </p:par>
                              <p:par>
                                <p:cTn id="8" presetID="9" presetClass="emph" presetSubtype="0" grpId="0" nodeType="withEffect">
                                  <p:stCondLst>
                                    <p:cond delay="0"/>
                                  </p:stCondLst>
                                  <p:childTnLst>
                                    <p:set>
                                      <p:cBhvr rctx="PPT">
                                        <p:cTn id="9" dur="indefinite"/>
                                        <p:tgtEl>
                                          <p:spTgt spid="61"/>
                                        </p:tgtEl>
                                        <p:attrNameLst>
                                          <p:attrName>style.opacity</p:attrName>
                                        </p:attrNameLst>
                                      </p:cBhvr>
                                      <p:to>
                                        <p:strVal val="0.5"/>
                                      </p:to>
                                    </p:set>
                                    <p:animEffect filter="image" prLst="opacity: 0.5">
                                      <p:cBhvr rctx="IE">
                                        <p:cTn id="10" dur="indefinite"/>
                                        <p:tgtEl>
                                          <p:spTgt spid="61"/>
                                        </p:tgtEl>
                                      </p:cBhvr>
                                    </p:animEffect>
                                  </p:childTnLst>
                                </p:cTn>
                              </p:par>
                              <p:par>
                                <p:cTn id="11" presetID="9" presetClass="emph" presetSubtype="0" nodeType="withEffect">
                                  <p:stCondLst>
                                    <p:cond delay="0"/>
                                  </p:stCondLst>
                                  <p:childTnLst>
                                    <p:set>
                                      <p:cBhvr rctx="PPT">
                                        <p:cTn id="12" dur="indefinite"/>
                                        <p:tgtEl>
                                          <p:spTgt spid="123917"/>
                                        </p:tgtEl>
                                        <p:attrNameLst>
                                          <p:attrName>style.opacity</p:attrName>
                                        </p:attrNameLst>
                                      </p:cBhvr>
                                      <p:to>
                                        <p:strVal val="0.5"/>
                                      </p:to>
                                    </p:set>
                                    <p:animEffect filter="image" prLst="opacity: 0.5">
                                      <p:cBhvr rctx="IE">
                                        <p:cTn id="13" dur="indefinite"/>
                                        <p:tgtEl>
                                          <p:spTgt spid="12391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30"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 name="Rectangle 2"/>
          <p:cNvSpPr>
            <a:spLocks noGrp="1" noChangeArrowheads="1"/>
          </p:cNvSpPr>
          <p:nvPr>
            <p:ph type="title"/>
          </p:nvPr>
        </p:nvSpPr>
        <p:spPr>
          <a:xfrm>
            <a:off x="457200" y="236538"/>
            <a:ext cx="8229600" cy="830262"/>
          </a:xfrm>
        </p:spPr>
        <p:txBody>
          <a:bodyPr/>
          <a:lstStyle/>
          <a:p>
            <a:pPr>
              <a:defRPr/>
            </a:pPr>
            <a:r>
              <a:rPr lang="en-US" sz="3200" b="1" dirty="0" smtClean="0">
                <a:solidFill>
                  <a:srgbClr val="A50021"/>
                </a:solidFill>
                <a:latin typeface="+mn-lt"/>
              </a:rPr>
              <a:t>Partitioning the Parameter Space</a:t>
            </a:r>
            <a:r>
              <a:rPr lang="en-US" sz="3200" b="1" dirty="0" smtClean="0">
                <a:solidFill>
                  <a:srgbClr val="A50021"/>
                </a:solidFill>
              </a:rPr>
              <a:t> </a:t>
            </a:r>
            <a:r>
              <a:rPr lang="en-US" sz="3200" b="1" dirty="0" smtClean="0">
                <a:solidFill>
                  <a:srgbClr val="A50021"/>
                </a:solidFill>
                <a:latin typeface="+mn-lt"/>
              </a:rPr>
              <a:t> </a:t>
            </a:r>
            <a:endParaRPr lang="en-US" sz="3200" b="1" dirty="0">
              <a:solidFill>
                <a:srgbClr val="A50021"/>
              </a:solidFill>
              <a:latin typeface="+mn-lt"/>
            </a:endParaRPr>
          </a:p>
        </p:txBody>
      </p:sp>
      <p:grpSp>
        <p:nvGrpSpPr>
          <p:cNvPr id="325" name="Group 324"/>
          <p:cNvGrpSpPr/>
          <p:nvPr/>
        </p:nvGrpSpPr>
        <p:grpSpPr>
          <a:xfrm>
            <a:off x="4089400" y="1905000"/>
            <a:ext cx="4076700" cy="3127375"/>
            <a:chOff x="4000500" y="1876425"/>
            <a:chExt cx="4076700" cy="3127375"/>
          </a:xfrm>
        </p:grpSpPr>
        <p:grpSp>
          <p:nvGrpSpPr>
            <p:cNvPr id="321" name="Group 320"/>
            <p:cNvGrpSpPr/>
            <p:nvPr/>
          </p:nvGrpSpPr>
          <p:grpSpPr>
            <a:xfrm>
              <a:off x="4930775" y="1876425"/>
              <a:ext cx="3146425" cy="3127375"/>
              <a:chOff x="3505200" y="1692275"/>
              <a:chExt cx="3146425" cy="3127375"/>
            </a:xfrm>
          </p:grpSpPr>
          <p:cxnSp>
            <p:nvCxnSpPr>
              <p:cNvPr id="129" name="Straight Arrow Connector 128"/>
              <p:cNvCxnSpPr/>
              <p:nvPr/>
            </p:nvCxnSpPr>
            <p:spPr bwMode="auto">
              <a:xfrm>
                <a:off x="5562600" y="4419600"/>
                <a:ext cx="1066800" cy="1588"/>
              </a:xfrm>
              <a:prstGeom prst="straightConnector1">
                <a:avLst/>
              </a:prstGeom>
              <a:noFill/>
              <a:ln w="25400" cap="flat" cmpd="sng" algn="ctr">
                <a:solidFill>
                  <a:schemeClr val="tx1"/>
                </a:solidFill>
                <a:prstDash val="solid"/>
                <a:round/>
                <a:headEnd type="none" w="med" len="med"/>
                <a:tailEnd type="arrow"/>
              </a:ln>
              <a:effectLst/>
            </p:spPr>
          </p:cxnSp>
          <p:cxnSp>
            <p:nvCxnSpPr>
              <p:cNvPr id="131" name="Straight Arrow Connector 130"/>
              <p:cNvCxnSpPr/>
              <p:nvPr/>
            </p:nvCxnSpPr>
            <p:spPr bwMode="auto">
              <a:xfrm rot="5400000" flipH="1" flipV="1">
                <a:off x="3504405" y="2361406"/>
                <a:ext cx="914400" cy="1588"/>
              </a:xfrm>
              <a:prstGeom prst="straightConnector1">
                <a:avLst/>
              </a:prstGeom>
              <a:noFill/>
              <a:ln w="25400" cap="flat" cmpd="sng" algn="ctr">
                <a:solidFill>
                  <a:schemeClr val="tx1"/>
                </a:solidFill>
                <a:prstDash val="solid"/>
                <a:round/>
                <a:headEnd type="none" w="med" len="med"/>
                <a:tailEnd type="arrow"/>
              </a:ln>
              <a:effectLst/>
            </p:spPr>
          </p:cxnSp>
          <p:cxnSp>
            <p:nvCxnSpPr>
              <p:cNvPr id="135" name="Straight Connector 134"/>
              <p:cNvCxnSpPr/>
              <p:nvPr/>
            </p:nvCxnSpPr>
            <p:spPr bwMode="auto">
              <a:xfrm rot="5400000">
                <a:off x="3961605" y="3886201"/>
                <a:ext cx="1067596" cy="794"/>
              </a:xfrm>
              <a:prstGeom prst="line">
                <a:avLst/>
              </a:prstGeom>
              <a:noFill/>
              <a:ln w="15875" cap="flat" cmpd="sng" algn="ctr">
                <a:solidFill>
                  <a:schemeClr val="tx1"/>
                </a:solidFill>
                <a:prstDash val="solid"/>
                <a:round/>
                <a:headEnd type="none" w="med" len="med"/>
                <a:tailEnd type="none" w="lg" len="lg"/>
              </a:ln>
              <a:effectLst/>
            </p:spPr>
          </p:cxnSp>
          <p:cxnSp>
            <p:nvCxnSpPr>
              <p:cNvPr id="136" name="Straight Connector 135"/>
              <p:cNvCxnSpPr/>
              <p:nvPr/>
            </p:nvCxnSpPr>
            <p:spPr bwMode="auto">
              <a:xfrm rot="16200000" flipH="1">
                <a:off x="4495800" y="3886200"/>
                <a:ext cx="1066802" cy="2"/>
              </a:xfrm>
              <a:prstGeom prst="line">
                <a:avLst/>
              </a:prstGeom>
              <a:noFill/>
              <a:ln w="15875" cap="flat" cmpd="sng" algn="ctr">
                <a:solidFill>
                  <a:schemeClr val="tx1"/>
                </a:solidFill>
                <a:prstDash val="solid"/>
                <a:round/>
                <a:headEnd type="none" w="med" len="med"/>
                <a:tailEnd type="none" w="lg" len="lg"/>
              </a:ln>
              <a:effectLst/>
            </p:spPr>
          </p:cxnSp>
          <p:cxnSp>
            <p:nvCxnSpPr>
              <p:cNvPr id="137" name="Straight Connector 136"/>
              <p:cNvCxnSpPr/>
              <p:nvPr/>
            </p:nvCxnSpPr>
            <p:spPr bwMode="auto">
              <a:xfrm rot="5400000">
                <a:off x="5029200" y="3886200"/>
                <a:ext cx="1066800" cy="1588"/>
              </a:xfrm>
              <a:prstGeom prst="line">
                <a:avLst/>
              </a:prstGeom>
              <a:noFill/>
              <a:ln w="15875" cap="flat" cmpd="sng" algn="ctr">
                <a:solidFill>
                  <a:schemeClr val="tx1"/>
                </a:solidFill>
                <a:prstDash val="solid"/>
                <a:round/>
                <a:headEnd type="none" w="med" len="med"/>
                <a:tailEnd type="none" w="lg" len="lg"/>
              </a:ln>
              <a:effectLst/>
            </p:spPr>
          </p:cxnSp>
          <p:cxnSp>
            <p:nvCxnSpPr>
              <p:cNvPr id="139" name="Straight Connector 138"/>
              <p:cNvCxnSpPr/>
              <p:nvPr/>
            </p:nvCxnSpPr>
            <p:spPr bwMode="auto">
              <a:xfrm rot="5400000">
                <a:off x="5561806" y="3886200"/>
                <a:ext cx="1067594" cy="794"/>
              </a:xfrm>
              <a:prstGeom prst="line">
                <a:avLst/>
              </a:prstGeom>
              <a:noFill/>
              <a:ln w="15875" cap="flat" cmpd="sng" algn="ctr">
                <a:solidFill>
                  <a:schemeClr val="tx1"/>
                </a:solidFill>
                <a:prstDash val="solid"/>
                <a:round/>
                <a:headEnd type="none" w="med" len="med"/>
                <a:tailEnd type="none" w="lg" len="lg"/>
              </a:ln>
              <a:effectLst/>
            </p:spPr>
          </p:cxnSp>
          <p:graphicFrame>
            <p:nvGraphicFramePr>
              <p:cNvPr id="149" name="Object 12"/>
              <p:cNvGraphicFramePr>
                <a:graphicFrameLocks noChangeAspect="1"/>
              </p:cNvGraphicFramePr>
              <p:nvPr/>
            </p:nvGraphicFramePr>
            <p:xfrm>
              <a:off x="3505200" y="1692275"/>
              <a:ext cx="347662" cy="365125"/>
            </p:xfrm>
            <a:graphic>
              <a:graphicData uri="http://schemas.openxmlformats.org/presentationml/2006/ole">
                <p:oleObj spid="_x0000_s149538" name="Equation" r:id="rId3" imgW="215900" imgH="228600" progId="Equation.DSMT4">
                  <p:embed/>
                </p:oleObj>
              </a:graphicData>
            </a:graphic>
          </p:graphicFrame>
          <p:graphicFrame>
            <p:nvGraphicFramePr>
              <p:cNvPr id="153" name="Object 16"/>
              <p:cNvGraphicFramePr>
                <a:graphicFrameLocks noChangeAspect="1"/>
              </p:cNvGraphicFramePr>
              <p:nvPr/>
            </p:nvGraphicFramePr>
            <p:xfrm>
              <a:off x="3849688" y="4476750"/>
              <a:ext cx="265112" cy="323850"/>
            </p:xfrm>
            <a:graphic>
              <a:graphicData uri="http://schemas.openxmlformats.org/presentationml/2006/ole">
                <p:oleObj spid="_x0000_s149542" name="Equation" r:id="rId4" imgW="203200" imgH="254000" progId="Equation.DSMT4">
                  <p:embed/>
                </p:oleObj>
              </a:graphicData>
            </a:graphic>
          </p:graphicFrame>
          <p:cxnSp>
            <p:nvCxnSpPr>
              <p:cNvPr id="166" name="Straight Connector 165"/>
              <p:cNvCxnSpPr/>
              <p:nvPr/>
            </p:nvCxnSpPr>
            <p:spPr bwMode="auto">
              <a:xfrm>
                <a:off x="3962400" y="3886200"/>
                <a:ext cx="1066800" cy="1588"/>
              </a:xfrm>
              <a:prstGeom prst="line">
                <a:avLst/>
              </a:prstGeom>
              <a:noFill/>
              <a:ln w="15875" cap="flat" cmpd="sng" algn="ctr">
                <a:solidFill>
                  <a:schemeClr val="tx1"/>
                </a:solidFill>
                <a:prstDash val="solid"/>
                <a:round/>
                <a:headEnd type="none" w="med" len="med"/>
                <a:tailEnd type="none" w="lg" len="lg"/>
              </a:ln>
              <a:effectLst/>
            </p:spPr>
          </p:cxnSp>
          <p:cxnSp>
            <p:nvCxnSpPr>
              <p:cNvPr id="173" name="Straight Connector 172"/>
              <p:cNvCxnSpPr/>
              <p:nvPr/>
            </p:nvCxnSpPr>
            <p:spPr bwMode="auto">
              <a:xfrm>
                <a:off x="5029200" y="3884612"/>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174" name="Straight Connector 173"/>
              <p:cNvCxnSpPr/>
              <p:nvPr/>
            </p:nvCxnSpPr>
            <p:spPr bwMode="auto">
              <a:xfrm>
                <a:off x="5029200" y="4419600"/>
                <a:ext cx="533400" cy="1588"/>
              </a:xfrm>
              <a:prstGeom prst="line">
                <a:avLst/>
              </a:prstGeom>
              <a:noFill/>
              <a:ln w="25400" cap="flat" cmpd="sng" algn="ctr">
                <a:solidFill>
                  <a:schemeClr val="tx1"/>
                </a:solidFill>
                <a:prstDash val="sysDash"/>
                <a:round/>
                <a:headEnd type="none" w="med" len="med"/>
                <a:tailEnd type="none" w="lg" len="lg"/>
              </a:ln>
              <a:effectLst/>
            </p:spPr>
          </p:cxnSp>
          <p:cxnSp>
            <p:nvCxnSpPr>
              <p:cNvPr id="175" name="Straight Connector 174"/>
              <p:cNvCxnSpPr/>
              <p:nvPr/>
            </p:nvCxnSpPr>
            <p:spPr bwMode="auto">
              <a:xfrm>
                <a:off x="3962400" y="4419600"/>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268" name="Straight Connector 267"/>
              <p:cNvCxnSpPr/>
              <p:nvPr/>
            </p:nvCxnSpPr>
            <p:spPr bwMode="auto">
              <a:xfrm>
                <a:off x="5562600" y="3884612"/>
                <a:ext cx="533400" cy="1588"/>
              </a:xfrm>
              <a:prstGeom prst="line">
                <a:avLst/>
              </a:prstGeom>
              <a:noFill/>
              <a:ln w="15875" cap="flat" cmpd="sng" algn="ctr">
                <a:solidFill>
                  <a:schemeClr val="tx1"/>
                </a:solidFill>
                <a:prstDash val="solid"/>
                <a:round/>
                <a:headEnd type="none" w="med" len="med"/>
                <a:tailEnd type="none" w="lg" len="lg"/>
              </a:ln>
              <a:effectLst/>
            </p:spPr>
          </p:cxnSp>
          <p:cxnSp>
            <p:nvCxnSpPr>
              <p:cNvPr id="270" name="Straight Connector 269"/>
              <p:cNvCxnSpPr/>
              <p:nvPr/>
            </p:nvCxnSpPr>
            <p:spPr bwMode="auto">
              <a:xfrm>
                <a:off x="3962400" y="3352800"/>
                <a:ext cx="1066800" cy="1588"/>
              </a:xfrm>
              <a:prstGeom prst="line">
                <a:avLst/>
              </a:prstGeom>
              <a:noFill/>
              <a:ln w="15875" cap="flat" cmpd="sng" algn="ctr">
                <a:solidFill>
                  <a:schemeClr val="tx1"/>
                </a:solidFill>
                <a:prstDash val="solid"/>
                <a:round/>
                <a:headEnd type="none" w="med" len="med"/>
                <a:tailEnd type="none" w="lg" len="lg"/>
              </a:ln>
              <a:effectLst/>
            </p:spPr>
          </p:cxnSp>
          <p:cxnSp>
            <p:nvCxnSpPr>
              <p:cNvPr id="271" name="Straight Connector 270"/>
              <p:cNvCxnSpPr/>
              <p:nvPr/>
            </p:nvCxnSpPr>
            <p:spPr bwMode="auto">
              <a:xfrm>
                <a:off x="5562600" y="3351212"/>
                <a:ext cx="533400" cy="1588"/>
              </a:xfrm>
              <a:prstGeom prst="line">
                <a:avLst/>
              </a:prstGeom>
              <a:noFill/>
              <a:ln w="15875" cap="flat" cmpd="sng" algn="ctr">
                <a:solidFill>
                  <a:schemeClr val="tx1"/>
                </a:solidFill>
                <a:prstDash val="solid"/>
                <a:round/>
                <a:headEnd type="none" w="med" len="med"/>
                <a:tailEnd type="none" w="lg" len="lg"/>
              </a:ln>
              <a:effectLst/>
            </p:spPr>
          </p:cxnSp>
          <p:cxnSp>
            <p:nvCxnSpPr>
              <p:cNvPr id="273" name="Straight Connector 272"/>
              <p:cNvCxnSpPr/>
              <p:nvPr/>
            </p:nvCxnSpPr>
            <p:spPr bwMode="auto">
              <a:xfrm rot="5400000">
                <a:off x="4762500" y="3086100"/>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277" name="Straight Connector 276"/>
              <p:cNvCxnSpPr/>
              <p:nvPr/>
            </p:nvCxnSpPr>
            <p:spPr bwMode="auto">
              <a:xfrm rot="5400000" flipH="1" flipV="1">
                <a:off x="3428206" y="3886200"/>
                <a:ext cx="1067594" cy="794"/>
              </a:xfrm>
              <a:prstGeom prst="line">
                <a:avLst/>
              </a:prstGeom>
              <a:noFill/>
              <a:ln w="25400" cap="flat" cmpd="sng" algn="ctr">
                <a:solidFill>
                  <a:schemeClr val="tx1"/>
                </a:solidFill>
                <a:prstDash val="solid"/>
                <a:round/>
                <a:headEnd type="none" w="med" len="med"/>
                <a:tailEnd type="none" w="lg" len="lg"/>
              </a:ln>
              <a:effectLst/>
            </p:spPr>
          </p:cxnSp>
          <p:cxnSp>
            <p:nvCxnSpPr>
              <p:cNvPr id="278" name="Straight Connector 277"/>
              <p:cNvCxnSpPr/>
              <p:nvPr/>
            </p:nvCxnSpPr>
            <p:spPr bwMode="auto">
              <a:xfrm rot="5400000">
                <a:off x="3696494" y="3085306"/>
                <a:ext cx="533400" cy="1588"/>
              </a:xfrm>
              <a:prstGeom prst="line">
                <a:avLst/>
              </a:prstGeom>
              <a:noFill/>
              <a:ln w="19050" cap="flat" cmpd="sng" algn="ctr">
                <a:solidFill>
                  <a:schemeClr val="tx1"/>
                </a:solidFill>
                <a:prstDash val="sysDash"/>
                <a:round/>
                <a:headEnd type="none" w="med" len="med"/>
                <a:tailEnd type="none" w="lg" len="lg"/>
              </a:ln>
              <a:effectLst/>
            </p:spPr>
          </p:cxnSp>
          <p:cxnSp>
            <p:nvCxnSpPr>
              <p:cNvPr id="284" name="Straight Connector 283"/>
              <p:cNvCxnSpPr/>
              <p:nvPr/>
            </p:nvCxnSpPr>
            <p:spPr bwMode="auto">
              <a:xfrm rot="5400000">
                <a:off x="4229100" y="2552700"/>
                <a:ext cx="533400" cy="1588"/>
              </a:xfrm>
              <a:prstGeom prst="line">
                <a:avLst/>
              </a:prstGeom>
              <a:noFill/>
              <a:ln w="15875" cap="flat" cmpd="sng" algn="ctr">
                <a:solidFill>
                  <a:schemeClr val="tx1"/>
                </a:solidFill>
                <a:prstDash val="solid"/>
                <a:round/>
                <a:headEnd type="none" w="med" len="med"/>
                <a:tailEnd type="none" w="lg" len="lg"/>
              </a:ln>
              <a:effectLst/>
            </p:spPr>
          </p:cxnSp>
          <p:cxnSp>
            <p:nvCxnSpPr>
              <p:cNvPr id="285" name="Straight Connector 284"/>
              <p:cNvCxnSpPr/>
              <p:nvPr/>
            </p:nvCxnSpPr>
            <p:spPr bwMode="auto">
              <a:xfrm>
                <a:off x="5029200" y="3351212"/>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286" name="Straight Connector 285"/>
              <p:cNvCxnSpPr/>
              <p:nvPr/>
            </p:nvCxnSpPr>
            <p:spPr bwMode="auto">
              <a:xfrm>
                <a:off x="3962400" y="2817812"/>
                <a:ext cx="1066800" cy="1588"/>
              </a:xfrm>
              <a:prstGeom prst="line">
                <a:avLst/>
              </a:prstGeom>
              <a:noFill/>
              <a:ln w="15875" cap="flat" cmpd="sng" algn="ctr">
                <a:solidFill>
                  <a:schemeClr val="tx1"/>
                </a:solidFill>
                <a:prstDash val="solid"/>
                <a:round/>
                <a:headEnd type="none" w="med" len="med"/>
                <a:tailEnd type="none" w="lg" len="lg"/>
              </a:ln>
              <a:effectLst/>
            </p:spPr>
          </p:cxnSp>
          <p:cxnSp>
            <p:nvCxnSpPr>
              <p:cNvPr id="287" name="Straight Connector 286"/>
              <p:cNvCxnSpPr/>
              <p:nvPr/>
            </p:nvCxnSpPr>
            <p:spPr bwMode="auto">
              <a:xfrm>
                <a:off x="3962400" y="2286000"/>
                <a:ext cx="1066800" cy="1588"/>
              </a:xfrm>
              <a:prstGeom prst="line">
                <a:avLst/>
              </a:prstGeom>
              <a:noFill/>
              <a:ln w="15875" cap="flat" cmpd="sng" algn="ctr">
                <a:solidFill>
                  <a:schemeClr val="tx1"/>
                </a:solidFill>
                <a:prstDash val="solid"/>
                <a:round/>
                <a:headEnd type="none" w="med" len="med"/>
                <a:tailEnd type="none" w="lg" len="lg"/>
              </a:ln>
              <a:effectLst/>
            </p:spPr>
          </p:cxnSp>
          <p:cxnSp>
            <p:nvCxnSpPr>
              <p:cNvPr id="294" name="Straight Connector 293"/>
              <p:cNvCxnSpPr/>
              <p:nvPr/>
            </p:nvCxnSpPr>
            <p:spPr bwMode="auto">
              <a:xfrm rot="5400000">
                <a:off x="4229496" y="2552304"/>
                <a:ext cx="534196" cy="1588"/>
              </a:xfrm>
              <a:prstGeom prst="line">
                <a:avLst/>
              </a:prstGeom>
              <a:noFill/>
              <a:ln w="15875" cap="flat" cmpd="sng" algn="ctr">
                <a:solidFill>
                  <a:schemeClr val="tx1"/>
                </a:solidFill>
                <a:prstDash val="solid"/>
                <a:round/>
                <a:headEnd type="none" w="med" len="med"/>
                <a:tailEnd type="none" w="lg" len="lg"/>
              </a:ln>
              <a:effectLst/>
            </p:spPr>
          </p:cxnSp>
          <p:cxnSp>
            <p:nvCxnSpPr>
              <p:cNvPr id="303" name="Straight Connector 302"/>
              <p:cNvCxnSpPr/>
              <p:nvPr/>
            </p:nvCxnSpPr>
            <p:spPr bwMode="auto">
              <a:xfrm rot="5400000">
                <a:off x="4229894" y="3085306"/>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306" name="Straight Connector 305"/>
              <p:cNvCxnSpPr/>
              <p:nvPr/>
            </p:nvCxnSpPr>
            <p:spPr bwMode="auto">
              <a:xfrm rot="5400000">
                <a:off x="5296694" y="3085306"/>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307" name="Straight Connector 306"/>
              <p:cNvCxnSpPr/>
              <p:nvPr/>
            </p:nvCxnSpPr>
            <p:spPr bwMode="auto">
              <a:xfrm rot="5400000">
                <a:off x="5830094" y="3085306"/>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311" name="Straight Connector 310"/>
              <p:cNvCxnSpPr/>
              <p:nvPr/>
            </p:nvCxnSpPr>
            <p:spPr bwMode="auto">
              <a:xfrm>
                <a:off x="5029200" y="2819400"/>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312" name="Straight Connector 311"/>
              <p:cNvCxnSpPr/>
              <p:nvPr/>
            </p:nvCxnSpPr>
            <p:spPr bwMode="auto">
              <a:xfrm>
                <a:off x="5029200" y="2286000"/>
                <a:ext cx="533400" cy="1588"/>
              </a:xfrm>
              <a:prstGeom prst="line">
                <a:avLst/>
              </a:prstGeom>
              <a:noFill/>
              <a:ln w="15875" cap="flat" cmpd="sng" algn="ctr">
                <a:solidFill>
                  <a:schemeClr val="tx1"/>
                </a:solidFill>
                <a:prstDash val="sysDash"/>
                <a:round/>
                <a:headEnd type="none" w="med" len="med"/>
                <a:tailEnd type="none" w="lg" len="lg"/>
              </a:ln>
              <a:effectLst/>
            </p:spPr>
          </p:cxnSp>
          <p:cxnSp>
            <p:nvCxnSpPr>
              <p:cNvPr id="316" name="Straight Connector 315"/>
              <p:cNvCxnSpPr/>
              <p:nvPr/>
            </p:nvCxnSpPr>
            <p:spPr bwMode="auto">
              <a:xfrm rot="5400000">
                <a:off x="4762896" y="2552304"/>
                <a:ext cx="534196" cy="1588"/>
              </a:xfrm>
              <a:prstGeom prst="line">
                <a:avLst/>
              </a:prstGeom>
              <a:noFill/>
              <a:ln w="15875" cap="flat" cmpd="sng" algn="ctr">
                <a:solidFill>
                  <a:schemeClr val="tx1"/>
                </a:solidFill>
                <a:prstDash val="solid"/>
                <a:round/>
                <a:headEnd type="none" w="med" len="med"/>
                <a:tailEnd type="none" w="lg" len="lg"/>
              </a:ln>
              <a:effectLst/>
            </p:spPr>
          </p:cxnSp>
          <p:cxnSp>
            <p:nvCxnSpPr>
              <p:cNvPr id="317" name="Straight Connector 316"/>
              <p:cNvCxnSpPr/>
              <p:nvPr/>
            </p:nvCxnSpPr>
            <p:spPr bwMode="auto">
              <a:xfrm rot="5400000">
                <a:off x="5296296" y="2552304"/>
                <a:ext cx="534196" cy="1588"/>
              </a:xfrm>
              <a:prstGeom prst="line">
                <a:avLst/>
              </a:prstGeom>
              <a:noFill/>
              <a:ln w="15875" cap="flat" cmpd="sng" algn="ctr">
                <a:solidFill>
                  <a:schemeClr val="tx1"/>
                </a:solidFill>
                <a:prstDash val="solid"/>
                <a:round/>
                <a:headEnd type="none" w="med" len="med"/>
                <a:tailEnd type="none" w="lg" len="lg"/>
              </a:ln>
              <a:effectLst/>
            </p:spPr>
          </p:cxnSp>
          <p:cxnSp>
            <p:nvCxnSpPr>
              <p:cNvPr id="318" name="Straight Connector 317"/>
              <p:cNvCxnSpPr/>
              <p:nvPr/>
            </p:nvCxnSpPr>
            <p:spPr bwMode="auto">
              <a:xfrm rot="5400000">
                <a:off x="5829696" y="2552304"/>
                <a:ext cx="534196" cy="1588"/>
              </a:xfrm>
              <a:prstGeom prst="line">
                <a:avLst/>
              </a:prstGeom>
              <a:noFill/>
              <a:ln w="15875" cap="flat" cmpd="sng" algn="ctr">
                <a:solidFill>
                  <a:schemeClr val="tx1"/>
                </a:solidFill>
                <a:prstDash val="solid"/>
                <a:round/>
                <a:headEnd type="none" w="med" len="med"/>
                <a:tailEnd type="none" w="lg" len="lg"/>
              </a:ln>
              <a:effectLst/>
            </p:spPr>
          </p:cxnSp>
          <p:cxnSp>
            <p:nvCxnSpPr>
              <p:cNvPr id="319" name="Straight Connector 318"/>
              <p:cNvCxnSpPr/>
              <p:nvPr/>
            </p:nvCxnSpPr>
            <p:spPr bwMode="auto">
              <a:xfrm>
                <a:off x="5562600" y="2819400"/>
                <a:ext cx="533400" cy="1588"/>
              </a:xfrm>
              <a:prstGeom prst="line">
                <a:avLst/>
              </a:prstGeom>
              <a:noFill/>
              <a:ln w="15875" cap="flat" cmpd="sng" algn="ctr">
                <a:solidFill>
                  <a:schemeClr val="tx1"/>
                </a:solidFill>
                <a:prstDash val="solid"/>
                <a:round/>
                <a:headEnd type="none" w="med" len="med"/>
                <a:tailEnd type="none" w="lg" len="lg"/>
              </a:ln>
              <a:effectLst/>
            </p:spPr>
          </p:cxnSp>
          <p:cxnSp>
            <p:nvCxnSpPr>
              <p:cNvPr id="320" name="Straight Connector 319"/>
              <p:cNvCxnSpPr/>
              <p:nvPr/>
            </p:nvCxnSpPr>
            <p:spPr bwMode="auto">
              <a:xfrm>
                <a:off x="5562600" y="2286000"/>
                <a:ext cx="533400" cy="1588"/>
              </a:xfrm>
              <a:prstGeom prst="line">
                <a:avLst/>
              </a:prstGeom>
              <a:noFill/>
              <a:ln w="15875" cap="flat" cmpd="sng" algn="ctr">
                <a:solidFill>
                  <a:schemeClr val="tx1"/>
                </a:solidFill>
                <a:prstDash val="solid"/>
                <a:round/>
                <a:headEnd type="none" w="med" len="med"/>
                <a:tailEnd type="none" w="lg" len="lg"/>
              </a:ln>
              <a:effectLst/>
            </p:spPr>
          </p:cxnSp>
          <p:graphicFrame>
            <p:nvGraphicFramePr>
              <p:cNvPr id="149554" name="Object 50"/>
              <p:cNvGraphicFramePr>
                <a:graphicFrameLocks noChangeAspect="1"/>
              </p:cNvGraphicFramePr>
              <p:nvPr/>
            </p:nvGraphicFramePr>
            <p:xfrm>
              <a:off x="6324600" y="3962400"/>
              <a:ext cx="327025" cy="365125"/>
            </p:xfrm>
            <a:graphic>
              <a:graphicData uri="http://schemas.openxmlformats.org/presentationml/2006/ole">
                <p:oleObj spid="_x0000_s149554" name="Equation" r:id="rId5" imgW="203200" imgH="228600" progId="Equation.DSMT4">
                  <p:embed/>
                </p:oleObj>
              </a:graphicData>
            </a:graphic>
          </p:graphicFrame>
          <p:graphicFrame>
            <p:nvGraphicFramePr>
              <p:cNvPr id="149555" name="Object 51"/>
              <p:cNvGraphicFramePr>
                <a:graphicFrameLocks noChangeAspect="1"/>
              </p:cNvGraphicFramePr>
              <p:nvPr/>
            </p:nvGraphicFramePr>
            <p:xfrm>
              <a:off x="3581400" y="3749675"/>
              <a:ext cx="298450" cy="290513"/>
            </p:xfrm>
            <a:graphic>
              <a:graphicData uri="http://schemas.openxmlformats.org/presentationml/2006/ole">
                <p:oleObj spid="_x0000_s149555" name="Equation" r:id="rId6" imgW="228600" imgH="228600" progId="Equation.DSMT4">
                  <p:embed/>
                </p:oleObj>
              </a:graphicData>
            </a:graphic>
          </p:graphicFrame>
          <p:graphicFrame>
            <p:nvGraphicFramePr>
              <p:cNvPr id="149556" name="Object 52"/>
              <p:cNvGraphicFramePr>
                <a:graphicFrameLocks noChangeAspect="1"/>
              </p:cNvGraphicFramePr>
              <p:nvPr/>
            </p:nvGraphicFramePr>
            <p:xfrm>
              <a:off x="3581400" y="4114800"/>
              <a:ext cx="280987" cy="323850"/>
            </p:xfrm>
            <a:graphic>
              <a:graphicData uri="http://schemas.openxmlformats.org/presentationml/2006/ole">
                <p:oleObj spid="_x0000_s149556" name="Equation" r:id="rId7" imgW="215900" imgH="254000" progId="Equation.DSMT4">
                  <p:embed/>
                </p:oleObj>
              </a:graphicData>
            </a:graphic>
          </p:graphicFrame>
          <p:graphicFrame>
            <p:nvGraphicFramePr>
              <p:cNvPr id="149557" name="Object 53"/>
              <p:cNvGraphicFramePr>
                <a:graphicFrameLocks noChangeAspect="1"/>
              </p:cNvGraphicFramePr>
              <p:nvPr/>
            </p:nvGraphicFramePr>
            <p:xfrm>
              <a:off x="4343400" y="4495800"/>
              <a:ext cx="265112" cy="323850"/>
            </p:xfrm>
            <a:graphic>
              <a:graphicData uri="http://schemas.openxmlformats.org/presentationml/2006/ole">
                <p:oleObj spid="_x0000_s149557" name="Equation" r:id="rId8" imgW="203200" imgH="254000" progId="Equation.DSMT4">
                  <p:embed/>
                </p:oleObj>
              </a:graphicData>
            </a:graphic>
          </p:graphicFrame>
          <p:graphicFrame>
            <p:nvGraphicFramePr>
              <p:cNvPr id="149558" name="Object 54"/>
              <p:cNvGraphicFramePr>
                <a:graphicFrameLocks noChangeAspect="1"/>
              </p:cNvGraphicFramePr>
              <p:nvPr/>
            </p:nvGraphicFramePr>
            <p:xfrm>
              <a:off x="4876800" y="4495800"/>
              <a:ext cx="265112" cy="323850"/>
            </p:xfrm>
            <a:graphic>
              <a:graphicData uri="http://schemas.openxmlformats.org/presentationml/2006/ole">
                <p:oleObj spid="_x0000_s149558" name="Equation" r:id="rId9" imgW="203200" imgH="254000" progId="Equation.DSMT4">
                  <p:embed/>
                </p:oleObj>
              </a:graphicData>
            </a:graphic>
          </p:graphicFrame>
          <p:graphicFrame>
            <p:nvGraphicFramePr>
              <p:cNvPr id="149559" name="Object 55"/>
              <p:cNvGraphicFramePr>
                <a:graphicFrameLocks noChangeAspect="1"/>
              </p:cNvGraphicFramePr>
              <p:nvPr/>
            </p:nvGraphicFramePr>
            <p:xfrm>
              <a:off x="5392737" y="4495800"/>
              <a:ext cx="398463" cy="323850"/>
            </p:xfrm>
            <a:graphic>
              <a:graphicData uri="http://schemas.openxmlformats.org/presentationml/2006/ole">
                <p:oleObj spid="_x0000_s149559" name="Equation" r:id="rId10" imgW="304800" imgH="254000" progId="Equation.DSMT4">
                  <p:embed/>
                </p:oleObj>
              </a:graphicData>
            </a:graphic>
          </p:graphicFrame>
          <p:graphicFrame>
            <p:nvGraphicFramePr>
              <p:cNvPr id="149560" name="Object 56"/>
              <p:cNvGraphicFramePr>
                <a:graphicFrameLocks noChangeAspect="1"/>
              </p:cNvGraphicFramePr>
              <p:nvPr/>
            </p:nvGraphicFramePr>
            <p:xfrm>
              <a:off x="5983288" y="4495800"/>
              <a:ext cx="265112" cy="323850"/>
            </p:xfrm>
            <a:graphic>
              <a:graphicData uri="http://schemas.openxmlformats.org/presentationml/2006/ole">
                <p:oleObj spid="_x0000_s149560" name="Equation" r:id="rId11" imgW="203200" imgH="254000" progId="Equation.DSMT4">
                  <p:embed/>
                </p:oleObj>
              </a:graphicData>
            </a:graphic>
          </p:graphicFrame>
          <p:graphicFrame>
            <p:nvGraphicFramePr>
              <p:cNvPr id="149563" name="Object 59"/>
              <p:cNvGraphicFramePr>
                <a:graphicFrameLocks noChangeAspect="1"/>
              </p:cNvGraphicFramePr>
              <p:nvPr/>
            </p:nvGraphicFramePr>
            <p:xfrm>
              <a:off x="3581400" y="2133600"/>
              <a:ext cx="280987" cy="323850"/>
            </p:xfrm>
            <a:graphic>
              <a:graphicData uri="http://schemas.openxmlformats.org/presentationml/2006/ole">
                <p:oleObj spid="_x0000_s149563" name="Equation" r:id="rId12" imgW="215900" imgH="254000" progId="Equation.DSMT4">
                  <p:embed/>
                </p:oleObj>
              </a:graphicData>
            </a:graphic>
          </p:graphicFrame>
          <p:graphicFrame>
            <p:nvGraphicFramePr>
              <p:cNvPr id="149564" name="Object 60"/>
              <p:cNvGraphicFramePr>
                <a:graphicFrameLocks noChangeAspect="1"/>
              </p:cNvGraphicFramePr>
              <p:nvPr/>
            </p:nvGraphicFramePr>
            <p:xfrm>
              <a:off x="3581400" y="2667000"/>
              <a:ext cx="365125" cy="323850"/>
            </p:xfrm>
            <a:graphic>
              <a:graphicData uri="http://schemas.openxmlformats.org/presentationml/2006/ole">
                <p:oleObj spid="_x0000_s149564" name="Equation" r:id="rId13" imgW="279400" imgH="254000" progId="Equation.DSMT4">
                  <p:embed/>
                </p:oleObj>
              </a:graphicData>
            </a:graphic>
          </p:graphicFrame>
          <p:graphicFrame>
            <p:nvGraphicFramePr>
              <p:cNvPr id="149565" name="Object 61"/>
              <p:cNvGraphicFramePr>
                <a:graphicFrameLocks noChangeAspect="1"/>
              </p:cNvGraphicFramePr>
              <p:nvPr/>
            </p:nvGraphicFramePr>
            <p:xfrm>
              <a:off x="3581400" y="3200400"/>
              <a:ext cx="280987" cy="323850"/>
            </p:xfrm>
            <a:graphic>
              <a:graphicData uri="http://schemas.openxmlformats.org/presentationml/2006/ole">
                <p:oleObj spid="_x0000_s149565" name="Equation" r:id="rId14" imgW="215900" imgH="254000" progId="Equation.DSMT4">
                  <p:embed/>
                </p:oleObj>
              </a:graphicData>
            </a:graphic>
          </p:graphicFrame>
        </p:grpSp>
        <p:sp>
          <p:nvSpPr>
            <p:cNvPr id="322" name="Right Arrow 321"/>
            <p:cNvSpPr/>
            <p:nvPr/>
          </p:nvSpPr>
          <p:spPr bwMode="auto">
            <a:xfrm>
              <a:off x="4000500" y="3543300"/>
              <a:ext cx="609600" cy="228600"/>
            </a:xfrm>
            <a:prstGeom prst="rightArrow">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323" name="Rectangle 322"/>
            <p:cNvSpPr/>
            <p:nvPr/>
          </p:nvSpPr>
          <p:spPr bwMode="auto">
            <a:xfrm>
              <a:off x="5924550" y="3536950"/>
              <a:ext cx="533400" cy="539750"/>
            </a:xfrm>
            <a:prstGeom prst="rect">
              <a:avLst/>
            </a:prstGeom>
            <a:solidFill>
              <a:srgbClr val="CCECFF"/>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sp>
        <p:nvSpPr>
          <p:cNvPr id="326" name="Rectangle 4"/>
          <p:cNvSpPr>
            <a:spLocks noGrp="1" noChangeArrowheads="1"/>
          </p:cNvSpPr>
          <p:nvPr>
            <p:ph type="body" sz="half" idx="1"/>
          </p:nvPr>
        </p:nvSpPr>
        <p:spPr>
          <a:xfrm>
            <a:off x="914400" y="5213350"/>
            <a:ext cx="7620000" cy="990600"/>
          </a:xfrm>
        </p:spPr>
        <p:txBody>
          <a:bodyPr/>
          <a:lstStyle/>
          <a:p>
            <a:pPr>
              <a:spcBef>
                <a:spcPts val="360"/>
              </a:spcBef>
              <a:defRPr/>
            </a:pPr>
            <a:r>
              <a:rPr lang="en-US" altLang="zh-CN" sz="2200" b="1" kern="1200" dirty="0" smtClean="0">
                <a:solidFill>
                  <a:srgbClr val="006600"/>
                </a:solidFill>
                <a:cs typeface="Arial"/>
              </a:rPr>
              <a:t>Parameter space: </a:t>
            </a:r>
            <a:r>
              <a:rPr lang="en-US" altLang="zh-CN" sz="2200" b="1" kern="1200" dirty="0" smtClean="0">
                <a:solidFill>
                  <a:srgbClr val="000000"/>
                </a:solidFill>
                <a:cs typeface="Arial"/>
              </a:rPr>
              <a:t>4 dimensional </a:t>
            </a:r>
            <a:r>
              <a:rPr lang="en-US" altLang="zh-CN" sz="2200" b="1" kern="1200" dirty="0" smtClean="0">
                <a:solidFill>
                  <a:schemeClr val="tx2"/>
                </a:solidFill>
                <a:cs typeface="Arial"/>
              </a:rPr>
              <a:t>(g</a:t>
            </a:r>
            <a:r>
              <a:rPr lang="en-US" altLang="zh-CN" sz="2200" b="1" kern="1200" baseline="-25000" dirty="0" smtClean="0">
                <a:solidFill>
                  <a:schemeClr val="tx2"/>
                </a:solidFill>
                <a:cs typeface="Arial"/>
              </a:rPr>
              <a:t>o</a:t>
            </a:r>
            <a:r>
              <a:rPr lang="en-US" altLang="zh-CN" sz="1400" b="1" kern="1200" baseline="-41000" dirty="0" smtClean="0">
                <a:solidFill>
                  <a:schemeClr val="tx2"/>
                </a:solidFill>
                <a:cs typeface="Arial"/>
              </a:rPr>
              <a:t>1</a:t>
            </a:r>
            <a:r>
              <a:rPr lang="en-US" altLang="zh-CN" sz="2200" b="1" kern="1200" dirty="0" smtClean="0">
                <a:solidFill>
                  <a:schemeClr val="tx2"/>
                </a:solidFill>
                <a:cs typeface="Arial"/>
              </a:rPr>
              <a:t>/g</a:t>
            </a:r>
            <a:r>
              <a:rPr lang="en-US" altLang="zh-CN" sz="2200" b="1" kern="1200" baseline="-25000" dirty="0" smtClean="0">
                <a:solidFill>
                  <a:schemeClr val="tx2"/>
                </a:solidFill>
                <a:cs typeface="Arial"/>
              </a:rPr>
              <a:t>o</a:t>
            </a:r>
            <a:r>
              <a:rPr lang="en-US" altLang="zh-CN" sz="1400" b="1" kern="1200" baseline="-41000" dirty="0" smtClean="0">
                <a:solidFill>
                  <a:schemeClr val="tx2"/>
                </a:solidFill>
                <a:cs typeface="Arial"/>
              </a:rPr>
              <a:t>2</a:t>
            </a:r>
            <a:r>
              <a:rPr lang="en-US" altLang="zh-CN" sz="2200" b="1" kern="1200" dirty="0" smtClean="0">
                <a:solidFill>
                  <a:schemeClr val="tx2"/>
                </a:solidFill>
                <a:cs typeface="Arial"/>
              </a:rPr>
              <a:t> </a:t>
            </a:r>
            <a:r>
              <a:rPr lang="en-US" altLang="zh-CN" sz="2200" b="1" dirty="0" smtClean="0">
                <a:solidFill>
                  <a:schemeClr val="tx2"/>
                </a:solidFill>
                <a:ea typeface="SimSun" pitchFamily="2" charset="-122"/>
                <a:cs typeface="SimSun" pitchFamily="2" charset="-122"/>
              </a:rPr>
              <a:t>projection)</a:t>
            </a:r>
            <a:endParaRPr lang="en-US" altLang="zh-CN" sz="2200" b="1" dirty="0" smtClean="0">
              <a:solidFill>
                <a:schemeClr val="tx2"/>
              </a:solidFill>
              <a:cs typeface="Arial"/>
            </a:endParaRPr>
          </a:p>
          <a:p>
            <a:pPr lvl="1">
              <a:spcBef>
                <a:spcPts val="960"/>
              </a:spcBef>
              <a:defRPr/>
            </a:pPr>
            <a:r>
              <a:rPr lang="en-US" altLang="zh-CN" sz="2000" b="1" dirty="0" smtClean="0">
                <a:solidFill>
                  <a:srgbClr val="1F497D"/>
                </a:solidFill>
                <a:cs typeface="Arial"/>
              </a:rPr>
              <a:t>Each rectangle: </a:t>
            </a:r>
            <a:r>
              <a:rPr lang="en-US" altLang="zh-CN" sz="2000" b="1" dirty="0" smtClean="0">
                <a:solidFill>
                  <a:srgbClr val="000000"/>
                </a:solidFill>
                <a:cs typeface="Arial"/>
              </a:rPr>
              <a:t>a different</a:t>
            </a:r>
            <a:r>
              <a:rPr lang="en-US" altLang="zh-CN" sz="2000" b="1" dirty="0" smtClean="0">
                <a:solidFill>
                  <a:srgbClr val="1F497D"/>
                </a:solidFill>
                <a:cs typeface="Arial"/>
              </a:rPr>
              <a:t> </a:t>
            </a:r>
            <a:r>
              <a:rPr lang="en-US" altLang="zh-CN" sz="2000" b="1" dirty="0" smtClean="0">
                <a:solidFill>
                  <a:srgbClr val="800000"/>
                </a:solidFill>
                <a:cs typeface="Arial"/>
              </a:rPr>
              <a:t>transition system  </a:t>
            </a:r>
          </a:p>
        </p:txBody>
      </p:sp>
      <p:grpSp>
        <p:nvGrpSpPr>
          <p:cNvPr id="334" name="Group 333"/>
          <p:cNvGrpSpPr/>
          <p:nvPr/>
        </p:nvGrpSpPr>
        <p:grpSpPr>
          <a:xfrm>
            <a:off x="914400" y="1295400"/>
            <a:ext cx="7086600" cy="3616325"/>
            <a:chOff x="914400" y="1295400"/>
            <a:chExt cx="7086600" cy="3616325"/>
          </a:xfrm>
        </p:grpSpPr>
        <p:sp>
          <p:nvSpPr>
            <p:cNvPr id="327" name="Rectangle 4"/>
            <p:cNvSpPr txBox="1">
              <a:spLocks noChangeArrowheads="1"/>
            </p:cNvSpPr>
            <p:nvPr/>
          </p:nvSpPr>
          <p:spPr bwMode="auto">
            <a:xfrm>
              <a:off x="914400" y="1295400"/>
              <a:ext cx="7086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200" dirty="0" smtClean="0">
                  <a:solidFill>
                    <a:srgbClr val="006600"/>
                  </a:solidFill>
                  <a:latin typeface="+mn-lt"/>
                  <a:ea typeface="ＭＳ Ｐゴシック" charset="-128"/>
                  <a:cs typeface="Arial"/>
                </a:rPr>
                <a:t>In each vertex</a:t>
              </a:r>
              <a:r>
                <a:rPr kumimoji="0" lang="en-US" altLang="zh-CN" sz="22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kumimoji="0" lang="en-US" altLang="zh-CN" sz="2200" b="1" i="0" u="none" strike="noStrike" kern="1200" cap="none" spc="0" normalizeH="0" baseline="0" noProof="0" dirty="0" smtClean="0">
                  <a:ln>
                    <a:noFill/>
                  </a:ln>
                  <a:solidFill>
                    <a:srgbClr val="000000"/>
                  </a:solidFill>
                  <a:effectLst/>
                  <a:uLnTx/>
                  <a:uFillTx/>
                  <a:latin typeface="+mn-lt"/>
                  <a:ea typeface="ＭＳ Ｐゴシック" charset="-128"/>
                  <a:cs typeface="Arial"/>
                </a:rPr>
                <a:t>affine equation</a:t>
              </a:r>
              <a:r>
                <a:rPr kumimoji="0" lang="en-US" altLang="zh-CN" sz="2200" b="1" i="0" u="none" strike="noStrike" kern="1200" cap="none" spc="0" normalizeH="0" noProof="0" dirty="0" smtClean="0">
                  <a:ln>
                    <a:noFill/>
                  </a:ln>
                  <a:solidFill>
                    <a:srgbClr val="000000"/>
                  </a:solidFill>
                  <a:effectLst/>
                  <a:uLnTx/>
                  <a:uFillTx/>
                  <a:latin typeface="+mn-lt"/>
                  <a:ea typeface="ＭＳ Ｐゴシック" charset="-128"/>
                  <a:cs typeface="Arial"/>
                </a:rPr>
                <a:t> </a:t>
              </a:r>
              <a:r>
                <a:rPr lang="en-US" altLang="zh-CN" sz="2200" dirty="0" smtClean="0">
                  <a:solidFill>
                    <a:srgbClr val="1F497D"/>
                  </a:solidFill>
                  <a:latin typeface="+mn-lt"/>
                  <a:ea typeface="ＭＳ Ｐゴシック" charset="-128"/>
                  <a:cs typeface="Arial"/>
                </a:rPr>
                <a:t>in the parameters</a:t>
              </a:r>
              <a:r>
                <a:rPr kumimoji="0" lang="en-US" altLang="zh-CN" sz="2000" b="1" i="0" u="none" strike="noStrike" kern="0" cap="none" spc="0" normalizeH="0" baseline="0" noProof="0" dirty="0" smtClean="0">
                  <a:ln>
                    <a:noFill/>
                  </a:ln>
                  <a:solidFill>
                    <a:srgbClr val="1F497D"/>
                  </a:solidFill>
                  <a:effectLst/>
                  <a:uLnTx/>
                  <a:uFillTx/>
                  <a:latin typeface="+mn-lt"/>
                  <a:ea typeface="ＭＳ Ｐゴシック" charset="-128"/>
                  <a:cs typeface="Arial"/>
                </a:rPr>
                <a:t>  </a:t>
              </a:r>
            </a:p>
          </p:txBody>
        </p:sp>
        <p:grpSp>
          <p:nvGrpSpPr>
            <p:cNvPr id="333" name="Group 332"/>
            <p:cNvGrpSpPr/>
            <p:nvPr/>
          </p:nvGrpSpPr>
          <p:grpSpPr>
            <a:xfrm>
              <a:off x="1079500" y="2133600"/>
              <a:ext cx="2720975" cy="2778125"/>
              <a:chOff x="1079500" y="2133600"/>
              <a:chExt cx="2720975" cy="2778125"/>
            </a:xfrm>
          </p:grpSpPr>
          <p:grpSp>
            <p:nvGrpSpPr>
              <p:cNvPr id="123" name="Group 122"/>
              <p:cNvGrpSpPr/>
              <p:nvPr/>
            </p:nvGrpSpPr>
            <p:grpSpPr>
              <a:xfrm>
                <a:off x="1079500" y="2133600"/>
                <a:ext cx="2720975" cy="2778125"/>
                <a:chOff x="2141538" y="1654175"/>
                <a:chExt cx="2720975" cy="2778125"/>
              </a:xfrm>
            </p:grpSpPr>
            <p:sp>
              <p:nvSpPr>
                <p:cNvPr id="28" name="Rectangle 27"/>
                <p:cNvSpPr/>
                <p:nvPr/>
              </p:nvSpPr>
              <p:spPr bwMode="auto">
                <a:xfrm>
                  <a:off x="3276600" y="2319340"/>
                  <a:ext cx="443724" cy="1795483"/>
                </a:xfrm>
                <a:prstGeom prst="rect">
                  <a:avLst/>
                </a:prstGeom>
                <a:solidFill>
                  <a:srgbClr val="E1B45C"/>
                </a:solidFill>
                <a:ln w="1905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cxnSp>
              <p:nvCxnSpPr>
                <p:cNvPr id="30" name="Straight Connector 29"/>
                <p:cNvCxnSpPr/>
                <p:nvPr/>
              </p:nvCxnSpPr>
              <p:spPr bwMode="auto">
                <a:xfrm rot="5400000">
                  <a:off x="2823228" y="3216436"/>
                  <a:ext cx="1795483" cy="1290"/>
                </a:xfrm>
                <a:prstGeom prst="line">
                  <a:avLst/>
                </a:prstGeom>
                <a:noFill/>
                <a:ln w="19050" cap="flat" cmpd="sng" algn="ctr">
                  <a:solidFill>
                    <a:schemeClr val="tx1"/>
                  </a:solidFill>
                  <a:prstDash val="solid"/>
                  <a:round/>
                  <a:headEnd type="none" w="med" len="med"/>
                  <a:tailEnd type="none" w="lg" len="lg"/>
                </a:ln>
                <a:effectLst/>
              </p:spPr>
            </p:cxnSp>
            <p:graphicFrame>
              <p:nvGraphicFramePr>
                <p:cNvPr id="31" name="Object 13"/>
                <p:cNvGraphicFramePr>
                  <a:graphicFrameLocks noChangeAspect="1"/>
                </p:cNvGraphicFramePr>
                <p:nvPr/>
              </p:nvGraphicFramePr>
              <p:xfrm>
                <a:off x="2362200" y="2200275"/>
                <a:ext cx="365125" cy="180975"/>
              </p:xfrm>
              <a:graphic>
                <a:graphicData uri="http://schemas.openxmlformats.org/presentationml/2006/ole">
                  <p:oleObj spid="_x0000_s149518" name="Equation" r:id="rId15" imgW="304800" imgH="152400" progId="Equation.DSMT4">
                    <p:embed/>
                  </p:oleObj>
                </a:graphicData>
              </a:graphic>
            </p:graphicFrame>
            <p:graphicFrame>
              <p:nvGraphicFramePr>
                <p:cNvPr id="32" name="Object 14"/>
                <p:cNvGraphicFramePr>
                  <a:graphicFrameLocks noChangeAspect="1"/>
                </p:cNvGraphicFramePr>
                <p:nvPr/>
              </p:nvGraphicFramePr>
              <p:xfrm>
                <a:off x="2386013" y="2505075"/>
                <a:ext cx="357187" cy="184150"/>
              </p:xfrm>
              <a:graphic>
                <a:graphicData uri="http://schemas.openxmlformats.org/presentationml/2006/ole">
                  <p:oleObj spid="_x0000_s149519" name="Equation" r:id="rId16" imgW="317500" imgH="165100" progId="Equation.DSMT4">
                    <p:embed/>
                  </p:oleObj>
                </a:graphicData>
              </a:graphic>
            </p:graphicFrame>
            <p:graphicFrame>
              <p:nvGraphicFramePr>
                <p:cNvPr id="33" name="Object 15"/>
                <p:cNvGraphicFramePr>
                  <a:graphicFrameLocks noChangeAspect="1"/>
                </p:cNvGraphicFramePr>
                <p:nvPr/>
              </p:nvGraphicFramePr>
              <p:xfrm>
                <a:off x="2359025" y="3962400"/>
                <a:ext cx="384175" cy="182563"/>
              </p:xfrm>
              <a:graphic>
                <a:graphicData uri="http://schemas.openxmlformats.org/presentationml/2006/ole">
                  <p:oleObj spid="_x0000_s149520" name="Equation" r:id="rId17" imgW="317500" imgH="152400" progId="Equation.DSMT4">
                    <p:embed/>
                  </p:oleObj>
                </a:graphicData>
              </a:graphic>
            </p:graphicFrame>
            <p:graphicFrame>
              <p:nvGraphicFramePr>
                <p:cNvPr id="35" name="Object 17"/>
                <p:cNvGraphicFramePr>
                  <a:graphicFrameLocks noChangeAspect="1"/>
                </p:cNvGraphicFramePr>
                <p:nvPr/>
              </p:nvGraphicFramePr>
              <p:xfrm>
                <a:off x="3173413" y="4176713"/>
                <a:ext cx="192087" cy="254000"/>
              </p:xfrm>
              <a:graphic>
                <a:graphicData uri="http://schemas.openxmlformats.org/presentationml/2006/ole">
                  <p:oleObj spid="_x0000_s149522" name="Equation" r:id="rId18" imgW="152400" imgH="203200" progId="Equation.DSMT4">
                    <p:embed/>
                  </p:oleObj>
                </a:graphicData>
              </a:graphic>
            </p:graphicFrame>
            <p:graphicFrame>
              <p:nvGraphicFramePr>
                <p:cNvPr id="36" name="Object 18"/>
                <p:cNvGraphicFramePr>
                  <a:graphicFrameLocks noChangeAspect="1"/>
                </p:cNvGraphicFramePr>
                <p:nvPr/>
              </p:nvGraphicFramePr>
              <p:xfrm>
                <a:off x="3597275" y="4176713"/>
                <a:ext cx="209550" cy="255587"/>
              </p:xfrm>
              <a:graphic>
                <a:graphicData uri="http://schemas.openxmlformats.org/presentationml/2006/ole">
                  <p:oleObj spid="_x0000_s149523" name="Equation" r:id="rId19" imgW="165100" imgH="203200" progId="Equation.DSMT4">
                    <p:embed/>
                  </p:oleObj>
                </a:graphicData>
              </a:graphic>
            </p:graphicFrame>
            <p:cxnSp>
              <p:nvCxnSpPr>
                <p:cNvPr id="75" name="Straight Connector 74"/>
                <p:cNvCxnSpPr/>
                <p:nvPr/>
              </p:nvCxnSpPr>
              <p:spPr bwMode="auto">
                <a:xfrm>
                  <a:off x="3265209" y="2630488"/>
                  <a:ext cx="457200" cy="1588"/>
                </a:xfrm>
                <a:prstGeom prst="line">
                  <a:avLst/>
                </a:prstGeom>
                <a:noFill/>
                <a:ln w="19050" cap="flat" cmpd="sng" algn="ctr">
                  <a:solidFill>
                    <a:schemeClr val="tx1"/>
                  </a:solidFill>
                  <a:prstDash val="solid"/>
                  <a:round/>
                  <a:headEnd type="none" w="med" len="med"/>
                  <a:tailEnd type="none" w="lg" len="lg"/>
                </a:ln>
                <a:effectLst/>
              </p:spPr>
            </p:cxnSp>
            <p:sp>
              <p:nvSpPr>
                <p:cNvPr id="76" name="Dodecagon 75"/>
                <p:cNvSpPr>
                  <a:spLocks noChangeAspect="1"/>
                </p:cNvSpPr>
                <p:nvPr/>
              </p:nvSpPr>
              <p:spPr bwMode="auto">
                <a:xfrm>
                  <a:off x="3272511" y="2300288"/>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9" name="Dodecagon 68"/>
                <p:cNvSpPr>
                  <a:spLocks noChangeAspect="1"/>
                </p:cNvSpPr>
                <p:nvPr/>
              </p:nvSpPr>
              <p:spPr bwMode="auto">
                <a:xfrm>
                  <a:off x="3265209" y="4090988"/>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68" name="Dodecagon 67"/>
                <p:cNvSpPr>
                  <a:spLocks noChangeAspect="1"/>
                </p:cNvSpPr>
                <p:nvPr/>
              </p:nvSpPr>
              <p:spPr bwMode="auto">
                <a:xfrm>
                  <a:off x="3265209" y="2605088"/>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74" name="Dodecagon 73"/>
                <p:cNvSpPr>
                  <a:spLocks noChangeAspect="1"/>
                </p:cNvSpPr>
                <p:nvPr/>
              </p:nvSpPr>
              <p:spPr bwMode="auto">
                <a:xfrm>
                  <a:off x="3708400" y="4089400"/>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77" name="Dodecagon 76"/>
                <p:cNvSpPr>
                  <a:spLocks noChangeAspect="1"/>
                </p:cNvSpPr>
                <p:nvPr/>
              </p:nvSpPr>
              <p:spPr bwMode="auto">
                <a:xfrm>
                  <a:off x="3708400" y="2610802"/>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78" name="Dodecagon 77"/>
                <p:cNvSpPr>
                  <a:spLocks noChangeAspect="1"/>
                </p:cNvSpPr>
                <p:nvPr/>
              </p:nvSpPr>
              <p:spPr bwMode="auto">
                <a:xfrm>
                  <a:off x="3702050" y="2305050"/>
                  <a:ext cx="37148" cy="37148"/>
                </a:xfrm>
                <a:prstGeom prst="dodecagon">
                  <a:avLst/>
                </a:prstGeom>
                <a:solidFill>
                  <a:schemeClr val="tx1"/>
                </a:solid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aphicFrame>
              <p:nvGraphicFramePr>
                <p:cNvPr id="80" name="Object 2"/>
                <p:cNvGraphicFramePr>
                  <a:graphicFrameLocks noChangeAspect="1"/>
                </p:cNvGraphicFramePr>
                <p:nvPr/>
              </p:nvGraphicFramePr>
              <p:xfrm>
                <a:off x="2557463" y="1654175"/>
                <a:ext cx="1771650" cy="431800"/>
              </p:xfrm>
              <a:graphic>
                <a:graphicData uri="http://schemas.openxmlformats.org/presentationml/2006/ole">
                  <p:oleObj spid="_x0000_s149530" name="Equation" r:id="rId20" imgW="1155700" imgH="304800" progId="Equation.DSMT4">
                    <p:embed/>
                  </p:oleObj>
                </a:graphicData>
              </a:graphic>
            </p:graphicFrame>
            <p:graphicFrame>
              <p:nvGraphicFramePr>
                <p:cNvPr id="149534" name="Object 30"/>
                <p:cNvGraphicFramePr>
                  <a:graphicFrameLocks noChangeAspect="1"/>
                </p:cNvGraphicFramePr>
                <p:nvPr/>
              </p:nvGraphicFramePr>
              <p:xfrm>
                <a:off x="3929063" y="3048000"/>
                <a:ext cx="933450" cy="306388"/>
              </p:xfrm>
              <a:graphic>
                <a:graphicData uri="http://schemas.openxmlformats.org/presentationml/2006/ole">
                  <p:oleObj spid="_x0000_s149534" name="Equation" r:id="rId21" imgW="711200" imgH="254000" progId="Equation.DSMT4">
                    <p:embed/>
                  </p:oleObj>
                </a:graphicData>
              </a:graphic>
            </p:graphicFrame>
            <p:cxnSp>
              <p:nvCxnSpPr>
                <p:cNvPr id="99" name="Straight Connector 98"/>
                <p:cNvCxnSpPr/>
                <p:nvPr/>
              </p:nvCxnSpPr>
              <p:spPr bwMode="auto">
                <a:xfrm>
                  <a:off x="2819400" y="4114800"/>
                  <a:ext cx="457200" cy="1588"/>
                </a:xfrm>
                <a:prstGeom prst="line">
                  <a:avLst/>
                </a:prstGeom>
                <a:noFill/>
                <a:ln w="19050" cap="flat" cmpd="sng" algn="ctr">
                  <a:solidFill>
                    <a:schemeClr val="tx1"/>
                  </a:solidFill>
                  <a:prstDash val="solid"/>
                  <a:round/>
                  <a:headEnd type="none" w="med" len="med"/>
                  <a:tailEnd type="none" w="lg" len="lg"/>
                </a:ln>
                <a:effectLst/>
              </p:spPr>
            </p:cxnSp>
            <p:cxnSp>
              <p:nvCxnSpPr>
                <p:cNvPr id="101" name="Straight Connector 100"/>
                <p:cNvCxnSpPr/>
                <p:nvPr/>
              </p:nvCxnSpPr>
              <p:spPr bwMode="auto">
                <a:xfrm>
                  <a:off x="2800350" y="2317750"/>
                  <a:ext cx="457200" cy="1588"/>
                </a:xfrm>
                <a:prstGeom prst="line">
                  <a:avLst/>
                </a:prstGeom>
                <a:noFill/>
                <a:ln w="19050" cap="flat" cmpd="sng" algn="ctr">
                  <a:solidFill>
                    <a:schemeClr val="tx1"/>
                  </a:solidFill>
                  <a:prstDash val="solid"/>
                  <a:round/>
                  <a:headEnd type="none" w="med" len="med"/>
                  <a:tailEnd type="none" w="lg" len="lg"/>
                </a:ln>
                <a:effectLst/>
              </p:spPr>
            </p:cxnSp>
            <p:cxnSp>
              <p:nvCxnSpPr>
                <p:cNvPr id="103" name="Straight Connector 102"/>
                <p:cNvCxnSpPr/>
                <p:nvPr/>
              </p:nvCxnSpPr>
              <p:spPr bwMode="auto">
                <a:xfrm>
                  <a:off x="2819400" y="2622550"/>
                  <a:ext cx="457200" cy="1588"/>
                </a:xfrm>
                <a:prstGeom prst="line">
                  <a:avLst/>
                </a:prstGeom>
                <a:noFill/>
                <a:ln w="19050" cap="flat" cmpd="sng" algn="ctr">
                  <a:solidFill>
                    <a:schemeClr val="tx1"/>
                  </a:solidFill>
                  <a:prstDash val="solid"/>
                  <a:round/>
                  <a:headEnd type="none" w="med" len="med"/>
                  <a:tailEnd type="none" w="lg" len="lg"/>
                </a:ln>
                <a:effectLst/>
              </p:spPr>
            </p:cxnSp>
            <p:graphicFrame>
              <p:nvGraphicFramePr>
                <p:cNvPr id="149536" name="Object 32"/>
                <p:cNvGraphicFramePr>
                  <a:graphicFrameLocks noChangeAspect="1"/>
                </p:cNvGraphicFramePr>
                <p:nvPr/>
              </p:nvGraphicFramePr>
              <p:xfrm>
                <a:off x="2141538" y="3048000"/>
                <a:ext cx="850900" cy="306388"/>
              </p:xfrm>
              <a:graphic>
                <a:graphicData uri="http://schemas.openxmlformats.org/presentationml/2006/ole">
                  <p:oleObj spid="_x0000_s149536" name="Equation" r:id="rId22" imgW="647700" imgH="254000" progId="Equation.DSMT4">
                    <p:embed/>
                  </p:oleObj>
                </a:graphicData>
              </a:graphic>
            </p:graphicFrame>
            <p:cxnSp>
              <p:nvCxnSpPr>
                <p:cNvPr id="105" name="Straight Arrow Connector 104"/>
                <p:cNvCxnSpPr/>
                <p:nvPr/>
              </p:nvCxnSpPr>
              <p:spPr bwMode="auto">
                <a:xfrm rot="16200000" flipV="1">
                  <a:off x="3733800" y="2438400"/>
                  <a:ext cx="685800" cy="533400"/>
                </a:xfrm>
                <a:prstGeom prst="straightConnector1">
                  <a:avLst/>
                </a:prstGeom>
                <a:noFill/>
                <a:ln w="12700" cap="flat" cmpd="sng" algn="ctr">
                  <a:solidFill>
                    <a:srgbClr val="800000"/>
                  </a:solidFill>
                  <a:prstDash val="solid"/>
                  <a:round/>
                  <a:headEnd type="none" w="med" len="med"/>
                  <a:tailEnd type="arrow"/>
                </a:ln>
                <a:effectLst/>
              </p:spPr>
            </p:cxnSp>
            <p:cxnSp>
              <p:nvCxnSpPr>
                <p:cNvPr id="109" name="Straight Arrow Connector 108"/>
                <p:cNvCxnSpPr/>
                <p:nvPr/>
              </p:nvCxnSpPr>
              <p:spPr bwMode="auto">
                <a:xfrm rot="10800000">
                  <a:off x="3829050" y="2705100"/>
                  <a:ext cx="438150" cy="342902"/>
                </a:xfrm>
                <a:prstGeom prst="straightConnector1">
                  <a:avLst/>
                </a:prstGeom>
                <a:noFill/>
                <a:ln w="12700" cap="flat" cmpd="sng" algn="ctr">
                  <a:solidFill>
                    <a:srgbClr val="800000"/>
                  </a:solidFill>
                  <a:prstDash val="solid"/>
                  <a:round/>
                  <a:headEnd type="none" w="med" len="med"/>
                  <a:tailEnd type="arrow"/>
                </a:ln>
                <a:effectLst/>
              </p:spPr>
            </p:cxnSp>
            <p:cxnSp>
              <p:nvCxnSpPr>
                <p:cNvPr id="115" name="Straight Arrow Connector 114"/>
                <p:cNvCxnSpPr/>
                <p:nvPr/>
              </p:nvCxnSpPr>
              <p:spPr bwMode="auto">
                <a:xfrm rot="5400000">
                  <a:off x="3771900" y="3390900"/>
                  <a:ext cx="685800" cy="609600"/>
                </a:xfrm>
                <a:prstGeom prst="straightConnector1">
                  <a:avLst/>
                </a:prstGeom>
                <a:noFill/>
                <a:ln w="12700" cap="flat" cmpd="sng" algn="ctr">
                  <a:solidFill>
                    <a:srgbClr val="800000"/>
                  </a:solidFill>
                  <a:prstDash val="solid"/>
                  <a:round/>
                  <a:headEnd type="none" w="med" len="med"/>
                  <a:tailEnd type="arrow"/>
                </a:ln>
                <a:effectLst/>
              </p:spPr>
            </p:cxnSp>
            <p:cxnSp>
              <p:nvCxnSpPr>
                <p:cNvPr id="117" name="Straight Arrow Connector 116"/>
                <p:cNvCxnSpPr/>
                <p:nvPr/>
              </p:nvCxnSpPr>
              <p:spPr bwMode="auto">
                <a:xfrm rot="5400000" flipH="1" flipV="1">
                  <a:off x="2552700" y="2400300"/>
                  <a:ext cx="685800" cy="609600"/>
                </a:xfrm>
                <a:prstGeom prst="straightConnector1">
                  <a:avLst/>
                </a:prstGeom>
                <a:noFill/>
                <a:ln w="12700" cap="flat" cmpd="sng" algn="ctr">
                  <a:solidFill>
                    <a:srgbClr val="800000"/>
                  </a:solidFill>
                  <a:prstDash val="solid"/>
                  <a:round/>
                  <a:headEnd type="none" w="med" len="med"/>
                  <a:tailEnd type="arrow"/>
                </a:ln>
                <a:effectLst/>
              </p:spPr>
            </p:cxnSp>
            <p:cxnSp>
              <p:nvCxnSpPr>
                <p:cNvPr id="119" name="Straight Arrow Connector 118"/>
                <p:cNvCxnSpPr/>
                <p:nvPr/>
              </p:nvCxnSpPr>
              <p:spPr bwMode="auto">
                <a:xfrm flipV="1">
                  <a:off x="2667000" y="2667000"/>
                  <a:ext cx="533400" cy="381000"/>
                </a:xfrm>
                <a:prstGeom prst="straightConnector1">
                  <a:avLst/>
                </a:prstGeom>
                <a:noFill/>
                <a:ln w="12700" cap="flat" cmpd="sng" algn="ctr">
                  <a:solidFill>
                    <a:srgbClr val="800000"/>
                  </a:solidFill>
                  <a:prstDash val="solid"/>
                  <a:round/>
                  <a:headEnd type="none" w="med" len="med"/>
                  <a:tailEnd type="arrow"/>
                </a:ln>
                <a:effectLst/>
              </p:spPr>
            </p:cxnSp>
            <p:cxnSp>
              <p:nvCxnSpPr>
                <p:cNvPr id="122" name="Straight Arrow Connector 121"/>
                <p:cNvCxnSpPr/>
                <p:nvPr/>
              </p:nvCxnSpPr>
              <p:spPr bwMode="auto">
                <a:xfrm rot="16200000" flipH="1">
                  <a:off x="2552700" y="3390900"/>
                  <a:ext cx="685800" cy="609600"/>
                </a:xfrm>
                <a:prstGeom prst="straightConnector1">
                  <a:avLst/>
                </a:prstGeom>
                <a:noFill/>
                <a:ln w="12700" cap="flat" cmpd="sng" algn="ctr">
                  <a:solidFill>
                    <a:srgbClr val="800000"/>
                  </a:solidFill>
                  <a:prstDash val="solid"/>
                  <a:round/>
                  <a:headEnd type="none" w="med" len="med"/>
                  <a:tailEnd type="arrow"/>
                </a:ln>
                <a:effectLst/>
              </p:spPr>
            </p:cxnSp>
          </p:grpSp>
          <p:cxnSp>
            <p:nvCxnSpPr>
              <p:cNvPr id="329" name="Straight Connector 328"/>
              <p:cNvCxnSpPr/>
              <p:nvPr/>
            </p:nvCxnSpPr>
            <p:spPr bwMode="auto">
              <a:xfrm>
                <a:off x="2667000" y="2806700"/>
                <a:ext cx="457200" cy="1588"/>
              </a:xfrm>
              <a:prstGeom prst="line">
                <a:avLst/>
              </a:prstGeom>
              <a:noFill/>
              <a:ln w="19050" cap="flat" cmpd="sng" algn="ctr">
                <a:solidFill>
                  <a:schemeClr val="tx1"/>
                </a:solidFill>
                <a:prstDash val="solid"/>
                <a:round/>
                <a:headEnd type="none" w="med" len="med"/>
                <a:tailEnd type="none" w="lg" len="lg"/>
              </a:ln>
              <a:effectLst/>
            </p:spPr>
          </p:cxnSp>
          <p:cxnSp>
            <p:nvCxnSpPr>
              <p:cNvPr id="330" name="Straight Connector 329"/>
              <p:cNvCxnSpPr/>
              <p:nvPr/>
            </p:nvCxnSpPr>
            <p:spPr bwMode="auto">
              <a:xfrm>
                <a:off x="2667000" y="3109912"/>
                <a:ext cx="457200" cy="1588"/>
              </a:xfrm>
              <a:prstGeom prst="line">
                <a:avLst/>
              </a:prstGeom>
              <a:noFill/>
              <a:ln w="19050" cap="flat" cmpd="sng" algn="ctr">
                <a:solidFill>
                  <a:schemeClr val="tx1"/>
                </a:solidFill>
                <a:prstDash val="solid"/>
                <a:round/>
                <a:headEnd type="none" w="med" len="med"/>
                <a:tailEnd type="none" w="lg" len="lg"/>
              </a:ln>
              <a:effectLst/>
            </p:spPr>
          </p:cxnSp>
          <p:cxnSp>
            <p:nvCxnSpPr>
              <p:cNvPr id="331" name="Straight Connector 330"/>
              <p:cNvCxnSpPr/>
              <p:nvPr/>
            </p:nvCxnSpPr>
            <p:spPr bwMode="auto">
              <a:xfrm>
                <a:off x="2667000" y="4589462"/>
                <a:ext cx="457200" cy="1588"/>
              </a:xfrm>
              <a:prstGeom prst="line">
                <a:avLst/>
              </a:prstGeom>
              <a:noFill/>
              <a:ln w="19050" cap="flat" cmpd="sng" algn="ctr">
                <a:solidFill>
                  <a:schemeClr val="tx1"/>
                </a:solidFill>
                <a:prstDash val="solid"/>
                <a:round/>
                <a:headEnd type="none" w="med" len="med"/>
                <a:tailEnd type="arrow" w="med" len="med"/>
              </a:ln>
              <a:effectLst/>
            </p:spPr>
          </p:cxnSp>
          <p:graphicFrame>
            <p:nvGraphicFramePr>
              <p:cNvPr id="332" name="Object 2"/>
              <p:cNvGraphicFramePr>
                <a:graphicFrameLocks noChangeAspect="1"/>
              </p:cNvGraphicFramePr>
              <p:nvPr/>
            </p:nvGraphicFramePr>
            <p:xfrm>
              <a:off x="3200400" y="4495800"/>
              <a:ext cx="195263" cy="179387"/>
            </p:xfrm>
            <a:graphic>
              <a:graphicData uri="http://schemas.openxmlformats.org/presentationml/2006/ole">
                <p:oleObj spid="_x0000_s149566" name="Equation" r:id="rId23" imgW="127000" imgH="127000" progId="Equation.DSMT4">
                  <p:embed/>
                </p:oleObj>
              </a:graphicData>
            </a:graphic>
          </p:graphicFrame>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34"/>
                                        </p:tgtEl>
                                        <p:attrNameLst>
                                          <p:attrName>style.opacity</p:attrName>
                                        </p:attrNameLst>
                                      </p:cBhvr>
                                      <p:to>
                                        <p:strVal val="0.5"/>
                                      </p:to>
                                    </p:set>
                                    <p:animEffect filter="image" prLst="opacity: 0.5">
                                      <p:cBhvr rctx="IE">
                                        <p:cTn id="7" dur="indefinite"/>
                                        <p:tgtEl>
                                          <p:spTgt spid="334"/>
                                        </p:tgtEl>
                                      </p:cBhvr>
                                    </p:animEffect>
                                  </p:childTnLst>
                                </p:cTn>
                              </p:par>
                              <p:par>
                                <p:cTn id="8" presetID="1" presetClass="entr" presetSubtype="0" fill="hold" nodeType="withEffect">
                                  <p:stCondLst>
                                    <p:cond delay="0"/>
                                  </p:stCondLst>
                                  <p:childTnLst>
                                    <p:set>
                                      <p:cBhvr>
                                        <p:cTn id="9" dur="1" fill="hold">
                                          <p:stCondLst>
                                            <p:cond delay="0"/>
                                          </p:stCondLst>
                                        </p:cTn>
                                        <p:tgtEl>
                                          <p:spTgt spid="32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26">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 name="Rectangle 2"/>
          <p:cNvSpPr>
            <a:spLocks noGrp="1" noChangeArrowheads="1"/>
          </p:cNvSpPr>
          <p:nvPr>
            <p:ph type="title"/>
          </p:nvPr>
        </p:nvSpPr>
        <p:spPr>
          <a:xfrm>
            <a:off x="457200" y="236538"/>
            <a:ext cx="8229600" cy="830262"/>
          </a:xfrm>
        </p:spPr>
        <p:txBody>
          <a:bodyPr/>
          <a:lstStyle/>
          <a:p>
            <a:pPr>
              <a:defRPr/>
            </a:pPr>
            <a:r>
              <a:rPr lang="en-US" sz="3200" b="1" dirty="0" smtClean="0">
                <a:solidFill>
                  <a:srgbClr val="A50021"/>
                </a:solidFill>
                <a:latin typeface="+mn-lt"/>
              </a:rPr>
              <a:t>Results </a:t>
            </a:r>
            <a:r>
              <a:rPr lang="en-US" sz="3200" b="1" dirty="0" smtClean="0">
                <a:solidFill>
                  <a:srgbClr val="A50021"/>
                </a:solidFill>
              </a:rPr>
              <a:t> </a:t>
            </a:r>
            <a:r>
              <a:rPr lang="en-US" sz="3200" b="1" dirty="0" smtClean="0">
                <a:solidFill>
                  <a:srgbClr val="A50021"/>
                </a:solidFill>
                <a:latin typeface="+mn-lt"/>
              </a:rPr>
              <a:t> </a:t>
            </a:r>
            <a:endParaRPr lang="en-US" sz="3200" b="1" dirty="0">
              <a:solidFill>
                <a:srgbClr val="A50021"/>
              </a:solidFill>
              <a:latin typeface="+mn-lt"/>
            </a:endParaRPr>
          </a:p>
        </p:txBody>
      </p:sp>
      <p:sp>
        <p:nvSpPr>
          <p:cNvPr id="327" name="Rectangle 4"/>
          <p:cNvSpPr txBox="1">
            <a:spLocks noChangeArrowheads="1"/>
          </p:cNvSpPr>
          <p:nvPr/>
        </p:nvSpPr>
        <p:spPr bwMode="auto">
          <a:xfrm>
            <a:off x="533400" y="1143000"/>
            <a:ext cx="7848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200" dirty="0" err="1" smtClean="0">
                <a:solidFill>
                  <a:srgbClr val="006600"/>
                </a:solidFill>
                <a:latin typeface="+mn-lt"/>
                <a:ea typeface="ＭＳ Ｐゴシック" charset="-128"/>
                <a:cs typeface="Arial"/>
              </a:rPr>
              <a:t>Rovergene</a:t>
            </a:r>
            <a:r>
              <a:rPr kumimoji="0" lang="en-US" altLang="zh-CN" sz="22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lang="en-US" altLang="zh-CN" sz="2200" dirty="0" smtClean="0">
                <a:solidFill>
                  <a:srgbClr val="000000"/>
                </a:solidFill>
                <a:latin typeface="+mn-lt"/>
                <a:ea typeface="ＭＳ Ｐゴシック" charset="-128"/>
                <a:cs typeface="Arial"/>
              </a:rPr>
              <a:t>intelligently explores</a:t>
            </a:r>
            <a:r>
              <a:rPr kumimoji="0" lang="en-US" altLang="zh-CN" sz="2200" b="1" i="0" u="none" strike="noStrike" kern="1200" cap="none" spc="0" normalizeH="0" noProof="0" dirty="0" smtClean="0">
                <a:ln>
                  <a:noFill/>
                </a:ln>
                <a:solidFill>
                  <a:srgbClr val="000000"/>
                </a:solidFill>
                <a:effectLst/>
                <a:uLnTx/>
                <a:uFillTx/>
                <a:latin typeface="+mn-lt"/>
                <a:ea typeface="ＭＳ Ｐゴシック" charset="-128"/>
                <a:cs typeface="Arial"/>
              </a:rPr>
              <a:t> the</a:t>
            </a:r>
            <a:r>
              <a:rPr lang="en-US" altLang="zh-CN" sz="2200" dirty="0" smtClean="0">
                <a:solidFill>
                  <a:srgbClr val="1F497D"/>
                </a:solidFill>
                <a:latin typeface="+mn-lt"/>
                <a:ea typeface="ＭＳ Ｐゴシック" charset="-128"/>
                <a:cs typeface="Arial"/>
              </a:rPr>
              <a:t> PS rectangles</a:t>
            </a:r>
            <a:r>
              <a:rPr kumimoji="0" lang="en-US" altLang="zh-CN" sz="2200" b="1" i="0" u="none" strike="noStrike" kern="0" cap="none" spc="0" normalizeH="0" baseline="0" noProof="0" dirty="0" smtClean="0">
                <a:ln>
                  <a:noFill/>
                </a:ln>
                <a:solidFill>
                  <a:srgbClr val="1F497D"/>
                </a:solidFill>
                <a:effectLst/>
                <a:uLnTx/>
                <a:uFillTx/>
                <a:latin typeface="+mn-lt"/>
                <a:ea typeface="ＭＳ Ｐゴシック" charset="-128"/>
                <a:cs typeface="Arial"/>
              </a:rPr>
              <a:t>  </a:t>
            </a:r>
          </a:p>
        </p:txBody>
      </p:sp>
      <p:grpSp>
        <p:nvGrpSpPr>
          <p:cNvPr id="2" name="Group 44"/>
          <p:cNvGrpSpPr/>
          <p:nvPr/>
        </p:nvGrpSpPr>
        <p:grpSpPr>
          <a:xfrm>
            <a:off x="228600" y="2073275"/>
            <a:ext cx="2921962" cy="2803525"/>
            <a:chOff x="224463" y="2073275"/>
            <a:chExt cx="2921962" cy="2803525"/>
          </a:xfrm>
        </p:grpSpPr>
        <p:graphicFrame>
          <p:nvGraphicFramePr>
            <p:cNvPr id="149" name="Object 12"/>
            <p:cNvGraphicFramePr>
              <a:graphicFrameLocks noChangeAspect="1"/>
            </p:cNvGraphicFramePr>
            <p:nvPr/>
          </p:nvGraphicFramePr>
          <p:xfrm>
            <a:off x="261938" y="2073275"/>
            <a:ext cx="347662" cy="365125"/>
          </p:xfrm>
          <a:graphic>
            <a:graphicData uri="http://schemas.openxmlformats.org/presentationml/2006/ole">
              <p:oleObj spid="_x0000_s155650" name="Equation" r:id="rId3" imgW="215900" imgH="228600" progId="Equation.DSMT4">
                <p:embed/>
              </p:oleObj>
            </a:graphicData>
          </a:graphic>
        </p:graphicFrame>
        <p:graphicFrame>
          <p:nvGraphicFramePr>
            <p:cNvPr id="149554" name="Object 50"/>
            <p:cNvGraphicFramePr>
              <a:graphicFrameLocks noChangeAspect="1"/>
            </p:cNvGraphicFramePr>
            <p:nvPr/>
          </p:nvGraphicFramePr>
          <p:xfrm>
            <a:off x="2819400" y="4114800"/>
            <a:ext cx="327025" cy="365125"/>
          </p:xfrm>
          <a:graphic>
            <a:graphicData uri="http://schemas.openxmlformats.org/presentationml/2006/ole">
              <p:oleObj spid="_x0000_s155652" name="Equation" r:id="rId4" imgW="203200" imgH="228600" progId="Equation.DSMT4">
                <p:embed/>
              </p:oleObj>
            </a:graphicData>
          </a:graphic>
        </p:graphicFrame>
        <p:grpSp>
          <p:nvGrpSpPr>
            <p:cNvPr id="3" name="Group 41"/>
            <p:cNvGrpSpPr/>
            <p:nvPr/>
          </p:nvGrpSpPr>
          <p:grpSpPr>
            <a:xfrm>
              <a:off x="224463" y="2193957"/>
              <a:ext cx="2853771" cy="2682843"/>
              <a:chOff x="79375" y="2117725"/>
              <a:chExt cx="3048000" cy="2865438"/>
            </a:xfrm>
          </p:grpSpPr>
          <p:cxnSp>
            <p:nvCxnSpPr>
              <p:cNvPr id="129" name="Straight Arrow Connector 128"/>
              <p:cNvCxnSpPr/>
              <p:nvPr/>
            </p:nvCxnSpPr>
            <p:spPr bwMode="auto">
              <a:xfrm>
                <a:off x="1679575" y="4635500"/>
                <a:ext cx="1447800" cy="1588"/>
              </a:xfrm>
              <a:prstGeom prst="straightConnector1">
                <a:avLst/>
              </a:prstGeom>
              <a:noFill/>
              <a:ln w="25400" cap="flat" cmpd="sng" algn="ctr">
                <a:solidFill>
                  <a:schemeClr val="tx1"/>
                </a:solidFill>
                <a:prstDash val="solid"/>
                <a:round/>
                <a:headEnd type="none" w="med" len="med"/>
                <a:tailEnd type="arrow"/>
              </a:ln>
              <a:effectLst/>
            </p:spPr>
          </p:cxnSp>
          <p:cxnSp>
            <p:nvCxnSpPr>
              <p:cNvPr id="131" name="Straight Arrow Connector 130"/>
              <p:cNvCxnSpPr/>
              <p:nvPr/>
            </p:nvCxnSpPr>
            <p:spPr bwMode="auto">
              <a:xfrm rot="16200000" flipV="1">
                <a:off x="-119062" y="2849562"/>
                <a:ext cx="1463675" cy="1"/>
              </a:xfrm>
              <a:prstGeom prst="straightConnector1">
                <a:avLst/>
              </a:prstGeom>
              <a:noFill/>
              <a:ln w="25400" cap="flat" cmpd="sng" algn="ctr">
                <a:solidFill>
                  <a:schemeClr val="tx1"/>
                </a:solidFill>
                <a:prstDash val="solid"/>
                <a:round/>
                <a:headEnd type="none" w="med" len="med"/>
                <a:tailEnd type="arrow"/>
              </a:ln>
              <a:effectLst/>
            </p:spPr>
          </p:cxnSp>
          <p:graphicFrame>
            <p:nvGraphicFramePr>
              <p:cNvPr id="153" name="Object 16"/>
              <p:cNvGraphicFramePr>
                <a:graphicFrameLocks noChangeAspect="1"/>
              </p:cNvGraphicFramePr>
              <p:nvPr/>
            </p:nvGraphicFramePr>
            <p:xfrm>
              <a:off x="566738" y="4752975"/>
              <a:ext cx="131762" cy="195263"/>
            </p:xfrm>
            <a:graphic>
              <a:graphicData uri="http://schemas.openxmlformats.org/presentationml/2006/ole">
                <p:oleObj spid="_x0000_s155651" name="Equation" r:id="rId5" imgW="101600" imgH="152400" progId="Equation.DSMT4">
                  <p:embed/>
                </p:oleObj>
              </a:graphicData>
            </a:graphic>
          </p:graphicFrame>
          <p:cxnSp>
            <p:nvCxnSpPr>
              <p:cNvPr id="175" name="Straight Connector 174"/>
              <p:cNvCxnSpPr/>
              <p:nvPr/>
            </p:nvCxnSpPr>
            <p:spPr bwMode="auto">
              <a:xfrm>
                <a:off x="612775" y="4632325"/>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277" name="Straight Connector 276"/>
              <p:cNvCxnSpPr/>
              <p:nvPr/>
            </p:nvCxnSpPr>
            <p:spPr bwMode="auto">
              <a:xfrm rot="5400000" flipH="1" flipV="1">
                <a:off x="78581" y="4098925"/>
                <a:ext cx="1067594" cy="794"/>
              </a:xfrm>
              <a:prstGeom prst="line">
                <a:avLst/>
              </a:prstGeom>
              <a:noFill/>
              <a:ln w="25400" cap="flat" cmpd="sng" algn="ctr">
                <a:solidFill>
                  <a:schemeClr val="tx1"/>
                </a:solidFill>
                <a:prstDash val="solid"/>
                <a:round/>
                <a:headEnd type="none" w="med" len="med"/>
                <a:tailEnd type="none" w="lg" len="lg"/>
              </a:ln>
              <a:effectLst/>
            </p:spPr>
          </p:cxnSp>
          <p:graphicFrame>
            <p:nvGraphicFramePr>
              <p:cNvPr id="149556" name="Object 52"/>
              <p:cNvGraphicFramePr>
                <a:graphicFrameLocks noChangeAspect="1"/>
              </p:cNvGraphicFramePr>
              <p:nvPr/>
            </p:nvGraphicFramePr>
            <p:xfrm>
              <a:off x="288925" y="4392613"/>
              <a:ext cx="165100" cy="193675"/>
            </p:xfrm>
            <a:graphic>
              <a:graphicData uri="http://schemas.openxmlformats.org/presentationml/2006/ole">
                <p:oleObj spid="_x0000_s155653" name="Equation" r:id="rId6" imgW="127000" imgH="152400" progId="Equation.DSMT4">
                  <p:embed/>
                </p:oleObj>
              </a:graphicData>
            </a:graphic>
          </p:graphicFrame>
          <p:graphicFrame>
            <p:nvGraphicFramePr>
              <p:cNvPr id="149557" name="Object 53"/>
              <p:cNvGraphicFramePr>
                <a:graphicFrameLocks noChangeAspect="1"/>
              </p:cNvGraphicFramePr>
              <p:nvPr/>
            </p:nvGraphicFramePr>
            <p:xfrm>
              <a:off x="1387475" y="4759325"/>
              <a:ext cx="596900" cy="193675"/>
            </p:xfrm>
            <a:graphic>
              <a:graphicData uri="http://schemas.openxmlformats.org/presentationml/2006/ole">
                <p:oleObj spid="_x0000_s155654" name="Equation" r:id="rId7" imgW="457200" imgH="152400" progId="Equation.DSMT4">
                  <p:embed/>
                </p:oleObj>
              </a:graphicData>
            </a:graphic>
          </p:graphicFrame>
          <p:graphicFrame>
            <p:nvGraphicFramePr>
              <p:cNvPr id="149558" name="Object 54"/>
              <p:cNvGraphicFramePr>
                <a:graphicFrameLocks noChangeAspect="1"/>
              </p:cNvGraphicFramePr>
              <p:nvPr/>
            </p:nvGraphicFramePr>
            <p:xfrm>
              <a:off x="2552700" y="4789488"/>
              <a:ext cx="347663" cy="193675"/>
            </p:xfrm>
            <a:graphic>
              <a:graphicData uri="http://schemas.openxmlformats.org/presentationml/2006/ole">
                <p:oleObj spid="_x0000_s155655" name="Equation" r:id="rId8" imgW="266700" imgH="152400" progId="Equation.DSMT4">
                  <p:embed/>
                </p:oleObj>
              </a:graphicData>
            </a:graphic>
          </p:graphicFrame>
          <p:graphicFrame>
            <p:nvGraphicFramePr>
              <p:cNvPr id="149563" name="Object 59"/>
              <p:cNvGraphicFramePr>
                <a:graphicFrameLocks noChangeAspect="1"/>
              </p:cNvGraphicFramePr>
              <p:nvPr/>
            </p:nvGraphicFramePr>
            <p:xfrm>
              <a:off x="231775" y="2438400"/>
              <a:ext cx="247650" cy="193675"/>
            </p:xfrm>
            <a:graphic>
              <a:graphicData uri="http://schemas.openxmlformats.org/presentationml/2006/ole">
                <p:oleObj spid="_x0000_s155656" name="Equation" r:id="rId9" imgW="190500" imgH="152400" progId="Equation.DSMT4">
                  <p:embed/>
                </p:oleObj>
              </a:graphicData>
            </a:graphic>
          </p:graphicFrame>
          <p:graphicFrame>
            <p:nvGraphicFramePr>
              <p:cNvPr id="149564" name="Object 60"/>
              <p:cNvGraphicFramePr>
                <a:graphicFrameLocks noChangeAspect="1"/>
              </p:cNvGraphicFramePr>
              <p:nvPr/>
            </p:nvGraphicFramePr>
            <p:xfrm>
              <a:off x="79375" y="2943225"/>
              <a:ext cx="414337" cy="195263"/>
            </p:xfrm>
            <a:graphic>
              <a:graphicData uri="http://schemas.openxmlformats.org/presentationml/2006/ole">
                <p:oleObj spid="_x0000_s155657" name="Equation" r:id="rId10" imgW="317500" imgH="152400" progId="Equation.DSMT4">
                  <p:embed/>
                </p:oleObj>
              </a:graphicData>
            </a:graphic>
          </p:graphicFrame>
          <p:sp>
            <p:nvSpPr>
              <p:cNvPr id="94" name="Rectangle 93"/>
              <p:cNvSpPr/>
              <p:nvPr/>
            </p:nvSpPr>
            <p:spPr bwMode="auto">
              <a:xfrm>
                <a:off x="1679575" y="2514600"/>
                <a:ext cx="1066800" cy="2114550"/>
              </a:xfrm>
              <a:prstGeom prst="rect">
                <a:avLst/>
              </a:prstGeom>
              <a:solidFill>
                <a:srgbClr val="E1B45C">
                  <a:alpha val="50000"/>
                </a:srgbClr>
              </a:solidFill>
              <a:ln w="19050" cap="flat" cmpd="sng" algn="ctr">
                <a:solidFill>
                  <a:schemeClr val="tx2">
                    <a:lumMod val="7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95" name="Rectangle 94"/>
              <p:cNvSpPr/>
              <p:nvPr/>
            </p:nvSpPr>
            <p:spPr bwMode="auto">
              <a:xfrm>
                <a:off x="612775" y="2514600"/>
                <a:ext cx="2133600" cy="533400"/>
              </a:xfrm>
              <a:prstGeom prst="rect">
                <a:avLst/>
              </a:prstGeom>
              <a:solidFill>
                <a:schemeClr val="accent5">
                  <a:lumMod val="40000"/>
                  <a:lumOff val="60000"/>
                  <a:alpha val="50000"/>
                </a:schemeClr>
              </a:solidFill>
              <a:ln w="19050" cap="flat" cmpd="sng" algn="ctr">
                <a:solidFill>
                  <a:schemeClr val="tx2">
                    <a:lumMod val="7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grpSp>
      <p:grpSp>
        <p:nvGrpSpPr>
          <p:cNvPr id="4" name="Group 43"/>
          <p:cNvGrpSpPr/>
          <p:nvPr/>
        </p:nvGrpSpPr>
        <p:grpSpPr>
          <a:xfrm>
            <a:off x="3098248" y="2114550"/>
            <a:ext cx="2845352" cy="2762250"/>
            <a:chOff x="3176036" y="2114550"/>
            <a:chExt cx="2845352" cy="2762250"/>
          </a:xfrm>
        </p:grpSpPr>
        <p:graphicFrame>
          <p:nvGraphicFramePr>
            <p:cNvPr id="102" name="Object 12"/>
            <p:cNvGraphicFramePr>
              <a:graphicFrameLocks noChangeAspect="1"/>
            </p:cNvGraphicFramePr>
            <p:nvPr/>
          </p:nvGraphicFramePr>
          <p:xfrm>
            <a:off x="3276600" y="2114550"/>
            <a:ext cx="327025" cy="323850"/>
          </p:xfrm>
          <a:graphic>
            <a:graphicData uri="http://schemas.openxmlformats.org/presentationml/2006/ole">
              <p:oleObj spid="_x0000_s155658" name="Equation" r:id="rId11" imgW="203200" imgH="203200" progId="Equation.DSMT4">
                <p:embed/>
              </p:oleObj>
            </a:graphicData>
          </a:graphic>
        </p:graphicFrame>
        <p:graphicFrame>
          <p:nvGraphicFramePr>
            <p:cNvPr id="108" name="Object 50"/>
            <p:cNvGraphicFramePr>
              <a:graphicFrameLocks noChangeAspect="1"/>
            </p:cNvGraphicFramePr>
            <p:nvPr/>
          </p:nvGraphicFramePr>
          <p:xfrm>
            <a:off x="5715000" y="4114800"/>
            <a:ext cx="306388" cy="323850"/>
          </p:xfrm>
          <a:graphic>
            <a:graphicData uri="http://schemas.openxmlformats.org/presentationml/2006/ole">
              <p:oleObj spid="_x0000_s155660" name="Equation" r:id="rId12" imgW="190500" imgH="203200" progId="Equation.DSMT4">
                <p:embed/>
              </p:oleObj>
            </a:graphicData>
          </a:graphic>
        </p:graphicFrame>
        <p:grpSp>
          <p:nvGrpSpPr>
            <p:cNvPr id="5" name="Group 40"/>
            <p:cNvGrpSpPr/>
            <p:nvPr/>
          </p:nvGrpSpPr>
          <p:grpSpPr>
            <a:xfrm>
              <a:off x="3176036" y="2193957"/>
              <a:ext cx="2767564" cy="2682843"/>
              <a:chOff x="2987675" y="2143125"/>
              <a:chExt cx="2955925" cy="2865438"/>
            </a:xfrm>
          </p:grpSpPr>
          <p:cxnSp>
            <p:nvCxnSpPr>
              <p:cNvPr id="98" name="Straight Arrow Connector 97"/>
              <p:cNvCxnSpPr/>
              <p:nvPr/>
            </p:nvCxnSpPr>
            <p:spPr bwMode="auto">
              <a:xfrm flipV="1">
                <a:off x="4624387" y="4648200"/>
                <a:ext cx="1319213" cy="12701"/>
              </a:xfrm>
              <a:prstGeom prst="straightConnector1">
                <a:avLst/>
              </a:prstGeom>
              <a:noFill/>
              <a:ln w="25400" cap="flat" cmpd="sng" algn="ctr">
                <a:solidFill>
                  <a:schemeClr val="tx1"/>
                </a:solidFill>
                <a:prstDash val="solid"/>
                <a:round/>
                <a:headEnd type="none" w="med" len="med"/>
                <a:tailEnd type="arrow"/>
              </a:ln>
              <a:effectLst/>
            </p:spPr>
          </p:cxnSp>
          <p:cxnSp>
            <p:nvCxnSpPr>
              <p:cNvPr id="100" name="Straight Arrow Connector 99"/>
              <p:cNvCxnSpPr/>
              <p:nvPr/>
            </p:nvCxnSpPr>
            <p:spPr bwMode="auto">
              <a:xfrm rot="16200000" flipV="1">
                <a:off x="2838450" y="2874962"/>
                <a:ext cx="1463675" cy="1"/>
              </a:xfrm>
              <a:prstGeom prst="straightConnector1">
                <a:avLst/>
              </a:prstGeom>
              <a:noFill/>
              <a:ln w="25400" cap="flat" cmpd="sng" algn="ctr">
                <a:solidFill>
                  <a:schemeClr val="tx1"/>
                </a:solidFill>
                <a:prstDash val="solid"/>
                <a:round/>
                <a:headEnd type="none" w="med" len="med"/>
                <a:tailEnd type="arrow"/>
              </a:ln>
              <a:effectLst/>
            </p:spPr>
          </p:cxnSp>
          <p:graphicFrame>
            <p:nvGraphicFramePr>
              <p:cNvPr id="104" name="Object 16"/>
              <p:cNvGraphicFramePr>
                <a:graphicFrameLocks noChangeAspect="1"/>
              </p:cNvGraphicFramePr>
              <p:nvPr/>
            </p:nvGraphicFramePr>
            <p:xfrm>
              <a:off x="3525837" y="4749800"/>
              <a:ext cx="295275" cy="195263"/>
            </p:xfrm>
            <a:graphic>
              <a:graphicData uri="http://schemas.openxmlformats.org/presentationml/2006/ole">
                <p:oleObj spid="_x0000_s155659" name="Equation" r:id="rId13" imgW="228600" imgH="152400" progId="Equation.DSMT4">
                  <p:embed/>
                </p:oleObj>
              </a:graphicData>
            </a:graphic>
          </p:graphicFrame>
          <p:cxnSp>
            <p:nvCxnSpPr>
              <p:cNvPr id="106" name="Straight Connector 105"/>
              <p:cNvCxnSpPr/>
              <p:nvPr/>
            </p:nvCxnSpPr>
            <p:spPr bwMode="auto">
              <a:xfrm>
                <a:off x="3570287" y="4657725"/>
                <a:ext cx="1066800" cy="1588"/>
              </a:xfrm>
              <a:prstGeom prst="line">
                <a:avLst/>
              </a:prstGeom>
              <a:noFill/>
              <a:ln w="25400" cap="flat" cmpd="sng" algn="ctr">
                <a:solidFill>
                  <a:schemeClr val="tx1"/>
                </a:solidFill>
                <a:prstDash val="solid"/>
                <a:round/>
                <a:headEnd type="none" w="med" len="med"/>
                <a:tailEnd type="none" w="lg" len="lg"/>
              </a:ln>
              <a:effectLst/>
            </p:spPr>
          </p:cxnSp>
          <p:cxnSp>
            <p:nvCxnSpPr>
              <p:cNvPr id="107" name="Straight Connector 106"/>
              <p:cNvCxnSpPr/>
              <p:nvPr/>
            </p:nvCxnSpPr>
            <p:spPr bwMode="auto">
              <a:xfrm rot="5400000" flipH="1" flipV="1">
                <a:off x="3036093" y="4124325"/>
                <a:ext cx="1067594" cy="794"/>
              </a:xfrm>
              <a:prstGeom prst="line">
                <a:avLst/>
              </a:prstGeom>
              <a:noFill/>
              <a:ln w="25400" cap="flat" cmpd="sng" algn="ctr">
                <a:solidFill>
                  <a:schemeClr val="tx1"/>
                </a:solidFill>
                <a:prstDash val="solid"/>
                <a:round/>
                <a:headEnd type="none" w="med" len="med"/>
                <a:tailEnd type="none" w="lg" len="lg"/>
              </a:ln>
              <a:effectLst/>
            </p:spPr>
          </p:cxnSp>
          <p:graphicFrame>
            <p:nvGraphicFramePr>
              <p:cNvPr id="110" name="Object 52"/>
              <p:cNvGraphicFramePr>
                <a:graphicFrameLocks noChangeAspect="1"/>
              </p:cNvGraphicFramePr>
              <p:nvPr/>
            </p:nvGraphicFramePr>
            <p:xfrm>
              <a:off x="3173412" y="4479925"/>
              <a:ext cx="312738" cy="193675"/>
            </p:xfrm>
            <a:graphic>
              <a:graphicData uri="http://schemas.openxmlformats.org/presentationml/2006/ole">
                <p:oleObj spid="_x0000_s155661" name="Equation" r:id="rId14" imgW="241300" imgH="152400" progId="Equation.DSMT4">
                  <p:embed/>
                </p:oleObj>
              </a:graphicData>
            </a:graphic>
          </p:graphicFrame>
          <p:graphicFrame>
            <p:nvGraphicFramePr>
              <p:cNvPr id="111" name="Object 53"/>
              <p:cNvGraphicFramePr>
                <a:graphicFrameLocks noChangeAspect="1"/>
              </p:cNvGraphicFramePr>
              <p:nvPr/>
            </p:nvGraphicFramePr>
            <p:xfrm>
              <a:off x="4659312" y="2362200"/>
              <a:ext cx="514350" cy="193675"/>
            </p:xfrm>
            <a:graphic>
              <a:graphicData uri="http://schemas.openxmlformats.org/presentationml/2006/ole">
                <p:oleObj spid="_x0000_s155662" name="Equation" r:id="rId15" imgW="393700" imgH="152400" progId="Equation.DSMT4">
                  <p:embed/>
                </p:oleObj>
              </a:graphicData>
            </a:graphic>
          </p:graphicFrame>
          <p:graphicFrame>
            <p:nvGraphicFramePr>
              <p:cNvPr id="112" name="Object 54"/>
              <p:cNvGraphicFramePr>
                <a:graphicFrameLocks noChangeAspect="1"/>
              </p:cNvGraphicFramePr>
              <p:nvPr/>
            </p:nvGraphicFramePr>
            <p:xfrm>
              <a:off x="5510212" y="4814888"/>
              <a:ext cx="347663" cy="193675"/>
            </p:xfrm>
            <a:graphic>
              <a:graphicData uri="http://schemas.openxmlformats.org/presentationml/2006/ole">
                <p:oleObj spid="_x0000_s155663" name="Equation" r:id="rId16" imgW="266700" imgH="152400" progId="Equation.DSMT4">
                  <p:embed/>
                </p:oleObj>
              </a:graphicData>
            </a:graphic>
          </p:graphicFrame>
          <p:graphicFrame>
            <p:nvGraphicFramePr>
              <p:cNvPr id="113" name="Object 59"/>
              <p:cNvGraphicFramePr>
                <a:graphicFrameLocks noChangeAspect="1"/>
              </p:cNvGraphicFramePr>
              <p:nvPr/>
            </p:nvGraphicFramePr>
            <p:xfrm>
              <a:off x="3181350" y="2455863"/>
              <a:ext cx="263525" cy="211137"/>
            </p:xfrm>
            <a:graphic>
              <a:graphicData uri="http://schemas.openxmlformats.org/presentationml/2006/ole">
                <p:oleObj spid="_x0000_s155664" name="Equation" r:id="rId17" imgW="203200" imgH="165100" progId="Equation.DSMT4">
                  <p:embed/>
                </p:oleObj>
              </a:graphicData>
            </a:graphic>
          </p:graphicFrame>
          <p:graphicFrame>
            <p:nvGraphicFramePr>
              <p:cNvPr id="114" name="Object 60"/>
              <p:cNvGraphicFramePr>
                <a:graphicFrameLocks noChangeAspect="1"/>
              </p:cNvGraphicFramePr>
              <p:nvPr/>
            </p:nvGraphicFramePr>
            <p:xfrm>
              <a:off x="2987675" y="3446463"/>
              <a:ext cx="514350" cy="211137"/>
            </p:xfrm>
            <a:graphic>
              <a:graphicData uri="http://schemas.openxmlformats.org/presentationml/2006/ole">
                <p:oleObj spid="_x0000_s155665" name="Equation" r:id="rId18" imgW="393700" imgH="165100" progId="Equation.DSMT4">
                  <p:embed/>
                </p:oleObj>
              </a:graphicData>
            </a:graphic>
          </p:graphicFrame>
          <p:sp>
            <p:nvSpPr>
              <p:cNvPr id="121" name="Rectangle 120"/>
              <p:cNvSpPr/>
              <p:nvPr/>
            </p:nvSpPr>
            <p:spPr bwMode="auto">
              <a:xfrm>
                <a:off x="3567112" y="2590800"/>
                <a:ext cx="2082800" cy="20701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sp>
            <p:nvSpPr>
              <p:cNvPr id="124" name="Freeform 123"/>
              <p:cNvSpPr/>
              <p:nvPr/>
            </p:nvSpPr>
            <p:spPr bwMode="auto">
              <a:xfrm>
                <a:off x="3567112" y="2590800"/>
                <a:ext cx="2082800" cy="2070100"/>
              </a:xfrm>
              <a:custGeom>
                <a:avLst/>
                <a:gdLst>
                  <a:gd name="connsiteX0" fmla="*/ 0 w 2082800"/>
                  <a:gd name="connsiteY0" fmla="*/ 990600 h 2070100"/>
                  <a:gd name="connsiteX1" fmla="*/ 1308100 w 2082800"/>
                  <a:gd name="connsiteY1" fmla="*/ 0 h 2070100"/>
                  <a:gd name="connsiteX2" fmla="*/ 2082800 w 2082800"/>
                  <a:gd name="connsiteY2" fmla="*/ 0 h 2070100"/>
                  <a:gd name="connsiteX3" fmla="*/ 2070100 w 2082800"/>
                  <a:gd name="connsiteY3" fmla="*/ 2057400 h 2070100"/>
                  <a:gd name="connsiteX4" fmla="*/ 0 w 2082800"/>
                  <a:gd name="connsiteY4" fmla="*/ 2070100 h 2070100"/>
                  <a:gd name="connsiteX5" fmla="*/ 0 w 2082800"/>
                  <a:gd name="connsiteY5" fmla="*/ 99060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2070100">
                    <a:moveTo>
                      <a:pt x="0" y="990600"/>
                    </a:moveTo>
                    <a:lnTo>
                      <a:pt x="1308100" y="0"/>
                    </a:lnTo>
                    <a:lnTo>
                      <a:pt x="2082800" y="0"/>
                    </a:lnTo>
                    <a:cubicBezTo>
                      <a:pt x="2078567" y="685800"/>
                      <a:pt x="2070100" y="2057400"/>
                      <a:pt x="2070100" y="2057400"/>
                    </a:cubicBezTo>
                    <a:lnTo>
                      <a:pt x="0" y="2070100"/>
                    </a:lnTo>
                    <a:lnTo>
                      <a:pt x="0" y="990600"/>
                    </a:lnTo>
                    <a:close/>
                  </a:path>
                </a:pathLst>
              </a:custGeom>
              <a:solidFill>
                <a:schemeClr val="accent4">
                  <a:lumMod val="40000"/>
                  <a:lumOff val="60000"/>
                </a:schemeClr>
              </a:solidFill>
              <a:ln w="1905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Arial" charset="0"/>
                </a:endParaRPr>
              </a:p>
            </p:txBody>
          </p:sp>
        </p:grpSp>
      </p:grpSp>
      <p:sp>
        <p:nvSpPr>
          <p:cNvPr id="126" name="Rectangle 4"/>
          <p:cNvSpPr>
            <a:spLocks noGrp="1" noChangeArrowheads="1"/>
          </p:cNvSpPr>
          <p:nvPr>
            <p:ph type="body" sz="half" idx="1"/>
          </p:nvPr>
        </p:nvSpPr>
        <p:spPr>
          <a:xfrm>
            <a:off x="762000" y="5213350"/>
            <a:ext cx="1981200" cy="577850"/>
          </a:xfrm>
        </p:spPr>
        <p:txBody>
          <a:bodyPr/>
          <a:lstStyle/>
          <a:p>
            <a:pPr>
              <a:spcBef>
                <a:spcPts val="360"/>
              </a:spcBef>
              <a:buNone/>
              <a:defRPr/>
            </a:pPr>
            <a:r>
              <a:rPr lang="en-US" altLang="zh-CN" sz="2200" b="1" dirty="0" smtClean="0">
                <a:solidFill>
                  <a:srgbClr val="008000"/>
                </a:solidFill>
                <a:ea typeface="SimSun" pitchFamily="2" charset="-122"/>
                <a:cs typeface="SimSun" pitchFamily="2" charset="-122"/>
              </a:rPr>
              <a:t>independent</a:t>
            </a:r>
            <a:r>
              <a:rPr lang="en-US" altLang="zh-CN" sz="2200" b="1" dirty="0" smtClean="0">
                <a:solidFill>
                  <a:srgbClr val="800000"/>
                </a:solidFill>
                <a:cs typeface="Arial"/>
              </a:rPr>
              <a:t>  </a:t>
            </a:r>
          </a:p>
        </p:txBody>
      </p:sp>
      <p:sp>
        <p:nvSpPr>
          <p:cNvPr id="127" name="Rectangle 4"/>
          <p:cNvSpPr txBox="1">
            <a:spLocks noChangeArrowheads="1"/>
          </p:cNvSpPr>
          <p:nvPr/>
        </p:nvSpPr>
        <p:spPr bwMode="auto">
          <a:xfrm>
            <a:off x="3276600" y="5257800"/>
            <a:ext cx="2743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tabLst/>
              <a:defRPr/>
            </a:pPr>
            <a:r>
              <a:rPr kumimoji="0" lang="en-US" altLang="zh-CN" sz="2200" b="1" i="0" u="none" strike="noStrike" kern="0" cap="none" spc="0" normalizeH="0" baseline="0" noProof="0" dirty="0" smtClean="0">
                <a:ln>
                  <a:noFill/>
                </a:ln>
                <a:solidFill>
                  <a:srgbClr val="008000"/>
                </a:solidFill>
                <a:effectLst/>
                <a:uLnTx/>
                <a:uFillTx/>
                <a:latin typeface="+mn-lt"/>
                <a:ea typeface="SimSun" pitchFamily="2" charset="-122"/>
                <a:cs typeface="SimSun" pitchFamily="2" charset="-122"/>
              </a:rPr>
              <a:t>linearly dependent</a:t>
            </a:r>
            <a:r>
              <a:rPr kumimoji="0" lang="en-US" altLang="zh-CN" sz="2200" b="1" i="0" u="none" strike="noStrike" kern="0" cap="none" spc="0" normalizeH="0" baseline="0" noProof="0" dirty="0" smtClean="0">
                <a:ln>
                  <a:noFill/>
                </a:ln>
                <a:solidFill>
                  <a:srgbClr val="008000"/>
                </a:solidFill>
                <a:effectLst/>
                <a:uLnTx/>
                <a:uFillTx/>
                <a:latin typeface="+mn-lt"/>
                <a:ea typeface="ＭＳ Ｐゴシック" charset="-128"/>
                <a:cs typeface="Arial"/>
              </a:rPr>
              <a:t>  </a:t>
            </a:r>
          </a:p>
        </p:txBody>
      </p:sp>
      <p:pic>
        <p:nvPicPr>
          <p:cNvPr id="37" name="Picture 36" descr="parameters.pdf"/>
          <p:cNvPicPr>
            <a:picLocks noChangeAspect="1"/>
          </p:cNvPicPr>
          <p:nvPr/>
        </p:nvPicPr>
        <mc:AlternateContent>
          <mc:Choice xmlns:ma="http://schemas.microsoft.com/office/mac/drawingml/2008/main" Requires="ma">
            <p:blipFill>
              <a:blip r:embed="rId19"/>
              <a:stretch>
                <a:fillRect/>
              </a:stretch>
            </p:blipFill>
          </mc:Choice>
          <mc:Fallback>
            <p:blipFill>
              <a:blip r:embed="rId20"/>
              <a:stretch>
                <a:fillRect/>
              </a:stretch>
            </p:blipFill>
          </mc:Fallback>
        </mc:AlternateContent>
        <p:spPr>
          <a:xfrm>
            <a:off x="6087105" y="2322576"/>
            <a:ext cx="2675895" cy="2478024"/>
          </a:xfrm>
          <a:prstGeom prst="rect">
            <a:avLst/>
          </a:prstGeom>
        </p:spPr>
      </p:pic>
      <p:sp>
        <p:nvSpPr>
          <p:cNvPr id="46" name="Rectangle 4"/>
          <p:cNvSpPr txBox="1">
            <a:spLocks noChangeArrowheads="1"/>
          </p:cNvSpPr>
          <p:nvPr/>
        </p:nvSpPr>
        <p:spPr bwMode="auto">
          <a:xfrm>
            <a:off x="6858000" y="5257800"/>
            <a:ext cx="1600200" cy="57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None/>
              <a:tabLst/>
              <a:defRPr/>
            </a:pPr>
            <a:r>
              <a:rPr kumimoji="0" lang="en-US" altLang="zh-CN" sz="2200" b="1" i="0" u="none" strike="noStrike" kern="0" cap="none" spc="0" normalizeH="0" baseline="0" noProof="0" dirty="0" smtClean="0">
                <a:ln>
                  <a:noFill/>
                </a:ln>
                <a:solidFill>
                  <a:srgbClr val="008000"/>
                </a:solidFill>
                <a:effectLst/>
                <a:uLnTx/>
                <a:uFillTx/>
                <a:latin typeface="+mn-lt"/>
                <a:ea typeface="SimSun" pitchFamily="2" charset="-122"/>
                <a:cs typeface="SimSun" pitchFamily="2" charset="-122"/>
              </a:rPr>
              <a:t>simulation</a:t>
            </a:r>
            <a:r>
              <a:rPr kumimoji="0" lang="en-US" altLang="zh-CN" sz="2200" b="1" i="0" u="none" strike="noStrike" kern="0" cap="none" spc="0" normalizeH="0" baseline="0" noProof="0" dirty="0" smtClean="0">
                <a:ln>
                  <a:noFill/>
                </a:ln>
                <a:solidFill>
                  <a:srgbClr val="800000"/>
                </a:solidFill>
                <a:effectLst/>
                <a:uLnTx/>
                <a:uFillTx/>
                <a:latin typeface="+mn-lt"/>
                <a:ea typeface="ＭＳ Ｐゴシック" charset="-128"/>
                <a:cs typeface="Arial"/>
              </a:rPr>
              <a:t>  </a:t>
            </a:r>
          </a:p>
        </p:txBody>
      </p:sp>
      <p:graphicFrame>
        <p:nvGraphicFramePr>
          <p:cNvPr id="155667" name="Object 19"/>
          <p:cNvGraphicFramePr>
            <a:graphicFrameLocks noChangeAspect="1"/>
          </p:cNvGraphicFramePr>
          <p:nvPr/>
        </p:nvGraphicFramePr>
        <p:xfrm>
          <a:off x="6921500" y="3498850"/>
          <a:ext cx="149225" cy="158750"/>
        </p:xfrm>
        <a:graphic>
          <a:graphicData uri="http://schemas.openxmlformats.org/presentationml/2006/ole">
            <p:oleObj spid="_x0000_s155667" name="Equation" r:id="rId21" imgW="139700" imgH="152400" progId="Equation.DSMT4">
              <p:embed/>
            </p:oleObj>
          </a:graphicData>
        </a:graphic>
      </p:graphicFrame>
      <p:graphicFrame>
        <p:nvGraphicFramePr>
          <p:cNvPr id="155668" name="Object 20"/>
          <p:cNvGraphicFramePr>
            <a:graphicFrameLocks noChangeAspect="1"/>
          </p:cNvGraphicFramePr>
          <p:nvPr/>
        </p:nvGraphicFramePr>
        <p:xfrm>
          <a:off x="6867525" y="4254500"/>
          <a:ext cx="149225" cy="158750"/>
        </p:xfrm>
        <a:graphic>
          <a:graphicData uri="http://schemas.openxmlformats.org/presentationml/2006/ole">
            <p:oleObj spid="_x0000_s155668" name="Equation" r:id="rId22" imgW="139700" imgH="1524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p:bldP spid="127" grpId="0" build="p"/>
      <p:bldP spid="46"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 name="Rectangle 2"/>
          <p:cNvSpPr>
            <a:spLocks noGrp="1" noChangeArrowheads="1"/>
          </p:cNvSpPr>
          <p:nvPr>
            <p:ph type="title"/>
          </p:nvPr>
        </p:nvSpPr>
        <p:spPr>
          <a:xfrm>
            <a:off x="457200" y="465138"/>
            <a:ext cx="8229600" cy="677862"/>
          </a:xfrm>
        </p:spPr>
        <p:txBody>
          <a:bodyPr/>
          <a:lstStyle/>
          <a:p>
            <a:pPr>
              <a:defRPr/>
            </a:pPr>
            <a:r>
              <a:rPr lang="en-US" sz="3200" b="1" dirty="0" smtClean="0">
                <a:solidFill>
                  <a:srgbClr val="A50021"/>
                </a:solidFill>
                <a:latin typeface="+mn-lt"/>
              </a:rPr>
              <a:t>Conclusions and Outlook</a:t>
            </a:r>
            <a:r>
              <a:rPr lang="en-US" sz="3200" b="1" dirty="0" smtClean="0">
                <a:solidFill>
                  <a:srgbClr val="A50021"/>
                </a:solidFill>
              </a:rPr>
              <a:t> </a:t>
            </a:r>
            <a:r>
              <a:rPr lang="en-US" sz="3200" b="1" dirty="0" smtClean="0">
                <a:solidFill>
                  <a:srgbClr val="A50021"/>
                </a:solidFill>
                <a:latin typeface="+mn-lt"/>
              </a:rPr>
              <a:t> </a:t>
            </a:r>
            <a:endParaRPr lang="en-US" sz="3200" b="1" dirty="0">
              <a:solidFill>
                <a:srgbClr val="A50021"/>
              </a:solidFill>
              <a:latin typeface="+mn-lt"/>
            </a:endParaRPr>
          </a:p>
        </p:txBody>
      </p:sp>
      <p:sp>
        <p:nvSpPr>
          <p:cNvPr id="327" name="Rectangle 4"/>
          <p:cNvSpPr txBox="1">
            <a:spLocks noChangeArrowheads="1"/>
          </p:cNvSpPr>
          <p:nvPr/>
        </p:nvSpPr>
        <p:spPr bwMode="auto">
          <a:xfrm>
            <a:off x="457200" y="1371600"/>
            <a:ext cx="78486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200" dirty="0" smtClean="0">
                <a:solidFill>
                  <a:srgbClr val="006600"/>
                </a:solidFill>
                <a:latin typeface="+mn-lt"/>
                <a:ea typeface="ＭＳ Ｐゴシック" charset="-128"/>
                <a:cs typeface="Arial"/>
              </a:rPr>
              <a:t>First automatic</a:t>
            </a:r>
            <a:r>
              <a:rPr kumimoji="0" lang="en-US" altLang="zh-CN" sz="22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lang="en-US" altLang="zh-CN" sz="2200" noProof="0" dirty="0" smtClean="0">
                <a:solidFill>
                  <a:srgbClr val="000000"/>
                </a:solidFill>
                <a:latin typeface="+mn-lt"/>
                <a:ea typeface="ＭＳ Ｐゴシック" charset="-128"/>
                <a:cs typeface="Arial"/>
              </a:rPr>
              <a:t>parameter-range identification </a:t>
            </a:r>
            <a:r>
              <a:rPr lang="en-US" altLang="zh-CN" sz="2200" noProof="0" dirty="0" smtClean="0">
                <a:solidFill>
                  <a:schemeClr val="tx2"/>
                </a:solidFill>
                <a:latin typeface="+mn-lt"/>
                <a:ea typeface="ＭＳ Ｐゴシック" charset="-128"/>
                <a:cs typeface="Arial"/>
              </a:rPr>
              <a:t>for CC</a:t>
            </a:r>
          </a:p>
          <a:p>
            <a:pPr marL="800100" lvl="1" indent="-342900" eaLnBrk="0" hangingPunct="0">
              <a:spcBef>
                <a:spcPts val="360"/>
              </a:spcBef>
              <a:buFont typeface="Lucida Grande"/>
              <a:buChar char="-"/>
              <a:defRPr/>
            </a:pPr>
            <a:r>
              <a:rPr lang="en-US" altLang="zh-CN" sz="2000" dirty="0" smtClean="0">
                <a:solidFill>
                  <a:schemeClr val="tx2"/>
                </a:solidFill>
                <a:latin typeface="+mn-lt"/>
                <a:ea typeface="ＭＳ Ｐゴシック" charset="-128"/>
                <a:cs typeface="Arial"/>
              </a:rPr>
              <a:t>Validated</a:t>
            </a:r>
            <a:r>
              <a:rPr lang="en-US" altLang="zh-CN" sz="2000" noProof="0" dirty="0" smtClean="0">
                <a:solidFill>
                  <a:schemeClr val="tx2"/>
                </a:solidFill>
                <a:latin typeface="+mn-lt"/>
                <a:ea typeface="ＭＳ Ｐゴシック" charset="-128"/>
                <a:cs typeface="Arial"/>
              </a:rPr>
              <a:t> </a:t>
            </a:r>
            <a:r>
              <a:rPr lang="en-US" altLang="zh-CN" sz="2000" noProof="0" dirty="0" smtClean="0">
                <a:latin typeface="+mn-lt"/>
                <a:ea typeface="ＭＳ Ｐゴシック" charset="-128"/>
                <a:cs typeface="Arial"/>
              </a:rPr>
              <a:t>both </a:t>
            </a:r>
            <a:r>
              <a:rPr lang="en-US" altLang="zh-CN" sz="2000" dirty="0" smtClean="0">
                <a:latin typeface="+mn-lt"/>
                <a:ea typeface="ＭＳ Ｐゴシック" charset="-128"/>
                <a:cs typeface="Arial"/>
              </a:rPr>
              <a:t>in</a:t>
            </a:r>
            <a:r>
              <a:rPr lang="en-US" altLang="zh-CN" sz="2000" noProof="0" dirty="0" smtClean="0">
                <a:latin typeface="+mn-lt"/>
                <a:ea typeface="ＭＳ Ｐゴシック" charset="-128"/>
                <a:cs typeface="Arial"/>
              </a:rPr>
              <a:t> </a:t>
            </a:r>
            <a:r>
              <a:rPr lang="en-US" altLang="zh-CN" sz="2000" noProof="0" dirty="0" smtClean="0">
                <a:solidFill>
                  <a:srgbClr val="800000"/>
                </a:solidFill>
                <a:latin typeface="+mn-lt"/>
                <a:ea typeface="ＭＳ Ｐゴシック" charset="-128"/>
                <a:cs typeface="Arial"/>
              </a:rPr>
              <a:t>MCM</a:t>
            </a:r>
            <a:r>
              <a:rPr lang="en-US" altLang="zh-CN" sz="2000" noProof="0" dirty="0" smtClean="0">
                <a:solidFill>
                  <a:schemeClr val="tx2"/>
                </a:solidFill>
                <a:latin typeface="+mn-lt"/>
                <a:ea typeface="ＭＳ Ｐゴシック" charset="-128"/>
                <a:cs typeface="Arial"/>
              </a:rPr>
              <a:t> </a:t>
            </a:r>
            <a:r>
              <a:rPr lang="en-US" altLang="zh-CN" sz="2000" noProof="0" dirty="0" smtClean="0">
                <a:solidFill>
                  <a:srgbClr val="000000"/>
                </a:solidFill>
                <a:latin typeface="+mn-lt"/>
                <a:ea typeface="ＭＳ Ｐゴシック" charset="-128"/>
                <a:cs typeface="Arial"/>
              </a:rPr>
              <a:t>and</a:t>
            </a:r>
            <a:r>
              <a:rPr lang="en-US" altLang="zh-CN" sz="2000" noProof="0" dirty="0" smtClean="0">
                <a:solidFill>
                  <a:schemeClr val="tx2"/>
                </a:solidFill>
                <a:latin typeface="+mn-lt"/>
                <a:ea typeface="ＭＳ Ｐゴシック" charset="-128"/>
                <a:cs typeface="Arial"/>
              </a:rPr>
              <a:t> </a:t>
            </a:r>
            <a:r>
              <a:rPr lang="en-US" altLang="zh-CN" sz="2000" noProof="0" dirty="0" smtClean="0">
                <a:solidFill>
                  <a:srgbClr val="800000"/>
                </a:solidFill>
                <a:latin typeface="+mn-lt"/>
                <a:ea typeface="ＭＳ Ｐゴシック" charset="-128"/>
                <a:cs typeface="Arial"/>
              </a:rPr>
              <a:t>MRM</a:t>
            </a:r>
          </a:p>
          <a:p>
            <a:pPr marL="800100" lvl="1" indent="-342900" eaLnBrk="0" hangingPunct="0">
              <a:spcBef>
                <a:spcPts val="360"/>
              </a:spcBef>
              <a:buFont typeface="Lucida Grande"/>
              <a:buChar char="-"/>
              <a:defRPr/>
            </a:pPr>
            <a:r>
              <a:rPr kumimoji="0" lang="en-US" altLang="zh-CN" sz="2000" b="1" i="0" u="none" strike="noStrike" kern="0" cap="none" spc="0" normalizeH="0" baseline="0" dirty="0" smtClean="0">
                <a:ln>
                  <a:noFill/>
                </a:ln>
                <a:solidFill>
                  <a:schemeClr val="tx2"/>
                </a:solidFill>
                <a:effectLst/>
                <a:uLnTx/>
                <a:uFillTx/>
                <a:latin typeface="+mn-lt"/>
                <a:ea typeface="ＭＳ Ｐゴシック" charset="-128"/>
                <a:cs typeface="Arial"/>
              </a:rPr>
              <a:t>Can be validated </a:t>
            </a:r>
            <a:r>
              <a:rPr lang="en-US" altLang="zh-CN" sz="2000" kern="0" dirty="0" smtClean="0">
                <a:latin typeface="+mn-lt"/>
                <a:ea typeface="ＭＳ Ｐゴシック" charset="-128"/>
                <a:cs typeface="Arial"/>
              </a:rPr>
              <a:t>experimentally as for </a:t>
            </a:r>
            <a:r>
              <a:rPr lang="en-US" altLang="zh-CN" sz="2000" kern="0" dirty="0" smtClean="0">
                <a:solidFill>
                  <a:srgbClr val="800000"/>
                </a:solidFill>
                <a:latin typeface="+mn-lt"/>
                <a:ea typeface="ＭＳ Ｐゴシック" charset="-128"/>
                <a:cs typeface="Arial"/>
              </a:rPr>
              <a:t>ischemia </a:t>
            </a:r>
            <a:endParaRPr kumimoji="0" lang="en-US" altLang="zh-CN" sz="2000" b="1" i="0" u="none" strike="noStrike" kern="0" cap="none" spc="0" normalizeH="0" baseline="0" noProof="0" dirty="0" smtClean="0">
              <a:ln>
                <a:noFill/>
              </a:ln>
              <a:solidFill>
                <a:srgbClr val="800000"/>
              </a:solidFill>
              <a:effectLst/>
              <a:uLnTx/>
              <a:uFillTx/>
              <a:latin typeface="+mn-lt"/>
              <a:ea typeface="ＭＳ Ｐゴシック" charset="-128"/>
              <a:cs typeface="Arial"/>
            </a:endParaRPr>
          </a:p>
        </p:txBody>
      </p:sp>
      <p:sp>
        <p:nvSpPr>
          <p:cNvPr id="132" name="Rectangle 4"/>
          <p:cNvSpPr txBox="1">
            <a:spLocks noChangeArrowheads="1"/>
          </p:cNvSpPr>
          <p:nvPr/>
        </p:nvSpPr>
        <p:spPr bwMode="auto">
          <a:xfrm>
            <a:off x="609600" y="2810930"/>
            <a:ext cx="8001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360"/>
              </a:spcBef>
              <a:spcAft>
                <a:spcPct val="0"/>
              </a:spcAft>
              <a:buClrTx/>
              <a:buSzTx/>
              <a:buFontTx/>
              <a:buChar char="•"/>
              <a:tabLst/>
              <a:defRPr/>
            </a:pPr>
            <a:r>
              <a:rPr lang="en-US" altLang="zh-CN" sz="2200" dirty="0" smtClean="0">
                <a:solidFill>
                  <a:srgbClr val="006600"/>
                </a:solidFill>
                <a:latin typeface="+mn-lt"/>
                <a:ea typeface="ＭＳ Ｐゴシック" charset="-128"/>
                <a:cs typeface="Arial"/>
              </a:rPr>
              <a:t>Moving towards</a:t>
            </a:r>
            <a:r>
              <a:rPr kumimoji="0" lang="en-US" altLang="zh-CN" sz="2200" b="1" i="0" u="none" strike="noStrike" kern="1200" cap="none" spc="0" normalizeH="0" baseline="0" noProof="0" dirty="0" smtClean="0">
                <a:ln>
                  <a:noFill/>
                </a:ln>
                <a:solidFill>
                  <a:srgbClr val="006600"/>
                </a:solidFill>
                <a:effectLst/>
                <a:uLnTx/>
                <a:uFillTx/>
                <a:latin typeface="+mn-lt"/>
                <a:ea typeface="ＭＳ Ｐゴシック" charset="-128"/>
                <a:cs typeface="Arial"/>
              </a:rPr>
              <a:t> </a:t>
            </a:r>
            <a:r>
              <a:rPr lang="en-US" altLang="zh-CN" sz="2200" noProof="0" dirty="0" smtClean="0">
                <a:solidFill>
                  <a:srgbClr val="000000"/>
                </a:solidFill>
                <a:latin typeface="+mn-lt"/>
                <a:ea typeface="ＭＳ Ｐゴシック" charset="-128"/>
                <a:cs typeface="Arial"/>
              </a:rPr>
              <a:t>2D/3D </a:t>
            </a:r>
            <a:r>
              <a:rPr lang="en-US" altLang="zh-CN" sz="2200" dirty="0" smtClean="0">
                <a:solidFill>
                  <a:schemeClr val="tx2"/>
                </a:solidFill>
                <a:latin typeface="+mn-lt"/>
                <a:ea typeface="ＭＳ Ｐゴシック" charset="-128"/>
                <a:cs typeface="Arial"/>
              </a:rPr>
              <a:t>parameter-range identification</a:t>
            </a:r>
            <a:endParaRPr lang="en-US" altLang="zh-CN" sz="2000" noProof="0" dirty="0" smtClean="0">
              <a:solidFill>
                <a:srgbClr val="800000"/>
              </a:solidFill>
              <a:latin typeface="+mn-lt"/>
              <a:ea typeface="ＭＳ Ｐゴシック" charset="-128"/>
              <a:cs typeface="Arial"/>
            </a:endParaRPr>
          </a:p>
          <a:p>
            <a:pPr marL="800100" lvl="1" indent="-342900" eaLnBrk="0" hangingPunct="0">
              <a:spcBef>
                <a:spcPts val="360"/>
              </a:spcBef>
              <a:buFont typeface="Lucida Grande"/>
              <a:buChar char="-"/>
              <a:defRPr/>
            </a:pPr>
            <a:r>
              <a:rPr lang="en-US" altLang="zh-CN" sz="2000" kern="0" dirty="0" smtClean="0">
                <a:solidFill>
                  <a:schemeClr val="tx2"/>
                </a:solidFill>
                <a:latin typeface="+mn-lt"/>
                <a:ea typeface="ＭＳ Ｐゴシック" charset="-128"/>
                <a:cs typeface="Arial"/>
              </a:rPr>
              <a:t>Use</a:t>
            </a:r>
            <a:r>
              <a:rPr kumimoji="0" lang="en-US" altLang="zh-CN" sz="2000" b="1" i="0" u="none" strike="noStrike" kern="0" cap="none" spc="0" normalizeH="0" baseline="0" dirty="0" smtClean="0">
                <a:ln>
                  <a:noFill/>
                </a:ln>
                <a:solidFill>
                  <a:schemeClr val="tx2"/>
                </a:solidFill>
                <a:effectLst/>
                <a:uLnTx/>
                <a:uFillTx/>
                <a:latin typeface="+mn-lt"/>
                <a:ea typeface="ＭＳ Ｐゴシック" charset="-128"/>
                <a:cs typeface="Arial"/>
              </a:rPr>
              <a:t> </a:t>
            </a:r>
            <a:r>
              <a:rPr lang="en-US" altLang="zh-CN" sz="2000" kern="0" dirty="0" smtClean="0">
                <a:solidFill>
                  <a:srgbClr val="000000"/>
                </a:solidFill>
                <a:ea typeface="ＭＳ Ｐゴシック" charset="-128"/>
                <a:cs typeface="Arial"/>
              </a:rPr>
              <a:t>PS</a:t>
            </a:r>
            <a:r>
              <a:rPr lang="en-US" altLang="zh-CN" sz="2000" kern="0" dirty="0" smtClean="0">
                <a:solidFill>
                  <a:srgbClr val="800000"/>
                </a:solidFill>
                <a:ea typeface="ＭＳ Ｐゴシック" charset="-128"/>
                <a:cs typeface="Arial"/>
              </a:rPr>
              <a:t> </a:t>
            </a:r>
            <a:r>
              <a:rPr lang="en-US" altLang="zh-CN" sz="2000" kern="0" dirty="0" smtClean="0">
                <a:solidFill>
                  <a:srgbClr val="000000"/>
                </a:solidFill>
                <a:ea typeface="ＭＳ Ｐゴシック" charset="-128"/>
                <a:cs typeface="Arial"/>
              </a:rPr>
              <a:t>partitioning, </a:t>
            </a:r>
            <a:r>
              <a:rPr lang="en-US" altLang="zh-CN" sz="2000" kern="0" dirty="0" smtClean="0">
                <a:ea typeface="ＭＳ Ｐゴシック" charset="-128"/>
                <a:cs typeface="Arial"/>
              </a:rPr>
              <a:t>simulation and </a:t>
            </a:r>
            <a:r>
              <a:rPr lang="en-US" altLang="zh-CN" sz="2000" kern="0" dirty="0" smtClean="0">
                <a:latin typeface="+mn-lt"/>
                <a:ea typeface="ＭＳ Ｐゴシック" charset="-128"/>
                <a:cs typeface="Arial"/>
              </a:rPr>
              <a:t>curvature analysis</a:t>
            </a:r>
          </a:p>
        </p:txBody>
      </p:sp>
      <p:pic>
        <p:nvPicPr>
          <p:cNvPr id="8" name="Picture 7" descr="spiral_group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04800" y="3505200"/>
            <a:ext cx="2473163" cy="2362200"/>
          </a:xfrm>
          <a:prstGeom prst="rect">
            <a:avLst/>
          </a:prstGeom>
        </p:spPr>
      </p:pic>
      <p:pic>
        <p:nvPicPr>
          <p:cNvPr id="12" name="Picture 11" descr="cs3.contour.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723119" y="3863109"/>
            <a:ext cx="2070064" cy="1789545"/>
          </a:xfrm>
          <a:prstGeom prst="rect">
            <a:avLst/>
          </a:prstGeom>
        </p:spPr>
      </p:pic>
      <p:pic>
        <p:nvPicPr>
          <p:cNvPr id="13" name="Picture 12" descr="cs3.sim.frame.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513960" y="3844041"/>
            <a:ext cx="2135521" cy="1898091"/>
          </a:xfrm>
          <a:prstGeom prst="rect">
            <a:avLst/>
          </a:prstGeom>
        </p:spPr>
      </p:pic>
      <p:pic>
        <p:nvPicPr>
          <p:cNvPr id="14" name="Picture 13" descr="cs3.curvature.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6845445" y="3886200"/>
            <a:ext cx="2222355" cy="1646382"/>
          </a:xfrm>
          <a:prstGeom prst="rect">
            <a:avLst/>
          </a:prstGeom>
        </p:spPr>
      </p:pic>
      <p:cxnSp>
        <p:nvCxnSpPr>
          <p:cNvPr id="15" name="Straight Arrow Connector 14"/>
          <p:cNvCxnSpPr/>
          <p:nvPr/>
        </p:nvCxnSpPr>
        <p:spPr bwMode="auto">
          <a:xfrm rot="10800000" flipV="1">
            <a:off x="1143000" y="4648200"/>
            <a:ext cx="1447800" cy="2"/>
          </a:xfrm>
          <a:prstGeom prst="straightConnector1">
            <a:avLst/>
          </a:prstGeom>
          <a:noFill/>
          <a:ln w="31750" cap="flat" cmpd="sng" algn="ctr">
            <a:solidFill>
              <a:schemeClr val="tx1"/>
            </a:solidFill>
            <a:prstDash val="solid"/>
            <a:round/>
            <a:headEnd type="arrow" w="med" len="med"/>
            <a:tailEnd type="none"/>
          </a:ln>
          <a:effectLst/>
        </p:spPr>
      </p:cxnSp>
      <p:cxnSp>
        <p:nvCxnSpPr>
          <p:cNvPr id="17" name="Straight Arrow Connector 16"/>
          <p:cNvCxnSpPr/>
          <p:nvPr/>
        </p:nvCxnSpPr>
        <p:spPr bwMode="auto">
          <a:xfrm rot="10800000" flipV="1">
            <a:off x="3886200" y="4648200"/>
            <a:ext cx="1904999" cy="2"/>
          </a:xfrm>
          <a:prstGeom prst="straightConnector1">
            <a:avLst/>
          </a:prstGeom>
          <a:noFill/>
          <a:ln w="31750" cap="flat" cmpd="sng" algn="ctr">
            <a:solidFill>
              <a:schemeClr val="tx1"/>
            </a:solidFill>
            <a:prstDash val="solid"/>
            <a:round/>
            <a:headEnd type="arrow" w="med" len="med"/>
            <a:tailEnd type="none"/>
          </a:ln>
          <a:effectLst/>
        </p:spPr>
      </p:cxnSp>
      <p:cxnSp>
        <p:nvCxnSpPr>
          <p:cNvPr id="18" name="Straight Arrow Connector 17"/>
          <p:cNvCxnSpPr/>
          <p:nvPr/>
        </p:nvCxnSpPr>
        <p:spPr bwMode="auto">
          <a:xfrm rot="10800000" flipV="1">
            <a:off x="6096000" y="4648200"/>
            <a:ext cx="1447800" cy="2"/>
          </a:xfrm>
          <a:prstGeom prst="straightConnector1">
            <a:avLst/>
          </a:prstGeom>
          <a:noFill/>
          <a:ln w="31750" cap="flat" cmpd="sng" algn="ctr">
            <a:solidFill>
              <a:schemeClr val="tx1"/>
            </a:solidFill>
            <a:prstDash val="solid"/>
            <a:round/>
            <a:headEnd type="arrow" w="med" len="med"/>
            <a:tailEnd type="non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327"/>
                                        </p:tgtEl>
                                        <p:attrNameLst>
                                          <p:attrName>style.opacity</p:attrName>
                                        </p:attrNameLst>
                                      </p:cBhvr>
                                      <p:to>
                                        <p:strVal val="0.5"/>
                                      </p:to>
                                    </p:set>
                                    <p:animEffect filter="image" prLst="opacity: 0.5">
                                      <p:cBhvr rctx="IE">
                                        <p:cTn id="7" dur="indefinite"/>
                                        <p:tgtEl>
                                          <p:spTgt spid="3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rctx="PPT">
                                        <p:cTn id="17" dur="indefinite"/>
                                        <p:tgtEl>
                                          <p:spTgt spid="8"/>
                                        </p:tgtEl>
                                        <p:attrNameLst>
                                          <p:attrName>style.opacity</p:attrName>
                                        </p:attrNameLst>
                                      </p:cBhvr>
                                      <p:to>
                                        <p:strVal val="0.5"/>
                                      </p:to>
                                    </p:set>
                                    <p:animEffect filter="image" prLst="opacity: 0.5">
                                      <p:cBhvr rctx="IE">
                                        <p:cTn id="18" dur="indefinite"/>
                                        <p:tgtEl>
                                          <p:spTgt spid="8"/>
                                        </p:tgtEl>
                                      </p:cBhvr>
                                    </p:animEffec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3"/>
                                        </p:tgtEl>
                                        <p:attrNameLst>
                                          <p:attrName>style.opacity</p:attrName>
                                        </p:attrNameLst>
                                      </p:cBhvr>
                                      <p:to>
                                        <p:strVal val="0.5"/>
                                      </p:to>
                                    </p:set>
                                    <p:animEffect filter="image" prLst="opacity: 0.5">
                                      <p:cBhvr rctx="IE">
                                        <p:cTn id="27" dur="indefinite"/>
                                        <p:tgtEl>
                                          <p:spTgt spid="13"/>
                                        </p:tgtEl>
                                      </p:cBhvr>
                                    </p:animEffect>
                                  </p:childTnLst>
                                </p:cTn>
                              </p:par>
                              <p:par>
                                <p:cTn id="28" presetID="9" presetClass="emph" presetSubtype="0" nodeType="withEffect">
                                  <p:stCondLst>
                                    <p:cond delay="0"/>
                                  </p:stCondLst>
                                  <p:childTnLst>
                                    <p:set>
                                      <p:cBhvr rctx="PPT">
                                        <p:cTn id="29" dur="indefinite"/>
                                        <p:tgtEl>
                                          <p:spTgt spid="15"/>
                                        </p:tgtEl>
                                        <p:attrNameLst>
                                          <p:attrName>style.opacity</p:attrName>
                                        </p:attrNameLst>
                                      </p:cBhvr>
                                      <p:to>
                                        <p:strVal val="0.5"/>
                                      </p:to>
                                    </p:set>
                                    <p:animEffect filter="image" prLst="opacity: 0.5">
                                      <p:cBhvr rctx="IE">
                                        <p:cTn id="30" dur="indefinite"/>
                                        <p:tgtEl>
                                          <p:spTgt spid="15"/>
                                        </p:tgtEl>
                                      </p:cBhvr>
                                    </p:animEffec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12"/>
                                        </p:tgtEl>
                                        <p:attrNameLst>
                                          <p:attrName>style.opacity</p:attrName>
                                        </p:attrNameLst>
                                      </p:cBhvr>
                                      <p:to>
                                        <p:strVal val="0.5"/>
                                      </p:to>
                                    </p:set>
                                    <p:animEffect filter="image" prLst="opacity: 0.5">
                                      <p:cBhvr rctx="IE">
                                        <p:cTn id="39" dur="indefinite"/>
                                        <p:tgtEl>
                                          <p:spTgt spid="12"/>
                                        </p:tgtEl>
                                      </p:cBhvr>
                                    </p:animEffect>
                                  </p:childTnLst>
                                </p:cTn>
                              </p:par>
                              <p:par>
                                <p:cTn id="40" presetID="9" presetClass="emph" presetSubtype="0" nodeType="withEffect">
                                  <p:stCondLst>
                                    <p:cond delay="0"/>
                                  </p:stCondLst>
                                  <p:childTnLst>
                                    <p:set>
                                      <p:cBhvr rctx="PPT">
                                        <p:cTn id="41" dur="indefinite"/>
                                        <p:tgtEl>
                                          <p:spTgt spid="17"/>
                                        </p:tgtEl>
                                        <p:attrNameLst>
                                          <p:attrName>style.opacity</p:attrName>
                                        </p:attrNameLst>
                                      </p:cBhvr>
                                      <p:to>
                                        <p:strVal val="0.5"/>
                                      </p:to>
                                    </p:set>
                                    <p:animEffect filter="image" prLst="opacity: 0.5">
                                      <p:cBhvr rctx="IE">
                                        <p:cTn id="42" dur="indefinite"/>
                                        <p:tgtEl>
                                          <p:spTgt spid="17"/>
                                        </p:tgtEl>
                                      </p:cBhvr>
                                    </p:animEffec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132"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49" name="Rectangle 2"/>
          <p:cNvSpPr txBox="1">
            <a:spLocks noChangeArrowheads="1"/>
          </p:cNvSpPr>
          <p:nvPr/>
        </p:nvSpPr>
        <p:spPr bwMode="auto">
          <a:xfrm>
            <a:off x="673100" y="76200"/>
            <a:ext cx="8229600" cy="850900"/>
          </a:xfrm>
          <a:prstGeom prst="rect">
            <a:avLst/>
          </a:prstGeom>
          <a:noFill/>
          <a:ln w="9525">
            <a:noFill/>
            <a:miter lim="800000"/>
            <a:headEnd/>
            <a:tailEnd/>
          </a:ln>
        </p:spPr>
        <p:txBody>
          <a:bodyPr anchor="ctr">
            <a:prstTxWarp prst="textNoShape">
              <a:avLst/>
            </a:prstTxWarp>
          </a:bodyPr>
          <a:lstStyle/>
          <a:p>
            <a:pPr algn="ctr"/>
            <a:r>
              <a:rPr lang="it-IT" sz="3200">
                <a:solidFill>
                  <a:srgbClr val="A50021"/>
                </a:solidFill>
              </a:rPr>
              <a:t>From Resistances to Conductances</a:t>
            </a:r>
          </a:p>
        </p:txBody>
      </p:sp>
      <p:cxnSp>
        <p:nvCxnSpPr>
          <p:cNvPr id="34850" name="Straight Arrow Connector 8"/>
          <p:cNvCxnSpPr>
            <a:cxnSpLocks noChangeShapeType="1"/>
          </p:cNvCxnSpPr>
          <p:nvPr/>
        </p:nvCxnSpPr>
        <p:spPr bwMode="auto">
          <a:xfrm flipV="1">
            <a:off x="762000" y="6019800"/>
            <a:ext cx="7848600" cy="0"/>
          </a:xfrm>
          <a:prstGeom prst="straightConnector1">
            <a:avLst/>
          </a:prstGeom>
          <a:noFill/>
          <a:ln w="25400">
            <a:solidFill>
              <a:schemeClr val="tx2"/>
            </a:solidFill>
            <a:round/>
            <a:headEnd/>
            <a:tailEnd type="arrow" w="med" len="med"/>
          </a:ln>
        </p:spPr>
      </p:cxnSp>
      <p:grpSp>
        <p:nvGrpSpPr>
          <p:cNvPr id="2" name="Group 67"/>
          <p:cNvGrpSpPr>
            <a:grpSpLocks/>
          </p:cNvGrpSpPr>
          <p:nvPr/>
        </p:nvGrpSpPr>
        <p:grpSpPr bwMode="auto">
          <a:xfrm>
            <a:off x="3525838" y="5449888"/>
            <a:ext cx="436562" cy="1179512"/>
            <a:chOff x="3525885" y="5421312"/>
            <a:chExt cx="436515" cy="1179513"/>
          </a:xfrm>
        </p:grpSpPr>
        <p:cxnSp>
          <p:nvCxnSpPr>
            <p:cNvPr id="34874" name="Straight Connector 10"/>
            <p:cNvCxnSpPr>
              <a:cxnSpLocks noChangeShapeType="1"/>
            </p:cNvCxnSpPr>
            <p:nvPr/>
          </p:nvCxnSpPr>
          <p:spPr bwMode="auto">
            <a:xfrm rot="5400000">
              <a:off x="3497286" y="6072187"/>
              <a:ext cx="495300" cy="1588"/>
            </a:xfrm>
            <a:prstGeom prst="line">
              <a:avLst/>
            </a:prstGeom>
            <a:noFill/>
            <a:ln w="25400">
              <a:solidFill>
                <a:schemeClr val="tx2"/>
              </a:solidFill>
              <a:round/>
              <a:headEnd/>
              <a:tailEnd type="triangle" w="lg" len="lg"/>
            </a:ln>
          </p:spPr>
        </p:cxnSp>
        <p:graphicFrame>
          <p:nvGraphicFramePr>
            <p:cNvPr id="34847" name="Object 31"/>
            <p:cNvGraphicFramePr>
              <a:graphicFrameLocks noChangeAspect="1"/>
            </p:cNvGraphicFramePr>
            <p:nvPr/>
          </p:nvGraphicFramePr>
          <p:xfrm>
            <a:off x="3588584" y="5421312"/>
            <a:ext cx="314290" cy="387350"/>
          </p:xfrm>
          <a:graphic>
            <a:graphicData uri="http://schemas.openxmlformats.org/presentationml/2006/ole">
              <p:oleObj spid="_x0000_s157727" name="Equation" r:id="rId3" imgW="165100" imgH="203200" progId="Equation.DSMT4">
                <p:embed/>
              </p:oleObj>
            </a:graphicData>
          </a:graphic>
        </p:graphicFrame>
        <p:graphicFrame>
          <p:nvGraphicFramePr>
            <p:cNvPr id="34848" name="Object 32"/>
            <p:cNvGraphicFramePr>
              <a:graphicFrameLocks noChangeAspect="1"/>
            </p:cNvGraphicFramePr>
            <p:nvPr/>
          </p:nvGraphicFramePr>
          <p:xfrm>
            <a:off x="3525885" y="6310312"/>
            <a:ext cx="436515" cy="290513"/>
          </p:xfrm>
          <a:graphic>
            <a:graphicData uri="http://schemas.openxmlformats.org/presentationml/2006/ole">
              <p:oleObj spid="_x0000_s157728" name="Equation" r:id="rId4" imgW="228600" imgH="152400" progId="Equation.DSMT4">
                <p:embed/>
              </p:oleObj>
            </a:graphicData>
          </a:graphic>
        </p:graphicFrame>
      </p:grpSp>
      <p:graphicFrame>
        <p:nvGraphicFramePr>
          <p:cNvPr id="34818" name="Object 2"/>
          <p:cNvGraphicFramePr>
            <a:graphicFrameLocks noChangeAspect="1"/>
          </p:cNvGraphicFramePr>
          <p:nvPr/>
        </p:nvGraphicFramePr>
        <p:xfrm>
          <a:off x="8674100" y="5880100"/>
          <a:ext cx="241300" cy="241300"/>
        </p:xfrm>
        <a:graphic>
          <a:graphicData uri="http://schemas.openxmlformats.org/presentationml/2006/ole">
            <p:oleObj spid="_x0000_s157698" name="Equation" r:id="rId5" imgW="127000" imgH="127000" progId="Equation.DSMT4">
              <p:embed/>
            </p:oleObj>
          </a:graphicData>
        </a:graphic>
      </p:graphicFrame>
      <p:grpSp>
        <p:nvGrpSpPr>
          <p:cNvPr id="3" name="Group 68"/>
          <p:cNvGrpSpPr>
            <a:grpSpLocks/>
          </p:cNvGrpSpPr>
          <p:nvPr/>
        </p:nvGrpSpPr>
        <p:grpSpPr bwMode="auto">
          <a:xfrm>
            <a:off x="7951788" y="5437188"/>
            <a:ext cx="582612" cy="1192212"/>
            <a:chOff x="7951852" y="5437187"/>
            <a:chExt cx="582548" cy="1192213"/>
          </a:xfrm>
        </p:grpSpPr>
        <p:cxnSp>
          <p:nvCxnSpPr>
            <p:cNvPr id="34873" name="Straight Connector 26"/>
            <p:cNvCxnSpPr>
              <a:cxnSpLocks noChangeShapeType="1"/>
            </p:cNvCxnSpPr>
            <p:nvPr/>
          </p:nvCxnSpPr>
          <p:spPr bwMode="auto">
            <a:xfrm rot="5400000">
              <a:off x="7996269" y="6088061"/>
              <a:ext cx="495300" cy="1588"/>
            </a:xfrm>
            <a:prstGeom prst="line">
              <a:avLst/>
            </a:prstGeom>
            <a:noFill/>
            <a:ln w="25400">
              <a:solidFill>
                <a:schemeClr val="tx2"/>
              </a:solidFill>
              <a:round/>
              <a:headEnd/>
              <a:tailEnd type="triangle" w="lg" len="lg"/>
            </a:ln>
          </p:spPr>
        </p:cxnSp>
        <p:graphicFrame>
          <p:nvGraphicFramePr>
            <p:cNvPr id="34845" name="Object 29"/>
            <p:cNvGraphicFramePr>
              <a:graphicFrameLocks noChangeAspect="1"/>
            </p:cNvGraphicFramePr>
            <p:nvPr/>
          </p:nvGraphicFramePr>
          <p:xfrm>
            <a:off x="8075663" y="5437187"/>
            <a:ext cx="338100" cy="387350"/>
          </p:xfrm>
          <a:graphic>
            <a:graphicData uri="http://schemas.openxmlformats.org/presentationml/2006/ole">
              <p:oleObj spid="_x0000_s157725" name="Equation" r:id="rId6" imgW="177800" imgH="203200" progId="Equation.DSMT4">
                <p:embed/>
              </p:oleObj>
            </a:graphicData>
          </a:graphic>
        </p:graphicFrame>
        <p:graphicFrame>
          <p:nvGraphicFramePr>
            <p:cNvPr id="34846" name="Object 30"/>
            <p:cNvGraphicFramePr>
              <a:graphicFrameLocks noChangeAspect="1"/>
            </p:cNvGraphicFramePr>
            <p:nvPr/>
          </p:nvGraphicFramePr>
          <p:xfrm>
            <a:off x="7951852" y="6313487"/>
            <a:ext cx="582548" cy="315913"/>
          </p:xfrm>
          <a:graphic>
            <a:graphicData uri="http://schemas.openxmlformats.org/presentationml/2006/ole">
              <p:oleObj spid="_x0000_s157726" name="Equation" r:id="rId7" imgW="304800" imgH="165100" progId="Equation.DSMT4">
                <p:embed/>
              </p:oleObj>
            </a:graphicData>
          </a:graphic>
        </p:graphicFrame>
      </p:grpSp>
      <p:grpSp>
        <p:nvGrpSpPr>
          <p:cNvPr id="4" name="Group 69"/>
          <p:cNvGrpSpPr>
            <a:grpSpLocks/>
          </p:cNvGrpSpPr>
          <p:nvPr/>
        </p:nvGrpSpPr>
        <p:grpSpPr bwMode="auto">
          <a:xfrm>
            <a:off x="5959475" y="5438775"/>
            <a:ext cx="898525" cy="1181100"/>
            <a:chOff x="5959573" y="5438775"/>
            <a:chExt cx="898427" cy="1181100"/>
          </a:xfrm>
        </p:grpSpPr>
        <p:cxnSp>
          <p:nvCxnSpPr>
            <p:cNvPr id="34872" name="Straight Connector 23"/>
            <p:cNvCxnSpPr>
              <a:cxnSpLocks noChangeShapeType="1"/>
            </p:cNvCxnSpPr>
            <p:nvPr/>
          </p:nvCxnSpPr>
          <p:spPr bwMode="auto">
            <a:xfrm rot="5400000">
              <a:off x="6161136" y="6090442"/>
              <a:ext cx="495300" cy="1588"/>
            </a:xfrm>
            <a:prstGeom prst="line">
              <a:avLst/>
            </a:prstGeom>
            <a:noFill/>
            <a:ln w="25400">
              <a:solidFill>
                <a:schemeClr val="tx2"/>
              </a:solidFill>
              <a:round/>
              <a:headEnd/>
              <a:tailEnd type="triangle" w="lg" len="lg"/>
            </a:ln>
          </p:spPr>
        </p:cxnSp>
        <p:graphicFrame>
          <p:nvGraphicFramePr>
            <p:cNvPr id="34843" name="Object 27"/>
            <p:cNvGraphicFramePr>
              <a:graphicFrameLocks noChangeAspect="1"/>
            </p:cNvGraphicFramePr>
            <p:nvPr/>
          </p:nvGraphicFramePr>
          <p:xfrm>
            <a:off x="6251641" y="5438775"/>
            <a:ext cx="314291" cy="387350"/>
          </p:xfrm>
          <a:graphic>
            <a:graphicData uri="http://schemas.openxmlformats.org/presentationml/2006/ole">
              <p:oleObj spid="_x0000_s157723" name="Equation" r:id="rId8" imgW="165100" imgH="203200" progId="Equation.DSMT4">
                <p:embed/>
              </p:oleObj>
            </a:graphicData>
          </a:graphic>
        </p:graphicFrame>
        <p:graphicFrame>
          <p:nvGraphicFramePr>
            <p:cNvPr id="34844" name="Object 28"/>
            <p:cNvGraphicFramePr>
              <a:graphicFrameLocks noChangeAspect="1"/>
            </p:cNvGraphicFramePr>
            <p:nvPr/>
          </p:nvGraphicFramePr>
          <p:xfrm>
            <a:off x="5959573" y="6326187"/>
            <a:ext cx="898427" cy="293688"/>
          </p:xfrm>
          <a:graphic>
            <a:graphicData uri="http://schemas.openxmlformats.org/presentationml/2006/ole">
              <p:oleObj spid="_x0000_s157724" name="Equation" r:id="rId9" imgW="469900" imgH="152400" progId="Equation.DSMT4">
                <p:embed/>
              </p:oleObj>
            </a:graphicData>
          </a:graphic>
        </p:graphicFrame>
      </p:grpSp>
      <p:sp>
        <p:nvSpPr>
          <p:cNvPr id="31770" name="TextBox 2"/>
          <p:cNvSpPr txBox="1">
            <a:spLocks noChangeArrowheads="1"/>
          </p:cNvSpPr>
          <p:nvPr/>
        </p:nvSpPr>
        <p:spPr bwMode="auto">
          <a:xfrm>
            <a:off x="639763" y="927100"/>
            <a:ext cx="7092950" cy="461963"/>
          </a:xfrm>
          <a:prstGeom prst="rect">
            <a:avLst/>
          </a:prstGeom>
          <a:noFill/>
          <a:ln w="9525">
            <a:noFill/>
            <a:miter lim="800000"/>
            <a:headEnd/>
            <a:tailEnd/>
          </a:ln>
        </p:spPr>
        <p:txBody>
          <a:bodyPr wrap="none">
            <a:prstTxWarp prst="textNoShape">
              <a:avLst/>
            </a:prstTxWarp>
            <a:spAutoFit/>
          </a:bodyPr>
          <a:lstStyle/>
          <a:p>
            <a:r>
              <a:rPr lang="en-US" sz="2400">
                <a:solidFill>
                  <a:srgbClr val="006600"/>
                </a:solidFill>
              </a:rPr>
              <a:t>Removing Divisions using Sigmoid Reciprocal:</a:t>
            </a:r>
          </a:p>
        </p:txBody>
      </p:sp>
      <p:grpSp>
        <p:nvGrpSpPr>
          <p:cNvPr id="5" name="Group 54"/>
          <p:cNvGrpSpPr>
            <a:grpSpLocks/>
          </p:cNvGrpSpPr>
          <p:nvPr/>
        </p:nvGrpSpPr>
        <p:grpSpPr bwMode="auto">
          <a:xfrm>
            <a:off x="773113" y="1333500"/>
            <a:ext cx="7886700" cy="5267325"/>
            <a:chOff x="773113" y="1333500"/>
            <a:chExt cx="7886700" cy="5267326"/>
          </a:xfrm>
        </p:grpSpPr>
        <p:graphicFrame>
          <p:nvGraphicFramePr>
            <p:cNvPr id="34838" name="Object 22"/>
            <p:cNvGraphicFramePr>
              <a:graphicFrameLocks noChangeAspect="1"/>
            </p:cNvGraphicFramePr>
            <p:nvPr/>
          </p:nvGraphicFramePr>
          <p:xfrm>
            <a:off x="4367213" y="1333500"/>
            <a:ext cx="4292600" cy="660400"/>
          </p:xfrm>
          <a:graphic>
            <a:graphicData uri="http://schemas.openxmlformats.org/presentationml/2006/ole">
              <p:oleObj spid="_x0000_s157718" name="Equation" r:id="rId10" imgW="2235200" imgH="342900" progId="Equation.DSMT4">
                <p:embed/>
              </p:oleObj>
            </a:graphicData>
          </a:graphic>
        </p:graphicFrame>
        <p:graphicFrame>
          <p:nvGraphicFramePr>
            <p:cNvPr id="34839" name="Object 23"/>
            <p:cNvGraphicFramePr>
              <a:graphicFrameLocks noChangeAspect="1"/>
            </p:cNvGraphicFramePr>
            <p:nvPr/>
          </p:nvGraphicFramePr>
          <p:xfrm>
            <a:off x="773113" y="1358900"/>
            <a:ext cx="3287712" cy="658813"/>
          </p:xfrm>
          <a:graphic>
            <a:graphicData uri="http://schemas.openxmlformats.org/presentationml/2006/ole">
              <p:oleObj spid="_x0000_s157719" name="Equation" r:id="rId11" imgW="1714500" imgH="342900" progId="Equation.DSMT4">
                <p:embed/>
              </p:oleObj>
            </a:graphicData>
          </a:graphic>
        </p:graphicFrame>
        <p:grpSp>
          <p:nvGrpSpPr>
            <p:cNvPr id="6" name="Group 53"/>
            <p:cNvGrpSpPr>
              <a:grpSpLocks/>
            </p:cNvGrpSpPr>
            <p:nvPr/>
          </p:nvGrpSpPr>
          <p:grpSpPr bwMode="auto">
            <a:xfrm>
              <a:off x="1295400" y="5446712"/>
              <a:ext cx="1066800" cy="1154114"/>
              <a:chOff x="1295400" y="5446712"/>
              <a:chExt cx="1066800" cy="1154114"/>
            </a:xfrm>
          </p:grpSpPr>
          <p:cxnSp>
            <p:nvCxnSpPr>
              <p:cNvPr id="34870" name="Straight Connector 20"/>
              <p:cNvCxnSpPr>
                <a:cxnSpLocks noChangeShapeType="1"/>
              </p:cNvCxnSpPr>
              <p:nvPr/>
            </p:nvCxnSpPr>
            <p:spPr bwMode="auto">
              <a:xfrm rot="5400000">
                <a:off x="1444501" y="6080124"/>
                <a:ext cx="495300" cy="1588"/>
              </a:xfrm>
              <a:prstGeom prst="line">
                <a:avLst/>
              </a:prstGeom>
              <a:noFill/>
              <a:ln w="25400">
                <a:solidFill>
                  <a:srgbClr val="800000"/>
                </a:solidFill>
                <a:round/>
                <a:headEnd/>
                <a:tailEnd type="triangle" w="lg" len="lg"/>
              </a:ln>
            </p:spPr>
          </p:cxnSp>
          <p:graphicFrame>
            <p:nvGraphicFramePr>
              <p:cNvPr id="34840" name="Object 24"/>
              <p:cNvGraphicFramePr>
                <a:graphicFrameLocks noChangeAspect="1"/>
              </p:cNvGraphicFramePr>
              <p:nvPr/>
            </p:nvGraphicFramePr>
            <p:xfrm>
              <a:off x="1447704" y="5446712"/>
              <a:ext cx="363497" cy="436563"/>
            </p:xfrm>
            <a:graphic>
              <a:graphicData uri="http://schemas.openxmlformats.org/presentationml/2006/ole">
                <p:oleObj spid="_x0000_s157720" name="Equation" r:id="rId12" imgW="190500" imgH="228600" progId="Equation.DSMT4">
                  <p:embed/>
                </p:oleObj>
              </a:graphicData>
            </a:graphic>
          </p:graphicFrame>
          <p:graphicFrame>
            <p:nvGraphicFramePr>
              <p:cNvPr id="34841" name="Object 25"/>
              <p:cNvGraphicFramePr>
                <a:graphicFrameLocks noChangeAspect="1"/>
              </p:cNvGraphicFramePr>
              <p:nvPr/>
            </p:nvGraphicFramePr>
            <p:xfrm>
              <a:off x="1295400" y="6318250"/>
              <a:ext cx="563544" cy="282576"/>
            </p:xfrm>
            <a:graphic>
              <a:graphicData uri="http://schemas.openxmlformats.org/presentationml/2006/ole">
                <p:oleObj spid="_x0000_s157721" name="Equation" r:id="rId13" imgW="304800" imgH="152400" progId="Equation.DSMT4">
                  <p:embed/>
                </p:oleObj>
              </a:graphicData>
            </a:graphic>
          </p:graphicFrame>
          <p:graphicFrame>
            <p:nvGraphicFramePr>
              <p:cNvPr id="34842" name="Object 26"/>
              <p:cNvGraphicFramePr>
                <a:graphicFrameLocks noChangeAspect="1"/>
              </p:cNvGraphicFramePr>
              <p:nvPr/>
            </p:nvGraphicFramePr>
            <p:xfrm>
              <a:off x="1925637" y="5453062"/>
              <a:ext cx="436563" cy="436563"/>
            </p:xfrm>
            <a:graphic>
              <a:graphicData uri="http://schemas.openxmlformats.org/presentationml/2006/ole">
                <p:oleObj spid="_x0000_s157722" name="Equation" r:id="rId14" imgW="228600" imgH="228600" progId="Equation.DSMT4">
                  <p:embed/>
                </p:oleObj>
              </a:graphicData>
            </a:graphic>
          </p:graphicFrame>
          <p:cxnSp>
            <p:nvCxnSpPr>
              <p:cNvPr id="34871" name="Straight Connector 42"/>
              <p:cNvCxnSpPr>
                <a:cxnSpLocks noChangeShapeType="1"/>
              </p:cNvCxnSpPr>
              <p:nvPr/>
            </p:nvCxnSpPr>
            <p:spPr bwMode="auto">
              <a:xfrm rot="5400000">
                <a:off x="1885156" y="6077743"/>
                <a:ext cx="495300" cy="1588"/>
              </a:xfrm>
              <a:prstGeom prst="line">
                <a:avLst/>
              </a:prstGeom>
              <a:noFill/>
              <a:ln w="25400">
                <a:solidFill>
                  <a:srgbClr val="800000"/>
                </a:solidFill>
                <a:round/>
                <a:headEnd/>
                <a:tailEnd type="triangle" w="lg" len="lg"/>
              </a:ln>
            </p:spPr>
          </p:cxnSp>
        </p:grpSp>
      </p:grpSp>
      <p:sp>
        <p:nvSpPr>
          <p:cNvPr id="31772" name="TextBox 38"/>
          <p:cNvSpPr txBox="1">
            <a:spLocks noChangeArrowheads="1"/>
          </p:cNvSpPr>
          <p:nvPr/>
        </p:nvSpPr>
        <p:spPr bwMode="auto">
          <a:xfrm>
            <a:off x="687388" y="2609850"/>
            <a:ext cx="6546850" cy="461963"/>
          </a:xfrm>
          <a:prstGeom prst="rect">
            <a:avLst/>
          </a:prstGeom>
          <a:noFill/>
          <a:ln w="9525">
            <a:noFill/>
            <a:miter lim="800000"/>
            <a:headEnd/>
            <a:tailEnd/>
          </a:ln>
        </p:spPr>
        <p:txBody>
          <a:bodyPr wrap="none">
            <a:prstTxWarp prst="textNoShape">
              <a:avLst/>
            </a:prstTxWarp>
            <a:spAutoFit/>
          </a:bodyPr>
          <a:lstStyle/>
          <a:p>
            <a:r>
              <a:rPr lang="en-US" sz="2400">
                <a:solidFill>
                  <a:srgbClr val="006600"/>
                </a:solidFill>
              </a:rPr>
              <a:t>Removing Divisions using Step Reciprocal: </a:t>
            </a:r>
          </a:p>
        </p:txBody>
      </p:sp>
      <p:grpSp>
        <p:nvGrpSpPr>
          <p:cNvPr id="7" name="Group 57"/>
          <p:cNvGrpSpPr>
            <a:grpSpLocks/>
          </p:cNvGrpSpPr>
          <p:nvPr/>
        </p:nvGrpSpPr>
        <p:grpSpPr bwMode="auto">
          <a:xfrm>
            <a:off x="774700" y="1793875"/>
            <a:ext cx="8105775" cy="4810125"/>
            <a:chOff x="774700" y="1793875"/>
            <a:chExt cx="8105775" cy="4810125"/>
          </a:xfrm>
        </p:grpSpPr>
        <p:grpSp>
          <p:nvGrpSpPr>
            <p:cNvPr id="8" name="Group 55"/>
            <p:cNvGrpSpPr>
              <a:grpSpLocks/>
            </p:cNvGrpSpPr>
            <p:nvPr/>
          </p:nvGrpSpPr>
          <p:grpSpPr bwMode="auto">
            <a:xfrm>
              <a:off x="4648200" y="5381625"/>
              <a:ext cx="606359" cy="1222375"/>
              <a:chOff x="4648200" y="5381625"/>
              <a:chExt cx="606359" cy="1222375"/>
            </a:xfrm>
          </p:grpSpPr>
          <p:cxnSp>
            <p:nvCxnSpPr>
              <p:cNvPr id="34868" name="Straight Connector 10"/>
              <p:cNvCxnSpPr>
                <a:cxnSpLocks noChangeShapeType="1"/>
              </p:cNvCxnSpPr>
              <p:nvPr/>
            </p:nvCxnSpPr>
            <p:spPr bwMode="auto">
              <a:xfrm rot="5400000">
                <a:off x="4703729" y="6062661"/>
                <a:ext cx="495300" cy="1588"/>
              </a:xfrm>
              <a:prstGeom prst="line">
                <a:avLst/>
              </a:prstGeom>
              <a:noFill/>
              <a:ln w="25400">
                <a:solidFill>
                  <a:srgbClr val="800000"/>
                </a:solidFill>
                <a:round/>
                <a:headEnd/>
                <a:tailEnd type="triangle" w="lg" len="lg"/>
              </a:ln>
            </p:spPr>
          </p:cxnSp>
          <p:graphicFrame>
            <p:nvGraphicFramePr>
              <p:cNvPr id="34836" name="Object 20"/>
              <p:cNvGraphicFramePr>
                <a:graphicFrameLocks noChangeAspect="1"/>
              </p:cNvGraphicFramePr>
              <p:nvPr/>
            </p:nvGraphicFramePr>
            <p:xfrm>
              <a:off x="4756138" y="5381625"/>
              <a:ext cx="387308" cy="387350"/>
            </p:xfrm>
            <a:graphic>
              <a:graphicData uri="http://schemas.openxmlformats.org/presentationml/2006/ole">
                <p:oleObj spid="_x0000_s157716" name="Equation" r:id="rId15" imgW="203200" imgH="203200" progId="Equation.DSMT4">
                  <p:embed/>
                </p:oleObj>
              </a:graphicData>
            </a:graphic>
          </p:graphicFrame>
          <p:graphicFrame>
            <p:nvGraphicFramePr>
              <p:cNvPr id="34837" name="Object 21"/>
              <p:cNvGraphicFramePr>
                <a:graphicFrameLocks noChangeAspect="1"/>
              </p:cNvGraphicFramePr>
              <p:nvPr/>
            </p:nvGraphicFramePr>
            <p:xfrm>
              <a:off x="4648200" y="6289675"/>
              <a:ext cx="606359" cy="314325"/>
            </p:xfrm>
            <a:graphic>
              <a:graphicData uri="http://schemas.openxmlformats.org/presentationml/2006/ole">
                <p:oleObj spid="_x0000_s157717" name="Equation" r:id="rId16" imgW="317500" imgH="165100" progId="Equation.DSMT4">
                  <p:embed/>
                </p:oleObj>
              </a:graphicData>
            </a:graphic>
          </p:graphicFrame>
        </p:grpSp>
        <p:grpSp>
          <p:nvGrpSpPr>
            <p:cNvPr id="9" name="Group 56"/>
            <p:cNvGrpSpPr>
              <a:grpSpLocks/>
            </p:cNvGrpSpPr>
            <p:nvPr/>
          </p:nvGrpSpPr>
          <p:grpSpPr bwMode="auto">
            <a:xfrm>
              <a:off x="7315200" y="5408613"/>
              <a:ext cx="484188" cy="904874"/>
              <a:chOff x="7596942" y="5408613"/>
              <a:chExt cx="484188" cy="904874"/>
            </a:xfrm>
          </p:grpSpPr>
          <p:cxnSp>
            <p:nvCxnSpPr>
              <p:cNvPr id="34867" name="Straight Connector 43"/>
              <p:cNvCxnSpPr>
                <a:cxnSpLocks noChangeShapeType="1"/>
              </p:cNvCxnSpPr>
              <p:nvPr/>
            </p:nvCxnSpPr>
            <p:spPr bwMode="auto">
              <a:xfrm rot="5400000">
                <a:off x="7583448" y="6065043"/>
                <a:ext cx="495300" cy="1588"/>
              </a:xfrm>
              <a:prstGeom prst="line">
                <a:avLst/>
              </a:prstGeom>
              <a:noFill/>
              <a:ln w="25400">
                <a:solidFill>
                  <a:srgbClr val="800000"/>
                </a:solidFill>
                <a:round/>
                <a:headEnd/>
                <a:tailEnd type="triangle" w="lg" len="lg"/>
              </a:ln>
            </p:spPr>
          </p:cxnSp>
          <p:graphicFrame>
            <p:nvGraphicFramePr>
              <p:cNvPr id="34835" name="Object 19"/>
              <p:cNvGraphicFramePr>
                <a:graphicFrameLocks noChangeAspect="1"/>
              </p:cNvGraphicFramePr>
              <p:nvPr/>
            </p:nvGraphicFramePr>
            <p:xfrm>
              <a:off x="7596942" y="5408613"/>
              <a:ext cx="484188" cy="438150"/>
            </p:xfrm>
            <a:graphic>
              <a:graphicData uri="http://schemas.openxmlformats.org/presentationml/2006/ole">
                <p:oleObj spid="_x0000_s157715" name="Equation" r:id="rId17" imgW="254000" imgH="228600" progId="Equation.DSMT4">
                  <p:embed/>
                </p:oleObj>
              </a:graphicData>
            </a:graphic>
          </p:graphicFrame>
        </p:grpSp>
        <p:graphicFrame>
          <p:nvGraphicFramePr>
            <p:cNvPr id="34833" name="Object 17"/>
            <p:cNvGraphicFramePr>
              <a:graphicFrameLocks noChangeAspect="1"/>
            </p:cNvGraphicFramePr>
            <p:nvPr/>
          </p:nvGraphicFramePr>
          <p:xfrm>
            <a:off x="774700" y="1816100"/>
            <a:ext cx="3457575" cy="658813"/>
          </p:xfrm>
          <a:graphic>
            <a:graphicData uri="http://schemas.openxmlformats.org/presentationml/2006/ole">
              <p:oleObj spid="_x0000_s157713" name="Equation" r:id="rId18" imgW="1803400" imgH="342900" progId="Equation.DSMT4">
                <p:embed/>
              </p:oleObj>
            </a:graphicData>
          </a:graphic>
        </p:graphicFrame>
        <p:graphicFrame>
          <p:nvGraphicFramePr>
            <p:cNvPr id="34834" name="Object 18"/>
            <p:cNvGraphicFramePr>
              <a:graphicFrameLocks noChangeAspect="1"/>
            </p:cNvGraphicFramePr>
            <p:nvPr/>
          </p:nvGraphicFramePr>
          <p:xfrm>
            <a:off x="4343400" y="1793875"/>
            <a:ext cx="4537075" cy="657225"/>
          </p:xfrm>
          <a:graphic>
            <a:graphicData uri="http://schemas.openxmlformats.org/presentationml/2006/ole">
              <p:oleObj spid="_x0000_s157714" name="Equation" r:id="rId19" imgW="2362200" imgH="342900" progId="Equation.DSMT4">
                <p:embed/>
              </p:oleObj>
            </a:graphicData>
          </a:graphic>
        </p:graphicFrame>
      </p:grpSp>
      <p:grpSp>
        <p:nvGrpSpPr>
          <p:cNvPr id="10" name="Group 70"/>
          <p:cNvGrpSpPr>
            <a:grpSpLocks/>
          </p:cNvGrpSpPr>
          <p:nvPr/>
        </p:nvGrpSpPr>
        <p:grpSpPr bwMode="auto">
          <a:xfrm>
            <a:off x="533400" y="3097213"/>
            <a:ext cx="8197850" cy="3508375"/>
            <a:chOff x="533400" y="3097213"/>
            <a:chExt cx="8197850" cy="3509168"/>
          </a:xfrm>
        </p:grpSpPr>
        <p:graphicFrame>
          <p:nvGraphicFramePr>
            <p:cNvPr id="34825" name="Object 9"/>
            <p:cNvGraphicFramePr>
              <a:graphicFrameLocks noChangeAspect="1"/>
            </p:cNvGraphicFramePr>
            <p:nvPr/>
          </p:nvGraphicFramePr>
          <p:xfrm>
            <a:off x="849313" y="4800600"/>
            <a:ext cx="2079625" cy="412750"/>
          </p:xfrm>
          <a:graphic>
            <a:graphicData uri="http://schemas.openxmlformats.org/presentationml/2006/ole">
              <p:oleObj spid="_x0000_s157705" name="Equation" r:id="rId20" imgW="1155700" imgH="228600" progId="Equation.DSMT4">
                <p:embed/>
              </p:oleObj>
            </a:graphicData>
          </a:graphic>
        </p:graphicFrame>
        <p:graphicFrame>
          <p:nvGraphicFramePr>
            <p:cNvPr id="34826" name="Object 10"/>
            <p:cNvGraphicFramePr>
              <a:graphicFrameLocks noChangeAspect="1"/>
            </p:cNvGraphicFramePr>
            <p:nvPr/>
          </p:nvGraphicFramePr>
          <p:xfrm>
            <a:off x="3455988" y="4800600"/>
            <a:ext cx="5275262" cy="409575"/>
          </p:xfrm>
          <a:graphic>
            <a:graphicData uri="http://schemas.openxmlformats.org/presentationml/2006/ole">
              <p:oleObj spid="_x0000_s157706" name="Equation" r:id="rId21" imgW="2933700" imgH="228600" progId="Equation.DSMT4">
                <p:embed/>
              </p:oleObj>
            </a:graphicData>
          </a:graphic>
        </p:graphicFrame>
        <p:grpSp>
          <p:nvGrpSpPr>
            <p:cNvPr id="11" name="Group 63"/>
            <p:cNvGrpSpPr>
              <a:grpSpLocks/>
            </p:cNvGrpSpPr>
            <p:nvPr/>
          </p:nvGrpSpPr>
          <p:grpSpPr bwMode="auto">
            <a:xfrm>
              <a:off x="533400" y="3097213"/>
              <a:ext cx="7772400" cy="3509168"/>
              <a:chOff x="533400" y="3097213"/>
              <a:chExt cx="7772400" cy="3509168"/>
            </a:xfrm>
          </p:grpSpPr>
          <p:grpSp>
            <p:nvGrpSpPr>
              <p:cNvPr id="12" name="Group 62"/>
              <p:cNvGrpSpPr>
                <a:grpSpLocks/>
              </p:cNvGrpSpPr>
              <p:nvPr/>
            </p:nvGrpSpPr>
            <p:grpSpPr bwMode="auto">
              <a:xfrm>
                <a:off x="533400" y="5419725"/>
                <a:ext cx="749218" cy="1186656"/>
                <a:chOff x="533400" y="5419725"/>
                <a:chExt cx="749218" cy="1186656"/>
              </a:xfrm>
            </p:grpSpPr>
            <p:cxnSp>
              <p:nvCxnSpPr>
                <p:cNvPr id="34864" name="Straight Connector 7"/>
                <p:cNvCxnSpPr>
                  <a:cxnSpLocks noChangeShapeType="1"/>
                </p:cNvCxnSpPr>
                <p:nvPr/>
              </p:nvCxnSpPr>
              <p:spPr bwMode="auto">
                <a:xfrm rot="5400000">
                  <a:off x="660359" y="6077743"/>
                  <a:ext cx="495300" cy="1588"/>
                </a:xfrm>
                <a:prstGeom prst="line">
                  <a:avLst/>
                </a:prstGeom>
                <a:noFill/>
                <a:ln w="25400">
                  <a:solidFill>
                    <a:srgbClr val="800000"/>
                  </a:solidFill>
                  <a:round/>
                  <a:headEnd/>
                  <a:tailEnd type="triangle" w="lg" len="lg"/>
                </a:ln>
              </p:spPr>
            </p:cxnSp>
            <p:graphicFrame>
              <p:nvGraphicFramePr>
                <p:cNvPr id="34831" name="Object 15"/>
                <p:cNvGraphicFramePr>
                  <a:graphicFrameLocks noChangeAspect="1"/>
                </p:cNvGraphicFramePr>
                <p:nvPr/>
              </p:nvGraphicFramePr>
              <p:xfrm>
                <a:off x="738188" y="5419725"/>
                <a:ext cx="338137" cy="434975"/>
              </p:xfrm>
              <a:graphic>
                <a:graphicData uri="http://schemas.openxmlformats.org/presentationml/2006/ole">
                  <p:oleObj spid="_x0000_s157711" name="Equation" r:id="rId22" imgW="177800" imgH="228600" progId="Equation.DSMT4">
                    <p:embed/>
                  </p:oleObj>
                </a:graphicData>
              </a:graphic>
            </p:graphicFrame>
            <p:graphicFrame>
              <p:nvGraphicFramePr>
                <p:cNvPr id="34832" name="Object 16"/>
                <p:cNvGraphicFramePr>
                  <a:graphicFrameLocks noChangeAspect="1"/>
                </p:cNvGraphicFramePr>
                <p:nvPr/>
              </p:nvGraphicFramePr>
              <p:xfrm>
                <a:off x="533400" y="6315868"/>
                <a:ext cx="749218" cy="290513"/>
              </p:xfrm>
              <a:graphic>
                <a:graphicData uri="http://schemas.openxmlformats.org/presentationml/2006/ole">
                  <p:oleObj spid="_x0000_s157712" name="Equation" r:id="rId23" imgW="393700" imgH="152400" progId="Equation.DSMT4">
                    <p:embed/>
                  </p:oleObj>
                </a:graphicData>
              </a:graphic>
            </p:graphicFrame>
          </p:grpSp>
          <p:graphicFrame>
            <p:nvGraphicFramePr>
              <p:cNvPr id="34827" name="Object 11"/>
              <p:cNvGraphicFramePr>
                <a:graphicFrameLocks noChangeAspect="1"/>
              </p:cNvGraphicFramePr>
              <p:nvPr/>
            </p:nvGraphicFramePr>
            <p:xfrm>
              <a:off x="4411663" y="3097213"/>
              <a:ext cx="3894137" cy="649287"/>
            </p:xfrm>
            <a:graphic>
              <a:graphicData uri="http://schemas.openxmlformats.org/presentationml/2006/ole">
                <p:oleObj spid="_x0000_s157707" name="Equation" r:id="rId24" imgW="2057400" imgH="342900" progId="Equation.DSMT4">
                  <p:embed/>
                </p:oleObj>
              </a:graphicData>
            </a:graphic>
          </p:graphicFrame>
          <p:graphicFrame>
            <p:nvGraphicFramePr>
              <p:cNvPr id="34828" name="Object 12"/>
              <p:cNvGraphicFramePr>
                <a:graphicFrameLocks noChangeAspect="1"/>
              </p:cNvGraphicFramePr>
              <p:nvPr/>
            </p:nvGraphicFramePr>
            <p:xfrm>
              <a:off x="727075" y="3113088"/>
              <a:ext cx="3146425" cy="647700"/>
            </p:xfrm>
            <a:graphic>
              <a:graphicData uri="http://schemas.openxmlformats.org/presentationml/2006/ole">
                <p:oleObj spid="_x0000_s157708" name="Equation" r:id="rId25" imgW="1663700" imgH="342900" progId="Equation.DSMT4">
                  <p:embed/>
                </p:oleObj>
              </a:graphicData>
            </a:graphic>
          </p:graphicFrame>
          <p:graphicFrame>
            <p:nvGraphicFramePr>
              <p:cNvPr id="34829" name="Object 13"/>
              <p:cNvGraphicFramePr>
                <a:graphicFrameLocks noChangeAspect="1"/>
              </p:cNvGraphicFramePr>
              <p:nvPr/>
            </p:nvGraphicFramePr>
            <p:xfrm>
              <a:off x="749300" y="3630613"/>
              <a:ext cx="3124200" cy="649287"/>
            </p:xfrm>
            <a:graphic>
              <a:graphicData uri="http://schemas.openxmlformats.org/presentationml/2006/ole">
                <p:oleObj spid="_x0000_s157709" name="Equation" r:id="rId26" imgW="1651000" imgH="342900" progId="Equation.DSMT4">
                  <p:embed/>
                </p:oleObj>
              </a:graphicData>
            </a:graphic>
          </p:graphicFrame>
          <p:graphicFrame>
            <p:nvGraphicFramePr>
              <p:cNvPr id="34830" name="Object 14"/>
              <p:cNvGraphicFramePr>
                <a:graphicFrameLocks noChangeAspect="1"/>
              </p:cNvGraphicFramePr>
              <p:nvPr/>
            </p:nvGraphicFramePr>
            <p:xfrm>
              <a:off x="4419600" y="3606800"/>
              <a:ext cx="3846513" cy="696913"/>
            </p:xfrm>
            <a:graphic>
              <a:graphicData uri="http://schemas.openxmlformats.org/presentationml/2006/ole">
                <p:oleObj spid="_x0000_s157710" name="Equation" r:id="rId27" imgW="2032000" imgH="368300" progId="Equation.DSMT4">
                  <p:embed/>
                </p:oleObj>
              </a:graphicData>
            </a:graphic>
          </p:graphicFrame>
        </p:grpSp>
      </p:grpSp>
      <p:grpSp>
        <p:nvGrpSpPr>
          <p:cNvPr id="13" name="Group 65"/>
          <p:cNvGrpSpPr>
            <a:grpSpLocks/>
          </p:cNvGrpSpPr>
          <p:nvPr/>
        </p:nvGrpSpPr>
        <p:grpSpPr bwMode="auto">
          <a:xfrm>
            <a:off x="738188" y="4162425"/>
            <a:ext cx="7540625" cy="2438400"/>
            <a:chOff x="738188" y="4162425"/>
            <a:chExt cx="7540625" cy="2438400"/>
          </a:xfrm>
        </p:grpSpPr>
        <p:grpSp>
          <p:nvGrpSpPr>
            <p:cNvPr id="14" name="Group 64"/>
            <p:cNvGrpSpPr>
              <a:grpSpLocks/>
            </p:cNvGrpSpPr>
            <p:nvPr/>
          </p:nvGrpSpPr>
          <p:grpSpPr bwMode="auto">
            <a:xfrm>
              <a:off x="2621026" y="5462587"/>
              <a:ext cx="579374" cy="1138238"/>
              <a:chOff x="2621026" y="5462587"/>
              <a:chExt cx="579374" cy="1138238"/>
            </a:xfrm>
          </p:grpSpPr>
          <p:cxnSp>
            <p:nvCxnSpPr>
              <p:cNvPr id="34861" name="Straight Connector 9"/>
              <p:cNvCxnSpPr>
                <a:cxnSpLocks noChangeShapeType="1"/>
              </p:cNvCxnSpPr>
              <p:nvPr/>
            </p:nvCxnSpPr>
            <p:spPr bwMode="auto">
              <a:xfrm rot="5400000">
                <a:off x="2686079" y="6072187"/>
                <a:ext cx="495300" cy="1588"/>
              </a:xfrm>
              <a:prstGeom prst="line">
                <a:avLst/>
              </a:prstGeom>
              <a:noFill/>
              <a:ln w="25400">
                <a:solidFill>
                  <a:srgbClr val="800000"/>
                </a:solidFill>
                <a:round/>
                <a:headEnd/>
                <a:tailEnd type="triangle" w="lg" len="lg"/>
              </a:ln>
            </p:spPr>
          </p:cxnSp>
          <p:graphicFrame>
            <p:nvGraphicFramePr>
              <p:cNvPr id="34823" name="Object 7"/>
              <p:cNvGraphicFramePr>
                <a:graphicFrameLocks noChangeAspect="1"/>
              </p:cNvGraphicFramePr>
              <p:nvPr/>
            </p:nvGraphicFramePr>
            <p:xfrm>
              <a:off x="2752774" y="5462587"/>
              <a:ext cx="363498" cy="387350"/>
            </p:xfrm>
            <a:graphic>
              <a:graphicData uri="http://schemas.openxmlformats.org/presentationml/2006/ole">
                <p:oleObj spid="_x0000_s157703" name="Equation" r:id="rId28" imgW="190500" imgH="203200" progId="Equation.DSMT4">
                  <p:embed/>
                </p:oleObj>
              </a:graphicData>
            </a:graphic>
          </p:graphicFrame>
          <p:graphicFrame>
            <p:nvGraphicFramePr>
              <p:cNvPr id="34824" name="Object 8"/>
              <p:cNvGraphicFramePr>
                <a:graphicFrameLocks noChangeAspect="1"/>
              </p:cNvGraphicFramePr>
              <p:nvPr/>
            </p:nvGraphicFramePr>
            <p:xfrm>
              <a:off x="2621026" y="6310312"/>
              <a:ext cx="579374" cy="290513"/>
            </p:xfrm>
            <a:graphic>
              <a:graphicData uri="http://schemas.openxmlformats.org/presentationml/2006/ole">
                <p:oleObj spid="_x0000_s157704" name="Equation" r:id="rId29" imgW="304800" imgH="152400" progId="Equation.DSMT4">
                  <p:embed/>
                </p:oleObj>
              </a:graphicData>
            </a:graphic>
          </p:graphicFrame>
        </p:grpSp>
        <p:graphicFrame>
          <p:nvGraphicFramePr>
            <p:cNvPr id="34821" name="Object 5"/>
            <p:cNvGraphicFramePr>
              <a:graphicFrameLocks noChangeAspect="1"/>
            </p:cNvGraphicFramePr>
            <p:nvPr/>
          </p:nvGraphicFramePr>
          <p:xfrm>
            <a:off x="738188" y="4164013"/>
            <a:ext cx="3148012" cy="649287"/>
          </p:xfrm>
          <a:graphic>
            <a:graphicData uri="http://schemas.openxmlformats.org/presentationml/2006/ole">
              <p:oleObj spid="_x0000_s157701" name="Equation" r:id="rId30" imgW="1663700" imgH="342900" progId="Equation.DSMT4">
                <p:embed/>
              </p:oleObj>
            </a:graphicData>
          </a:graphic>
        </p:graphicFrame>
        <p:graphicFrame>
          <p:nvGraphicFramePr>
            <p:cNvPr id="34822" name="Object 6"/>
            <p:cNvGraphicFramePr>
              <a:graphicFrameLocks noChangeAspect="1"/>
            </p:cNvGraphicFramePr>
            <p:nvPr/>
          </p:nvGraphicFramePr>
          <p:xfrm>
            <a:off x="4406900" y="4162425"/>
            <a:ext cx="3871913" cy="650875"/>
          </p:xfrm>
          <a:graphic>
            <a:graphicData uri="http://schemas.openxmlformats.org/presentationml/2006/ole">
              <p:oleObj spid="_x0000_s157702" name="Equation" r:id="rId31" imgW="2044700" imgH="342900" progId="Equation.DSMT4">
                <p:embed/>
              </p:oleObj>
            </a:graphicData>
          </a:graphic>
        </p:graphicFrame>
      </p:grpSp>
      <p:graphicFrame>
        <p:nvGraphicFramePr>
          <p:cNvPr id="72" name="Object 3"/>
          <p:cNvGraphicFramePr>
            <a:graphicFrameLocks noChangeAspect="1"/>
          </p:cNvGraphicFramePr>
          <p:nvPr/>
        </p:nvGraphicFramePr>
        <p:xfrm>
          <a:off x="1863725" y="6324600"/>
          <a:ext cx="587375" cy="282575"/>
        </p:xfrm>
        <a:graphic>
          <a:graphicData uri="http://schemas.openxmlformats.org/presentationml/2006/ole">
            <p:oleObj spid="_x0000_s157699" name="Equation" r:id="rId32" imgW="317500" imgH="152400" progId="Equation.DSMT4">
              <p:embed/>
            </p:oleObj>
          </a:graphicData>
        </a:graphic>
      </p:graphicFrame>
      <p:graphicFrame>
        <p:nvGraphicFramePr>
          <p:cNvPr id="73" name="Object 4"/>
          <p:cNvGraphicFramePr>
            <a:graphicFrameLocks noChangeAspect="1"/>
          </p:cNvGraphicFramePr>
          <p:nvPr/>
        </p:nvGraphicFramePr>
        <p:xfrm>
          <a:off x="7265988" y="6324600"/>
          <a:ext cx="582612" cy="292100"/>
        </p:xfrm>
        <a:graphic>
          <a:graphicData uri="http://schemas.openxmlformats.org/presentationml/2006/ole">
            <p:oleObj spid="_x0000_s157700" name="Equation" r:id="rId33" imgW="304800" imgH="1524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9" presetClass="emph" presetSubtype="0" nodeType="withEffect">
                                  <p:stCondLst>
                                    <p:cond delay="0"/>
                                  </p:stCondLst>
                                  <p:childTnLst>
                                    <p:set>
                                      <p:cBhvr rctx="PPT">
                                        <p:cTn id="9" dur="indefinite"/>
                                        <p:tgtEl>
                                          <p:spTgt spid="3"/>
                                        </p:tgtEl>
                                        <p:attrNameLst>
                                          <p:attrName>style.opacity</p:attrName>
                                        </p:attrNameLst>
                                      </p:cBhvr>
                                      <p:to>
                                        <p:strVal val="0.5"/>
                                      </p:to>
                                    </p:set>
                                    <p:animEffect filter="image" prLst="opacity: 0.5">
                                      <p:cBhvr rctx="IE">
                                        <p:cTn id="10" dur="indefinite"/>
                                        <p:tgtEl>
                                          <p:spTgt spid="3"/>
                                        </p:tgtEl>
                                      </p:cBhvr>
                                    </p:animEffect>
                                  </p:childTnLst>
                                </p:cTn>
                              </p:par>
                              <p:par>
                                <p:cTn id="11" presetID="9" presetClass="emph" presetSubtype="0" nodeType="withEffect">
                                  <p:stCondLst>
                                    <p:cond delay="0"/>
                                  </p:stCondLst>
                                  <p:childTnLst>
                                    <p:set>
                                      <p:cBhvr rctx="PPT">
                                        <p:cTn id="12" dur="indefinite"/>
                                        <p:tgtEl>
                                          <p:spTgt spid="2"/>
                                        </p:tgtEl>
                                        <p:attrNameLst>
                                          <p:attrName>style.opacity</p:attrName>
                                        </p:attrNameLst>
                                      </p:cBhvr>
                                      <p:to>
                                        <p:strVal val="0.5"/>
                                      </p:to>
                                    </p:set>
                                    <p:animEffect filter="image" prLst="opacity: 0.5">
                                      <p:cBhvr rctx="IE">
                                        <p:cTn id="13" dur="indefinite"/>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rctx="PPT">
                                        <p:cTn id="17" dur="indefinite"/>
                                        <p:tgtEl>
                                          <p:spTgt spid="5"/>
                                        </p:tgtEl>
                                        <p:attrNameLst>
                                          <p:attrName>style.opacity</p:attrName>
                                        </p:attrNameLst>
                                      </p:cBhvr>
                                      <p:to>
                                        <p:strVal val="0.5"/>
                                      </p:to>
                                    </p:set>
                                    <p:animEffect filter="image" prLst="opacity: 0.5">
                                      <p:cBhvr rctx="IE">
                                        <p:cTn id="18" dur="indefinite"/>
                                        <p:tgtEl>
                                          <p:spTgt spid="5"/>
                                        </p:tgtEl>
                                      </p:cBhvr>
                                    </p:animEffect>
                                  </p:childTnLst>
                                </p:cTn>
                              </p:par>
                              <p:par>
                                <p:cTn id="19" presetID="9" presetClass="emph" presetSubtype="0" nodeType="withEffect">
                                  <p:stCondLst>
                                    <p:cond delay="0"/>
                                  </p:stCondLst>
                                  <p:childTnLst>
                                    <p:set>
                                      <p:cBhvr rctx="PPT">
                                        <p:cTn id="20" dur="indefinite"/>
                                        <p:tgtEl>
                                          <p:spTgt spid="72"/>
                                        </p:tgtEl>
                                        <p:attrNameLst>
                                          <p:attrName>style.opacity</p:attrName>
                                        </p:attrNameLst>
                                      </p:cBhvr>
                                      <p:to>
                                        <p:strVal val="0.5"/>
                                      </p:to>
                                    </p:set>
                                    <p:animEffect filter="image" prLst="opacity: 0.5">
                                      <p:cBhvr rctx="IE">
                                        <p:cTn id="21" dur="indefinite"/>
                                        <p:tgtEl>
                                          <p:spTgt spid="72"/>
                                        </p:tgtEl>
                                      </p:cBhvr>
                                    </p:animEffec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rctx="PPT">
                                        <p:cTn id="29" dur="indefinite"/>
                                        <p:tgtEl>
                                          <p:spTgt spid="73"/>
                                        </p:tgtEl>
                                        <p:attrNameLst>
                                          <p:attrName>style.opacity</p:attrName>
                                        </p:attrNameLst>
                                      </p:cBhvr>
                                      <p:to>
                                        <p:strVal val="0.5"/>
                                      </p:to>
                                    </p:set>
                                    <p:animEffect filter="image" prLst="opacity: 0.5">
                                      <p:cBhvr rctx="IE">
                                        <p:cTn id="30" dur="indefinite"/>
                                        <p:tgtEl>
                                          <p:spTgt spid="73"/>
                                        </p:tgtEl>
                                      </p:cBhvr>
                                    </p:animEffect>
                                  </p:childTnLst>
                                </p:cTn>
                              </p:par>
                              <p:par>
                                <p:cTn id="31" presetID="9" presetClass="emph" presetSubtype="0" nodeType="withEffect">
                                  <p:stCondLst>
                                    <p:cond delay="0"/>
                                  </p:stCondLst>
                                  <p:childTnLst>
                                    <p:set>
                                      <p:cBhvr rctx="PPT">
                                        <p:cTn id="32" dur="indefinite"/>
                                        <p:tgtEl>
                                          <p:spTgt spid="7"/>
                                        </p:tgtEl>
                                        <p:attrNameLst>
                                          <p:attrName>style.opacity</p:attrName>
                                        </p:attrNameLst>
                                      </p:cBhvr>
                                      <p:to>
                                        <p:strVal val="0.5"/>
                                      </p:to>
                                    </p:set>
                                    <p:animEffect filter="image" prLst="opacity: 0.5">
                                      <p:cBhvr rctx="IE">
                                        <p:cTn id="33" dur="indefinite"/>
                                        <p:tgtEl>
                                          <p:spTgt spid="7"/>
                                        </p:tgtEl>
                                      </p:cBhvr>
                                    </p:animEffect>
                                  </p:childTnLst>
                                </p:cTn>
                              </p:par>
                              <p:par>
                                <p:cTn id="34" presetID="9" presetClass="emph" presetSubtype="0" grpId="0" nodeType="withEffect">
                                  <p:stCondLst>
                                    <p:cond delay="0"/>
                                  </p:stCondLst>
                                  <p:childTnLst>
                                    <p:set>
                                      <p:cBhvr rctx="PPT">
                                        <p:cTn id="35" dur="indefinite"/>
                                        <p:tgtEl>
                                          <p:spTgt spid="31770"/>
                                        </p:tgtEl>
                                        <p:attrNameLst>
                                          <p:attrName>style.opacity</p:attrName>
                                        </p:attrNameLst>
                                      </p:cBhvr>
                                      <p:to>
                                        <p:strVal val="0.5"/>
                                      </p:to>
                                    </p:set>
                                    <p:animEffect filter="image" prLst="opacity: 0.5">
                                      <p:cBhvr rctx="IE">
                                        <p:cTn id="36" dur="indefinite"/>
                                        <p:tgtEl>
                                          <p:spTgt spid="31770"/>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317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mph" presetSubtype="0" nodeType="clickEffect">
                                  <p:stCondLst>
                                    <p:cond delay="0"/>
                                  </p:stCondLst>
                                  <p:childTnLst>
                                    <p:set>
                                      <p:cBhvr rctx="PPT">
                                        <p:cTn id="44" dur="indefinite"/>
                                        <p:tgtEl>
                                          <p:spTgt spid="10"/>
                                        </p:tgtEl>
                                        <p:attrNameLst>
                                          <p:attrName>style.opacity</p:attrName>
                                        </p:attrNameLst>
                                      </p:cBhvr>
                                      <p:to>
                                        <p:strVal val="0.5"/>
                                      </p:to>
                                    </p:set>
                                    <p:animEffect filter="image" prLst="opacity: 0.5">
                                      <p:cBhvr rctx="IE">
                                        <p:cTn id="45" dur="indefinite"/>
                                        <p:tgtEl>
                                          <p:spTgt spid="10"/>
                                        </p:tgtEl>
                                      </p:cBhvr>
                                    </p:animEffect>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70" grpId="0"/>
      <p:bldP spid="31772"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457200" y="228600"/>
            <a:ext cx="8229600" cy="749300"/>
          </a:xfrm>
        </p:spPr>
        <p:txBody>
          <a:bodyPr/>
          <a:lstStyle/>
          <a:p>
            <a:pPr>
              <a:defRPr/>
            </a:pPr>
            <a:r>
              <a:rPr lang="en-US" sz="3200" b="1" dirty="0" smtClean="0">
                <a:solidFill>
                  <a:srgbClr val="A50021"/>
                </a:solidFill>
                <a:latin typeface="+mn-lt"/>
              </a:rPr>
              <a:t>Lack of Excitability: Implications</a:t>
            </a:r>
            <a:endParaRPr lang="en-US" sz="3200" b="1" dirty="0">
              <a:solidFill>
                <a:srgbClr val="A50021"/>
              </a:solidFill>
              <a:latin typeface="+mn-lt"/>
            </a:endParaRPr>
          </a:p>
        </p:txBody>
      </p:sp>
      <p:sp>
        <p:nvSpPr>
          <p:cNvPr id="24579" name="Rectangle 3"/>
          <p:cNvSpPr>
            <a:spLocks noGrp="1" noChangeArrowheads="1"/>
          </p:cNvSpPr>
          <p:nvPr>
            <p:ph type="body" sz="half" idx="1"/>
          </p:nvPr>
        </p:nvSpPr>
        <p:spPr>
          <a:xfrm>
            <a:off x="2057400" y="990600"/>
            <a:ext cx="5410200" cy="533400"/>
          </a:xfrm>
        </p:spPr>
        <p:txBody>
          <a:bodyPr/>
          <a:lstStyle/>
          <a:p>
            <a:pPr>
              <a:buFontTx/>
              <a:buNone/>
            </a:pPr>
            <a:r>
              <a:rPr lang="en-US" altLang="zh-CN" sz="2400" b="1" smtClean="0">
                <a:solidFill>
                  <a:srgbClr val="006600"/>
                </a:solidFill>
                <a:ea typeface="Arial" charset="0"/>
                <a:cs typeface="Arial" charset="0"/>
              </a:rPr>
              <a:t>Stimulus: </a:t>
            </a:r>
            <a:r>
              <a:rPr lang="en-US" altLang="zh-CN" sz="2400" b="1" smtClean="0">
                <a:solidFill>
                  <a:srgbClr val="000000"/>
                </a:solidFill>
                <a:ea typeface="Arial" charset="0"/>
                <a:cs typeface="Arial" charset="0"/>
              </a:rPr>
              <a:t>bottom row, </a:t>
            </a:r>
            <a:r>
              <a:rPr lang="en-US" altLang="zh-CN" sz="2400" b="1" smtClean="0">
                <a:ea typeface="Arial" charset="0"/>
                <a:cs typeface="Arial" charset="0"/>
              </a:rPr>
              <a:t>every 300ms </a:t>
            </a:r>
          </a:p>
        </p:txBody>
      </p:sp>
      <p:sp>
        <p:nvSpPr>
          <p:cNvPr id="24580" name="Rectangle 63"/>
          <p:cNvSpPr>
            <a:spLocks noChangeArrowheads="1"/>
          </p:cNvSpPr>
          <p:nvPr/>
        </p:nvSpPr>
        <p:spPr bwMode="auto">
          <a:xfrm>
            <a:off x="1447800" y="6019800"/>
            <a:ext cx="1981200" cy="533400"/>
          </a:xfrm>
          <a:prstGeom prst="rect">
            <a:avLst/>
          </a:prstGeom>
          <a:noFill/>
          <a:ln w="9525">
            <a:noFill/>
            <a:miter lim="800000"/>
            <a:headEnd/>
            <a:tailEnd/>
          </a:ln>
        </p:spPr>
        <p:txBody>
          <a:bodyPr>
            <a:prstTxWarp prst="textNoShape">
              <a:avLst/>
            </a:prstTxWarp>
          </a:bodyPr>
          <a:lstStyle/>
          <a:p>
            <a:pPr marL="342900" indent="-342900">
              <a:spcBef>
                <a:spcPts val="838"/>
              </a:spcBef>
            </a:pPr>
            <a:r>
              <a:rPr lang="en-US" altLang="zh-CN" sz="2400">
                <a:solidFill>
                  <a:srgbClr val="006600"/>
                </a:solidFill>
                <a:ea typeface="Arial" charset="0"/>
                <a:cs typeface="Arial" charset="0"/>
              </a:rPr>
              <a:t>No Obstacle </a:t>
            </a:r>
          </a:p>
        </p:txBody>
      </p:sp>
      <p:pic>
        <p:nvPicPr>
          <p:cNvPr id="24581" name="Picture 5" descr="/Volumes/Homes/grosu/slides/11/cmacs.Maryland.apr.29/withoutobstacle.avi">
            <a:hlinkClick r:id="" action="ppaction://media"/>
          </p:cNvPr>
          <p:cNvPicPr/>
          <p:nvPr>
            <a:videoFile r:link="rId1"/>
          </p:nvPr>
        </p:nvPicPr>
        <p:blipFill>
          <a:blip r:embed="rId5"/>
          <a:srcRect/>
          <a:stretch>
            <a:fillRect/>
          </a:stretch>
        </p:blipFill>
        <p:spPr bwMode="auto">
          <a:xfrm>
            <a:off x="304800" y="1600200"/>
            <a:ext cx="4267200" cy="4525963"/>
          </a:xfrm>
          <a:prstGeom prst="rect">
            <a:avLst/>
          </a:prstGeom>
          <a:noFill/>
          <a:ln w="9525">
            <a:noFill/>
            <a:miter lim="800000"/>
            <a:headEnd/>
            <a:tailEnd/>
          </a:ln>
        </p:spPr>
      </p:pic>
      <p:pic>
        <p:nvPicPr>
          <p:cNvPr id="24582" name="Picture 6" descr="/Volumes/Homes/grosu/slides/11/cmacs.Maryland.apr.29/obstacle.avi">
            <a:hlinkClick r:id="" action="ppaction://media"/>
          </p:cNvPr>
          <p:cNvPicPr/>
          <p:nvPr>
            <a:videoFile r:link="rId2"/>
          </p:nvPr>
        </p:nvPicPr>
        <p:blipFill>
          <a:blip r:embed="rId6"/>
          <a:srcRect/>
          <a:stretch>
            <a:fillRect/>
          </a:stretch>
        </p:blipFill>
        <p:spPr bwMode="auto">
          <a:xfrm>
            <a:off x="4800600" y="1600200"/>
            <a:ext cx="4114800" cy="4500563"/>
          </a:xfrm>
          <a:prstGeom prst="rect">
            <a:avLst/>
          </a:prstGeom>
          <a:noFill/>
          <a:ln w="9525">
            <a:noFill/>
            <a:miter lim="800000"/>
            <a:headEnd/>
            <a:tailEnd/>
          </a:ln>
        </p:spPr>
      </p:pic>
      <p:sp>
        <p:nvSpPr>
          <p:cNvPr id="24583" name="Rectangle 63"/>
          <p:cNvSpPr>
            <a:spLocks noChangeArrowheads="1"/>
          </p:cNvSpPr>
          <p:nvPr/>
        </p:nvSpPr>
        <p:spPr bwMode="auto">
          <a:xfrm>
            <a:off x="5791200" y="5943600"/>
            <a:ext cx="2438400" cy="533400"/>
          </a:xfrm>
          <a:prstGeom prst="rect">
            <a:avLst/>
          </a:prstGeom>
          <a:noFill/>
          <a:ln w="9525">
            <a:noFill/>
            <a:miter lim="800000"/>
            <a:headEnd/>
            <a:tailEnd/>
          </a:ln>
        </p:spPr>
        <p:txBody>
          <a:bodyPr>
            <a:prstTxWarp prst="textNoShape">
              <a:avLst/>
            </a:prstTxWarp>
          </a:bodyPr>
          <a:lstStyle/>
          <a:p>
            <a:pPr marL="342900" indent="-342900">
              <a:spcBef>
                <a:spcPts val="838"/>
              </a:spcBef>
            </a:pPr>
            <a:r>
              <a:rPr lang="en-US" altLang="zh-CN" sz="2400">
                <a:solidFill>
                  <a:srgbClr val="006600"/>
                </a:solidFill>
                <a:ea typeface="Arial" charset="0"/>
                <a:cs typeface="Arial" charset="0"/>
              </a:rPr>
              <a:t>Obstacle of UT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00" fill="hold"/>
                                        <p:tgtEl>
                                          <p:spTgt spid="24581"/>
                                        </p:tgtEl>
                                      </p:cBhvr>
                                    </p:cmd>
                                  </p:childTnLst>
                                </p:cTn>
                              </p:par>
                            </p:childTnLst>
                          </p:cTn>
                        </p:par>
                        <p:par>
                          <p:cTn id="7" fill="hold">
                            <p:stCondLst>
                              <p:cond delay="10500"/>
                            </p:stCondLst>
                            <p:childTnLst>
                              <p:par>
                                <p:cTn id="8" presetID="1" presetClass="mediacall" presetSubtype="0" fill="hold" nodeType="afterEffect">
                                  <p:stCondLst>
                                    <p:cond delay="0"/>
                                  </p:stCondLst>
                                  <p:childTnLst>
                                    <p:cmd type="call" cmd="playFrom(0.0)">
                                      <p:cBhvr>
                                        <p:cTn id="9" dur="22466" fill="hold"/>
                                        <p:tgtEl>
                                          <p:spTgt spid="2458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58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4581"/>
                                        </p:tgtEl>
                                      </p:cBhvr>
                                    </p:cmd>
                                  </p:childTnLst>
                                </p:cTn>
                              </p:par>
                            </p:childTnLst>
                          </p:cTn>
                        </p:par>
                      </p:childTnLst>
                    </p:cTn>
                  </p:par>
                </p:childTnLst>
              </p:cTn>
              <p:nextCondLst>
                <p:cond evt="onClick" delay="0">
                  <p:tgtEl>
                    <p:spTgt spid="24581"/>
                  </p:tgtEl>
                </p:cond>
              </p:nextCondLst>
            </p:seq>
            <p:video>
              <p:cMediaNode>
                <p:cTn id="15" fill="hold" display="0">
                  <p:stCondLst>
                    <p:cond delay="indefinite"/>
                  </p:stCondLst>
                  <p:endCondLst>
                    <p:cond evt="onNext" delay="0">
                      <p:tgtEl>
                        <p:sldTgt/>
                      </p:tgtEl>
                    </p:cond>
                    <p:cond evt="onPrev" delay="0">
                      <p:tgtEl>
                        <p:sldTgt/>
                      </p:tgtEl>
                    </p:cond>
                  </p:endCondLst>
                </p:cTn>
                <p:tgtEl>
                  <p:spTgt spid="24581"/>
                </p:tgtEl>
              </p:cMediaNode>
            </p:video>
            <p:seq concurrent="1" nextAc="seek">
              <p:cTn id="16" restart="whenNotActive" fill="hold" evtFilter="cancelBubble" nodeType="interactiveSeq">
                <p:stCondLst>
                  <p:cond evt="onClick" delay="0">
                    <p:tgtEl>
                      <p:spTgt spid="2458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4582"/>
                                        </p:tgtEl>
                                      </p:cBhvr>
                                    </p:cmd>
                                  </p:childTnLst>
                                </p:cTn>
                              </p:par>
                            </p:childTnLst>
                          </p:cTn>
                        </p:par>
                      </p:childTnLst>
                    </p:cTn>
                  </p:par>
                </p:childTnLst>
              </p:cTn>
              <p:nextCondLst>
                <p:cond evt="onClick" delay="0">
                  <p:tgtEl>
                    <p:spTgt spid="24582"/>
                  </p:tgtEl>
                </p:cond>
              </p:nextCondLst>
            </p:seq>
            <p:video>
              <p:cMediaNode>
                <p:cTn id="21" fill="hold" display="0">
                  <p:stCondLst>
                    <p:cond delay="indefinite"/>
                  </p:stCondLst>
                  <p:endCondLst>
                    <p:cond evt="onNext" delay="0">
                      <p:tgtEl>
                        <p:sldTgt/>
                      </p:tgtEl>
                    </p:cond>
                    <p:cond evt="onPrev" delay="0">
                      <p:tgtEl>
                        <p:sldTgt/>
                      </p:tgtEl>
                    </p:cond>
                  </p:endCondLst>
                </p:cTn>
                <p:tgtEl>
                  <p:spTgt spid="24582"/>
                </p:tgtEl>
              </p:cMediaNode>
            </p:vide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236538"/>
            <a:ext cx="8229600" cy="990600"/>
          </a:xfrm>
        </p:spPr>
        <p:txBody>
          <a:bodyPr/>
          <a:lstStyle/>
          <a:p>
            <a:pPr>
              <a:defRPr/>
            </a:pPr>
            <a:r>
              <a:rPr lang="en-US" sz="3200" b="1" dirty="0" smtClean="0">
                <a:solidFill>
                  <a:srgbClr val="A50021"/>
                </a:solidFill>
                <a:latin typeface="+mn-lt"/>
              </a:rPr>
              <a:t>Problem to Solve</a:t>
            </a:r>
            <a:endParaRPr lang="en-US" sz="3200" b="1" dirty="0">
              <a:solidFill>
                <a:srgbClr val="A50021"/>
              </a:solidFill>
              <a:latin typeface="+mn-lt"/>
            </a:endParaRPr>
          </a:p>
        </p:txBody>
      </p:sp>
      <p:sp>
        <p:nvSpPr>
          <p:cNvPr id="537604" name="Rectangle 4"/>
          <p:cNvSpPr>
            <a:spLocks noGrp="1" noChangeArrowheads="1"/>
          </p:cNvSpPr>
          <p:nvPr>
            <p:ph type="body" sz="half" idx="1"/>
          </p:nvPr>
        </p:nvSpPr>
        <p:spPr>
          <a:xfrm>
            <a:off x="298450" y="1524000"/>
            <a:ext cx="8464550" cy="990600"/>
          </a:xfrm>
        </p:spPr>
        <p:txBody>
          <a:bodyPr/>
          <a:lstStyle/>
          <a:p>
            <a:pPr>
              <a:spcBef>
                <a:spcPct val="25000"/>
              </a:spcBef>
              <a:defRPr/>
            </a:pPr>
            <a:r>
              <a:rPr lang="en-US" altLang="zh-CN" sz="2400" b="1" kern="1200" dirty="0" smtClean="0">
                <a:solidFill>
                  <a:srgbClr val="006600"/>
                </a:solidFill>
                <a:cs typeface="Arial"/>
              </a:rPr>
              <a:t>What circumstances</a:t>
            </a:r>
            <a:r>
              <a:rPr lang="en-US" altLang="zh-CN" sz="2400" b="1" dirty="0" smtClean="0">
                <a:ea typeface="SimSun" pitchFamily="2" charset="-122"/>
                <a:cs typeface="SimSun" pitchFamily="2" charset="-122"/>
              </a:rPr>
              <a:t> lead to a </a:t>
            </a:r>
            <a:r>
              <a:rPr lang="en-US" altLang="zh-CN" sz="2400" b="1" dirty="0" smtClean="0">
                <a:solidFill>
                  <a:srgbClr val="1F497D"/>
                </a:solidFill>
                <a:cs typeface="Arial"/>
              </a:rPr>
              <a:t>loss of excitability? </a:t>
            </a:r>
            <a:endParaRPr lang="en-US" altLang="zh-CN" sz="2200" b="1" dirty="0" smtClean="0">
              <a:solidFill>
                <a:srgbClr val="000000"/>
              </a:solidFill>
              <a:ea typeface="SimSun" pitchFamily="2" charset="-122"/>
              <a:cs typeface="SimSun" pitchFamily="2" charset="-122"/>
            </a:endParaRPr>
          </a:p>
          <a:p>
            <a:pPr>
              <a:spcBef>
                <a:spcPts val="360"/>
              </a:spcBef>
              <a:defRPr/>
            </a:pPr>
            <a:r>
              <a:rPr lang="en-US" altLang="zh-CN" sz="2400" b="1" kern="1200" dirty="0" smtClean="0">
                <a:solidFill>
                  <a:srgbClr val="006600"/>
                </a:solidFill>
                <a:cs typeface="Arial"/>
              </a:rPr>
              <a:t>What parameter ranges </a:t>
            </a:r>
            <a:r>
              <a:rPr lang="en-US" altLang="zh-CN" sz="2400" b="1" dirty="0" smtClean="0">
                <a:ea typeface="SimSun" pitchFamily="2" charset="-122"/>
                <a:cs typeface="SimSun" pitchFamily="2" charset="-122"/>
              </a:rPr>
              <a:t>reproduce </a:t>
            </a:r>
            <a:r>
              <a:rPr lang="en-US" altLang="zh-CN" sz="2400" b="1" dirty="0" smtClean="0">
                <a:solidFill>
                  <a:srgbClr val="1F497D"/>
                </a:solidFill>
                <a:cs typeface="Arial"/>
              </a:rPr>
              <a:t>loss of excitability?  </a:t>
            </a:r>
          </a:p>
        </p:txBody>
      </p:sp>
      <p:pic>
        <p:nvPicPr>
          <p:cNvPr id="20485" name="Picture 11"/>
          <p:cNvPicPr>
            <a:picLocks noGrp="1" noChangeAspect="1" noChangeArrowheads="1"/>
          </p:cNvPicPr>
          <p:nvPr>
            <p:ph sz="quarter" idx="3"/>
          </p:nvPr>
        </p:nvPicPr>
        <p:blipFill>
          <a:blip r:embed="rId3"/>
          <a:srcRect/>
          <a:stretch>
            <a:fillRect/>
          </a:stretch>
        </p:blipFill>
        <p:spPr>
          <a:xfrm>
            <a:off x="2147483647" y="2147483647"/>
            <a:ext cx="2147482688" cy="2127011875"/>
          </a:xfrm>
        </p:spPr>
      </p:pic>
      <p:grpSp>
        <p:nvGrpSpPr>
          <p:cNvPr id="33" name="Group 32"/>
          <p:cNvGrpSpPr/>
          <p:nvPr/>
        </p:nvGrpSpPr>
        <p:grpSpPr>
          <a:xfrm>
            <a:off x="533400" y="3276600"/>
            <a:ext cx="8077200" cy="1981200"/>
            <a:chOff x="533400" y="2971800"/>
            <a:chExt cx="8077200" cy="1981200"/>
          </a:xfrm>
        </p:grpSpPr>
        <p:sp>
          <p:nvSpPr>
            <p:cNvPr id="13" name="Rectangle 12"/>
            <p:cNvSpPr/>
            <p:nvPr/>
          </p:nvSpPr>
          <p:spPr bwMode="auto">
            <a:xfrm>
              <a:off x="533400" y="2971800"/>
              <a:ext cx="2438400" cy="6858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Experimental</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Data</a:t>
              </a:r>
              <a:endParaRPr kumimoji="0" lang="en-US" sz="2000" b="1" i="0" u="none" strike="noStrike" cap="none" normalizeH="0" baseline="0" dirty="0">
                <a:ln>
                  <a:noFill/>
                </a:ln>
                <a:solidFill>
                  <a:schemeClr val="tx1"/>
                </a:solidFill>
                <a:effectLst/>
                <a:latin typeface="Arial" charset="0"/>
              </a:endParaRPr>
            </a:p>
          </p:txBody>
        </p:sp>
        <p:sp>
          <p:nvSpPr>
            <p:cNvPr id="15" name="Rectangle 14"/>
            <p:cNvSpPr/>
            <p:nvPr/>
          </p:nvSpPr>
          <p:spPr bwMode="auto">
            <a:xfrm>
              <a:off x="3352800" y="2971800"/>
              <a:ext cx="2438400" cy="6858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t>Minimal</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Resistor</a:t>
              </a:r>
              <a:r>
                <a:rPr kumimoji="0" lang="en-US" sz="2000" b="1" i="0" u="none" strike="noStrike" cap="none" normalizeH="0" dirty="0" smtClean="0">
                  <a:ln>
                    <a:noFill/>
                  </a:ln>
                  <a:solidFill>
                    <a:schemeClr val="tx1"/>
                  </a:solidFill>
                  <a:effectLst/>
                  <a:latin typeface="Arial" charset="0"/>
                </a:rPr>
                <a:t> Model</a:t>
              </a:r>
              <a:endParaRPr kumimoji="0" lang="en-US" sz="2000" b="1" i="0" u="none" strike="noStrike" cap="none" normalizeH="0" baseline="0" dirty="0">
                <a:ln>
                  <a:noFill/>
                </a:ln>
                <a:solidFill>
                  <a:schemeClr val="tx1"/>
                </a:solidFill>
                <a:effectLst/>
                <a:latin typeface="Arial" charset="0"/>
              </a:endParaRPr>
            </a:p>
          </p:txBody>
        </p:sp>
        <p:sp>
          <p:nvSpPr>
            <p:cNvPr id="20" name="Rectangle 19"/>
            <p:cNvSpPr/>
            <p:nvPr/>
          </p:nvSpPr>
          <p:spPr bwMode="auto">
            <a:xfrm>
              <a:off x="6172200" y="2971800"/>
              <a:ext cx="2438400" cy="6858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t>Minimal</a:t>
              </a:r>
              <a:r>
                <a:rPr kumimoji="0" lang="en-US" sz="2000" b="1" i="0" u="none" strike="noStrike" cap="none" normalizeH="0" baseline="0" dirty="0" smtClean="0">
                  <a:ln>
                    <a:noFill/>
                  </a:ln>
                  <a:solidFill>
                    <a:schemeClr val="tx1"/>
                  </a:solidFill>
                  <a:effectLst/>
                  <a:latin typeface="Arial" charset="0"/>
                </a:rPr>
                <a:t> Conductor</a:t>
              </a:r>
              <a:r>
                <a:rPr kumimoji="0" lang="en-US" sz="2000" b="1" i="0" u="none" strike="noStrike" cap="none" normalizeH="0" dirty="0" smtClean="0">
                  <a:ln>
                    <a:noFill/>
                  </a:ln>
                  <a:solidFill>
                    <a:schemeClr val="tx1"/>
                  </a:solidFill>
                  <a:effectLst/>
                  <a:latin typeface="Arial" charset="0"/>
                </a:rPr>
                <a:t> Model</a:t>
              </a:r>
              <a:endParaRPr kumimoji="0" lang="en-US" sz="2000" b="1" i="0" u="none" strike="noStrike" cap="none" normalizeH="0" baseline="0" dirty="0">
                <a:ln>
                  <a:noFill/>
                </a:ln>
                <a:solidFill>
                  <a:schemeClr val="tx1"/>
                </a:solidFill>
                <a:effectLst/>
                <a:latin typeface="Arial" charset="0"/>
              </a:endParaRPr>
            </a:p>
          </p:txBody>
        </p:sp>
        <p:sp>
          <p:nvSpPr>
            <p:cNvPr id="21" name="Rectangle 20"/>
            <p:cNvSpPr/>
            <p:nvPr/>
          </p:nvSpPr>
          <p:spPr bwMode="auto">
            <a:xfrm>
              <a:off x="6172200" y="4267200"/>
              <a:ext cx="2438400" cy="6858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t>Minimal</a:t>
              </a:r>
              <a:r>
                <a:rPr kumimoji="0" lang="en-US" sz="2000" b="1" i="0" u="none" strike="noStrike" cap="none" normalizeH="0" baseline="0" dirty="0" smtClean="0">
                  <a:ln>
                    <a:noFill/>
                  </a:ln>
                  <a:solidFill>
                    <a:schemeClr val="tx1"/>
                  </a:solidFill>
                  <a:effectLst/>
                  <a:latin typeface="Arial" charset="0"/>
                </a:rPr>
                <a:t>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Multi-Affine</a:t>
              </a:r>
              <a:r>
                <a:rPr kumimoji="0" lang="en-US" sz="2000" b="1" i="0" u="none" strike="noStrike" cap="none" normalizeH="0" dirty="0" smtClean="0">
                  <a:ln>
                    <a:noFill/>
                  </a:ln>
                  <a:solidFill>
                    <a:schemeClr val="tx1"/>
                  </a:solidFill>
                  <a:effectLst/>
                  <a:latin typeface="Arial" charset="0"/>
                </a:rPr>
                <a:t> Model</a:t>
              </a:r>
              <a:endParaRPr kumimoji="0" lang="en-US" sz="2000" b="1" i="0" u="none" strike="noStrike" cap="none" normalizeH="0" baseline="0" dirty="0">
                <a:ln>
                  <a:noFill/>
                </a:ln>
                <a:solidFill>
                  <a:schemeClr val="tx1"/>
                </a:solidFill>
                <a:effectLst/>
                <a:latin typeface="Arial" charset="0"/>
              </a:endParaRPr>
            </a:p>
          </p:txBody>
        </p:sp>
        <p:sp>
          <p:nvSpPr>
            <p:cNvPr id="22" name="Rectangle 21"/>
            <p:cNvSpPr/>
            <p:nvPr/>
          </p:nvSpPr>
          <p:spPr bwMode="auto">
            <a:xfrm>
              <a:off x="3352800" y="4267200"/>
              <a:ext cx="2438400" cy="685800"/>
            </a:xfrm>
            <a:prstGeom prst="rect">
              <a:avLst/>
            </a:prstGeom>
            <a:noFill/>
            <a:ln w="254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err="1" smtClean="0"/>
                <a:t>RoverGene</a:t>
              </a:r>
              <a:r>
                <a:rPr kumimoji="0" lang="en-US" sz="2000" b="1" i="0" u="none" strike="noStrike" cap="none" normalizeH="0" baseline="0" dirty="0" smtClean="0">
                  <a:ln>
                    <a:noFill/>
                  </a:ln>
                  <a:solidFill>
                    <a:schemeClr val="tx1"/>
                  </a:solidFill>
                  <a:effectLst/>
                  <a:latin typeface="Arial" charset="0"/>
                </a:rPr>
                <a:t> </a:t>
              </a:r>
            </a:p>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t>Analysis</a:t>
              </a:r>
              <a:r>
                <a:rPr kumimoji="0" lang="en-US" sz="2000" b="1" i="0" u="none" strike="noStrike" cap="none" normalizeH="0" dirty="0" smtClean="0">
                  <a:ln>
                    <a:noFill/>
                  </a:ln>
                  <a:solidFill>
                    <a:schemeClr val="tx1"/>
                  </a:solidFill>
                  <a:effectLst/>
                  <a:latin typeface="Arial" charset="0"/>
                </a:rPr>
                <a:t> Tool</a:t>
              </a:r>
              <a:endParaRPr kumimoji="0" lang="en-US" sz="2000" b="1" i="0" u="none" strike="noStrike" cap="none" normalizeH="0" baseline="0" dirty="0">
                <a:ln>
                  <a:noFill/>
                </a:ln>
                <a:solidFill>
                  <a:schemeClr val="tx1"/>
                </a:solidFill>
                <a:effectLst/>
                <a:latin typeface="Arial" charset="0"/>
              </a:endParaRPr>
            </a:p>
          </p:txBody>
        </p:sp>
        <p:cxnSp>
          <p:nvCxnSpPr>
            <p:cNvPr id="24" name="Straight Arrow Connector 23"/>
            <p:cNvCxnSpPr>
              <a:stCxn id="13" idx="3"/>
              <a:endCxn id="15" idx="1"/>
            </p:cNvCxnSpPr>
            <p:nvPr/>
          </p:nvCxnSpPr>
          <p:spPr bwMode="auto">
            <a:xfrm>
              <a:off x="2971800" y="3314700"/>
              <a:ext cx="381000" cy="1588"/>
            </a:xfrm>
            <a:prstGeom prst="straightConnector1">
              <a:avLst/>
            </a:prstGeom>
            <a:noFill/>
            <a:ln w="25400" cap="flat" cmpd="sng" algn="ctr">
              <a:solidFill>
                <a:schemeClr val="tx1"/>
              </a:solidFill>
              <a:prstDash val="solid"/>
              <a:round/>
              <a:headEnd type="none" w="med" len="med"/>
              <a:tailEnd type="arrow"/>
            </a:ln>
            <a:effectLst/>
          </p:spPr>
        </p:cxnSp>
        <p:cxnSp>
          <p:nvCxnSpPr>
            <p:cNvPr id="26" name="Straight Arrow Connector 25"/>
            <p:cNvCxnSpPr>
              <a:stCxn id="15" idx="3"/>
              <a:endCxn id="20" idx="1"/>
            </p:cNvCxnSpPr>
            <p:nvPr/>
          </p:nvCxnSpPr>
          <p:spPr bwMode="auto">
            <a:xfrm>
              <a:off x="5791200" y="3314700"/>
              <a:ext cx="381000" cy="1588"/>
            </a:xfrm>
            <a:prstGeom prst="straightConnector1">
              <a:avLst/>
            </a:prstGeom>
            <a:noFill/>
            <a:ln w="25400" cap="flat" cmpd="sng" algn="ctr">
              <a:solidFill>
                <a:schemeClr val="tx1"/>
              </a:solidFill>
              <a:prstDash val="solid"/>
              <a:round/>
              <a:headEnd type="none" w="med" len="med"/>
              <a:tailEnd type="arrow"/>
            </a:ln>
            <a:effectLst/>
          </p:spPr>
        </p:cxnSp>
        <p:cxnSp>
          <p:nvCxnSpPr>
            <p:cNvPr id="28" name="Straight Arrow Connector 27"/>
            <p:cNvCxnSpPr>
              <a:stCxn id="20" idx="2"/>
              <a:endCxn id="21" idx="0"/>
            </p:cNvCxnSpPr>
            <p:nvPr/>
          </p:nvCxnSpPr>
          <p:spPr bwMode="auto">
            <a:xfrm rot="5400000">
              <a:off x="7086600" y="3962400"/>
              <a:ext cx="609600" cy="1588"/>
            </a:xfrm>
            <a:prstGeom prst="straightConnector1">
              <a:avLst/>
            </a:prstGeom>
            <a:noFill/>
            <a:ln w="25400" cap="flat" cmpd="sng" algn="ctr">
              <a:solidFill>
                <a:schemeClr val="tx1"/>
              </a:solidFill>
              <a:prstDash val="solid"/>
              <a:round/>
              <a:headEnd type="none" w="med" len="med"/>
              <a:tailEnd type="arrow"/>
            </a:ln>
            <a:effectLst/>
          </p:spPr>
        </p:cxnSp>
        <p:cxnSp>
          <p:nvCxnSpPr>
            <p:cNvPr id="30" name="Straight Arrow Connector 29"/>
            <p:cNvCxnSpPr>
              <a:stCxn id="21" idx="1"/>
              <a:endCxn id="22" idx="3"/>
            </p:cNvCxnSpPr>
            <p:nvPr/>
          </p:nvCxnSpPr>
          <p:spPr bwMode="auto">
            <a:xfrm rot="10800000">
              <a:off x="5791200" y="4610100"/>
              <a:ext cx="381000" cy="1588"/>
            </a:xfrm>
            <a:prstGeom prst="straightConnector1">
              <a:avLst/>
            </a:prstGeom>
            <a:noFill/>
            <a:ln w="25400" cap="flat" cmpd="sng" algn="ctr">
              <a:solidFill>
                <a:schemeClr val="tx1"/>
              </a:solidFill>
              <a:prstDash val="solid"/>
              <a:round/>
              <a:headEnd type="none" w="med" len="med"/>
              <a:tailEnd type="arrow"/>
            </a:ln>
            <a:effectLst/>
          </p:spPr>
        </p:cxnSp>
        <p:cxnSp>
          <p:nvCxnSpPr>
            <p:cNvPr id="32" name="Shape 31"/>
            <p:cNvCxnSpPr>
              <a:stCxn id="22" idx="1"/>
              <a:endCxn id="13" idx="2"/>
            </p:cNvCxnSpPr>
            <p:nvPr/>
          </p:nvCxnSpPr>
          <p:spPr bwMode="auto">
            <a:xfrm rot="10800000">
              <a:off x="1752600" y="3657600"/>
              <a:ext cx="1600200" cy="952500"/>
            </a:xfrm>
            <a:prstGeom prst="bentConnector2">
              <a:avLst/>
            </a:prstGeom>
            <a:noFill/>
            <a:ln w="25400" cap="flat" cmpd="sng" algn="ctr">
              <a:solidFill>
                <a:schemeClr val="tx1"/>
              </a:solidFill>
              <a:prstDash val="dash"/>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1" nodeType="clickEffect">
                                  <p:stCondLst>
                                    <p:cond delay="0"/>
                                  </p:stCondLst>
                                  <p:childTnLst>
                                    <p:set>
                                      <p:cBhvr rctx="PPT">
                                        <p:cTn id="6" dur="indefinite"/>
                                        <p:tgtEl>
                                          <p:spTgt spid="537604">
                                            <p:txEl>
                                              <p:pRg st="0" end="0"/>
                                            </p:txEl>
                                          </p:spTgt>
                                        </p:tgtEl>
                                        <p:attrNameLst>
                                          <p:attrName>style.opacity</p:attrName>
                                        </p:attrNameLst>
                                      </p:cBhvr>
                                      <p:to>
                                        <p:strVal val="0.5"/>
                                      </p:to>
                                    </p:set>
                                    <p:animEffect filter="image" prLst="opacity: 0.5">
                                      <p:cBhvr rctx="IE">
                                        <p:cTn id="7" dur="indefinite"/>
                                        <p:tgtEl>
                                          <p:spTgt spid="537604">
                                            <p:txEl>
                                              <p:pRg st="0" end="0"/>
                                            </p:txEl>
                                          </p:spTgt>
                                        </p:tgtEl>
                                      </p:cBhvr>
                                    </p:animEffect>
                                  </p:childTnLst>
                                </p:cTn>
                              </p:par>
                              <p:par>
                                <p:cTn id="8" presetID="1" presetClass="entr" presetSubtype="0" fill="hold" grpId="2" nodeType="withEffect">
                                  <p:stCondLst>
                                    <p:cond delay="0"/>
                                  </p:stCondLst>
                                  <p:childTnLst>
                                    <p:set>
                                      <p:cBhvr>
                                        <p:cTn id="9" dur="1" fill="hold">
                                          <p:stCondLst>
                                            <p:cond delay="0"/>
                                          </p:stCondLst>
                                        </p:cTn>
                                        <p:tgtEl>
                                          <p:spTgt spid="537604">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4" grpId="1" uiExpand="1" build="p"/>
      <p:bldP spid="537604" grpId="2" uiExpand="1"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31" name="Rectangle 5"/>
          <p:cNvSpPr>
            <a:spLocks noChangeArrowheads="1"/>
          </p:cNvSpPr>
          <p:nvPr/>
        </p:nvSpPr>
        <p:spPr bwMode="auto">
          <a:xfrm>
            <a:off x="254000" y="228600"/>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dirty="0">
                <a:solidFill>
                  <a:srgbClr val="A50021"/>
                </a:solidFill>
              </a:rPr>
              <a:t>Biological Switching</a:t>
            </a:r>
          </a:p>
        </p:txBody>
      </p:sp>
      <p:grpSp>
        <p:nvGrpSpPr>
          <p:cNvPr id="8" name="Group 7"/>
          <p:cNvGrpSpPr/>
          <p:nvPr/>
        </p:nvGrpSpPr>
        <p:grpSpPr>
          <a:xfrm>
            <a:off x="533400" y="1371600"/>
            <a:ext cx="7924800" cy="4998720"/>
            <a:chOff x="-1181809" y="1047750"/>
            <a:chExt cx="9862259" cy="5760720"/>
          </a:xfrm>
        </p:grpSpPr>
        <p:pic>
          <p:nvPicPr>
            <p:cNvPr id="26630" name="Picture 9" descr="switchingContol.jpg"/>
            <p:cNvPicPr>
              <a:picLocks noChangeAspect="1"/>
            </p:cNvPicPr>
            <p:nvPr/>
          </p:nvPicPr>
          <p:blipFill>
            <a:blip r:embed="rId3"/>
            <a:srcRect/>
            <a:stretch>
              <a:fillRect/>
            </a:stretch>
          </p:blipFill>
          <p:spPr bwMode="auto">
            <a:xfrm>
              <a:off x="-1181809" y="1047750"/>
              <a:ext cx="9862259" cy="5760720"/>
            </a:xfrm>
            <a:prstGeom prst="rect">
              <a:avLst/>
            </a:prstGeom>
            <a:noFill/>
            <a:ln w="9525">
              <a:noFill/>
              <a:miter lim="800000"/>
              <a:headEnd/>
              <a:tailEnd/>
            </a:ln>
          </p:spPr>
        </p:pic>
        <p:graphicFrame>
          <p:nvGraphicFramePr>
            <p:cNvPr id="26626" name="Object 2"/>
            <p:cNvGraphicFramePr>
              <a:graphicFrameLocks noChangeAspect="1"/>
            </p:cNvGraphicFramePr>
            <p:nvPr/>
          </p:nvGraphicFramePr>
          <p:xfrm>
            <a:off x="5562600" y="4343400"/>
            <a:ext cx="800100" cy="454025"/>
          </p:xfrm>
          <a:graphic>
            <a:graphicData uri="http://schemas.openxmlformats.org/presentationml/2006/ole">
              <p:oleObj spid="_x0000_s26626" name="Equation" r:id="rId4" imgW="558800" imgH="317500" progId="Equation.DSMT4">
                <p:embed/>
              </p:oleObj>
            </a:graphicData>
          </a:graphic>
        </p:graphicFrame>
        <p:graphicFrame>
          <p:nvGraphicFramePr>
            <p:cNvPr id="26627" name="Object 3"/>
            <p:cNvGraphicFramePr>
              <a:graphicFrameLocks noChangeAspect="1"/>
            </p:cNvGraphicFramePr>
            <p:nvPr/>
          </p:nvGraphicFramePr>
          <p:xfrm>
            <a:off x="4495800" y="3276600"/>
            <a:ext cx="3030538" cy="762000"/>
          </p:xfrm>
          <a:graphic>
            <a:graphicData uri="http://schemas.openxmlformats.org/presentationml/2006/ole">
              <p:oleObj spid="_x0000_s26627" name="Equation" r:id="rId5" imgW="1714500" imgH="431800" progId="Equation.DSMT4">
                <p:embed/>
              </p:oleObj>
            </a:graphicData>
          </a:graphic>
        </p:graphicFrame>
        <p:graphicFrame>
          <p:nvGraphicFramePr>
            <p:cNvPr id="26628" name="Object 4"/>
            <p:cNvGraphicFramePr>
              <a:graphicFrameLocks noChangeAspect="1"/>
            </p:cNvGraphicFramePr>
            <p:nvPr/>
          </p:nvGraphicFramePr>
          <p:xfrm>
            <a:off x="303213" y="4538663"/>
            <a:ext cx="2973387" cy="877887"/>
          </p:xfrm>
          <a:graphic>
            <a:graphicData uri="http://schemas.openxmlformats.org/presentationml/2006/ole">
              <p:oleObj spid="_x0000_s26628" name="Equation" r:id="rId6" imgW="1676400" imgH="495300" progId="Equation.DSMT4">
                <p:embed/>
              </p:oleObj>
            </a:graphicData>
          </a:graphic>
        </p:graphicFrame>
        <p:graphicFrame>
          <p:nvGraphicFramePr>
            <p:cNvPr id="26629" name="Object 5"/>
            <p:cNvGraphicFramePr>
              <a:graphicFrameLocks noChangeAspect="1"/>
            </p:cNvGraphicFramePr>
            <p:nvPr/>
          </p:nvGraphicFramePr>
          <p:xfrm>
            <a:off x="152400" y="2089150"/>
            <a:ext cx="3876675" cy="1873250"/>
          </p:xfrm>
          <a:graphic>
            <a:graphicData uri="http://schemas.openxmlformats.org/presentationml/2006/ole">
              <p:oleObj spid="_x0000_s26629" name="Equation" r:id="rId7" imgW="2235200" imgH="1079500" progId="Equation.DSMT4">
                <p:embed/>
              </p:oleObj>
            </a:graphicData>
          </a:graphic>
        </p:graphicFrame>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Rectangle 5"/>
          <p:cNvSpPr>
            <a:spLocks noChangeArrowheads="1"/>
          </p:cNvSpPr>
          <p:nvPr/>
        </p:nvSpPr>
        <p:spPr bwMode="auto">
          <a:xfrm>
            <a:off x="233363" y="492125"/>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Minimal Resistor Model: Voltage ODE</a:t>
            </a:r>
          </a:p>
        </p:txBody>
      </p:sp>
      <p:sp>
        <p:nvSpPr>
          <p:cNvPr id="25" name="Cloud Callout 24"/>
          <p:cNvSpPr>
            <a:spLocks noChangeArrowheads="1"/>
          </p:cNvSpPr>
          <p:nvPr/>
        </p:nvSpPr>
        <p:spPr bwMode="auto">
          <a:xfrm>
            <a:off x="3143250" y="2503488"/>
            <a:ext cx="2190750" cy="1077912"/>
          </a:xfrm>
          <a:prstGeom prst="cloudCallout">
            <a:avLst>
              <a:gd name="adj1" fmla="val -21477"/>
              <a:gd name="adj2" fmla="val -78292"/>
            </a:avLst>
          </a:prstGeom>
          <a:solidFill>
            <a:schemeClr val="bg1"/>
          </a:solidFill>
          <a:ln w="25400">
            <a:solidFill>
              <a:schemeClr val="tx1"/>
            </a:solidFill>
            <a:round/>
            <a:headEnd/>
            <a:tailEnd type="none" w="lg" len="lg"/>
          </a:ln>
        </p:spPr>
        <p:txBody>
          <a:bodyPr anchor="ctr">
            <a:prstTxWarp prst="textNoShape">
              <a:avLst/>
            </a:prstTxWarp>
            <a:spAutoFit/>
          </a:bodyPr>
          <a:lstStyle/>
          <a:p>
            <a:r>
              <a:rPr lang="en-US" sz="2000"/>
              <a:t>Fast input</a:t>
            </a:r>
          </a:p>
          <a:p>
            <a:pPr algn="ctr"/>
            <a:r>
              <a:rPr lang="en-US" sz="2000"/>
              <a:t>current</a:t>
            </a:r>
          </a:p>
        </p:txBody>
      </p:sp>
      <p:sp>
        <p:nvSpPr>
          <p:cNvPr id="26" name="Cloud Callout 25"/>
          <p:cNvSpPr>
            <a:spLocks noChangeArrowheads="1"/>
          </p:cNvSpPr>
          <p:nvPr/>
        </p:nvSpPr>
        <p:spPr bwMode="auto">
          <a:xfrm>
            <a:off x="1758950" y="2514600"/>
            <a:ext cx="2127250" cy="990600"/>
          </a:xfrm>
          <a:prstGeom prst="cloudCallout">
            <a:avLst>
              <a:gd name="adj1" fmla="val -6667"/>
              <a:gd name="adj2" fmla="val -85245"/>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Diffusion</a:t>
            </a:r>
          </a:p>
          <a:p>
            <a:pPr algn="ctr"/>
            <a:r>
              <a:rPr lang="en-US" sz="2000"/>
              <a:t>Laplacian</a:t>
            </a:r>
          </a:p>
        </p:txBody>
      </p:sp>
      <p:sp>
        <p:nvSpPr>
          <p:cNvPr id="27" name="Cloud Callout 26"/>
          <p:cNvSpPr>
            <a:spLocks noChangeArrowheads="1"/>
          </p:cNvSpPr>
          <p:nvPr/>
        </p:nvSpPr>
        <p:spPr bwMode="auto">
          <a:xfrm>
            <a:off x="311150" y="2514600"/>
            <a:ext cx="1746250" cy="990600"/>
          </a:xfrm>
          <a:prstGeom prst="cloudCallout">
            <a:avLst>
              <a:gd name="adj1" fmla="val 2157"/>
              <a:gd name="adj2" fmla="val -90917"/>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dirty="0" smtClean="0"/>
              <a:t>Voltage</a:t>
            </a:r>
          </a:p>
          <a:p>
            <a:pPr algn="ctr"/>
            <a:r>
              <a:rPr lang="en-US" sz="2000" dirty="0" smtClean="0"/>
              <a:t>Rate</a:t>
            </a:r>
            <a:endParaRPr lang="en-US" sz="2000" dirty="0"/>
          </a:p>
        </p:txBody>
      </p:sp>
      <p:sp>
        <p:nvSpPr>
          <p:cNvPr id="28" name="Cloud Callout 27"/>
          <p:cNvSpPr>
            <a:spLocks noChangeArrowheads="1"/>
          </p:cNvSpPr>
          <p:nvPr/>
        </p:nvSpPr>
        <p:spPr bwMode="auto">
          <a:xfrm>
            <a:off x="4286250" y="2503488"/>
            <a:ext cx="2266950" cy="1077912"/>
          </a:xfrm>
          <a:prstGeom prst="cloudCallout">
            <a:avLst>
              <a:gd name="adj1" fmla="val -21477"/>
              <a:gd name="adj2" fmla="val -78292"/>
            </a:avLst>
          </a:prstGeom>
          <a:solidFill>
            <a:schemeClr val="bg1"/>
          </a:solidFill>
          <a:ln w="25400">
            <a:solidFill>
              <a:schemeClr val="tx1"/>
            </a:solidFill>
            <a:round/>
            <a:headEnd/>
            <a:tailEnd type="none" w="lg" len="lg"/>
          </a:ln>
        </p:spPr>
        <p:txBody>
          <a:bodyPr anchor="ctr">
            <a:prstTxWarp prst="textNoShape">
              <a:avLst/>
            </a:prstTxWarp>
            <a:spAutoFit/>
          </a:bodyPr>
          <a:lstStyle/>
          <a:p>
            <a:pPr algn="ctr"/>
            <a:r>
              <a:rPr lang="en-US" sz="2000"/>
              <a:t>Slow input</a:t>
            </a:r>
          </a:p>
          <a:p>
            <a:pPr algn="ctr"/>
            <a:r>
              <a:rPr lang="en-US" sz="2000"/>
              <a:t>current</a:t>
            </a:r>
          </a:p>
        </p:txBody>
      </p:sp>
      <p:sp>
        <p:nvSpPr>
          <p:cNvPr id="29" name="Cloud Callout 28"/>
          <p:cNvSpPr>
            <a:spLocks noChangeArrowheads="1"/>
          </p:cNvSpPr>
          <p:nvPr/>
        </p:nvSpPr>
        <p:spPr bwMode="auto">
          <a:xfrm>
            <a:off x="5638800" y="2503488"/>
            <a:ext cx="2508250" cy="1077912"/>
          </a:xfrm>
          <a:prstGeom prst="cloudCallout">
            <a:avLst>
              <a:gd name="adj1" fmla="val -21477"/>
              <a:gd name="adj2" fmla="val -78292"/>
            </a:avLst>
          </a:prstGeom>
          <a:solidFill>
            <a:schemeClr val="bg1"/>
          </a:solidFill>
          <a:ln w="25400">
            <a:solidFill>
              <a:schemeClr val="tx1"/>
            </a:solidFill>
            <a:round/>
            <a:headEnd/>
            <a:tailEnd type="none" w="lg" len="lg"/>
          </a:ln>
        </p:spPr>
        <p:txBody>
          <a:bodyPr anchor="ctr">
            <a:prstTxWarp prst="textNoShape">
              <a:avLst/>
            </a:prstTxWarp>
            <a:spAutoFit/>
          </a:bodyPr>
          <a:lstStyle/>
          <a:p>
            <a:pPr algn="ctr"/>
            <a:r>
              <a:rPr lang="en-US" sz="2000"/>
              <a:t>Slow output</a:t>
            </a:r>
          </a:p>
          <a:p>
            <a:pPr algn="ctr"/>
            <a:r>
              <a:rPr lang="en-US" sz="2000"/>
              <a:t>current</a:t>
            </a:r>
          </a:p>
        </p:txBody>
      </p:sp>
      <p:graphicFrame>
        <p:nvGraphicFramePr>
          <p:cNvPr id="27650" name="Object 2"/>
          <p:cNvGraphicFramePr>
            <a:graphicFrameLocks noChangeAspect="1"/>
          </p:cNvGraphicFramePr>
          <p:nvPr/>
        </p:nvGraphicFramePr>
        <p:xfrm>
          <a:off x="484188" y="1625600"/>
          <a:ext cx="6526212" cy="971550"/>
        </p:xfrm>
        <a:graphic>
          <a:graphicData uri="http://schemas.openxmlformats.org/presentationml/2006/ole">
            <p:oleObj spid="_x0000_s27650" name="Equation" r:id="rId3" imgW="3492500" imgH="5207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Rectangle 5"/>
          <p:cNvSpPr>
            <a:spLocks noChangeArrowheads="1"/>
          </p:cNvSpPr>
          <p:nvPr/>
        </p:nvSpPr>
        <p:spPr bwMode="auto">
          <a:xfrm>
            <a:off x="233363" y="492125"/>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Minimal Resistor Model: Voltage ODE</a:t>
            </a:r>
          </a:p>
        </p:txBody>
      </p:sp>
      <p:graphicFrame>
        <p:nvGraphicFramePr>
          <p:cNvPr id="27650" name="Object 2"/>
          <p:cNvGraphicFramePr>
            <a:graphicFrameLocks noChangeAspect="1"/>
          </p:cNvGraphicFramePr>
          <p:nvPr/>
        </p:nvGraphicFramePr>
        <p:xfrm>
          <a:off x="484188" y="1625600"/>
          <a:ext cx="5672137" cy="971550"/>
        </p:xfrm>
        <a:graphic>
          <a:graphicData uri="http://schemas.openxmlformats.org/presentationml/2006/ole">
            <p:oleObj spid="_x0000_s158722" name="Equation" r:id="rId3" imgW="3035300" imgH="520700" progId="Equation.DSMT4">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652" name="Object 2"/>
          <p:cNvGraphicFramePr>
            <a:graphicFrameLocks noChangeAspect="1"/>
          </p:cNvGraphicFramePr>
          <p:nvPr/>
        </p:nvGraphicFramePr>
        <p:xfrm>
          <a:off x="484188" y="1625600"/>
          <a:ext cx="5672137" cy="971550"/>
        </p:xfrm>
        <a:graphic>
          <a:graphicData uri="http://schemas.openxmlformats.org/presentationml/2006/ole">
            <p:oleObj spid="_x0000_s28674" name="Equation" r:id="rId3" imgW="3035300" imgH="520700" progId="Equation.DSMT4">
              <p:embed/>
            </p:oleObj>
          </a:graphicData>
        </a:graphic>
      </p:graphicFrame>
      <p:sp>
        <p:nvSpPr>
          <p:cNvPr id="28676" name="Rectangle 5"/>
          <p:cNvSpPr>
            <a:spLocks noChangeArrowheads="1"/>
          </p:cNvSpPr>
          <p:nvPr/>
        </p:nvSpPr>
        <p:spPr bwMode="auto">
          <a:xfrm>
            <a:off x="233363" y="492125"/>
            <a:ext cx="8610600" cy="847725"/>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rgbClr val="A50021"/>
                </a:solidFill>
              </a:rPr>
              <a:t>MRM: Currents Equations</a:t>
            </a:r>
          </a:p>
        </p:txBody>
      </p:sp>
      <p:graphicFrame>
        <p:nvGraphicFramePr>
          <p:cNvPr id="27651" name="Object 3"/>
          <p:cNvGraphicFramePr>
            <a:graphicFrameLocks noChangeAspect="1"/>
          </p:cNvGraphicFramePr>
          <p:nvPr/>
        </p:nvGraphicFramePr>
        <p:xfrm>
          <a:off x="544513" y="2260600"/>
          <a:ext cx="7380287" cy="1625600"/>
        </p:xfrm>
        <a:graphic>
          <a:graphicData uri="http://schemas.openxmlformats.org/presentationml/2006/ole">
            <p:oleObj spid="_x0000_s28675" name="Equation" r:id="rId4" imgW="3860800" imgH="850900" progId="Equation.DSMT4">
              <p:embed/>
            </p:oleObj>
          </a:graphicData>
        </a:graphic>
      </p:graphicFrame>
      <p:sp>
        <p:nvSpPr>
          <p:cNvPr id="12" name="Cloud Callout 11"/>
          <p:cNvSpPr>
            <a:spLocks noChangeArrowheads="1"/>
          </p:cNvSpPr>
          <p:nvPr/>
        </p:nvSpPr>
        <p:spPr bwMode="auto">
          <a:xfrm>
            <a:off x="6705600" y="4038600"/>
            <a:ext cx="2209800" cy="919163"/>
          </a:xfrm>
          <a:prstGeom prst="cloudCallout">
            <a:avLst>
              <a:gd name="adj1" fmla="val 7060"/>
              <a:gd name="adj2" fmla="val -96157"/>
            </a:avLst>
          </a:prstGeom>
          <a:noFill/>
          <a:ln w="25400">
            <a:solidFill>
              <a:schemeClr val="tx1"/>
            </a:solidFill>
            <a:round/>
            <a:headEnd/>
            <a:tailEnd type="none" w="lg" len="lg"/>
          </a:ln>
        </p:spPr>
        <p:txBody>
          <a:bodyPr anchor="ctr">
            <a:prstTxWarp prst="textNoShape">
              <a:avLst/>
            </a:prstTxWarp>
          </a:bodyPr>
          <a:lstStyle/>
          <a:p>
            <a:r>
              <a:rPr lang="en-US" sz="2000"/>
              <a:t>Piecewise</a:t>
            </a:r>
          </a:p>
          <a:p>
            <a:r>
              <a:rPr lang="en-US" sz="2000"/>
              <a:t>Nonlinear</a:t>
            </a:r>
          </a:p>
        </p:txBody>
      </p:sp>
      <p:sp>
        <p:nvSpPr>
          <p:cNvPr id="16" name="Cloud Callout 15"/>
          <p:cNvSpPr>
            <a:spLocks noChangeArrowheads="1"/>
          </p:cNvSpPr>
          <p:nvPr/>
        </p:nvSpPr>
        <p:spPr bwMode="auto">
          <a:xfrm>
            <a:off x="5105400" y="2971800"/>
            <a:ext cx="2336800" cy="919163"/>
          </a:xfrm>
          <a:prstGeom prst="cloudCallout">
            <a:avLst>
              <a:gd name="adj1" fmla="val -53560"/>
              <a:gd name="adj2" fmla="val -32991"/>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Piecewise</a:t>
            </a:r>
          </a:p>
          <a:p>
            <a:pPr algn="ctr"/>
            <a:r>
              <a:rPr lang="en-US" sz="2000"/>
              <a:t>Bilinear</a:t>
            </a:r>
          </a:p>
        </p:txBody>
      </p:sp>
      <p:sp>
        <p:nvSpPr>
          <p:cNvPr id="17" name="Cloud Callout 16"/>
          <p:cNvSpPr>
            <a:spLocks noChangeArrowheads="1"/>
          </p:cNvSpPr>
          <p:nvPr/>
        </p:nvSpPr>
        <p:spPr bwMode="auto">
          <a:xfrm>
            <a:off x="6205538" y="1371600"/>
            <a:ext cx="2328862" cy="917575"/>
          </a:xfrm>
          <a:prstGeom prst="cloudCallout">
            <a:avLst>
              <a:gd name="adj1" fmla="val -41500"/>
              <a:gd name="adj2" fmla="val 65162"/>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Constant</a:t>
            </a:r>
          </a:p>
          <a:p>
            <a:pPr algn="ctr"/>
            <a:r>
              <a:rPr lang="en-US" sz="2000"/>
              <a:t>Resistance</a:t>
            </a:r>
          </a:p>
        </p:txBody>
      </p:sp>
      <p:sp>
        <p:nvSpPr>
          <p:cNvPr id="15" name="Cloud Callout 14"/>
          <p:cNvSpPr>
            <a:spLocks noChangeArrowheads="1"/>
          </p:cNvSpPr>
          <p:nvPr/>
        </p:nvSpPr>
        <p:spPr bwMode="auto">
          <a:xfrm>
            <a:off x="6838950" y="2362200"/>
            <a:ext cx="2152650" cy="919163"/>
          </a:xfrm>
          <a:prstGeom prst="cloudCallout">
            <a:avLst>
              <a:gd name="adj1" fmla="val -62097"/>
              <a:gd name="adj2" fmla="val -20556"/>
            </a:avLst>
          </a:prstGeom>
          <a:noFill/>
          <a:ln w="25400">
            <a:solidFill>
              <a:schemeClr val="tx1"/>
            </a:solidFill>
            <a:round/>
            <a:headEnd/>
            <a:tailEnd type="none" w="lg" len="lg"/>
          </a:ln>
        </p:spPr>
        <p:txBody>
          <a:bodyPr anchor="ctr">
            <a:prstTxWarp prst="textNoShape">
              <a:avLst/>
            </a:prstTxWarp>
          </a:bodyPr>
          <a:lstStyle/>
          <a:p>
            <a:pPr algn="ctr"/>
            <a:r>
              <a:rPr lang="en-US" sz="2000"/>
              <a:t>Piecewise</a:t>
            </a:r>
          </a:p>
          <a:p>
            <a:pPr algn="ctr"/>
            <a:r>
              <a:rPr lang="en-US" sz="2000"/>
              <a:t>Nonlinear</a:t>
            </a:r>
          </a:p>
        </p:txBody>
      </p:sp>
      <p:sp>
        <p:nvSpPr>
          <p:cNvPr id="13" name="Cloud Callout 12"/>
          <p:cNvSpPr>
            <a:spLocks noChangeArrowheads="1"/>
          </p:cNvSpPr>
          <p:nvPr/>
        </p:nvSpPr>
        <p:spPr bwMode="auto">
          <a:xfrm>
            <a:off x="3257550" y="1447800"/>
            <a:ext cx="2152650" cy="839788"/>
          </a:xfrm>
          <a:prstGeom prst="cloudCallout">
            <a:avLst>
              <a:gd name="adj1" fmla="val -55444"/>
              <a:gd name="adj2" fmla="val 53588"/>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Heaviside</a:t>
            </a:r>
          </a:p>
          <a:p>
            <a:pPr algn="ctr"/>
            <a:r>
              <a:rPr lang="en-US" sz="2000"/>
              <a:t>(step)</a:t>
            </a:r>
          </a:p>
        </p:txBody>
      </p:sp>
      <p:sp>
        <p:nvSpPr>
          <p:cNvPr id="24" name="Cloud Callout 23"/>
          <p:cNvSpPr>
            <a:spLocks noChangeArrowheads="1"/>
          </p:cNvSpPr>
          <p:nvPr/>
        </p:nvSpPr>
        <p:spPr bwMode="auto">
          <a:xfrm>
            <a:off x="3048000" y="4038600"/>
            <a:ext cx="2328863" cy="917575"/>
          </a:xfrm>
          <a:prstGeom prst="cloudCallout">
            <a:avLst>
              <a:gd name="adj1" fmla="val 16306"/>
              <a:gd name="adj2" fmla="val -64940"/>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Piecewise</a:t>
            </a:r>
          </a:p>
          <a:p>
            <a:pPr algn="ctr"/>
            <a:r>
              <a:rPr lang="en-US" sz="2000"/>
              <a:t>Resistance</a:t>
            </a:r>
          </a:p>
        </p:txBody>
      </p:sp>
      <p:sp>
        <p:nvSpPr>
          <p:cNvPr id="30" name="Cloud Callout 29"/>
          <p:cNvSpPr>
            <a:spLocks noChangeArrowheads="1"/>
          </p:cNvSpPr>
          <p:nvPr/>
        </p:nvSpPr>
        <p:spPr bwMode="auto">
          <a:xfrm>
            <a:off x="5824538" y="4038600"/>
            <a:ext cx="2328862" cy="917575"/>
          </a:xfrm>
          <a:prstGeom prst="cloudCallout">
            <a:avLst>
              <a:gd name="adj1" fmla="val 16306"/>
              <a:gd name="adj2" fmla="val -64940"/>
            </a:avLst>
          </a:prstGeom>
          <a:solidFill>
            <a:schemeClr val="bg1"/>
          </a:solidFill>
          <a:ln w="25400">
            <a:solidFill>
              <a:schemeClr val="tx1"/>
            </a:solidFill>
            <a:round/>
            <a:headEnd/>
            <a:tailEnd type="none" w="lg" len="lg"/>
          </a:ln>
        </p:spPr>
        <p:txBody>
          <a:bodyPr anchor="ctr">
            <a:prstTxWarp prst="textNoShape">
              <a:avLst/>
            </a:prstTxWarp>
          </a:bodyPr>
          <a:lstStyle/>
          <a:p>
            <a:pPr algn="ctr"/>
            <a:r>
              <a:rPr lang="en-US" sz="2000"/>
              <a:t>Sigmoidal</a:t>
            </a:r>
          </a:p>
          <a:p>
            <a:pPr algn="ctr"/>
            <a:r>
              <a:rPr lang="en-US" sz="2000"/>
              <a:t>Resistance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7652"/>
                                        </p:tgtEl>
                                        <p:attrNameLst>
                                          <p:attrName>style.opacity</p:attrName>
                                        </p:attrNameLst>
                                      </p:cBhvr>
                                      <p:to>
                                        <p:strVal val="0.5"/>
                                      </p:to>
                                    </p:set>
                                    <p:animEffect filter="image" prLst="opacity: 0.5">
                                      <p:cBhvr rctx="IE">
                                        <p:cTn id="7" dur="indefinite"/>
                                        <p:tgtEl>
                                          <p:spTgt spid="27652"/>
                                        </p:tgtEl>
                                      </p:cBhvr>
                                    </p:animEffect>
                                  </p:childTnLst>
                                </p:cTn>
                              </p:par>
                              <p:par>
                                <p:cTn id="8" presetID="1" presetClass="entr" presetSubtype="0" fill="hold" nodeType="withEffect">
                                  <p:stCondLst>
                                    <p:cond delay="0"/>
                                  </p:stCondLst>
                                  <p:childTnLst>
                                    <p:set>
                                      <p:cBhvr>
                                        <p:cTn id="9" dur="1" fill="hold">
                                          <p:stCondLst>
                                            <p:cond delay="0"/>
                                          </p:stCondLst>
                                        </p:cTn>
                                        <p:tgtEl>
                                          <p:spTgt spid="276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1" presetClass="entr" presetSubtype="0" fill="hold" grpId="1"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5"/>
                                        </p:tgtEl>
                                        <p:attrNameLst>
                                          <p:attrName>style.visibility</p:attrName>
                                        </p:attrNameLst>
                                      </p:cBhvr>
                                      <p:to>
                                        <p:strVal val="hidden"/>
                                      </p:to>
                                    </p:set>
                                  </p:childTnLst>
                                </p:cTn>
                              </p:par>
                              <p:par>
                                <p:cTn id="30" presetID="1" presetClass="entr" presetSubtype="0" fill="hold" grpId="1"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ntr" presetSubtype="0" fill="hold" grpId="1"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30"/>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5" grpId="0" animBg="1"/>
      <p:bldP spid="15" grpId="1" animBg="1"/>
      <p:bldP spid="13" grpId="0" animBg="1"/>
      <p:bldP spid="13" grpId="1" animBg="1"/>
      <p:bldP spid="24" grpId="0" animBg="1"/>
      <p:bldP spid="24" grpId="1" animBg="1"/>
      <p:bldP spid="30" grpId="0" animBg="1"/>
      <p:bldP spid="30" grpId="1" animBg="1"/>
    </p:bld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39346</TotalTime>
  <Words>1455</Words>
  <Application>Microsoft Macintosh PowerPoint</Application>
  <PresentationFormat>On-screen Show (4:3)</PresentationFormat>
  <Paragraphs>231</Paragraphs>
  <Slides>34</Slides>
  <Notes>8</Notes>
  <HiddenSlides>0</HiddenSlides>
  <MMClips>2</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Default Design</vt:lpstr>
      <vt:lpstr>Equation</vt:lpstr>
      <vt:lpstr>Slide 1</vt:lpstr>
      <vt:lpstr>Excitable Cells </vt:lpstr>
      <vt:lpstr>Single Cell Reaction: Action Potential</vt:lpstr>
      <vt:lpstr>Lack of Excitability: Implications</vt:lpstr>
      <vt:lpstr>Problem to Solve</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Analysis Problem</vt:lpstr>
      <vt:lpstr>State Space Partition</vt:lpstr>
      <vt:lpstr>Embedding Transition System TX(p) </vt:lpstr>
      <vt:lpstr>The Discrete Abstraction TR(p) </vt:lpstr>
      <vt:lpstr>Computing TR(p)  </vt:lpstr>
      <vt:lpstr>Partitioning the Parameter Space  </vt:lpstr>
      <vt:lpstr>Results   </vt:lpstr>
      <vt:lpstr>Conclusions and Outlook  </vt:lpstr>
      <vt:lpstr>Slide 34</vt:lpstr>
    </vt:vector>
  </TitlesOfParts>
  <Company>SUNY at Stony Brook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ACSD Conference</dc:title>
  <dc:creator>radu grosu</dc:creator>
  <cp:lastModifiedBy>Radu Grosu</cp:lastModifiedBy>
  <cp:revision>1175</cp:revision>
  <cp:lastPrinted>2010-08-13T22:41:00Z</cp:lastPrinted>
  <dcterms:created xsi:type="dcterms:W3CDTF">2011-07-17T17:11:52Z</dcterms:created>
  <dcterms:modified xsi:type="dcterms:W3CDTF">2011-07-17T17:22:05Z</dcterms:modified>
</cp:coreProperties>
</file>