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1" r:id="rId2"/>
    <p:sldId id="470" r:id="rId3"/>
    <p:sldId id="471" r:id="rId4"/>
    <p:sldId id="494" r:id="rId5"/>
    <p:sldId id="525" r:id="rId6"/>
    <p:sldId id="526" r:id="rId7"/>
    <p:sldId id="495" r:id="rId8"/>
    <p:sldId id="496" r:id="rId9"/>
    <p:sldId id="497" r:id="rId10"/>
    <p:sldId id="498" r:id="rId11"/>
    <p:sldId id="499" r:id="rId12"/>
    <p:sldId id="500" r:id="rId13"/>
    <p:sldId id="503" r:id="rId14"/>
    <p:sldId id="504" r:id="rId15"/>
    <p:sldId id="506" r:id="rId16"/>
    <p:sldId id="507" r:id="rId17"/>
    <p:sldId id="518" r:id="rId18"/>
    <p:sldId id="524" r:id="rId19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7C80"/>
    <a:srgbClr val="009644"/>
    <a:srgbClr val="800080"/>
    <a:srgbClr val="00FF00"/>
    <a:srgbClr val="990033"/>
    <a:srgbClr val="FF66FF"/>
    <a:srgbClr val="FFDDA7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71930" autoAdjust="0"/>
  </p:normalViewPr>
  <p:slideViewPr>
    <p:cSldViewPr snapToGrid="0">
      <p:cViewPr varScale="1">
        <p:scale>
          <a:sx n="60" d="100"/>
          <a:sy n="60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66" y="-102"/>
      </p:cViewPr>
      <p:guideLst>
        <p:guide orient="horz" pos="2920"/>
        <p:guide pos="220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6A69AB2-55FC-45EB-AD04-17DD157E85F7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6D28E6-21B6-42B0-87EB-9BE76834E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Predictable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</a:t>
            </a:r>
            <a:r>
              <a:rPr lang="en-US" baseline="0" dirty="0" smtClean="0"/>
              <a:t> 70 $/</a:t>
            </a:r>
            <a:r>
              <a:rPr lang="en-US" baseline="0" dirty="0" err="1" smtClean="0"/>
              <a:t>MWh</a:t>
            </a:r>
            <a:r>
              <a:rPr lang="en-US" baseline="0" dirty="0" smtClean="0"/>
              <a:t> to 7 c/KWh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DCC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28E6-21B6-42B0-87EB-9BE76834E1A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620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CSE 591: Energy-Efficient Computing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dirty="0" smtClean="0"/>
              <a:t>Lecture 6</a:t>
            </a:r>
            <a:br>
              <a:rPr lang="en-US" sz="4000" dirty="0" smtClean="0"/>
            </a:br>
            <a:r>
              <a:rPr lang="en-US" sz="4000" dirty="0" smtClean="0"/>
              <a:t>SHARING: distributed vs. local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Anshul Gandhi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347, CS building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anshul@cs.stonybrook.edu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10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Problem: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Load spikes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548244" y="1479177"/>
            <a:ext cx="3288650" cy="2599462"/>
            <a:chOff x="548244" y="1479177"/>
            <a:chExt cx="3288650" cy="2599462"/>
          </a:xfrm>
        </p:grpSpPr>
        <p:grpSp>
          <p:nvGrpSpPr>
            <p:cNvPr id="3" name="Group 32"/>
            <p:cNvGrpSpPr>
              <a:grpSpLocks noChangeAspect="1"/>
            </p:cNvGrpSpPr>
            <p:nvPr/>
          </p:nvGrpSpPr>
          <p:grpSpPr>
            <a:xfrm>
              <a:off x="548244" y="1536560"/>
              <a:ext cx="3279672" cy="2542079"/>
              <a:chOff x="-1502875" y="2092363"/>
              <a:chExt cx="3206169" cy="21184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-889821" y="3779395"/>
                <a:ext cx="2593115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-1705737" y="2920321"/>
                <a:ext cx="1672833" cy="1691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16200000">
                <a:off x="-1923000" y="2728028"/>
                <a:ext cx="1351744" cy="5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Load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394417" y="3774746"/>
                <a:ext cx="1678566" cy="4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Time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52" name="Elbow Connector 51"/>
            <p:cNvCxnSpPr/>
            <p:nvPr/>
          </p:nvCxnSpPr>
          <p:spPr>
            <a:xfrm flipV="1">
              <a:off x="1183341" y="2008095"/>
              <a:ext cx="2653553" cy="788899"/>
            </a:xfrm>
            <a:prstGeom prst="bentConnector3">
              <a:avLst>
                <a:gd name="adj1" fmla="val 3716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452282" y="2277035"/>
              <a:ext cx="48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x</a:t>
              </a:r>
              <a:endParaRPr lang="en-US" sz="2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11511" y="1479177"/>
              <a:ext cx="636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2x</a:t>
              </a:r>
              <a:endParaRPr lang="en-US" sz="28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51530" y="1541929"/>
            <a:ext cx="1936376" cy="134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 descr="teaser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333" y="1478350"/>
            <a:ext cx="4666667" cy="3333334"/>
          </a:xfrm>
          <a:prstGeom prst="rect">
            <a:avLst/>
          </a:prstGeom>
        </p:spPr>
      </p:pic>
      <p:pic>
        <p:nvPicPr>
          <p:cNvPr id="67" name="Picture 66" descr="teaser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560" y="1474866"/>
            <a:ext cx="4666667" cy="3333334"/>
          </a:xfrm>
          <a:prstGeom prst="rect">
            <a:avLst/>
          </a:prstGeom>
        </p:spPr>
      </p:pic>
      <p:pic>
        <p:nvPicPr>
          <p:cNvPr id="68" name="Picture 67" descr="teaser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0560" y="1474866"/>
            <a:ext cx="4666667" cy="3333334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5988430" y="1739146"/>
            <a:ext cx="1452276" cy="26356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work\submissions\middleware12\figs\piday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8943" y="2488291"/>
            <a:ext cx="1900000" cy="23809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94000" y="4975404"/>
            <a:ext cx="4372447" cy="5916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001" y="3451380"/>
            <a:ext cx="1783974" cy="5916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1671" y="1918447"/>
            <a:ext cx="2043954" cy="5916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11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Prior work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5046" y="1436210"/>
            <a:ext cx="8888954" cy="4910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dbl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Dealing with load spikes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Spare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servers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[Shen’11;Chandra’03]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Over provisioning can be expensive</a:t>
            </a:r>
          </a:p>
          <a:p>
            <a:pPr marL="685800" lvl="1" indent="-22860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Forecasting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[Krioukov’10;Padala’09;Lasettre03]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Spikes are often unpredictable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Compromise on performance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[Urgaonkar’08;Adya’04;Cherkasova’02]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Admission control, request prioritization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6442854" y="1264975"/>
            <a:ext cx="1536595" cy="1390481"/>
            <a:chOff x="178330" y="1042829"/>
            <a:chExt cx="3658564" cy="3310667"/>
          </a:xfrm>
          <a:solidFill>
            <a:schemeClr val="bg1"/>
          </a:solidFill>
        </p:grpSpPr>
        <p:sp>
          <p:nvSpPr>
            <p:cNvPr id="14" name="TextBox 13"/>
            <p:cNvSpPr txBox="1"/>
            <p:nvPr/>
          </p:nvSpPr>
          <p:spPr>
            <a:xfrm>
              <a:off x="1204224" y="1840693"/>
              <a:ext cx="950261" cy="952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x</a:t>
              </a:r>
              <a:endParaRPr lang="en-US" sz="2000" dirty="0"/>
            </a:p>
          </p:txBody>
        </p:sp>
        <p:grpSp>
          <p:nvGrpSpPr>
            <p:cNvPr id="3" name="Group 32"/>
            <p:cNvGrpSpPr>
              <a:grpSpLocks noChangeAspect="1"/>
            </p:cNvGrpSpPr>
            <p:nvPr/>
          </p:nvGrpSpPr>
          <p:grpSpPr>
            <a:xfrm>
              <a:off x="178330" y="1537087"/>
              <a:ext cx="3649586" cy="2816409"/>
              <a:chOff x="-1864498" y="2092363"/>
              <a:chExt cx="3567792" cy="2346517"/>
            </a:xfrm>
            <a:grpFill/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-2074723" y="2518128"/>
                <a:ext cx="1351744" cy="93129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Load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394418" y="3645178"/>
                <a:ext cx="1678568" cy="7937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Time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-889821" y="3779395"/>
                <a:ext cx="2593115" cy="1588"/>
              </a:xfrm>
              <a:prstGeom prst="straightConnector1">
                <a:avLst/>
              </a:prstGeom>
              <a:grpFill/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-1705737" y="2920321"/>
                <a:ext cx="1672833" cy="16918"/>
              </a:xfrm>
              <a:prstGeom prst="straightConnector1">
                <a:avLst/>
              </a:prstGeom>
              <a:grpFill/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333752" y="1042829"/>
              <a:ext cx="1425385" cy="952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2x</a:t>
              </a:r>
              <a:endParaRPr lang="en-US" sz="2000" dirty="0"/>
            </a:p>
          </p:txBody>
        </p:sp>
        <p:cxnSp>
          <p:nvCxnSpPr>
            <p:cNvPr id="13" name="Elbow Connector 12"/>
            <p:cNvCxnSpPr/>
            <p:nvPr/>
          </p:nvCxnSpPr>
          <p:spPr>
            <a:xfrm flipV="1">
              <a:off x="1183341" y="2008095"/>
              <a:ext cx="2653553" cy="788899"/>
            </a:xfrm>
            <a:prstGeom prst="bentConnector3">
              <a:avLst>
                <a:gd name="adj1" fmla="val 37162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12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Our approach: SOFTScale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0" name="Picture 19" descr="teas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37" y="3606312"/>
            <a:ext cx="4000000" cy="2857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671" y="1324948"/>
            <a:ext cx="4927386" cy="225100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 spare servers</a:t>
            </a: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 forecasting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Does not compromise on performance  (in most cases)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702697" y="4994867"/>
            <a:ext cx="3673848" cy="83099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Can be used in conjunction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with prior approaches</a:t>
            </a: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 descr="C:\work\submissions\middleware12\figs\piday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18943" y="2488291"/>
            <a:ext cx="1900000" cy="2380952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 noChangeAspect="1"/>
          </p:cNvGrpSpPr>
          <p:nvPr/>
        </p:nvGrpSpPr>
        <p:grpSpPr>
          <a:xfrm>
            <a:off x="6442854" y="1264975"/>
            <a:ext cx="1536595" cy="1390481"/>
            <a:chOff x="178330" y="1042829"/>
            <a:chExt cx="3658564" cy="3310667"/>
          </a:xfrm>
          <a:solidFill>
            <a:schemeClr val="bg1"/>
          </a:solidFill>
        </p:grpSpPr>
        <p:sp>
          <p:nvSpPr>
            <p:cNvPr id="24" name="TextBox 23"/>
            <p:cNvSpPr txBox="1"/>
            <p:nvPr/>
          </p:nvSpPr>
          <p:spPr>
            <a:xfrm>
              <a:off x="1204224" y="1840693"/>
              <a:ext cx="950261" cy="952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x</a:t>
              </a:r>
              <a:endParaRPr lang="en-US" sz="2000" dirty="0"/>
            </a:p>
          </p:txBody>
        </p:sp>
        <p:grpSp>
          <p:nvGrpSpPr>
            <p:cNvPr id="3" name="Group 32"/>
            <p:cNvGrpSpPr>
              <a:grpSpLocks noChangeAspect="1"/>
            </p:cNvGrpSpPr>
            <p:nvPr/>
          </p:nvGrpSpPr>
          <p:grpSpPr>
            <a:xfrm>
              <a:off x="178329" y="1537087"/>
              <a:ext cx="3649587" cy="2816409"/>
              <a:chOff x="-1864498" y="2092363"/>
              <a:chExt cx="3567792" cy="2346517"/>
            </a:xfrm>
            <a:grpFill/>
          </p:grpSpPr>
          <p:sp>
            <p:nvSpPr>
              <p:cNvPr id="28" name="TextBox 27"/>
              <p:cNvSpPr txBox="1"/>
              <p:nvPr/>
            </p:nvSpPr>
            <p:spPr>
              <a:xfrm rot="16200000">
                <a:off x="-2074723" y="2518128"/>
                <a:ext cx="1351744" cy="93129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Load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394418" y="3645178"/>
                <a:ext cx="1678568" cy="7937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Time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-889821" y="3779395"/>
                <a:ext cx="2593115" cy="1588"/>
              </a:xfrm>
              <a:prstGeom prst="straightConnector1">
                <a:avLst/>
              </a:prstGeom>
              <a:grpFill/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 flipH="1" flipV="1">
                <a:off x="-1705737" y="2920321"/>
                <a:ext cx="1672833" cy="16918"/>
              </a:xfrm>
              <a:prstGeom prst="straightConnector1">
                <a:avLst/>
              </a:prstGeom>
              <a:grpFill/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333752" y="1042829"/>
              <a:ext cx="1425385" cy="952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2x</a:t>
              </a:r>
              <a:endParaRPr lang="en-US" sz="2000" dirty="0"/>
            </a:p>
          </p:txBody>
        </p:sp>
        <p:cxnSp>
          <p:nvCxnSpPr>
            <p:cNvPr id="27" name="Elbow Connector 26"/>
            <p:cNvCxnSpPr/>
            <p:nvPr/>
          </p:nvCxnSpPr>
          <p:spPr>
            <a:xfrm flipV="1">
              <a:off x="1183341" y="2008095"/>
              <a:ext cx="2653553" cy="788899"/>
            </a:xfrm>
            <a:prstGeom prst="bentConnector3">
              <a:avLst>
                <a:gd name="adj1" fmla="val 37162"/>
              </a:avLst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Closer look at data centers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809157" y="4077312"/>
            <a:ext cx="1494011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Always on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 descr="C:\Users\anshul\AppData\Local\Microsoft\Windows\Temporary Internet Files\Content.IE5\AAURXV3C\MC90029259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9392" y="4636886"/>
            <a:ext cx="762897" cy="950976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3973203" y="4636886"/>
            <a:ext cx="3539267" cy="95410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 caching tier to “pick up the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slack”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13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141009" y="4077312"/>
            <a:ext cx="1506071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Scalable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87760"/>
            <a:ext cx="8229600" cy="2862026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583130" y="2999074"/>
            <a:ext cx="1188720" cy="716277"/>
            <a:chOff x="1114687" y="3185161"/>
            <a:chExt cx="2832473" cy="169163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114687" y="4872192"/>
              <a:ext cx="2832473" cy="460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98772" y="4013119"/>
              <a:ext cx="1672833" cy="1691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131089" y="3465636"/>
              <a:ext cx="2436427" cy="1217610"/>
            </a:xfrm>
            <a:custGeom>
              <a:avLst/>
              <a:gdLst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658139 w 6209413"/>
                <a:gd name="connsiteY61" fmla="*/ 1329070 h 1594543"/>
                <a:gd name="connsiteX62" fmla="*/ 2721934 w 6209413"/>
                <a:gd name="connsiteY62" fmla="*/ 1371600 h 1594543"/>
                <a:gd name="connsiteX63" fmla="*/ 2743200 w 6209413"/>
                <a:gd name="connsiteY63" fmla="*/ 1392865 h 1594543"/>
                <a:gd name="connsiteX64" fmla="*/ 2806995 w 6209413"/>
                <a:gd name="connsiteY64" fmla="*/ 1414130 h 1594543"/>
                <a:gd name="connsiteX65" fmla="*/ 2870790 w 6209413"/>
                <a:gd name="connsiteY65" fmla="*/ 1403498 h 1594543"/>
                <a:gd name="connsiteX66" fmla="*/ 2955851 w 6209413"/>
                <a:gd name="connsiteY66" fmla="*/ 1307805 h 1594543"/>
                <a:gd name="connsiteX67" fmla="*/ 2998381 w 6209413"/>
                <a:gd name="connsiteY67" fmla="*/ 1275907 h 1594543"/>
                <a:gd name="connsiteX68" fmla="*/ 3062176 w 6209413"/>
                <a:gd name="connsiteY68" fmla="*/ 1212112 h 1594543"/>
                <a:gd name="connsiteX69" fmla="*/ 3115339 w 6209413"/>
                <a:gd name="connsiteY69" fmla="*/ 1127051 h 1594543"/>
                <a:gd name="connsiteX70" fmla="*/ 3136604 w 6209413"/>
                <a:gd name="connsiteY70" fmla="*/ 1095154 h 1594543"/>
                <a:gd name="connsiteX71" fmla="*/ 3168502 w 6209413"/>
                <a:gd name="connsiteY71" fmla="*/ 1063256 h 1594543"/>
                <a:gd name="connsiteX72" fmla="*/ 3211032 w 6209413"/>
                <a:gd name="connsiteY72" fmla="*/ 1010093 h 1594543"/>
                <a:gd name="connsiteX73" fmla="*/ 3253562 w 6209413"/>
                <a:gd name="connsiteY73" fmla="*/ 978195 h 1594543"/>
                <a:gd name="connsiteX74" fmla="*/ 3391786 w 6209413"/>
                <a:gd name="connsiteY74" fmla="*/ 765544 h 1594543"/>
                <a:gd name="connsiteX75" fmla="*/ 3455581 w 6209413"/>
                <a:gd name="connsiteY75" fmla="*/ 659219 h 1594543"/>
                <a:gd name="connsiteX76" fmla="*/ 3519376 w 6209413"/>
                <a:gd name="connsiteY76" fmla="*/ 510363 h 1594543"/>
                <a:gd name="connsiteX77" fmla="*/ 3540641 w 6209413"/>
                <a:gd name="connsiteY77" fmla="*/ 414670 h 1594543"/>
                <a:gd name="connsiteX78" fmla="*/ 3625702 w 6209413"/>
                <a:gd name="connsiteY78" fmla="*/ 350875 h 1594543"/>
                <a:gd name="connsiteX79" fmla="*/ 3710762 w 6209413"/>
                <a:gd name="connsiteY79" fmla="*/ 276447 h 1594543"/>
                <a:gd name="connsiteX80" fmla="*/ 3742660 w 6209413"/>
                <a:gd name="connsiteY80" fmla="*/ 265814 h 1594543"/>
                <a:gd name="connsiteX81" fmla="*/ 3827720 w 6209413"/>
                <a:gd name="connsiteY81" fmla="*/ 223284 h 1594543"/>
                <a:gd name="connsiteX82" fmla="*/ 3902148 w 6209413"/>
                <a:gd name="connsiteY82" fmla="*/ 148856 h 1594543"/>
                <a:gd name="connsiteX83" fmla="*/ 3934046 w 6209413"/>
                <a:gd name="connsiteY83" fmla="*/ 127591 h 1594543"/>
                <a:gd name="connsiteX84" fmla="*/ 3997841 w 6209413"/>
                <a:gd name="connsiteY84" fmla="*/ 85061 h 1594543"/>
                <a:gd name="connsiteX85" fmla="*/ 4082902 w 6209413"/>
                <a:gd name="connsiteY85" fmla="*/ 10633 h 1594543"/>
                <a:gd name="connsiteX86" fmla="*/ 4114800 w 6209413"/>
                <a:gd name="connsiteY86" fmla="*/ 0 h 1594543"/>
                <a:gd name="connsiteX87" fmla="*/ 4157330 w 6209413"/>
                <a:gd name="connsiteY87" fmla="*/ 10633 h 1594543"/>
                <a:gd name="connsiteX88" fmla="*/ 4189227 w 6209413"/>
                <a:gd name="connsiteY88" fmla="*/ 74428 h 1594543"/>
                <a:gd name="connsiteX89" fmla="*/ 4146697 w 6209413"/>
                <a:gd name="connsiteY89" fmla="*/ 138223 h 1594543"/>
                <a:gd name="connsiteX90" fmla="*/ 4157330 w 6209413"/>
                <a:gd name="connsiteY90" fmla="*/ 170121 h 1594543"/>
                <a:gd name="connsiteX91" fmla="*/ 4167962 w 6209413"/>
                <a:gd name="connsiteY91" fmla="*/ 223284 h 1594543"/>
                <a:gd name="connsiteX92" fmla="*/ 4231758 w 6209413"/>
                <a:gd name="connsiteY92" fmla="*/ 287079 h 1594543"/>
                <a:gd name="connsiteX93" fmla="*/ 4263655 w 6209413"/>
                <a:gd name="connsiteY93" fmla="*/ 297712 h 1594543"/>
                <a:gd name="connsiteX94" fmla="*/ 4295553 w 6209413"/>
                <a:gd name="connsiteY94" fmla="*/ 329609 h 1594543"/>
                <a:gd name="connsiteX95" fmla="*/ 4327451 w 6209413"/>
                <a:gd name="connsiteY95" fmla="*/ 340242 h 1594543"/>
                <a:gd name="connsiteX96" fmla="*/ 4348716 w 6209413"/>
                <a:gd name="connsiteY96" fmla="*/ 382772 h 1594543"/>
                <a:gd name="connsiteX97" fmla="*/ 4380613 w 6209413"/>
                <a:gd name="connsiteY97" fmla="*/ 414670 h 1594543"/>
                <a:gd name="connsiteX98" fmla="*/ 4412511 w 6209413"/>
                <a:gd name="connsiteY98" fmla="*/ 531628 h 1594543"/>
                <a:gd name="connsiteX99" fmla="*/ 4455041 w 6209413"/>
                <a:gd name="connsiteY99" fmla="*/ 606056 h 1594543"/>
                <a:gd name="connsiteX100" fmla="*/ 4497572 w 6209413"/>
                <a:gd name="connsiteY100" fmla="*/ 616688 h 1594543"/>
                <a:gd name="connsiteX101" fmla="*/ 4529469 w 6209413"/>
                <a:gd name="connsiteY101" fmla="*/ 637954 h 1594543"/>
                <a:gd name="connsiteX102" fmla="*/ 4561367 w 6209413"/>
                <a:gd name="connsiteY102" fmla="*/ 648586 h 1594543"/>
                <a:gd name="connsiteX103" fmla="*/ 4572000 w 6209413"/>
                <a:gd name="connsiteY103" fmla="*/ 680484 h 1594543"/>
                <a:gd name="connsiteX104" fmla="*/ 4593265 w 6209413"/>
                <a:gd name="connsiteY104" fmla="*/ 712381 h 1594543"/>
                <a:gd name="connsiteX105" fmla="*/ 4603897 w 6209413"/>
                <a:gd name="connsiteY105" fmla="*/ 882502 h 1594543"/>
                <a:gd name="connsiteX106" fmla="*/ 4625162 w 6209413"/>
                <a:gd name="connsiteY106" fmla="*/ 914400 h 1594543"/>
                <a:gd name="connsiteX107" fmla="*/ 4688958 w 6209413"/>
                <a:gd name="connsiteY107" fmla="*/ 978195 h 1594543"/>
                <a:gd name="connsiteX108" fmla="*/ 4752753 w 6209413"/>
                <a:gd name="connsiteY108" fmla="*/ 1052623 h 1594543"/>
                <a:gd name="connsiteX109" fmla="*/ 4774018 w 6209413"/>
                <a:gd name="connsiteY109" fmla="*/ 1137684 h 1594543"/>
                <a:gd name="connsiteX110" fmla="*/ 4784651 w 6209413"/>
                <a:gd name="connsiteY110" fmla="*/ 1180214 h 1594543"/>
                <a:gd name="connsiteX111" fmla="*/ 4848446 w 6209413"/>
                <a:gd name="connsiteY111" fmla="*/ 1233377 h 1594543"/>
                <a:gd name="connsiteX112" fmla="*/ 4880344 w 6209413"/>
                <a:gd name="connsiteY112" fmla="*/ 1244009 h 1594543"/>
                <a:gd name="connsiteX113" fmla="*/ 4922874 w 6209413"/>
                <a:gd name="connsiteY113" fmla="*/ 1265275 h 1594543"/>
                <a:gd name="connsiteX114" fmla="*/ 5007934 w 6209413"/>
                <a:gd name="connsiteY114" fmla="*/ 1307805 h 1594543"/>
                <a:gd name="connsiteX115" fmla="*/ 5050465 w 6209413"/>
                <a:gd name="connsiteY115" fmla="*/ 1360968 h 1594543"/>
                <a:gd name="connsiteX116" fmla="*/ 5061097 w 6209413"/>
                <a:gd name="connsiteY116" fmla="*/ 1392865 h 1594543"/>
                <a:gd name="connsiteX117" fmla="*/ 5124893 w 6209413"/>
                <a:gd name="connsiteY117" fmla="*/ 1414130 h 1594543"/>
                <a:gd name="connsiteX118" fmla="*/ 5156790 w 6209413"/>
                <a:gd name="connsiteY118" fmla="*/ 1435395 h 1594543"/>
                <a:gd name="connsiteX119" fmla="*/ 5220586 w 6209413"/>
                <a:gd name="connsiteY119" fmla="*/ 1382233 h 1594543"/>
                <a:gd name="connsiteX120" fmla="*/ 5241851 w 6209413"/>
                <a:gd name="connsiteY120" fmla="*/ 1339702 h 1594543"/>
                <a:gd name="connsiteX121" fmla="*/ 5305646 w 6209413"/>
                <a:gd name="connsiteY121" fmla="*/ 1297172 h 1594543"/>
                <a:gd name="connsiteX122" fmla="*/ 5369441 w 6209413"/>
                <a:gd name="connsiteY122" fmla="*/ 1265275 h 1594543"/>
                <a:gd name="connsiteX123" fmla="*/ 5390706 w 6209413"/>
                <a:gd name="connsiteY123" fmla="*/ 1244009 h 1594543"/>
                <a:gd name="connsiteX124" fmla="*/ 5454502 w 6209413"/>
                <a:gd name="connsiteY124" fmla="*/ 1201479 h 1594543"/>
                <a:gd name="connsiteX125" fmla="*/ 5497032 w 6209413"/>
                <a:gd name="connsiteY125" fmla="*/ 1137684 h 1594543"/>
                <a:gd name="connsiteX126" fmla="*/ 5528930 w 6209413"/>
                <a:gd name="connsiteY126" fmla="*/ 1095154 h 1594543"/>
                <a:gd name="connsiteX127" fmla="*/ 5592725 w 6209413"/>
                <a:gd name="connsiteY127" fmla="*/ 1073888 h 1594543"/>
                <a:gd name="connsiteX128" fmla="*/ 5677786 w 6209413"/>
                <a:gd name="connsiteY128" fmla="*/ 1116419 h 1594543"/>
                <a:gd name="connsiteX129" fmla="*/ 5730948 w 6209413"/>
                <a:gd name="connsiteY129" fmla="*/ 1222744 h 1594543"/>
                <a:gd name="connsiteX130" fmla="*/ 5773479 w 6209413"/>
                <a:gd name="connsiteY130" fmla="*/ 1233377 h 1594543"/>
                <a:gd name="connsiteX131" fmla="*/ 5837274 w 6209413"/>
                <a:gd name="connsiteY131" fmla="*/ 1254642 h 1594543"/>
                <a:gd name="connsiteX132" fmla="*/ 5847906 w 6209413"/>
                <a:gd name="connsiteY132" fmla="*/ 1286540 h 1594543"/>
                <a:gd name="connsiteX133" fmla="*/ 5847906 w 6209413"/>
                <a:gd name="connsiteY133" fmla="*/ 1360968 h 1594543"/>
                <a:gd name="connsiteX134" fmla="*/ 5869172 w 6209413"/>
                <a:gd name="connsiteY134" fmla="*/ 1382233 h 1594543"/>
                <a:gd name="connsiteX135" fmla="*/ 6092455 w 6209413"/>
                <a:gd name="connsiteY135" fmla="*/ 1403498 h 1594543"/>
                <a:gd name="connsiteX136" fmla="*/ 6145618 w 6209413"/>
                <a:gd name="connsiteY136" fmla="*/ 1414130 h 1594543"/>
                <a:gd name="connsiteX137" fmla="*/ 6209413 w 6209413"/>
                <a:gd name="connsiteY137" fmla="*/ 1435395 h 1594543"/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721934 w 6209413"/>
                <a:gd name="connsiteY61" fmla="*/ 1371600 h 1594543"/>
                <a:gd name="connsiteX62" fmla="*/ 2743200 w 6209413"/>
                <a:gd name="connsiteY62" fmla="*/ 1392865 h 1594543"/>
                <a:gd name="connsiteX63" fmla="*/ 2806995 w 6209413"/>
                <a:gd name="connsiteY63" fmla="*/ 1414130 h 1594543"/>
                <a:gd name="connsiteX64" fmla="*/ 2870790 w 6209413"/>
                <a:gd name="connsiteY64" fmla="*/ 1403498 h 1594543"/>
                <a:gd name="connsiteX65" fmla="*/ 2955851 w 6209413"/>
                <a:gd name="connsiteY65" fmla="*/ 1307805 h 1594543"/>
                <a:gd name="connsiteX66" fmla="*/ 2998381 w 6209413"/>
                <a:gd name="connsiteY66" fmla="*/ 1275907 h 1594543"/>
                <a:gd name="connsiteX67" fmla="*/ 3062176 w 6209413"/>
                <a:gd name="connsiteY67" fmla="*/ 1212112 h 1594543"/>
                <a:gd name="connsiteX68" fmla="*/ 3115339 w 6209413"/>
                <a:gd name="connsiteY68" fmla="*/ 1127051 h 1594543"/>
                <a:gd name="connsiteX69" fmla="*/ 3136604 w 6209413"/>
                <a:gd name="connsiteY69" fmla="*/ 1095154 h 1594543"/>
                <a:gd name="connsiteX70" fmla="*/ 3168502 w 6209413"/>
                <a:gd name="connsiteY70" fmla="*/ 1063256 h 1594543"/>
                <a:gd name="connsiteX71" fmla="*/ 3211032 w 6209413"/>
                <a:gd name="connsiteY71" fmla="*/ 1010093 h 1594543"/>
                <a:gd name="connsiteX72" fmla="*/ 3253562 w 6209413"/>
                <a:gd name="connsiteY72" fmla="*/ 978195 h 1594543"/>
                <a:gd name="connsiteX73" fmla="*/ 3391786 w 6209413"/>
                <a:gd name="connsiteY73" fmla="*/ 765544 h 1594543"/>
                <a:gd name="connsiteX74" fmla="*/ 3455581 w 6209413"/>
                <a:gd name="connsiteY74" fmla="*/ 659219 h 1594543"/>
                <a:gd name="connsiteX75" fmla="*/ 3519376 w 6209413"/>
                <a:gd name="connsiteY75" fmla="*/ 510363 h 1594543"/>
                <a:gd name="connsiteX76" fmla="*/ 3540641 w 6209413"/>
                <a:gd name="connsiteY76" fmla="*/ 414670 h 1594543"/>
                <a:gd name="connsiteX77" fmla="*/ 3625702 w 6209413"/>
                <a:gd name="connsiteY77" fmla="*/ 350875 h 1594543"/>
                <a:gd name="connsiteX78" fmla="*/ 3710762 w 6209413"/>
                <a:gd name="connsiteY78" fmla="*/ 276447 h 1594543"/>
                <a:gd name="connsiteX79" fmla="*/ 3742660 w 6209413"/>
                <a:gd name="connsiteY79" fmla="*/ 265814 h 1594543"/>
                <a:gd name="connsiteX80" fmla="*/ 3827720 w 6209413"/>
                <a:gd name="connsiteY80" fmla="*/ 223284 h 1594543"/>
                <a:gd name="connsiteX81" fmla="*/ 3902148 w 6209413"/>
                <a:gd name="connsiteY81" fmla="*/ 148856 h 1594543"/>
                <a:gd name="connsiteX82" fmla="*/ 3934046 w 6209413"/>
                <a:gd name="connsiteY82" fmla="*/ 127591 h 1594543"/>
                <a:gd name="connsiteX83" fmla="*/ 3997841 w 6209413"/>
                <a:gd name="connsiteY83" fmla="*/ 85061 h 1594543"/>
                <a:gd name="connsiteX84" fmla="*/ 4082902 w 6209413"/>
                <a:gd name="connsiteY84" fmla="*/ 10633 h 1594543"/>
                <a:gd name="connsiteX85" fmla="*/ 4114800 w 6209413"/>
                <a:gd name="connsiteY85" fmla="*/ 0 h 1594543"/>
                <a:gd name="connsiteX86" fmla="*/ 4157330 w 6209413"/>
                <a:gd name="connsiteY86" fmla="*/ 10633 h 1594543"/>
                <a:gd name="connsiteX87" fmla="*/ 4189227 w 6209413"/>
                <a:gd name="connsiteY87" fmla="*/ 74428 h 1594543"/>
                <a:gd name="connsiteX88" fmla="*/ 4146697 w 6209413"/>
                <a:gd name="connsiteY88" fmla="*/ 138223 h 1594543"/>
                <a:gd name="connsiteX89" fmla="*/ 4157330 w 6209413"/>
                <a:gd name="connsiteY89" fmla="*/ 170121 h 1594543"/>
                <a:gd name="connsiteX90" fmla="*/ 4167962 w 6209413"/>
                <a:gd name="connsiteY90" fmla="*/ 223284 h 1594543"/>
                <a:gd name="connsiteX91" fmla="*/ 4231758 w 6209413"/>
                <a:gd name="connsiteY91" fmla="*/ 287079 h 1594543"/>
                <a:gd name="connsiteX92" fmla="*/ 4263655 w 6209413"/>
                <a:gd name="connsiteY92" fmla="*/ 297712 h 1594543"/>
                <a:gd name="connsiteX93" fmla="*/ 4295553 w 6209413"/>
                <a:gd name="connsiteY93" fmla="*/ 329609 h 1594543"/>
                <a:gd name="connsiteX94" fmla="*/ 4327451 w 6209413"/>
                <a:gd name="connsiteY94" fmla="*/ 340242 h 1594543"/>
                <a:gd name="connsiteX95" fmla="*/ 4348716 w 6209413"/>
                <a:gd name="connsiteY95" fmla="*/ 382772 h 1594543"/>
                <a:gd name="connsiteX96" fmla="*/ 4380613 w 6209413"/>
                <a:gd name="connsiteY96" fmla="*/ 414670 h 1594543"/>
                <a:gd name="connsiteX97" fmla="*/ 4412511 w 6209413"/>
                <a:gd name="connsiteY97" fmla="*/ 531628 h 1594543"/>
                <a:gd name="connsiteX98" fmla="*/ 4455041 w 6209413"/>
                <a:gd name="connsiteY98" fmla="*/ 606056 h 1594543"/>
                <a:gd name="connsiteX99" fmla="*/ 4497572 w 6209413"/>
                <a:gd name="connsiteY99" fmla="*/ 616688 h 1594543"/>
                <a:gd name="connsiteX100" fmla="*/ 4529469 w 6209413"/>
                <a:gd name="connsiteY100" fmla="*/ 637954 h 1594543"/>
                <a:gd name="connsiteX101" fmla="*/ 4561367 w 6209413"/>
                <a:gd name="connsiteY101" fmla="*/ 648586 h 1594543"/>
                <a:gd name="connsiteX102" fmla="*/ 4572000 w 6209413"/>
                <a:gd name="connsiteY102" fmla="*/ 680484 h 1594543"/>
                <a:gd name="connsiteX103" fmla="*/ 4593265 w 6209413"/>
                <a:gd name="connsiteY103" fmla="*/ 712381 h 1594543"/>
                <a:gd name="connsiteX104" fmla="*/ 4603897 w 6209413"/>
                <a:gd name="connsiteY104" fmla="*/ 882502 h 1594543"/>
                <a:gd name="connsiteX105" fmla="*/ 4625162 w 6209413"/>
                <a:gd name="connsiteY105" fmla="*/ 914400 h 1594543"/>
                <a:gd name="connsiteX106" fmla="*/ 4688958 w 6209413"/>
                <a:gd name="connsiteY106" fmla="*/ 978195 h 1594543"/>
                <a:gd name="connsiteX107" fmla="*/ 4752753 w 6209413"/>
                <a:gd name="connsiteY107" fmla="*/ 1052623 h 1594543"/>
                <a:gd name="connsiteX108" fmla="*/ 4774018 w 6209413"/>
                <a:gd name="connsiteY108" fmla="*/ 1137684 h 1594543"/>
                <a:gd name="connsiteX109" fmla="*/ 4784651 w 6209413"/>
                <a:gd name="connsiteY109" fmla="*/ 1180214 h 1594543"/>
                <a:gd name="connsiteX110" fmla="*/ 4848446 w 6209413"/>
                <a:gd name="connsiteY110" fmla="*/ 1233377 h 1594543"/>
                <a:gd name="connsiteX111" fmla="*/ 4880344 w 6209413"/>
                <a:gd name="connsiteY111" fmla="*/ 1244009 h 1594543"/>
                <a:gd name="connsiteX112" fmla="*/ 4922874 w 6209413"/>
                <a:gd name="connsiteY112" fmla="*/ 1265275 h 1594543"/>
                <a:gd name="connsiteX113" fmla="*/ 5007934 w 6209413"/>
                <a:gd name="connsiteY113" fmla="*/ 1307805 h 1594543"/>
                <a:gd name="connsiteX114" fmla="*/ 5050465 w 6209413"/>
                <a:gd name="connsiteY114" fmla="*/ 1360968 h 1594543"/>
                <a:gd name="connsiteX115" fmla="*/ 5061097 w 6209413"/>
                <a:gd name="connsiteY115" fmla="*/ 1392865 h 1594543"/>
                <a:gd name="connsiteX116" fmla="*/ 5124893 w 6209413"/>
                <a:gd name="connsiteY116" fmla="*/ 1414130 h 1594543"/>
                <a:gd name="connsiteX117" fmla="*/ 5156790 w 6209413"/>
                <a:gd name="connsiteY117" fmla="*/ 1435395 h 1594543"/>
                <a:gd name="connsiteX118" fmla="*/ 5220586 w 6209413"/>
                <a:gd name="connsiteY118" fmla="*/ 1382233 h 1594543"/>
                <a:gd name="connsiteX119" fmla="*/ 5241851 w 6209413"/>
                <a:gd name="connsiteY119" fmla="*/ 1339702 h 1594543"/>
                <a:gd name="connsiteX120" fmla="*/ 5305646 w 6209413"/>
                <a:gd name="connsiteY120" fmla="*/ 1297172 h 1594543"/>
                <a:gd name="connsiteX121" fmla="*/ 5369441 w 6209413"/>
                <a:gd name="connsiteY121" fmla="*/ 1265275 h 1594543"/>
                <a:gd name="connsiteX122" fmla="*/ 5390706 w 6209413"/>
                <a:gd name="connsiteY122" fmla="*/ 1244009 h 1594543"/>
                <a:gd name="connsiteX123" fmla="*/ 5454502 w 6209413"/>
                <a:gd name="connsiteY123" fmla="*/ 1201479 h 1594543"/>
                <a:gd name="connsiteX124" fmla="*/ 5497032 w 6209413"/>
                <a:gd name="connsiteY124" fmla="*/ 1137684 h 1594543"/>
                <a:gd name="connsiteX125" fmla="*/ 5528930 w 6209413"/>
                <a:gd name="connsiteY125" fmla="*/ 1095154 h 1594543"/>
                <a:gd name="connsiteX126" fmla="*/ 5592725 w 6209413"/>
                <a:gd name="connsiteY126" fmla="*/ 1073888 h 1594543"/>
                <a:gd name="connsiteX127" fmla="*/ 5677786 w 6209413"/>
                <a:gd name="connsiteY127" fmla="*/ 1116419 h 1594543"/>
                <a:gd name="connsiteX128" fmla="*/ 5730948 w 6209413"/>
                <a:gd name="connsiteY128" fmla="*/ 1222744 h 1594543"/>
                <a:gd name="connsiteX129" fmla="*/ 5773479 w 6209413"/>
                <a:gd name="connsiteY129" fmla="*/ 1233377 h 1594543"/>
                <a:gd name="connsiteX130" fmla="*/ 5837274 w 6209413"/>
                <a:gd name="connsiteY130" fmla="*/ 1254642 h 1594543"/>
                <a:gd name="connsiteX131" fmla="*/ 5847906 w 6209413"/>
                <a:gd name="connsiteY131" fmla="*/ 1286540 h 1594543"/>
                <a:gd name="connsiteX132" fmla="*/ 5847906 w 6209413"/>
                <a:gd name="connsiteY132" fmla="*/ 1360968 h 1594543"/>
                <a:gd name="connsiteX133" fmla="*/ 5869172 w 6209413"/>
                <a:gd name="connsiteY133" fmla="*/ 1382233 h 1594543"/>
                <a:gd name="connsiteX134" fmla="*/ 6092455 w 6209413"/>
                <a:gd name="connsiteY134" fmla="*/ 1403498 h 1594543"/>
                <a:gd name="connsiteX135" fmla="*/ 6145618 w 6209413"/>
                <a:gd name="connsiteY135" fmla="*/ 1414130 h 1594543"/>
                <a:gd name="connsiteX136" fmla="*/ 6209413 w 6209413"/>
                <a:gd name="connsiteY136" fmla="*/ 1435395 h 1594543"/>
                <a:gd name="connsiteX0" fmla="*/ 0 w 6156251"/>
                <a:gd name="connsiteY0" fmla="*/ 765544 h 1594543"/>
                <a:gd name="connsiteX1" fmla="*/ 31898 w 6156251"/>
                <a:gd name="connsiteY1" fmla="*/ 754912 h 1594543"/>
                <a:gd name="connsiteX2" fmla="*/ 127591 w 6156251"/>
                <a:gd name="connsiteY2" fmla="*/ 701749 h 1594543"/>
                <a:gd name="connsiteX3" fmla="*/ 159489 w 6156251"/>
                <a:gd name="connsiteY3" fmla="*/ 680484 h 1594543"/>
                <a:gd name="connsiteX4" fmla="*/ 202019 w 6156251"/>
                <a:gd name="connsiteY4" fmla="*/ 616688 h 1594543"/>
                <a:gd name="connsiteX5" fmla="*/ 223284 w 6156251"/>
                <a:gd name="connsiteY5" fmla="*/ 584791 h 1594543"/>
                <a:gd name="connsiteX6" fmla="*/ 287079 w 6156251"/>
                <a:gd name="connsiteY6" fmla="*/ 552893 h 1594543"/>
                <a:gd name="connsiteX7" fmla="*/ 361507 w 6156251"/>
                <a:gd name="connsiteY7" fmla="*/ 510363 h 1594543"/>
                <a:gd name="connsiteX8" fmla="*/ 414670 w 6156251"/>
                <a:gd name="connsiteY8" fmla="*/ 467833 h 1594543"/>
                <a:gd name="connsiteX9" fmla="*/ 425303 w 6156251"/>
                <a:gd name="connsiteY9" fmla="*/ 499730 h 1594543"/>
                <a:gd name="connsiteX10" fmla="*/ 435935 w 6156251"/>
                <a:gd name="connsiteY10" fmla="*/ 574158 h 1594543"/>
                <a:gd name="connsiteX11" fmla="*/ 467833 w 6156251"/>
                <a:gd name="connsiteY11" fmla="*/ 606056 h 1594543"/>
                <a:gd name="connsiteX12" fmla="*/ 499731 w 6156251"/>
                <a:gd name="connsiteY12" fmla="*/ 648586 h 1594543"/>
                <a:gd name="connsiteX13" fmla="*/ 510363 w 6156251"/>
                <a:gd name="connsiteY13" fmla="*/ 691116 h 1594543"/>
                <a:gd name="connsiteX14" fmla="*/ 563526 w 6156251"/>
                <a:gd name="connsiteY14" fmla="*/ 776177 h 1594543"/>
                <a:gd name="connsiteX15" fmla="*/ 648586 w 6156251"/>
                <a:gd name="connsiteY15" fmla="*/ 786809 h 1594543"/>
                <a:gd name="connsiteX16" fmla="*/ 691117 w 6156251"/>
                <a:gd name="connsiteY16" fmla="*/ 871870 h 1594543"/>
                <a:gd name="connsiteX17" fmla="*/ 701749 w 6156251"/>
                <a:gd name="connsiteY17" fmla="*/ 903768 h 1594543"/>
                <a:gd name="connsiteX18" fmla="*/ 776177 w 6156251"/>
                <a:gd name="connsiteY18" fmla="*/ 946298 h 1594543"/>
                <a:gd name="connsiteX19" fmla="*/ 808075 w 6156251"/>
                <a:gd name="connsiteY19" fmla="*/ 967563 h 1594543"/>
                <a:gd name="connsiteX20" fmla="*/ 871870 w 6156251"/>
                <a:gd name="connsiteY20" fmla="*/ 1073888 h 1594543"/>
                <a:gd name="connsiteX21" fmla="*/ 893135 w 6156251"/>
                <a:gd name="connsiteY21" fmla="*/ 1105786 h 1594543"/>
                <a:gd name="connsiteX22" fmla="*/ 956931 w 6156251"/>
                <a:gd name="connsiteY22" fmla="*/ 1137684 h 1594543"/>
                <a:gd name="connsiteX23" fmla="*/ 988828 w 6156251"/>
                <a:gd name="connsiteY23" fmla="*/ 1169581 h 1594543"/>
                <a:gd name="connsiteX24" fmla="*/ 1010093 w 6156251"/>
                <a:gd name="connsiteY24" fmla="*/ 1233377 h 1594543"/>
                <a:gd name="connsiteX25" fmla="*/ 1031358 w 6156251"/>
                <a:gd name="connsiteY25" fmla="*/ 1275907 h 1594543"/>
                <a:gd name="connsiteX26" fmla="*/ 1052624 w 6156251"/>
                <a:gd name="connsiteY26" fmla="*/ 1307805 h 1594543"/>
                <a:gd name="connsiteX27" fmla="*/ 1158949 w 6156251"/>
                <a:gd name="connsiteY27" fmla="*/ 1350335 h 1594543"/>
                <a:gd name="connsiteX28" fmla="*/ 1190847 w 6156251"/>
                <a:gd name="connsiteY28" fmla="*/ 1371600 h 1594543"/>
                <a:gd name="connsiteX29" fmla="*/ 1201479 w 6156251"/>
                <a:gd name="connsiteY29" fmla="*/ 1403498 h 1594543"/>
                <a:gd name="connsiteX30" fmla="*/ 1212112 w 6156251"/>
                <a:gd name="connsiteY30" fmla="*/ 1488558 h 1594543"/>
                <a:gd name="connsiteX31" fmla="*/ 1244010 w 6156251"/>
                <a:gd name="connsiteY31" fmla="*/ 1520456 h 1594543"/>
                <a:gd name="connsiteX32" fmla="*/ 1307805 w 6156251"/>
                <a:gd name="connsiteY32" fmla="*/ 1541721 h 1594543"/>
                <a:gd name="connsiteX33" fmla="*/ 1329070 w 6156251"/>
                <a:gd name="connsiteY33" fmla="*/ 1573619 h 1594543"/>
                <a:gd name="connsiteX34" fmla="*/ 1414131 w 6156251"/>
                <a:gd name="connsiteY34" fmla="*/ 1573619 h 1594543"/>
                <a:gd name="connsiteX35" fmla="*/ 1456661 w 6156251"/>
                <a:gd name="connsiteY35" fmla="*/ 1552354 h 1594543"/>
                <a:gd name="connsiteX36" fmla="*/ 1488558 w 6156251"/>
                <a:gd name="connsiteY36" fmla="*/ 1541721 h 1594543"/>
                <a:gd name="connsiteX37" fmla="*/ 1531089 w 6156251"/>
                <a:gd name="connsiteY37" fmla="*/ 1520456 h 1594543"/>
                <a:gd name="connsiteX38" fmla="*/ 1573619 w 6156251"/>
                <a:gd name="connsiteY38" fmla="*/ 1414130 h 1594543"/>
                <a:gd name="connsiteX39" fmla="*/ 1584251 w 6156251"/>
                <a:gd name="connsiteY39" fmla="*/ 1382233 h 1594543"/>
                <a:gd name="connsiteX40" fmla="*/ 1648047 w 6156251"/>
                <a:gd name="connsiteY40" fmla="*/ 1339702 h 1594543"/>
                <a:gd name="connsiteX41" fmla="*/ 1669312 w 6156251"/>
                <a:gd name="connsiteY41" fmla="*/ 1307805 h 1594543"/>
                <a:gd name="connsiteX42" fmla="*/ 1679944 w 6156251"/>
                <a:gd name="connsiteY42" fmla="*/ 1275907 h 1594543"/>
                <a:gd name="connsiteX43" fmla="*/ 1701210 w 6156251"/>
                <a:gd name="connsiteY43" fmla="*/ 1254642 h 1594543"/>
                <a:gd name="connsiteX44" fmla="*/ 1743740 w 6156251"/>
                <a:gd name="connsiteY44" fmla="*/ 1297172 h 1594543"/>
                <a:gd name="connsiteX45" fmla="*/ 1860698 w 6156251"/>
                <a:gd name="connsiteY45" fmla="*/ 1350335 h 1594543"/>
                <a:gd name="connsiteX46" fmla="*/ 1924493 w 6156251"/>
                <a:gd name="connsiteY46" fmla="*/ 1392865 h 1594543"/>
                <a:gd name="connsiteX47" fmla="*/ 1956391 w 6156251"/>
                <a:gd name="connsiteY47" fmla="*/ 1414130 h 1594543"/>
                <a:gd name="connsiteX48" fmla="*/ 1967024 w 6156251"/>
                <a:gd name="connsiteY48" fmla="*/ 1446028 h 1594543"/>
                <a:gd name="connsiteX49" fmla="*/ 2009554 w 6156251"/>
                <a:gd name="connsiteY49" fmla="*/ 1435395 h 1594543"/>
                <a:gd name="connsiteX50" fmla="*/ 2126512 w 6156251"/>
                <a:gd name="connsiteY50" fmla="*/ 1360968 h 1594543"/>
                <a:gd name="connsiteX51" fmla="*/ 2158410 w 6156251"/>
                <a:gd name="connsiteY51" fmla="*/ 1329070 h 1594543"/>
                <a:gd name="connsiteX52" fmla="*/ 2211572 w 6156251"/>
                <a:gd name="connsiteY52" fmla="*/ 1318437 h 1594543"/>
                <a:gd name="connsiteX53" fmla="*/ 2243470 w 6156251"/>
                <a:gd name="connsiteY53" fmla="*/ 1307805 h 1594543"/>
                <a:gd name="connsiteX54" fmla="*/ 2275368 w 6156251"/>
                <a:gd name="connsiteY54" fmla="*/ 1286540 h 1594543"/>
                <a:gd name="connsiteX55" fmla="*/ 2317898 w 6156251"/>
                <a:gd name="connsiteY55" fmla="*/ 1190847 h 1594543"/>
                <a:gd name="connsiteX56" fmla="*/ 2360428 w 6156251"/>
                <a:gd name="connsiteY56" fmla="*/ 1180214 h 1594543"/>
                <a:gd name="connsiteX57" fmla="*/ 2392326 w 6156251"/>
                <a:gd name="connsiteY57" fmla="*/ 1169581 h 1594543"/>
                <a:gd name="connsiteX58" fmla="*/ 2488019 w 6156251"/>
                <a:gd name="connsiteY58" fmla="*/ 1180214 h 1594543"/>
                <a:gd name="connsiteX59" fmla="*/ 2530549 w 6156251"/>
                <a:gd name="connsiteY59" fmla="*/ 1297172 h 1594543"/>
                <a:gd name="connsiteX60" fmla="*/ 2668772 w 6156251"/>
                <a:gd name="connsiteY60" fmla="*/ 1371600 h 1594543"/>
                <a:gd name="connsiteX61" fmla="*/ 2690038 w 6156251"/>
                <a:gd name="connsiteY61" fmla="*/ 1392865 h 1594543"/>
                <a:gd name="connsiteX62" fmla="*/ 2753833 w 6156251"/>
                <a:gd name="connsiteY62" fmla="*/ 1414130 h 1594543"/>
                <a:gd name="connsiteX63" fmla="*/ 2817628 w 6156251"/>
                <a:gd name="connsiteY63" fmla="*/ 1403498 h 1594543"/>
                <a:gd name="connsiteX64" fmla="*/ 2902689 w 6156251"/>
                <a:gd name="connsiteY64" fmla="*/ 1307805 h 1594543"/>
                <a:gd name="connsiteX65" fmla="*/ 2945219 w 6156251"/>
                <a:gd name="connsiteY65" fmla="*/ 1275907 h 1594543"/>
                <a:gd name="connsiteX66" fmla="*/ 3009014 w 6156251"/>
                <a:gd name="connsiteY66" fmla="*/ 1212112 h 1594543"/>
                <a:gd name="connsiteX67" fmla="*/ 3062177 w 6156251"/>
                <a:gd name="connsiteY67" fmla="*/ 1127051 h 1594543"/>
                <a:gd name="connsiteX68" fmla="*/ 3083442 w 6156251"/>
                <a:gd name="connsiteY68" fmla="*/ 1095154 h 1594543"/>
                <a:gd name="connsiteX69" fmla="*/ 3115340 w 6156251"/>
                <a:gd name="connsiteY69" fmla="*/ 1063256 h 1594543"/>
                <a:gd name="connsiteX70" fmla="*/ 3157870 w 6156251"/>
                <a:gd name="connsiteY70" fmla="*/ 1010093 h 1594543"/>
                <a:gd name="connsiteX71" fmla="*/ 3200400 w 6156251"/>
                <a:gd name="connsiteY71" fmla="*/ 978195 h 1594543"/>
                <a:gd name="connsiteX72" fmla="*/ 3338624 w 6156251"/>
                <a:gd name="connsiteY72" fmla="*/ 765544 h 1594543"/>
                <a:gd name="connsiteX73" fmla="*/ 3402419 w 6156251"/>
                <a:gd name="connsiteY73" fmla="*/ 659219 h 1594543"/>
                <a:gd name="connsiteX74" fmla="*/ 3466214 w 6156251"/>
                <a:gd name="connsiteY74" fmla="*/ 510363 h 1594543"/>
                <a:gd name="connsiteX75" fmla="*/ 3487479 w 6156251"/>
                <a:gd name="connsiteY75" fmla="*/ 414670 h 1594543"/>
                <a:gd name="connsiteX76" fmla="*/ 3572540 w 6156251"/>
                <a:gd name="connsiteY76" fmla="*/ 350875 h 1594543"/>
                <a:gd name="connsiteX77" fmla="*/ 3657600 w 6156251"/>
                <a:gd name="connsiteY77" fmla="*/ 276447 h 1594543"/>
                <a:gd name="connsiteX78" fmla="*/ 3689498 w 6156251"/>
                <a:gd name="connsiteY78" fmla="*/ 265814 h 1594543"/>
                <a:gd name="connsiteX79" fmla="*/ 3774558 w 6156251"/>
                <a:gd name="connsiteY79" fmla="*/ 223284 h 1594543"/>
                <a:gd name="connsiteX80" fmla="*/ 3848986 w 6156251"/>
                <a:gd name="connsiteY80" fmla="*/ 148856 h 1594543"/>
                <a:gd name="connsiteX81" fmla="*/ 3880884 w 6156251"/>
                <a:gd name="connsiteY81" fmla="*/ 127591 h 1594543"/>
                <a:gd name="connsiteX82" fmla="*/ 3944679 w 6156251"/>
                <a:gd name="connsiteY82" fmla="*/ 85061 h 1594543"/>
                <a:gd name="connsiteX83" fmla="*/ 4029740 w 6156251"/>
                <a:gd name="connsiteY83" fmla="*/ 10633 h 1594543"/>
                <a:gd name="connsiteX84" fmla="*/ 4061638 w 6156251"/>
                <a:gd name="connsiteY84" fmla="*/ 0 h 1594543"/>
                <a:gd name="connsiteX85" fmla="*/ 4104168 w 6156251"/>
                <a:gd name="connsiteY85" fmla="*/ 10633 h 1594543"/>
                <a:gd name="connsiteX86" fmla="*/ 4136065 w 6156251"/>
                <a:gd name="connsiteY86" fmla="*/ 74428 h 1594543"/>
                <a:gd name="connsiteX87" fmla="*/ 4093535 w 6156251"/>
                <a:gd name="connsiteY87" fmla="*/ 138223 h 1594543"/>
                <a:gd name="connsiteX88" fmla="*/ 4104168 w 6156251"/>
                <a:gd name="connsiteY88" fmla="*/ 170121 h 1594543"/>
                <a:gd name="connsiteX89" fmla="*/ 4114800 w 6156251"/>
                <a:gd name="connsiteY89" fmla="*/ 223284 h 1594543"/>
                <a:gd name="connsiteX90" fmla="*/ 4178596 w 6156251"/>
                <a:gd name="connsiteY90" fmla="*/ 287079 h 1594543"/>
                <a:gd name="connsiteX91" fmla="*/ 4210493 w 6156251"/>
                <a:gd name="connsiteY91" fmla="*/ 297712 h 1594543"/>
                <a:gd name="connsiteX92" fmla="*/ 4242391 w 6156251"/>
                <a:gd name="connsiteY92" fmla="*/ 329609 h 1594543"/>
                <a:gd name="connsiteX93" fmla="*/ 4274289 w 6156251"/>
                <a:gd name="connsiteY93" fmla="*/ 340242 h 1594543"/>
                <a:gd name="connsiteX94" fmla="*/ 4295554 w 6156251"/>
                <a:gd name="connsiteY94" fmla="*/ 382772 h 1594543"/>
                <a:gd name="connsiteX95" fmla="*/ 4327451 w 6156251"/>
                <a:gd name="connsiteY95" fmla="*/ 414670 h 1594543"/>
                <a:gd name="connsiteX96" fmla="*/ 4359349 w 6156251"/>
                <a:gd name="connsiteY96" fmla="*/ 531628 h 1594543"/>
                <a:gd name="connsiteX97" fmla="*/ 4401879 w 6156251"/>
                <a:gd name="connsiteY97" fmla="*/ 606056 h 1594543"/>
                <a:gd name="connsiteX98" fmla="*/ 4444410 w 6156251"/>
                <a:gd name="connsiteY98" fmla="*/ 616688 h 1594543"/>
                <a:gd name="connsiteX99" fmla="*/ 4476307 w 6156251"/>
                <a:gd name="connsiteY99" fmla="*/ 637954 h 1594543"/>
                <a:gd name="connsiteX100" fmla="*/ 4508205 w 6156251"/>
                <a:gd name="connsiteY100" fmla="*/ 648586 h 1594543"/>
                <a:gd name="connsiteX101" fmla="*/ 4518838 w 6156251"/>
                <a:gd name="connsiteY101" fmla="*/ 680484 h 1594543"/>
                <a:gd name="connsiteX102" fmla="*/ 4540103 w 6156251"/>
                <a:gd name="connsiteY102" fmla="*/ 712381 h 1594543"/>
                <a:gd name="connsiteX103" fmla="*/ 4550735 w 6156251"/>
                <a:gd name="connsiteY103" fmla="*/ 882502 h 1594543"/>
                <a:gd name="connsiteX104" fmla="*/ 4572000 w 6156251"/>
                <a:gd name="connsiteY104" fmla="*/ 914400 h 1594543"/>
                <a:gd name="connsiteX105" fmla="*/ 4635796 w 6156251"/>
                <a:gd name="connsiteY105" fmla="*/ 978195 h 1594543"/>
                <a:gd name="connsiteX106" fmla="*/ 4699591 w 6156251"/>
                <a:gd name="connsiteY106" fmla="*/ 1052623 h 1594543"/>
                <a:gd name="connsiteX107" fmla="*/ 4720856 w 6156251"/>
                <a:gd name="connsiteY107" fmla="*/ 1137684 h 1594543"/>
                <a:gd name="connsiteX108" fmla="*/ 4731489 w 6156251"/>
                <a:gd name="connsiteY108" fmla="*/ 1180214 h 1594543"/>
                <a:gd name="connsiteX109" fmla="*/ 4795284 w 6156251"/>
                <a:gd name="connsiteY109" fmla="*/ 1233377 h 1594543"/>
                <a:gd name="connsiteX110" fmla="*/ 4827182 w 6156251"/>
                <a:gd name="connsiteY110" fmla="*/ 1244009 h 1594543"/>
                <a:gd name="connsiteX111" fmla="*/ 4869712 w 6156251"/>
                <a:gd name="connsiteY111" fmla="*/ 1265275 h 1594543"/>
                <a:gd name="connsiteX112" fmla="*/ 4954772 w 6156251"/>
                <a:gd name="connsiteY112" fmla="*/ 1307805 h 1594543"/>
                <a:gd name="connsiteX113" fmla="*/ 4997303 w 6156251"/>
                <a:gd name="connsiteY113" fmla="*/ 1360968 h 1594543"/>
                <a:gd name="connsiteX114" fmla="*/ 5007935 w 6156251"/>
                <a:gd name="connsiteY114" fmla="*/ 1392865 h 1594543"/>
                <a:gd name="connsiteX115" fmla="*/ 5071731 w 6156251"/>
                <a:gd name="connsiteY115" fmla="*/ 1414130 h 1594543"/>
                <a:gd name="connsiteX116" fmla="*/ 5103628 w 6156251"/>
                <a:gd name="connsiteY116" fmla="*/ 1435395 h 1594543"/>
                <a:gd name="connsiteX117" fmla="*/ 5167424 w 6156251"/>
                <a:gd name="connsiteY117" fmla="*/ 1382233 h 1594543"/>
                <a:gd name="connsiteX118" fmla="*/ 5188689 w 6156251"/>
                <a:gd name="connsiteY118" fmla="*/ 1339702 h 1594543"/>
                <a:gd name="connsiteX119" fmla="*/ 5252484 w 6156251"/>
                <a:gd name="connsiteY119" fmla="*/ 1297172 h 1594543"/>
                <a:gd name="connsiteX120" fmla="*/ 5316279 w 6156251"/>
                <a:gd name="connsiteY120" fmla="*/ 1265275 h 1594543"/>
                <a:gd name="connsiteX121" fmla="*/ 5337544 w 6156251"/>
                <a:gd name="connsiteY121" fmla="*/ 1244009 h 1594543"/>
                <a:gd name="connsiteX122" fmla="*/ 5401340 w 6156251"/>
                <a:gd name="connsiteY122" fmla="*/ 1201479 h 1594543"/>
                <a:gd name="connsiteX123" fmla="*/ 5443870 w 6156251"/>
                <a:gd name="connsiteY123" fmla="*/ 1137684 h 1594543"/>
                <a:gd name="connsiteX124" fmla="*/ 5475768 w 6156251"/>
                <a:gd name="connsiteY124" fmla="*/ 1095154 h 1594543"/>
                <a:gd name="connsiteX125" fmla="*/ 5539563 w 6156251"/>
                <a:gd name="connsiteY125" fmla="*/ 1073888 h 1594543"/>
                <a:gd name="connsiteX126" fmla="*/ 5624624 w 6156251"/>
                <a:gd name="connsiteY126" fmla="*/ 1116419 h 1594543"/>
                <a:gd name="connsiteX127" fmla="*/ 5677786 w 6156251"/>
                <a:gd name="connsiteY127" fmla="*/ 1222744 h 1594543"/>
                <a:gd name="connsiteX128" fmla="*/ 5720317 w 6156251"/>
                <a:gd name="connsiteY128" fmla="*/ 1233377 h 1594543"/>
                <a:gd name="connsiteX129" fmla="*/ 5784112 w 6156251"/>
                <a:gd name="connsiteY129" fmla="*/ 1254642 h 1594543"/>
                <a:gd name="connsiteX130" fmla="*/ 5794744 w 6156251"/>
                <a:gd name="connsiteY130" fmla="*/ 1286540 h 1594543"/>
                <a:gd name="connsiteX131" fmla="*/ 5794744 w 6156251"/>
                <a:gd name="connsiteY131" fmla="*/ 1360968 h 1594543"/>
                <a:gd name="connsiteX132" fmla="*/ 5816010 w 6156251"/>
                <a:gd name="connsiteY132" fmla="*/ 1382233 h 1594543"/>
                <a:gd name="connsiteX133" fmla="*/ 6039293 w 6156251"/>
                <a:gd name="connsiteY133" fmla="*/ 1403498 h 1594543"/>
                <a:gd name="connsiteX134" fmla="*/ 6092456 w 6156251"/>
                <a:gd name="connsiteY134" fmla="*/ 1414130 h 1594543"/>
                <a:gd name="connsiteX135" fmla="*/ 6156251 w 6156251"/>
                <a:gd name="connsiteY135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01749 w 6156251"/>
                <a:gd name="connsiteY16" fmla="*/ 903768 h 1594543"/>
                <a:gd name="connsiteX17" fmla="*/ 776177 w 6156251"/>
                <a:gd name="connsiteY17" fmla="*/ 946298 h 1594543"/>
                <a:gd name="connsiteX18" fmla="*/ 808075 w 6156251"/>
                <a:gd name="connsiteY18" fmla="*/ 967563 h 1594543"/>
                <a:gd name="connsiteX19" fmla="*/ 871870 w 6156251"/>
                <a:gd name="connsiteY19" fmla="*/ 1073888 h 1594543"/>
                <a:gd name="connsiteX20" fmla="*/ 893135 w 6156251"/>
                <a:gd name="connsiteY20" fmla="*/ 1105786 h 1594543"/>
                <a:gd name="connsiteX21" fmla="*/ 956931 w 6156251"/>
                <a:gd name="connsiteY21" fmla="*/ 1137684 h 1594543"/>
                <a:gd name="connsiteX22" fmla="*/ 988828 w 6156251"/>
                <a:gd name="connsiteY22" fmla="*/ 1169581 h 1594543"/>
                <a:gd name="connsiteX23" fmla="*/ 1010093 w 6156251"/>
                <a:gd name="connsiteY23" fmla="*/ 1233377 h 1594543"/>
                <a:gd name="connsiteX24" fmla="*/ 1031358 w 6156251"/>
                <a:gd name="connsiteY24" fmla="*/ 1275907 h 1594543"/>
                <a:gd name="connsiteX25" fmla="*/ 1052624 w 6156251"/>
                <a:gd name="connsiteY25" fmla="*/ 1307805 h 1594543"/>
                <a:gd name="connsiteX26" fmla="*/ 1158949 w 6156251"/>
                <a:gd name="connsiteY26" fmla="*/ 1350335 h 1594543"/>
                <a:gd name="connsiteX27" fmla="*/ 1190847 w 6156251"/>
                <a:gd name="connsiteY27" fmla="*/ 1371600 h 1594543"/>
                <a:gd name="connsiteX28" fmla="*/ 1201479 w 6156251"/>
                <a:gd name="connsiteY28" fmla="*/ 1403498 h 1594543"/>
                <a:gd name="connsiteX29" fmla="*/ 1212112 w 6156251"/>
                <a:gd name="connsiteY29" fmla="*/ 1488558 h 1594543"/>
                <a:gd name="connsiteX30" fmla="*/ 1244010 w 6156251"/>
                <a:gd name="connsiteY30" fmla="*/ 1520456 h 1594543"/>
                <a:gd name="connsiteX31" fmla="*/ 1307805 w 6156251"/>
                <a:gd name="connsiteY31" fmla="*/ 1541721 h 1594543"/>
                <a:gd name="connsiteX32" fmla="*/ 1329070 w 6156251"/>
                <a:gd name="connsiteY32" fmla="*/ 1573619 h 1594543"/>
                <a:gd name="connsiteX33" fmla="*/ 1414131 w 6156251"/>
                <a:gd name="connsiteY33" fmla="*/ 1573619 h 1594543"/>
                <a:gd name="connsiteX34" fmla="*/ 1456661 w 6156251"/>
                <a:gd name="connsiteY34" fmla="*/ 1552354 h 1594543"/>
                <a:gd name="connsiteX35" fmla="*/ 1488558 w 6156251"/>
                <a:gd name="connsiteY35" fmla="*/ 1541721 h 1594543"/>
                <a:gd name="connsiteX36" fmla="*/ 1531089 w 6156251"/>
                <a:gd name="connsiteY36" fmla="*/ 1520456 h 1594543"/>
                <a:gd name="connsiteX37" fmla="*/ 1573619 w 6156251"/>
                <a:gd name="connsiteY37" fmla="*/ 1414130 h 1594543"/>
                <a:gd name="connsiteX38" fmla="*/ 1584251 w 6156251"/>
                <a:gd name="connsiteY38" fmla="*/ 1382233 h 1594543"/>
                <a:gd name="connsiteX39" fmla="*/ 1648047 w 6156251"/>
                <a:gd name="connsiteY39" fmla="*/ 1339702 h 1594543"/>
                <a:gd name="connsiteX40" fmla="*/ 1669312 w 6156251"/>
                <a:gd name="connsiteY40" fmla="*/ 1307805 h 1594543"/>
                <a:gd name="connsiteX41" fmla="*/ 1679944 w 6156251"/>
                <a:gd name="connsiteY41" fmla="*/ 1275907 h 1594543"/>
                <a:gd name="connsiteX42" fmla="*/ 1701210 w 6156251"/>
                <a:gd name="connsiteY42" fmla="*/ 1254642 h 1594543"/>
                <a:gd name="connsiteX43" fmla="*/ 1743740 w 6156251"/>
                <a:gd name="connsiteY43" fmla="*/ 1297172 h 1594543"/>
                <a:gd name="connsiteX44" fmla="*/ 1860698 w 6156251"/>
                <a:gd name="connsiteY44" fmla="*/ 1350335 h 1594543"/>
                <a:gd name="connsiteX45" fmla="*/ 1924493 w 6156251"/>
                <a:gd name="connsiteY45" fmla="*/ 1392865 h 1594543"/>
                <a:gd name="connsiteX46" fmla="*/ 1956391 w 6156251"/>
                <a:gd name="connsiteY46" fmla="*/ 1414130 h 1594543"/>
                <a:gd name="connsiteX47" fmla="*/ 1967024 w 6156251"/>
                <a:gd name="connsiteY47" fmla="*/ 1446028 h 1594543"/>
                <a:gd name="connsiteX48" fmla="*/ 2009554 w 6156251"/>
                <a:gd name="connsiteY48" fmla="*/ 1435395 h 1594543"/>
                <a:gd name="connsiteX49" fmla="*/ 2126512 w 6156251"/>
                <a:gd name="connsiteY49" fmla="*/ 1360968 h 1594543"/>
                <a:gd name="connsiteX50" fmla="*/ 2158410 w 6156251"/>
                <a:gd name="connsiteY50" fmla="*/ 1329070 h 1594543"/>
                <a:gd name="connsiteX51" fmla="*/ 2211572 w 6156251"/>
                <a:gd name="connsiteY51" fmla="*/ 1318437 h 1594543"/>
                <a:gd name="connsiteX52" fmla="*/ 2243470 w 6156251"/>
                <a:gd name="connsiteY52" fmla="*/ 1307805 h 1594543"/>
                <a:gd name="connsiteX53" fmla="*/ 2275368 w 6156251"/>
                <a:gd name="connsiteY53" fmla="*/ 1286540 h 1594543"/>
                <a:gd name="connsiteX54" fmla="*/ 2317898 w 6156251"/>
                <a:gd name="connsiteY54" fmla="*/ 1190847 h 1594543"/>
                <a:gd name="connsiteX55" fmla="*/ 2360428 w 6156251"/>
                <a:gd name="connsiteY55" fmla="*/ 1180214 h 1594543"/>
                <a:gd name="connsiteX56" fmla="*/ 2392326 w 6156251"/>
                <a:gd name="connsiteY56" fmla="*/ 1169581 h 1594543"/>
                <a:gd name="connsiteX57" fmla="*/ 2488019 w 6156251"/>
                <a:gd name="connsiteY57" fmla="*/ 1180214 h 1594543"/>
                <a:gd name="connsiteX58" fmla="*/ 2530549 w 6156251"/>
                <a:gd name="connsiteY58" fmla="*/ 1297172 h 1594543"/>
                <a:gd name="connsiteX59" fmla="*/ 2668772 w 6156251"/>
                <a:gd name="connsiteY59" fmla="*/ 1371600 h 1594543"/>
                <a:gd name="connsiteX60" fmla="*/ 2690038 w 6156251"/>
                <a:gd name="connsiteY60" fmla="*/ 1392865 h 1594543"/>
                <a:gd name="connsiteX61" fmla="*/ 2753833 w 6156251"/>
                <a:gd name="connsiteY61" fmla="*/ 1414130 h 1594543"/>
                <a:gd name="connsiteX62" fmla="*/ 2817628 w 6156251"/>
                <a:gd name="connsiteY62" fmla="*/ 1403498 h 1594543"/>
                <a:gd name="connsiteX63" fmla="*/ 2902689 w 6156251"/>
                <a:gd name="connsiteY63" fmla="*/ 1307805 h 1594543"/>
                <a:gd name="connsiteX64" fmla="*/ 2945219 w 6156251"/>
                <a:gd name="connsiteY64" fmla="*/ 1275907 h 1594543"/>
                <a:gd name="connsiteX65" fmla="*/ 3009014 w 6156251"/>
                <a:gd name="connsiteY65" fmla="*/ 1212112 h 1594543"/>
                <a:gd name="connsiteX66" fmla="*/ 3062177 w 6156251"/>
                <a:gd name="connsiteY66" fmla="*/ 1127051 h 1594543"/>
                <a:gd name="connsiteX67" fmla="*/ 3083442 w 6156251"/>
                <a:gd name="connsiteY67" fmla="*/ 1095154 h 1594543"/>
                <a:gd name="connsiteX68" fmla="*/ 3115340 w 6156251"/>
                <a:gd name="connsiteY68" fmla="*/ 1063256 h 1594543"/>
                <a:gd name="connsiteX69" fmla="*/ 3157870 w 6156251"/>
                <a:gd name="connsiteY69" fmla="*/ 1010093 h 1594543"/>
                <a:gd name="connsiteX70" fmla="*/ 3200400 w 6156251"/>
                <a:gd name="connsiteY70" fmla="*/ 978195 h 1594543"/>
                <a:gd name="connsiteX71" fmla="*/ 3338624 w 6156251"/>
                <a:gd name="connsiteY71" fmla="*/ 765544 h 1594543"/>
                <a:gd name="connsiteX72" fmla="*/ 3402419 w 6156251"/>
                <a:gd name="connsiteY72" fmla="*/ 659219 h 1594543"/>
                <a:gd name="connsiteX73" fmla="*/ 3466214 w 6156251"/>
                <a:gd name="connsiteY73" fmla="*/ 510363 h 1594543"/>
                <a:gd name="connsiteX74" fmla="*/ 3487479 w 6156251"/>
                <a:gd name="connsiteY74" fmla="*/ 414670 h 1594543"/>
                <a:gd name="connsiteX75" fmla="*/ 3572540 w 6156251"/>
                <a:gd name="connsiteY75" fmla="*/ 350875 h 1594543"/>
                <a:gd name="connsiteX76" fmla="*/ 3657600 w 6156251"/>
                <a:gd name="connsiteY76" fmla="*/ 276447 h 1594543"/>
                <a:gd name="connsiteX77" fmla="*/ 3689498 w 6156251"/>
                <a:gd name="connsiteY77" fmla="*/ 265814 h 1594543"/>
                <a:gd name="connsiteX78" fmla="*/ 3774558 w 6156251"/>
                <a:gd name="connsiteY78" fmla="*/ 223284 h 1594543"/>
                <a:gd name="connsiteX79" fmla="*/ 3848986 w 6156251"/>
                <a:gd name="connsiteY79" fmla="*/ 148856 h 1594543"/>
                <a:gd name="connsiteX80" fmla="*/ 3880884 w 6156251"/>
                <a:gd name="connsiteY80" fmla="*/ 127591 h 1594543"/>
                <a:gd name="connsiteX81" fmla="*/ 3944679 w 6156251"/>
                <a:gd name="connsiteY81" fmla="*/ 85061 h 1594543"/>
                <a:gd name="connsiteX82" fmla="*/ 4029740 w 6156251"/>
                <a:gd name="connsiteY82" fmla="*/ 10633 h 1594543"/>
                <a:gd name="connsiteX83" fmla="*/ 4061638 w 6156251"/>
                <a:gd name="connsiteY83" fmla="*/ 0 h 1594543"/>
                <a:gd name="connsiteX84" fmla="*/ 4104168 w 6156251"/>
                <a:gd name="connsiteY84" fmla="*/ 10633 h 1594543"/>
                <a:gd name="connsiteX85" fmla="*/ 4136065 w 6156251"/>
                <a:gd name="connsiteY85" fmla="*/ 74428 h 1594543"/>
                <a:gd name="connsiteX86" fmla="*/ 4093535 w 6156251"/>
                <a:gd name="connsiteY86" fmla="*/ 138223 h 1594543"/>
                <a:gd name="connsiteX87" fmla="*/ 4104168 w 6156251"/>
                <a:gd name="connsiteY87" fmla="*/ 170121 h 1594543"/>
                <a:gd name="connsiteX88" fmla="*/ 4114800 w 6156251"/>
                <a:gd name="connsiteY88" fmla="*/ 223284 h 1594543"/>
                <a:gd name="connsiteX89" fmla="*/ 4178596 w 6156251"/>
                <a:gd name="connsiteY89" fmla="*/ 287079 h 1594543"/>
                <a:gd name="connsiteX90" fmla="*/ 4210493 w 6156251"/>
                <a:gd name="connsiteY90" fmla="*/ 297712 h 1594543"/>
                <a:gd name="connsiteX91" fmla="*/ 4242391 w 6156251"/>
                <a:gd name="connsiteY91" fmla="*/ 329609 h 1594543"/>
                <a:gd name="connsiteX92" fmla="*/ 4274289 w 6156251"/>
                <a:gd name="connsiteY92" fmla="*/ 340242 h 1594543"/>
                <a:gd name="connsiteX93" fmla="*/ 4295554 w 6156251"/>
                <a:gd name="connsiteY93" fmla="*/ 382772 h 1594543"/>
                <a:gd name="connsiteX94" fmla="*/ 4327451 w 6156251"/>
                <a:gd name="connsiteY94" fmla="*/ 414670 h 1594543"/>
                <a:gd name="connsiteX95" fmla="*/ 4359349 w 6156251"/>
                <a:gd name="connsiteY95" fmla="*/ 531628 h 1594543"/>
                <a:gd name="connsiteX96" fmla="*/ 4401879 w 6156251"/>
                <a:gd name="connsiteY96" fmla="*/ 606056 h 1594543"/>
                <a:gd name="connsiteX97" fmla="*/ 4444410 w 6156251"/>
                <a:gd name="connsiteY97" fmla="*/ 616688 h 1594543"/>
                <a:gd name="connsiteX98" fmla="*/ 4476307 w 6156251"/>
                <a:gd name="connsiteY98" fmla="*/ 637954 h 1594543"/>
                <a:gd name="connsiteX99" fmla="*/ 4508205 w 6156251"/>
                <a:gd name="connsiteY99" fmla="*/ 648586 h 1594543"/>
                <a:gd name="connsiteX100" fmla="*/ 4518838 w 6156251"/>
                <a:gd name="connsiteY100" fmla="*/ 680484 h 1594543"/>
                <a:gd name="connsiteX101" fmla="*/ 4540103 w 6156251"/>
                <a:gd name="connsiteY101" fmla="*/ 712381 h 1594543"/>
                <a:gd name="connsiteX102" fmla="*/ 4550735 w 6156251"/>
                <a:gd name="connsiteY102" fmla="*/ 882502 h 1594543"/>
                <a:gd name="connsiteX103" fmla="*/ 4572000 w 6156251"/>
                <a:gd name="connsiteY103" fmla="*/ 914400 h 1594543"/>
                <a:gd name="connsiteX104" fmla="*/ 4635796 w 6156251"/>
                <a:gd name="connsiteY104" fmla="*/ 978195 h 1594543"/>
                <a:gd name="connsiteX105" fmla="*/ 4699591 w 6156251"/>
                <a:gd name="connsiteY105" fmla="*/ 1052623 h 1594543"/>
                <a:gd name="connsiteX106" fmla="*/ 4720856 w 6156251"/>
                <a:gd name="connsiteY106" fmla="*/ 1137684 h 1594543"/>
                <a:gd name="connsiteX107" fmla="*/ 4731489 w 6156251"/>
                <a:gd name="connsiteY107" fmla="*/ 1180214 h 1594543"/>
                <a:gd name="connsiteX108" fmla="*/ 4795284 w 6156251"/>
                <a:gd name="connsiteY108" fmla="*/ 1233377 h 1594543"/>
                <a:gd name="connsiteX109" fmla="*/ 4827182 w 6156251"/>
                <a:gd name="connsiteY109" fmla="*/ 1244009 h 1594543"/>
                <a:gd name="connsiteX110" fmla="*/ 4869712 w 6156251"/>
                <a:gd name="connsiteY110" fmla="*/ 1265275 h 1594543"/>
                <a:gd name="connsiteX111" fmla="*/ 4954772 w 6156251"/>
                <a:gd name="connsiteY111" fmla="*/ 1307805 h 1594543"/>
                <a:gd name="connsiteX112" fmla="*/ 4997303 w 6156251"/>
                <a:gd name="connsiteY112" fmla="*/ 1360968 h 1594543"/>
                <a:gd name="connsiteX113" fmla="*/ 5007935 w 6156251"/>
                <a:gd name="connsiteY113" fmla="*/ 1392865 h 1594543"/>
                <a:gd name="connsiteX114" fmla="*/ 5071731 w 6156251"/>
                <a:gd name="connsiteY114" fmla="*/ 1414130 h 1594543"/>
                <a:gd name="connsiteX115" fmla="*/ 5103628 w 6156251"/>
                <a:gd name="connsiteY115" fmla="*/ 1435395 h 1594543"/>
                <a:gd name="connsiteX116" fmla="*/ 5167424 w 6156251"/>
                <a:gd name="connsiteY116" fmla="*/ 1382233 h 1594543"/>
                <a:gd name="connsiteX117" fmla="*/ 5188689 w 6156251"/>
                <a:gd name="connsiteY117" fmla="*/ 1339702 h 1594543"/>
                <a:gd name="connsiteX118" fmla="*/ 5252484 w 6156251"/>
                <a:gd name="connsiteY118" fmla="*/ 1297172 h 1594543"/>
                <a:gd name="connsiteX119" fmla="*/ 5316279 w 6156251"/>
                <a:gd name="connsiteY119" fmla="*/ 1265275 h 1594543"/>
                <a:gd name="connsiteX120" fmla="*/ 5337544 w 6156251"/>
                <a:gd name="connsiteY120" fmla="*/ 1244009 h 1594543"/>
                <a:gd name="connsiteX121" fmla="*/ 5401340 w 6156251"/>
                <a:gd name="connsiteY121" fmla="*/ 1201479 h 1594543"/>
                <a:gd name="connsiteX122" fmla="*/ 5443870 w 6156251"/>
                <a:gd name="connsiteY122" fmla="*/ 1137684 h 1594543"/>
                <a:gd name="connsiteX123" fmla="*/ 5475768 w 6156251"/>
                <a:gd name="connsiteY123" fmla="*/ 1095154 h 1594543"/>
                <a:gd name="connsiteX124" fmla="*/ 5539563 w 6156251"/>
                <a:gd name="connsiteY124" fmla="*/ 1073888 h 1594543"/>
                <a:gd name="connsiteX125" fmla="*/ 5624624 w 6156251"/>
                <a:gd name="connsiteY125" fmla="*/ 1116419 h 1594543"/>
                <a:gd name="connsiteX126" fmla="*/ 5677786 w 6156251"/>
                <a:gd name="connsiteY126" fmla="*/ 1222744 h 1594543"/>
                <a:gd name="connsiteX127" fmla="*/ 5720317 w 6156251"/>
                <a:gd name="connsiteY127" fmla="*/ 1233377 h 1594543"/>
                <a:gd name="connsiteX128" fmla="*/ 5784112 w 6156251"/>
                <a:gd name="connsiteY128" fmla="*/ 1254642 h 1594543"/>
                <a:gd name="connsiteX129" fmla="*/ 5794744 w 6156251"/>
                <a:gd name="connsiteY129" fmla="*/ 1286540 h 1594543"/>
                <a:gd name="connsiteX130" fmla="*/ 5794744 w 6156251"/>
                <a:gd name="connsiteY130" fmla="*/ 1360968 h 1594543"/>
                <a:gd name="connsiteX131" fmla="*/ 5816010 w 6156251"/>
                <a:gd name="connsiteY131" fmla="*/ 1382233 h 1594543"/>
                <a:gd name="connsiteX132" fmla="*/ 6039293 w 6156251"/>
                <a:gd name="connsiteY132" fmla="*/ 1403498 h 1594543"/>
                <a:gd name="connsiteX133" fmla="*/ 6092456 w 6156251"/>
                <a:gd name="connsiteY133" fmla="*/ 1414130 h 1594543"/>
                <a:gd name="connsiteX134" fmla="*/ 6156251 w 6156251"/>
                <a:gd name="connsiteY134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31358 w 6156251"/>
                <a:gd name="connsiteY23" fmla="*/ 1275907 h 1594543"/>
                <a:gd name="connsiteX24" fmla="*/ 1052624 w 6156251"/>
                <a:gd name="connsiteY24" fmla="*/ 1307805 h 1594543"/>
                <a:gd name="connsiteX25" fmla="*/ 1158949 w 6156251"/>
                <a:gd name="connsiteY25" fmla="*/ 1350335 h 1594543"/>
                <a:gd name="connsiteX26" fmla="*/ 1190847 w 6156251"/>
                <a:gd name="connsiteY26" fmla="*/ 1371600 h 1594543"/>
                <a:gd name="connsiteX27" fmla="*/ 1201479 w 6156251"/>
                <a:gd name="connsiteY27" fmla="*/ 1403498 h 1594543"/>
                <a:gd name="connsiteX28" fmla="*/ 1212112 w 6156251"/>
                <a:gd name="connsiteY28" fmla="*/ 1488558 h 1594543"/>
                <a:gd name="connsiteX29" fmla="*/ 1244010 w 6156251"/>
                <a:gd name="connsiteY29" fmla="*/ 1520456 h 1594543"/>
                <a:gd name="connsiteX30" fmla="*/ 1307805 w 6156251"/>
                <a:gd name="connsiteY30" fmla="*/ 1541721 h 1594543"/>
                <a:gd name="connsiteX31" fmla="*/ 1329070 w 6156251"/>
                <a:gd name="connsiteY31" fmla="*/ 1573619 h 1594543"/>
                <a:gd name="connsiteX32" fmla="*/ 1414131 w 6156251"/>
                <a:gd name="connsiteY32" fmla="*/ 1573619 h 1594543"/>
                <a:gd name="connsiteX33" fmla="*/ 1456661 w 6156251"/>
                <a:gd name="connsiteY33" fmla="*/ 1552354 h 1594543"/>
                <a:gd name="connsiteX34" fmla="*/ 1488558 w 6156251"/>
                <a:gd name="connsiteY34" fmla="*/ 1541721 h 1594543"/>
                <a:gd name="connsiteX35" fmla="*/ 1531089 w 6156251"/>
                <a:gd name="connsiteY35" fmla="*/ 1520456 h 1594543"/>
                <a:gd name="connsiteX36" fmla="*/ 1573619 w 6156251"/>
                <a:gd name="connsiteY36" fmla="*/ 1414130 h 1594543"/>
                <a:gd name="connsiteX37" fmla="*/ 1584251 w 6156251"/>
                <a:gd name="connsiteY37" fmla="*/ 1382233 h 1594543"/>
                <a:gd name="connsiteX38" fmla="*/ 1648047 w 6156251"/>
                <a:gd name="connsiteY38" fmla="*/ 1339702 h 1594543"/>
                <a:gd name="connsiteX39" fmla="*/ 1669312 w 6156251"/>
                <a:gd name="connsiteY39" fmla="*/ 1307805 h 1594543"/>
                <a:gd name="connsiteX40" fmla="*/ 1679944 w 6156251"/>
                <a:gd name="connsiteY40" fmla="*/ 1275907 h 1594543"/>
                <a:gd name="connsiteX41" fmla="*/ 1701210 w 6156251"/>
                <a:gd name="connsiteY41" fmla="*/ 1254642 h 1594543"/>
                <a:gd name="connsiteX42" fmla="*/ 1743740 w 6156251"/>
                <a:gd name="connsiteY42" fmla="*/ 1297172 h 1594543"/>
                <a:gd name="connsiteX43" fmla="*/ 1860698 w 6156251"/>
                <a:gd name="connsiteY43" fmla="*/ 1350335 h 1594543"/>
                <a:gd name="connsiteX44" fmla="*/ 1924493 w 6156251"/>
                <a:gd name="connsiteY44" fmla="*/ 1392865 h 1594543"/>
                <a:gd name="connsiteX45" fmla="*/ 1956391 w 6156251"/>
                <a:gd name="connsiteY45" fmla="*/ 1414130 h 1594543"/>
                <a:gd name="connsiteX46" fmla="*/ 1967024 w 6156251"/>
                <a:gd name="connsiteY46" fmla="*/ 1446028 h 1594543"/>
                <a:gd name="connsiteX47" fmla="*/ 2009554 w 6156251"/>
                <a:gd name="connsiteY47" fmla="*/ 1435395 h 1594543"/>
                <a:gd name="connsiteX48" fmla="*/ 2126512 w 6156251"/>
                <a:gd name="connsiteY48" fmla="*/ 1360968 h 1594543"/>
                <a:gd name="connsiteX49" fmla="*/ 2158410 w 6156251"/>
                <a:gd name="connsiteY49" fmla="*/ 1329070 h 1594543"/>
                <a:gd name="connsiteX50" fmla="*/ 2211572 w 6156251"/>
                <a:gd name="connsiteY50" fmla="*/ 1318437 h 1594543"/>
                <a:gd name="connsiteX51" fmla="*/ 2243470 w 6156251"/>
                <a:gd name="connsiteY51" fmla="*/ 1307805 h 1594543"/>
                <a:gd name="connsiteX52" fmla="*/ 2275368 w 6156251"/>
                <a:gd name="connsiteY52" fmla="*/ 1286540 h 1594543"/>
                <a:gd name="connsiteX53" fmla="*/ 2317898 w 6156251"/>
                <a:gd name="connsiteY53" fmla="*/ 1190847 h 1594543"/>
                <a:gd name="connsiteX54" fmla="*/ 2360428 w 6156251"/>
                <a:gd name="connsiteY54" fmla="*/ 1180214 h 1594543"/>
                <a:gd name="connsiteX55" fmla="*/ 2392326 w 6156251"/>
                <a:gd name="connsiteY55" fmla="*/ 1169581 h 1594543"/>
                <a:gd name="connsiteX56" fmla="*/ 2488019 w 6156251"/>
                <a:gd name="connsiteY56" fmla="*/ 1180214 h 1594543"/>
                <a:gd name="connsiteX57" fmla="*/ 2530549 w 6156251"/>
                <a:gd name="connsiteY57" fmla="*/ 1297172 h 1594543"/>
                <a:gd name="connsiteX58" fmla="*/ 2668772 w 6156251"/>
                <a:gd name="connsiteY58" fmla="*/ 1371600 h 1594543"/>
                <a:gd name="connsiteX59" fmla="*/ 2690038 w 6156251"/>
                <a:gd name="connsiteY59" fmla="*/ 1392865 h 1594543"/>
                <a:gd name="connsiteX60" fmla="*/ 2753833 w 6156251"/>
                <a:gd name="connsiteY60" fmla="*/ 1414130 h 1594543"/>
                <a:gd name="connsiteX61" fmla="*/ 2817628 w 6156251"/>
                <a:gd name="connsiteY61" fmla="*/ 1403498 h 1594543"/>
                <a:gd name="connsiteX62" fmla="*/ 2902689 w 6156251"/>
                <a:gd name="connsiteY62" fmla="*/ 1307805 h 1594543"/>
                <a:gd name="connsiteX63" fmla="*/ 2945219 w 6156251"/>
                <a:gd name="connsiteY63" fmla="*/ 1275907 h 1594543"/>
                <a:gd name="connsiteX64" fmla="*/ 3009014 w 6156251"/>
                <a:gd name="connsiteY64" fmla="*/ 1212112 h 1594543"/>
                <a:gd name="connsiteX65" fmla="*/ 3062177 w 6156251"/>
                <a:gd name="connsiteY65" fmla="*/ 1127051 h 1594543"/>
                <a:gd name="connsiteX66" fmla="*/ 3083442 w 6156251"/>
                <a:gd name="connsiteY66" fmla="*/ 1095154 h 1594543"/>
                <a:gd name="connsiteX67" fmla="*/ 3115340 w 6156251"/>
                <a:gd name="connsiteY67" fmla="*/ 1063256 h 1594543"/>
                <a:gd name="connsiteX68" fmla="*/ 3157870 w 6156251"/>
                <a:gd name="connsiteY68" fmla="*/ 1010093 h 1594543"/>
                <a:gd name="connsiteX69" fmla="*/ 3200400 w 6156251"/>
                <a:gd name="connsiteY69" fmla="*/ 978195 h 1594543"/>
                <a:gd name="connsiteX70" fmla="*/ 3338624 w 6156251"/>
                <a:gd name="connsiteY70" fmla="*/ 765544 h 1594543"/>
                <a:gd name="connsiteX71" fmla="*/ 3402419 w 6156251"/>
                <a:gd name="connsiteY71" fmla="*/ 659219 h 1594543"/>
                <a:gd name="connsiteX72" fmla="*/ 3466214 w 6156251"/>
                <a:gd name="connsiteY72" fmla="*/ 510363 h 1594543"/>
                <a:gd name="connsiteX73" fmla="*/ 3487479 w 6156251"/>
                <a:gd name="connsiteY73" fmla="*/ 414670 h 1594543"/>
                <a:gd name="connsiteX74" fmla="*/ 3572540 w 6156251"/>
                <a:gd name="connsiteY74" fmla="*/ 350875 h 1594543"/>
                <a:gd name="connsiteX75" fmla="*/ 3657600 w 6156251"/>
                <a:gd name="connsiteY75" fmla="*/ 276447 h 1594543"/>
                <a:gd name="connsiteX76" fmla="*/ 3689498 w 6156251"/>
                <a:gd name="connsiteY76" fmla="*/ 265814 h 1594543"/>
                <a:gd name="connsiteX77" fmla="*/ 3774558 w 6156251"/>
                <a:gd name="connsiteY77" fmla="*/ 223284 h 1594543"/>
                <a:gd name="connsiteX78" fmla="*/ 3848986 w 6156251"/>
                <a:gd name="connsiteY78" fmla="*/ 148856 h 1594543"/>
                <a:gd name="connsiteX79" fmla="*/ 3880884 w 6156251"/>
                <a:gd name="connsiteY79" fmla="*/ 127591 h 1594543"/>
                <a:gd name="connsiteX80" fmla="*/ 3944679 w 6156251"/>
                <a:gd name="connsiteY80" fmla="*/ 85061 h 1594543"/>
                <a:gd name="connsiteX81" fmla="*/ 4029740 w 6156251"/>
                <a:gd name="connsiteY81" fmla="*/ 10633 h 1594543"/>
                <a:gd name="connsiteX82" fmla="*/ 4061638 w 6156251"/>
                <a:gd name="connsiteY82" fmla="*/ 0 h 1594543"/>
                <a:gd name="connsiteX83" fmla="*/ 4104168 w 6156251"/>
                <a:gd name="connsiteY83" fmla="*/ 10633 h 1594543"/>
                <a:gd name="connsiteX84" fmla="*/ 4136065 w 6156251"/>
                <a:gd name="connsiteY84" fmla="*/ 74428 h 1594543"/>
                <a:gd name="connsiteX85" fmla="*/ 4093535 w 6156251"/>
                <a:gd name="connsiteY85" fmla="*/ 138223 h 1594543"/>
                <a:gd name="connsiteX86" fmla="*/ 4104168 w 6156251"/>
                <a:gd name="connsiteY86" fmla="*/ 170121 h 1594543"/>
                <a:gd name="connsiteX87" fmla="*/ 4114800 w 6156251"/>
                <a:gd name="connsiteY87" fmla="*/ 223284 h 1594543"/>
                <a:gd name="connsiteX88" fmla="*/ 4178596 w 6156251"/>
                <a:gd name="connsiteY88" fmla="*/ 287079 h 1594543"/>
                <a:gd name="connsiteX89" fmla="*/ 4210493 w 6156251"/>
                <a:gd name="connsiteY89" fmla="*/ 297712 h 1594543"/>
                <a:gd name="connsiteX90" fmla="*/ 4242391 w 6156251"/>
                <a:gd name="connsiteY90" fmla="*/ 329609 h 1594543"/>
                <a:gd name="connsiteX91" fmla="*/ 4274289 w 6156251"/>
                <a:gd name="connsiteY91" fmla="*/ 340242 h 1594543"/>
                <a:gd name="connsiteX92" fmla="*/ 4295554 w 6156251"/>
                <a:gd name="connsiteY92" fmla="*/ 382772 h 1594543"/>
                <a:gd name="connsiteX93" fmla="*/ 4327451 w 6156251"/>
                <a:gd name="connsiteY93" fmla="*/ 414670 h 1594543"/>
                <a:gd name="connsiteX94" fmla="*/ 4359349 w 6156251"/>
                <a:gd name="connsiteY94" fmla="*/ 531628 h 1594543"/>
                <a:gd name="connsiteX95" fmla="*/ 4401879 w 6156251"/>
                <a:gd name="connsiteY95" fmla="*/ 606056 h 1594543"/>
                <a:gd name="connsiteX96" fmla="*/ 4444410 w 6156251"/>
                <a:gd name="connsiteY96" fmla="*/ 616688 h 1594543"/>
                <a:gd name="connsiteX97" fmla="*/ 4476307 w 6156251"/>
                <a:gd name="connsiteY97" fmla="*/ 637954 h 1594543"/>
                <a:gd name="connsiteX98" fmla="*/ 4508205 w 6156251"/>
                <a:gd name="connsiteY98" fmla="*/ 648586 h 1594543"/>
                <a:gd name="connsiteX99" fmla="*/ 4518838 w 6156251"/>
                <a:gd name="connsiteY99" fmla="*/ 680484 h 1594543"/>
                <a:gd name="connsiteX100" fmla="*/ 4540103 w 6156251"/>
                <a:gd name="connsiteY100" fmla="*/ 712381 h 1594543"/>
                <a:gd name="connsiteX101" fmla="*/ 4550735 w 6156251"/>
                <a:gd name="connsiteY101" fmla="*/ 882502 h 1594543"/>
                <a:gd name="connsiteX102" fmla="*/ 4572000 w 6156251"/>
                <a:gd name="connsiteY102" fmla="*/ 914400 h 1594543"/>
                <a:gd name="connsiteX103" fmla="*/ 4635796 w 6156251"/>
                <a:gd name="connsiteY103" fmla="*/ 978195 h 1594543"/>
                <a:gd name="connsiteX104" fmla="*/ 4699591 w 6156251"/>
                <a:gd name="connsiteY104" fmla="*/ 1052623 h 1594543"/>
                <a:gd name="connsiteX105" fmla="*/ 4720856 w 6156251"/>
                <a:gd name="connsiteY105" fmla="*/ 1137684 h 1594543"/>
                <a:gd name="connsiteX106" fmla="*/ 4731489 w 6156251"/>
                <a:gd name="connsiteY106" fmla="*/ 1180214 h 1594543"/>
                <a:gd name="connsiteX107" fmla="*/ 4795284 w 6156251"/>
                <a:gd name="connsiteY107" fmla="*/ 1233377 h 1594543"/>
                <a:gd name="connsiteX108" fmla="*/ 4827182 w 6156251"/>
                <a:gd name="connsiteY108" fmla="*/ 1244009 h 1594543"/>
                <a:gd name="connsiteX109" fmla="*/ 4869712 w 6156251"/>
                <a:gd name="connsiteY109" fmla="*/ 1265275 h 1594543"/>
                <a:gd name="connsiteX110" fmla="*/ 4954772 w 6156251"/>
                <a:gd name="connsiteY110" fmla="*/ 1307805 h 1594543"/>
                <a:gd name="connsiteX111" fmla="*/ 4997303 w 6156251"/>
                <a:gd name="connsiteY111" fmla="*/ 1360968 h 1594543"/>
                <a:gd name="connsiteX112" fmla="*/ 5007935 w 6156251"/>
                <a:gd name="connsiteY112" fmla="*/ 1392865 h 1594543"/>
                <a:gd name="connsiteX113" fmla="*/ 5071731 w 6156251"/>
                <a:gd name="connsiteY113" fmla="*/ 1414130 h 1594543"/>
                <a:gd name="connsiteX114" fmla="*/ 5103628 w 6156251"/>
                <a:gd name="connsiteY114" fmla="*/ 1435395 h 1594543"/>
                <a:gd name="connsiteX115" fmla="*/ 5167424 w 6156251"/>
                <a:gd name="connsiteY115" fmla="*/ 1382233 h 1594543"/>
                <a:gd name="connsiteX116" fmla="*/ 5188689 w 6156251"/>
                <a:gd name="connsiteY116" fmla="*/ 1339702 h 1594543"/>
                <a:gd name="connsiteX117" fmla="*/ 5252484 w 6156251"/>
                <a:gd name="connsiteY117" fmla="*/ 1297172 h 1594543"/>
                <a:gd name="connsiteX118" fmla="*/ 5316279 w 6156251"/>
                <a:gd name="connsiteY118" fmla="*/ 1265275 h 1594543"/>
                <a:gd name="connsiteX119" fmla="*/ 5337544 w 6156251"/>
                <a:gd name="connsiteY119" fmla="*/ 1244009 h 1594543"/>
                <a:gd name="connsiteX120" fmla="*/ 5401340 w 6156251"/>
                <a:gd name="connsiteY120" fmla="*/ 1201479 h 1594543"/>
                <a:gd name="connsiteX121" fmla="*/ 5443870 w 6156251"/>
                <a:gd name="connsiteY121" fmla="*/ 1137684 h 1594543"/>
                <a:gd name="connsiteX122" fmla="*/ 5475768 w 6156251"/>
                <a:gd name="connsiteY122" fmla="*/ 1095154 h 1594543"/>
                <a:gd name="connsiteX123" fmla="*/ 5539563 w 6156251"/>
                <a:gd name="connsiteY123" fmla="*/ 1073888 h 1594543"/>
                <a:gd name="connsiteX124" fmla="*/ 5624624 w 6156251"/>
                <a:gd name="connsiteY124" fmla="*/ 1116419 h 1594543"/>
                <a:gd name="connsiteX125" fmla="*/ 5677786 w 6156251"/>
                <a:gd name="connsiteY125" fmla="*/ 1222744 h 1594543"/>
                <a:gd name="connsiteX126" fmla="*/ 5720317 w 6156251"/>
                <a:gd name="connsiteY126" fmla="*/ 1233377 h 1594543"/>
                <a:gd name="connsiteX127" fmla="*/ 5784112 w 6156251"/>
                <a:gd name="connsiteY127" fmla="*/ 1254642 h 1594543"/>
                <a:gd name="connsiteX128" fmla="*/ 5794744 w 6156251"/>
                <a:gd name="connsiteY128" fmla="*/ 1286540 h 1594543"/>
                <a:gd name="connsiteX129" fmla="*/ 5794744 w 6156251"/>
                <a:gd name="connsiteY129" fmla="*/ 1360968 h 1594543"/>
                <a:gd name="connsiteX130" fmla="*/ 5816010 w 6156251"/>
                <a:gd name="connsiteY130" fmla="*/ 1382233 h 1594543"/>
                <a:gd name="connsiteX131" fmla="*/ 6039293 w 6156251"/>
                <a:gd name="connsiteY131" fmla="*/ 1403498 h 1594543"/>
                <a:gd name="connsiteX132" fmla="*/ 6092456 w 6156251"/>
                <a:gd name="connsiteY132" fmla="*/ 1414130 h 1594543"/>
                <a:gd name="connsiteX133" fmla="*/ 6156251 w 6156251"/>
                <a:gd name="connsiteY133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12112 w 6156251"/>
                <a:gd name="connsiteY27" fmla="*/ 1488558 h 1594543"/>
                <a:gd name="connsiteX28" fmla="*/ 1244010 w 6156251"/>
                <a:gd name="connsiteY28" fmla="*/ 1520456 h 1594543"/>
                <a:gd name="connsiteX29" fmla="*/ 1307805 w 6156251"/>
                <a:gd name="connsiteY29" fmla="*/ 1541721 h 1594543"/>
                <a:gd name="connsiteX30" fmla="*/ 1329070 w 6156251"/>
                <a:gd name="connsiteY30" fmla="*/ 1573619 h 1594543"/>
                <a:gd name="connsiteX31" fmla="*/ 1414131 w 6156251"/>
                <a:gd name="connsiteY31" fmla="*/ 1573619 h 1594543"/>
                <a:gd name="connsiteX32" fmla="*/ 1456661 w 6156251"/>
                <a:gd name="connsiteY32" fmla="*/ 1552354 h 1594543"/>
                <a:gd name="connsiteX33" fmla="*/ 1488558 w 6156251"/>
                <a:gd name="connsiteY33" fmla="*/ 1541721 h 1594543"/>
                <a:gd name="connsiteX34" fmla="*/ 1531089 w 6156251"/>
                <a:gd name="connsiteY34" fmla="*/ 1520456 h 1594543"/>
                <a:gd name="connsiteX35" fmla="*/ 1573619 w 6156251"/>
                <a:gd name="connsiteY35" fmla="*/ 1414130 h 1594543"/>
                <a:gd name="connsiteX36" fmla="*/ 1584251 w 6156251"/>
                <a:gd name="connsiteY36" fmla="*/ 1382233 h 1594543"/>
                <a:gd name="connsiteX37" fmla="*/ 1648047 w 6156251"/>
                <a:gd name="connsiteY37" fmla="*/ 1339702 h 1594543"/>
                <a:gd name="connsiteX38" fmla="*/ 1669312 w 6156251"/>
                <a:gd name="connsiteY38" fmla="*/ 1307805 h 1594543"/>
                <a:gd name="connsiteX39" fmla="*/ 1679944 w 6156251"/>
                <a:gd name="connsiteY39" fmla="*/ 1275907 h 1594543"/>
                <a:gd name="connsiteX40" fmla="*/ 1701210 w 6156251"/>
                <a:gd name="connsiteY40" fmla="*/ 1254642 h 1594543"/>
                <a:gd name="connsiteX41" fmla="*/ 1743740 w 6156251"/>
                <a:gd name="connsiteY41" fmla="*/ 1297172 h 1594543"/>
                <a:gd name="connsiteX42" fmla="*/ 1860698 w 6156251"/>
                <a:gd name="connsiteY42" fmla="*/ 1350335 h 1594543"/>
                <a:gd name="connsiteX43" fmla="*/ 1924493 w 6156251"/>
                <a:gd name="connsiteY43" fmla="*/ 1392865 h 1594543"/>
                <a:gd name="connsiteX44" fmla="*/ 1956391 w 6156251"/>
                <a:gd name="connsiteY44" fmla="*/ 1414130 h 1594543"/>
                <a:gd name="connsiteX45" fmla="*/ 1967024 w 6156251"/>
                <a:gd name="connsiteY45" fmla="*/ 1446028 h 1594543"/>
                <a:gd name="connsiteX46" fmla="*/ 2009554 w 6156251"/>
                <a:gd name="connsiteY46" fmla="*/ 1435395 h 1594543"/>
                <a:gd name="connsiteX47" fmla="*/ 2126512 w 6156251"/>
                <a:gd name="connsiteY47" fmla="*/ 1360968 h 1594543"/>
                <a:gd name="connsiteX48" fmla="*/ 2158410 w 6156251"/>
                <a:gd name="connsiteY48" fmla="*/ 1329070 h 1594543"/>
                <a:gd name="connsiteX49" fmla="*/ 2211572 w 6156251"/>
                <a:gd name="connsiteY49" fmla="*/ 1318437 h 1594543"/>
                <a:gd name="connsiteX50" fmla="*/ 2243470 w 6156251"/>
                <a:gd name="connsiteY50" fmla="*/ 1307805 h 1594543"/>
                <a:gd name="connsiteX51" fmla="*/ 2275368 w 6156251"/>
                <a:gd name="connsiteY51" fmla="*/ 1286540 h 1594543"/>
                <a:gd name="connsiteX52" fmla="*/ 2317898 w 6156251"/>
                <a:gd name="connsiteY52" fmla="*/ 1190847 h 1594543"/>
                <a:gd name="connsiteX53" fmla="*/ 2360428 w 6156251"/>
                <a:gd name="connsiteY53" fmla="*/ 1180214 h 1594543"/>
                <a:gd name="connsiteX54" fmla="*/ 2392326 w 6156251"/>
                <a:gd name="connsiteY54" fmla="*/ 1169581 h 1594543"/>
                <a:gd name="connsiteX55" fmla="*/ 2488019 w 6156251"/>
                <a:gd name="connsiteY55" fmla="*/ 1180214 h 1594543"/>
                <a:gd name="connsiteX56" fmla="*/ 2530549 w 6156251"/>
                <a:gd name="connsiteY56" fmla="*/ 1297172 h 1594543"/>
                <a:gd name="connsiteX57" fmla="*/ 2668772 w 6156251"/>
                <a:gd name="connsiteY57" fmla="*/ 1371600 h 1594543"/>
                <a:gd name="connsiteX58" fmla="*/ 2690038 w 6156251"/>
                <a:gd name="connsiteY58" fmla="*/ 1392865 h 1594543"/>
                <a:gd name="connsiteX59" fmla="*/ 2753833 w 6156251"/>
                <a:gd name="connsiteY59" fmla="*/ 1414130 h 1594543"/>
                <a:gd name="connsiteX60" fmla="*/ 2817628 w 6156251"/>
                <a:gd name="connsiteY60" fmla="*/ 1403498 h 1594543"/>
                <a:gd name="connsiteX61" fmla="*/ 2902689 w 6156251"/>
                <a:gd name="connsiteY61" fmla="*/ 1307805 h 1594543"/>
                <a:gd name="connsiteX62" fmla="*/ 2945219 w 6156251"/>
                <a:gd name="connsiteY62" fmla="*/ 1275907 h 1594543"/>
                <a:gd name="connsiteX63" fmla="*/ 3009014 w 6156251"/>
                <a:gd name="connsiteY63" fmla="*/ 1212112 h 1594543"/>
                <a:gd name="connsiteX64" fmla="*/ 3062177 w 6156251"/>
                <a:gd name="connsiteY64" fmla="*/ 1127051 h 1594543"/>
                <a:gd name="connsiteX65" fmla="*/ 3083442 w 6156251"/>
                <a:gd name="connsiteY65" fmla="*/ 1095154 h 1594543"/>
                <a:gd name="connsiteX66" fmla="*/ 3115340 w 6156251"/>
                <a:gd name="connsiteY66" fmla="*/ 1063256 h 1594543"/>
                <a:gd name="connsiteX67" fmla="*/ 3157870 w 6156251"/>
                <a:gd name="connsiteY67" fmla="*/ 1010093 h 1594543"/>
                <a:gd name="connsiteX68" fmla="*/ 3200400 w 6156251"/>
                <a:gd name="connsiteY68" fmla="*/ 978195 h 1594543"/>
                <a:gd name="connsiteX69" fmla="*/ 3338624 w 6156251"/>
                <a:gd name="connsiteY69" fmla="*/ 765544 h 1594543"/>
                <a:gd name="connsiteX70" fmla="*/ 3402419 w 6156251"/>
                <a:gd name="connsiteY70" fmla="*/ 659219 h 1594543"/>
                <a:gd name="connsiteX71" fmla="*/ 3466214 w 6156251"/>
                <a:gd name="connsiteY71" fmla="*/ 510363 h 1594543"/>
                <a:gd name="connsiteX72" fmla="*/ 3487479 w 6156251"/>
                <a:gd name="connsiteY72" fmla="*/ 414670 h 1594543"/>
                <a:gd name="connsiteX73" fmla="*/ 3572540 w 6156251"/>
                <a:gd name="connsiteY73" fmla="*/ 350875 h 1594543"/>
                <a:gd name="connsiteX74" fmla="*/ 3657600 w 6156251"/>
                <a:gd name="connsiteY74" fmla="*/ 276447 h 1594543"/>
                <a:gd name="connsiteX75" fmla="*/ 3689498 w 6156251"/>
                <a:gd name="connsiteY75" fmla="*/ 265814 h 1594543"/>
                <a:gd name="connsiteX76" fmla="*/ 3774558 w 6156251"/>
                <a:gd name="connsiteY76" fmla="*/ 223284 h 1594543"/>
                <a:gd name="connsiteX77" fmla="*/ 3848986 w 6156251"/>
                <a:gd name="connsiteY77" fmla="*/ 148856 h 1594543"/>
                <a:gd name="connsiteX78" fmla="*/ 3880884 w 6156251"/>
                <a:gd name="connsiteY78" fmla="*/ 127591 h 1594543"/>
                <a:gd name="connsiteX79" fmla="*/ 3944679 w 6156251"/>
                <a:gd name="connsiteY79" fmla="*/ 85061 h 1594543"/>
                <a:gd name="connsiteX80" fmla="*/ 4029740 w 6156251"/>
                <a:gd name="connsiteY80" fmla="*/ 10633 h 1594543"/>
                <a:gd name="connsiteX81" fmla="*/ 4061638 w 6156251"/>
                <a:gd name="connsiteY81" fmla="*/ 0 h 1594543"/>
                <a:gd name="connsiteX82" fmla="*/ 4104168 w 6156251"/>
                <a:gd name="connsiteY82" fmla="*/ 10633 h 1594543"/>
                <a:gd name="connsiteX83" fmla="*/ 4136065 w 6156251"/>
                <a:gd name="connsiteY83" fmla="*/ 74428 h 1594543"/>
                <a:gd name="connsiteX84" fmla="*/ 4093535 w 6156251"/>
                <a:gd name="connsiteY84" fmla="*/ 138223 h 1594543"/>
                <a:gd name="connsiteX85" fmla="*/ 4104168 w 6156251"/>
                <a:gd name="connsiteY85" fmla="*/ 170121 h 1594543"/>
                <a:gd name="connsiteX86" fmla="*/ 4114800 w 6156251"/>
                <a:gd name="connsiteY86" fmla="*/ 223284 h 1594543"/>
                <a:gd name="connsiteX87" fmla="*/ 4178596 w 6156251"/>
                <a:gd name="connsiteY87" fmla="*/ 287079 h 1594543"/>
                <a:gd name="connsiteX88" fmla="*/ 4210493 w 6156251"/>
                <a:gd name="connsiteY88" fmla="*/ 297712 h 1594543"/>
                <a:gd name="connsiteX89" fmla="*/ 4242391 w 6156251"/>
                <a:gd name="connsiteY89" fmla="*/ 329609 h 1594543"/>
                <a:gd name="connsiteX90" fmla="*/ 4274289 w 6156251"/>
                <a:gd name="connsiteY90" fmla="*/ 340242 h 1594543"/>
                <a:gd name="connsiteX91" fmla="*/ 4295554 w 6156251"/>
                <a:gd name="connsiteY91" fmla="*/ 382772 h 1594543"/>
                <a:gd name="connsiteX92" fmla="*/ 4327451 w 6156251"/>
                <a:gd name="connsiteY92" fmla="*/ 414670 h 1594543"/>
                <a:gd name="connsiteX93" fmla="*/ 4359349 w 6156251"/>
                <a:gd name="connsiteY93" fmla="*/ 531628 h 1594543"/>
                <a:gd name="connsiteX94" fmla="*/ 4401879 w 6156251"/>
                <a:gd name="connsiteY94" fmla="*/ 606056 h 1594543"/>
                <a:gd name="connsiteX95" fmla="*/ 4444410 w 6156251"/>
                <a:gd name="connsiteY95" fmla="*/ 616688 h 1594543"/>
                <a:gd name="connsiteX96" fmla="*/ 4476307 w 6156251"/>
                <a:gd name="connsiteY96" fmla="*/ 637954 h 1594543"/>
                <a:gd name="connsiteX97" fmla="*/ 4508205 w 6156251"/>
                <a:gd name="connsiteY97" fmla="*/ 648586 h 1594543"/>
                <a:gd name="connsiteX98" fmla="*/ 4518838 w 6156251"/>
                <a:gd name="connsiteY98" fmla="*/ 680484 h 1594543"/>
                <a:gd name="connsiteX99" fmla="*/ 4540103 w 6156251"/>
                <a:gd name="connsiteY99" fmla="*/ 712381 h 1594543"/>
                <a:gd name="connsiteX100" fmla="*/ 4550735 w 6156251"/>
                <a:gd name="connsiteY100" fmla="*/ 882502 h 1594543"/>
                <a:gd name="connsiteX101" fmla="*/ 4572000 w 6156251"/>
                <a:gd name="connsiteY101" fmla="*/ 914400 h 1594543"/>
                <a:gd name="connsiteX102" fmla="*/ 4635796 w 6156251"/>
                <a:gd name="connsiteY102" fmla="*/ 978195 h 1594543"/>
                <a:gd name="connsiteX103" fmla="*/ 4699591 w 6156251"/>
                <a:gd name="connsiteY103" fmla="*/ 1052623 h 1594543"/>
                <a:gd name="connsiteX104" fmla="*/ 4720856 w 6156251"/>
                <a:gd name="connsiteY104" fmla="*/ 1137684 h 1594543"/>
                <a:gd name="connsiteX105" fmla="*/ 4731489 w 6156251"/>
                <a:gd name="connsiteY105" fmla="*/ 1180214 h 1594543"/>
                <a:gd name="connsiteX106" fmla="*/ 4795284 w 6156251"/>
                <a:gd name="connsiteY106" fmla="*/ 1233377 h 1594543"/>
                <a:gd name="connsiteX107" fmla="*/ 4827182 w 6156251"/>
                <a:gd name="connsiteY107" fmla="*/ 1244009 h 1594543"/>
                <a:gd name="connsiteX108" fmla="*/ 4869712 w 6156251"/>
                <a:gd name="connsiteY108" fmla="*/ 1265275 h 1594543"/>
                <a:gd name="connsiteX109" fmla="*/ 4954772 w 6156251"/>
                <a:gd name="connsiteY109" fmla="*/ 1307805 h 1594543"/>
                <a:gd name="connsiteX110" fmla="*/ 4997303 w 6156251"/>
                <a:gd name="connsiteY110" fmla="*/ 1360968 h 1594543"/>
                <a:gd name="connsiteX111" fmla="*/ 5007935 w 6156251"/>
                <a:gd name="connsiteY111" fmla="*/ 1392865 h 1594543"/>
                <a:gd name="connsiteX112" fmla="*/ 5071731 w 6156251"/>
                <a:gd name="connsiteY112" fmla="*/ 1414130 h 1594543"/>
                <a:gd name="connsiteX113" fmla="*/ 5103628 w 6156251"/>
                <a:gd name="connsiteY113" fmla="*/ 1435395 h 1594543"/>
                <a:gd name="connsiteX114" fmla="*/ 5167424 w 6156251"/>
                <a:gd name="connsiteY114" fmla="*/ 1382233 h 1594543"/>
                <a:gd name="connsiteX115" fmla="*/ 5188689 w 6156251"/>
                <a:gd name="connsiteY115" fmla="*/ 1339702 h 1594543"/>
                <a:gd name="connsiteX116" fmla="*/ 5252484 w 6156251"/>
                <a:gd name="connsiteY116" fmla="*/ 1297172 h 1594543"/>
                <a:gd name="connsiteX117" fmla="*/ 5316279 w 6156251"/>
                <a:gd name="connsiteY117" fmla="*/ 1265275 h 1594543"/>
                <a:gd name="connsiteX118" fmla="*/ 5337544 w 6156251"/>
                <a:gd name="connsiteY118" fmla="*/ 1244009 h 1594543"/>
                <a:gd name="connsiteX119" fmla="*/ 5401340 w 6156251"/>
                <a:gd name="connsiteY119" fmla="*/ 1201479 h 1594543"/>
                <a:gd name="connsiteX120" fmla="*/ 5443870 w 6156251"/>
                <a:gd name="connsiteY120" fmla="*/ 1137684 h 1594543"/>
                <a:gd name="connsiteX121" fmla="*/ 5475768 w 6156251"/>
                <a:gd name="connsiteY121" fmla="*/ 1095154 h 1594543"/>
                <a:gd name="connsiteX122" fmla="*/ 5539563 w 6156251"/>
                <a:gd name="connsiteY122" fmla="*/ 1073888 h 1594543"/>
                <a:gd name="connsiteX123" fmla="*/ 5624624 w 6156251"/>
                <a:gd name="connsiteY123" fmla="*/ 1116419 h 1594543"/>
                <a:gd name="connsiteX124" fmla="*/ 5677786 w 6156251"/>
                <a:gd name="connsiteY124" fmla="*/ 1222744 h 1594543"/>
                <a:gd name="connsiteX125" fmla="*/ 5720317 w 6156251"/>
                <a:gd name="connsiteY125" fmla="*/ 1233377 h 1594543"/>
                <a:gd name="connsiteX126" fmla="*/ 5784112 w 6156251"/>
                <a:gd name="connsiteY126" fmla="*/ 1254642 h 1594543"/>
                <a:gd name="connsiteX127" fmla="*/ 5794744 w 6156251"/>
                <a:gd name="connsiteY127" fmla="*/ 1286540 h 1594543"/>
                <a:gd name="connsiteX128" fmla="*/ 5794744 w 6156251"/>
                <a:gd name="connsiteY128" fmla="*/ 1360968 h 1594543"/>
                <a:gd name="connsiteX129" fmla="*/ 5816010 w 6156251"/>
                <a:gd name="connsiteY129" fmla="*/ 1382233 h 1594543"/>
                <a:gd name="connsiteX130" fmla="*/ 6039293 w 6156251"/>
                <a:gd name="connsiteY130" fmla="*/ 1403498 h 1594543"/>
                <a:gd name="connsiteX131" fmla="*/ 6092456 w 6156251"/>
                <a:gd name="connsiteY131" fmla="*/ 1414130 h 1594543"/>
                <a:gd name="connsiteX132" fmla="*/ 6156251 w 6156251"/>
                <a:gd name="connsiteY132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31089 w 6156251"/>
                <a:gd name="connsiteY33" fmla="*/ 1520456 h 1594543"/>
                <a:gd name="connsiteX34" fmla="*/ 1573619 w 6156251"/>
                <a:gd name="connsiteY34" fmla="*/ 1414130 h 1594543"/>
                <a:gd name="connsiteX35" fmla="*/ 1584251 w 6156251"/>
                <a:gd name="connsiteY35" fmla="*/ 1382233 h 1594543"/>
                <a:gd name="connsiteX36" fmla="*/ 1648047 w 6156251"/>
                <a:gd name="connsiteY36" fmla="*/ 1339702 h 1594543"/>
                <a:gd name="connsiteX37" fmla="*/ 1669312 w 6156251"/>
                <a:gd name="connsiteY37" fmla="*/ 1307805 h 1594543"/>
                <a:gd name="connsiteX38" fmla="*/ 1679944 w 6156251"/>
                <a:gd name="connsiteY38" fmla="*/ 1275907 h 1594543"/>
                <a:gd name="connsiteX39" fmla="*/ 1701210 w 6156251"/>
                <a:gd name="connsiteY39" fmla="*/ 1254642 h 1594543"/>
                <a:gd name="connsiteX40" fmla="*/ 1743740 w 6156251"/>
                <a:gd name="connsiteY40" fmla="*/ 1297172 h 1594543"/>
                <a:gd name="connsiteX41" fmla="*/ 1860698 w 6156251"/>
                <a:gd name="connsiteY41" fmla="*/ 1350335 h 1594543"/>
                <a:gd name="connsiteX42" fmla="*/ 1924493 w 6156251"/>
                <a:gd name="connsiteY42" fmla="*/ 1392865 h 1594543"/>
                <a:gd name="connsiteX43" fmla="*/ 1956391 w 6156251"/>
                <a:gd name="connsiteY43" fmla="*/ 1414130 h 1594543"/>
                <a:gd name="connsiteX44" fmla="*/ 1967024 w 6156251"/>
                <a:gd name="connsiteY44" fmla="*/ 1446028 h 1594543"/>
                <a:gd name="connsiteX45" fmla="*/ 2009554 w 6156251"/>
                <a:gd name="connsiteY45" fmla="*/ 1435395 h 1594543"/>
                <a:gd name="connsiteX46" fmla="*/ 2126512 w 6156251"/>
                <a:gd name="connsiteY46" fmla="*/ 1360968 h 1594543"/>
                <a:gd name="connsiteX47" fmla="*/ 2158410 w 6156251"/>
                <a:gd name="connsiteY47" fmla="*/ 1329070 h 1594543"/>
                <a:gd name="connsiteX48" fmla="*/ 2211572 w 6156251"/>
                <a:gd name="connsiteY48" fmla="*/ 1318437 h 1594543"/>
                <a:gd name="connsiteX49" fmla="*/ 2243470 w 6156251"/>
                <a:gd name="connsiteY49" fmla="*/ 1307805 h 1594543"/>
                <a:gd name="connsiteX50" fmla="*/ 2275368 w 6156251"/>
                <a:gd name="connsiteY50" fmla="*/ 1286540 h 1594543"/>
                <a:gd name="connsiteX51" fmla="*/ 2317898 w 6156251"/>
                <a:gd name="connsiteY51" fmla="*/ 1190847 h 1594543"/>
                <a:gd name="connsiteX52" fmla="*/ 2360428 w 6156251"/>
                <a:gd name="connsiteY52" fmla="*/ 1180214 h 1594543"/>
                <a:gd name="connsiteX53" fmla="*/ 2392326 w 6156251"/>
                <a:gd name="connsiteY53" fmla="*/ 1169581 h 1594543"/>
                <a:gd name="connsiteX54" fmla="*/ 2488019 w 6156251"/>
                <a:gd name="connsiteY54" fmla="*/ 1180214 h 1594543"/>
                <a:gd name="connsiteX55" fmla="*/ 2530549 w 6156251"/>
                <a:gd name="connsiteY55" fmla="*/ 1297172 h 1594543"/>
                <a:gd name="connsiteX56" fmla="*/ 2668772 w 6156251"/>
                <a:gd name="connsiteY56" fmla="*/ 1371600 h 1594543"/>
                <a:gd name="connsiteX57" fmla="*/ 2690038 w 6156251"/>
                <a:gd name="connsiteY57" fmla="*/ 1392865 h 1594543"/>
                <a:gd name="connsiteX58" fmla="*/ 2753833 w 6156251"/>
                <a:gd name="connsiteY58" fmla="*/ 1414130 h 1594543"/>
                <a:gd name="connsiteX59" fmla="*/ 2817628 w 6156251"/>
                <a:gd name="connsiteY59" fmla="*/ 1403498 h 1594543"/>
                <a:gd name="connsiteX60" fmla="*/ 2902689 w 6156251"/>
                <a:gd name="connsiteY60" fmla="*/ 1307805 h 1594543"/>
                <a:gd name="connsiteX61" fmla="*/ 2945219 w 6156251"/>
                <a:gd name="connsiteY61" fmla="*/ 1275907 h 1594543"/>
                <a:gd name="connsiteX62" fmla="*/ 3009014 w 6156251"/>
                <a:gd name="connsiteY62" fmla="*/ 1212112 h 1594543"/>
                <a:gd name="connsiteX63" fmla="*/ 3062177 w 6156251"/>
                <a:gd name="connsiteY63" fmla="*/ 1127051 h 1594543"/>
                <a:gd name="connsiteX64" fmla="*/ 3083442 w 6156251"/>
                <a:gd name="connsiteY64" fmla="*/ 1095154 h 1594543"/>
                <a:gd name="connsiteX65" fmla="*/ 3115340 w 6156251"/>
                <a:gd name="connsiteY65" fmla="*/ 1063256 h 1594543"/>
                <a:gd name="connsiteX66" fmla="*/ 3157870 w 6156251"/>
                <a:gd name="connsiteY66" fmla="*/ 1010093 h 1594543"/>
                <a:gd name="connsiteX67" fmla="*/ 3200400 w 6156251"/>
                <a:gd name="connsiteY67" fmla="*/ 978195 h 1594543"/>
                <a:gd name="connsiteX68" fmla="*/ 3338624 w 6156251"/>
                <a:gd name="connsiteY68" fmla="*/ 765544 h 1594543"/>
                <a:gd name="connsiteX69" fmla="*/ 3402419 w 6156251"/>
                <a:gd name="connsiteY69" fmla="*/ 659219 h 1594543"/>
                <a:gd name="connsiteX70" fmla="*/ 3466214 w 6156251"/>
                <a:gd name="connsiteY70" fmla="*/ 510363 h 1594543"/>
                <a:gd name="connsiteX71" fmla="*/ 3487479 w 6156251"/>
                <a:gd name="connsiteY71" fmla="*/ 414670 h 1594543"/>
                <a:gd name="connsiteX72" fmla="*/ 3572540 w 6156251"/>
                <a:gd name="connsiteY72" fmla="*/ 350875 h 1594543"/>
                <a:gd name="connsiteX73" fmla="*/ 3657600 w 6156251"/>
                <a:gd name="connsiteY73" fmla="*/ 276447 h 1594543"/>
                <a:gd name="connsiteX74" fmla="*/ 3689498 w 6156251"/>
                <a:gd name="connsiteY74" fmla="*/ 265814 h 1594543"/>
                <a:gd name="connsiteX75" fmla="*/ 3774558 w 6156251"/>
                <a:gd name="connsiteY75" fmla="*/ 223284 h 1594543"/>
                <a:gd name="connsiteX76" fmla="*/ 3848986 w 6156251"/>
                <a:gd name="connsiteY76" fmla="*/ 148856 h 1594543"/>
                <a:gd name="connsiteX77" fmla="*/ 3880884 w 6156251"/>
                <a:gd name="connsiteY77" fmla="*/ 127591 h 1594543"/>
                <a:gd name="connsiteX78" fmla="*/ 3944679 w 6156251"/>
                <a:gd name="connsiteY78" fmla="*/ 85061 h 1594543"/>
                <a:gd name="connsiteX79" fmla="*/ 4029740 w 6156251"/>
                <a:gd name="connsiteY79" fmla="*/ 10633 h 1594543"/>
                <a:gd name="connsiteX80" fmla="*/ 4061638 w 6156251"/>
                <a:gd name="connsiteY80" fmla="*/ 0 h 1594543"/>
                <a:gd name="connsiteX81" fmla="*/ 4104168 w 6156251"/>
                <a:gd name="connsiteY81" fmla="*/ 10633 h 1594543"/>
                <a:gd name="connsiteX82" fmla="*/ 4136065 w 6156251"/>
                <a:gd name="connsiteY82" fmla="*/ 74428 h 1594543"/>
                <a:gd name="connsiteX83" fmla="*/ 4093535 w 6156251"/>
                <a:gd name="connsiteY83" fmla="*/ 138223 h 1594543"/>
                <a:gd name="connsiteX84" fmla="*/ 4104168 w 6156251"/>
                <a:gd name="connsiteY84" fmla="*/ 170121 h 1594543"/>
                <a:gd name="connsiteX85" fmla="*/ 4114800 w 6156251"/>
                <a:gd name="connsiteY85" fmla="*/ 223284 h 1594543"/>
                <a:gd name="connsiteX86" fmla="*/ 4178596 w 6156251"/>
                <a:gd name="connsiteY86" fmla="*/ 287079 h 1594543"/>
                <a:gd name="connsiteX87" fmla="*/ 4210493 w 6156251"/>
                <a:gd name="connsiteY87" fmla="*/ 297712 h 1594543"/>
                <a:gd name="connsiteX88" fmla="*/ 4242391 w 6156251"/>
                <a:gd name="connsiteY88" fmla="*/ 329609 h 1594543"/>
                <a:gd name="connsiteX89" fmla="*/ 4274289 w 6156251"/>
                <a:gd name="connsiteY89" fmla="*/ 340242 h 1594543"/>
                <a:gd name="connsiteX90" fmla="*/ 4295554 w 6156251"/>
                <a:gd name="connsiteY90" fmla="*/ 382772 h 1594543"/>
                <a:gd name="connsiteX91" fmla="*/ 4327451 w 6156251"/>
                <a:gd name="connsiteY91" fmla="*/ 414670 h 1594543"/>
                <a:gd name="connsiteX92" fmla="*/ 4359349 w 6156251"/>
                <a:gd name="connsiteY92" fmla="*/ 531628 h 1594543"/>
                <a:gd name="connsiteX93" fmla="*/ 4401879 w 6156251"/>
                <a:gd name="connsiteY93" fmla="*/ 606056 h 1594543"/>
                <a:gd name="connsiteX94" fmla="*/ 4444410 w 6156251"/>
                <a:gd name="connsiteY94" fmla="*/ 616688 h 1594543"/>
                <a:gd name="connsiteX95" fmla="*/ 4476307 w 6156251"/>
                <a:gd name="connsiteY95" fmla="*/ 637954 h 1594543"/>
                <a:gd name="connsiteX96" fmla="*/ 4508205 w 6156251"/>
                <a:gd name="connsiteY96" fmla="*/ 648586 h 1594543"/>
                <a:gd name="connsiteX97" fmla="*/ 4518838 w 6156251"/>
                <a:gd name="connsiteY97" fmla="*/ 680484 h 1594543"/>
                <a:gd name="connsiteX98" fmla="*/ 4540103 w 6156251"/>
                <a:gd name="connsiteY98" fmla="*/ 712381 h 1594543"/>
                <a:gd name="connsiteX99" fmla="*/ 4550735 w 6156251"/>
                <a:gd name="connsiteY99" fmla="*/ 882502 h 1594543"/>
                <a:gd name="connsiteX100" fmla="*/ 4572000 w 6156251"/>
                <a:gd name="connsiteY100" fmla="*/ 914400 h 1594543"/>
                <a:gd name="connsiteX101" fmla="*/ 4635796 w 6156251"/>
                <a:gd name="connsiteY101" fmla="*/ 978195 h 1594543"/>
                <a:gd name="connsiteX102" fmla="*/ 4699591 w 6156251"/>
                <a:gd name="connsiteY102" fmla="*/ 1052623 h 1594543"/>
                <a:gd name="connsiteX103" fmla="*/ 4720856 w 6156251"/>
                <a:gd name="connsiteY103" fmla="*/ 1137684 h 1594543"/>
                <a:gd name="connsiteX104" fmla="*/ 4731489 w 6156251"/>
                <a:gd name="connsiteY104" fmla="*/ 1180214 h 1594543"/>
                <a:gd name="connsiteX105" fmla="*/ 4795284 w 6156251"/>
                <a:gd name="connsiteY105" fmla="*/ 1233377 h 1594543"/>
                <a:gd name="connsiteX106" fmla="*/ 4827182 w 6156251"/>
                <a:gd name="connsiteY106" fmla="*/ 1244009 h 1594543"/>
                <a:gd name="connsiteX107" fmla="*/ 4869712 w 6156251"/>
                <a:gd name="connsiteY107" fmla="*/ 1265275 h 1594543"/>
                <a:gd name="connsiteX108" fmla="*/ 4954772 w 6156251"/>
                <a:gd name="connsiteY108" fmla="*/ 1307805 h 1594543"/>
                <a:gd name="connsiteX109" fmla="*/ 4997303 w 6156251"/>
                <a:gd name="connsiteY109" fmla="*/ 1360968 h 1594543"/>
                <a:gd name="connsiteX110" fmla="*/ 5007935 w 6156251"/>
                <a:gd name="connsiteY110" fmla="*/ 1392865 h 1594543"/>
                <a:gd name="connsiteX111" fmla="*/ 5071731 w 6156251"/>
                <a:gd name="connsiteY111" fmla="*/ 1414130 h 1594543"/>
                <a:gd name="connsiteX112" fmla="*/ 5103628 w 6156251"/>
                <a:gd name="connsiteY112" fmla="*/ 1435395 h 1594543"/>
                <a:gd name="connsiteX113" fmla="*/ 5167424 w 6156251"/>
                <a:gd name="connsiteY113" fmla="*/ 1382233 h 1594543"/>
                <a:gd name="connsiteX114" fmla="*/ 5188689 w 6156251"/>
                <a:gd name="connsiteY114" fmla="*/ 1339702 h 1594543"/>
                <a:gd name="connsiteX115" fmla="*/ 5252484 w 6156251"/>
                <a:gd name="connsiteY115" fmla="*/ 1297172 h 1594543"/>
                <a:gd name="connsiteX116" fmla="*/ 5316279 w 6156251"/>
                <a:gd name="connsiteY116" fmla="*/ 1265275 h 1594543"/>
                <a:gd name="connsiteX117" fmla="*/ 5337544 w 6156251"/>
                <a:gd name="connsiteY117" fmla="*/ 1244009 h 1594543"/>
                <a:gd name="connsiteX118" fmla="*/ 5401340 w 6156251"/>
                <a:gd name="connsiteY118" fmla="*/ 1201479 h 1594543"/>
                <a:gd name="connsiteX119" fmla="*/ 5443870 w 6156251"/>
                <a:gd name="connsiteY119" fmla="*/ 1137684 h 1594543"/>
                <a:gd name="connsiteX120" fmla="*/ 5475768 w 6156251"/>
                <a:gd name="connsiteY120" fmla="*/ 1095154 h 1594543"/>
                <a:gd name="connsiteX121" fmla="*/ 5539563 w 6156251"/>
                <a:gd name="connsiteY121" fmla="*/ 1073888 h 1594543"/>
                <a:gd name="connsiteX122" fmla="*/ 5624624 w 6156251"/>
                <a:gd name="connsiteY122" fmla="*/ 1116419 h 1594543"/>
                <a:gd name="connsiteX123" fmla="*/ 5677786 w 6156251"/>
                <a:gd name="connsiteY123" fmla="*/ 1222744 h 1594543"/>
                <a:gd name="connsiteX124" fmla="*/ 5720317 w 6156251"/>
                <a:gd name="connsiteY124" fmla="*/ 1233377 h 1594543"/>
                <a:gd name="connsiteX125" fmla="*/ 5784112 w 6156251"/>
                <a:gd name="connsiteY125" fmla="*/ 1254642 h 1594543"/>
                <a:gd name="connsiteX126" fmla="*/ 5794744 w 6156251"/>
                <a:gd name="connsiteY126" fmla="*/ 1286540 h 1594543"/>
                <a:gd name="connsiteX127" fmla="*/ 5794744 w 6156251"/>
                <a:gd name="connsiteY127" fmla="*/ 1360968 h 1594543"/>
                <a:gd name="connsiteX128" fmla="*/ 5816010 w 6156251"/>
                <a:gd name="connsiteY128" fmla="*/ 1382233 h 1594543"/>
                <a:gd name="connsiteX129" fmla="*/ 6039293 w 6156251"/>
                <a:gd name="connsiteY129" fmla="*/ 1403498 h 1594543"/>
                <a:gd name="connsiteX130" fmla="*/ 6092456 w 6156251"/>
                <a:gd name="connsiteY130" fmla="*/ 1414130 h 1594543"/>
                <a:gd name="connsiteX131" fmla="*/ 6156251 w 6156251"/>
                <a:gd name="connsiteY131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73619 w 6156251"/>
                <a:gd name="connsiteY33" fmla="*/ 1414130 h 1594543"/>
                <a:gd name="connsiteX34" fmla="*/ 1584251 w 6156251"/>
                <a:gd name="connsiteY34" fmla="*/ 1382233 h 1594543"/>
                <a:gd name="connsiteX35" fmla="*/ 1648047 w 6156251"/>
                <a:gd name="connsiteY35" fmla="*/ 1339702 h 1594543"/>
                <a:gd name="connsiteX36" fmla="*/ 1669312 w 6156251"/>
                <a:gd name="connsiteY36" fmla="*/ 1307805 h 1594543"/>
                <a:gd name="connsiteX37" fmla="*/ 1679944 w 6156251"/>
                <a:gd name="connsiteY37" fmla="*/ 1275907 h 1594543"/>
                <a:gd name="connsiteX38" fmla="*/ 1701210 w 6156251"/>
                <a:gd name="connsiteY38" fmla="*/ 1254642 h 1594543"/>
                <a:gd name="connsiteX39" fmla="*/ 1743740 w 6156251"/>
                <a:gd name="connsiteY39" fmla="*/ 1297172 h 1594543"/>
                <a:gd name="connsiteX40" fmla="*/ 1860698 w 6156251"/>
                <a:gd name="connsiteY40" fmla="*/ 1350335 h 1594543"/>
                <a:gd name="connsiteX41" fmla="*/ 1924493 w 6156251"/>
                <a:gd name="connsiteY41" fmla="*/ 1392865 h 1594543"/>
                <a:gd name="connsiteX42" fmla="*/ 1956391 w 6156251"/>
                <a:gd name="connsiteY42" fmla="*/ 1414130 h 1594543"/>
                <a:gd name="connsiteX43" fmla="*/ 1967024 w 6156251"/>
                <a:gd name="connsiteY43" fmla="*/ 1446028 h 1594543"/>
                <a:gd name="connsiteX44" fmla="*/ 2009554 w 6156251"/>
                <a:gd name="connsiteY44" fmla="*/ 1435395 h 1594543"/>
                <a:gd name="connsiteX45" fmla="*/ 2126512 w 6156251"/>
                <a:gd name="connsiteY45" fmla="*/ 1360968 h 1594543"/>
                <a:gd name="connsiteX46" fmla="*/ 2158410 w 6156251"/>
                <a:gd name="connsiteY46" fmla="*/ 1329070 h 1594543"/>
                <a:gd name="connsiteX47" fmla="*/ 2211572 w 6156251"/>
                <a:gd name="connsiteY47" fmla="*/ 1318437 h 1594543"/>
                <a:gd name="connsiteX48" fmla="*/ 2243470 w 6156251"/>
                <a:gd name="connsiteY48" fmla="*/ 1307805 h 1594543"/>
                <a:gd name="connsiteX49" fmla="*/ 2275368 w 6156251"/>
                <a:gd name="connsiteY49" fmla="*/ 1286540 h 1594543"/>
                <a:gd name="connsiteX50" fmla="*/ 2317898 w 6156251"/>
                <a:gd name="connsiteY50" fmla="*/ 1190847 h 1594543"/>
                <a:gd name="connsiteX51" fmla="*/ 2360428 w 6156251"/>
                <a:gd name="connsiteY51" fmla="*/ 1180214 h 1594543"/>
                <a:gd name="connsiteX52" fmla="*/ 2392326 w 6156251"/>
                <a:gd name="connsiteY52" fmla="*/ 1169581 h 1594543"/>
                <a:gd name="connsiteX53" fmla="*/ 2488019 w 6156251"/>
                <a:gd name="connsiteY53" fmla="*/ 1180214 h 1594543"/>
                <a:gd name="connsiteX54" fmla="*/ 2530549 w 6156251"/>
                <a:gd name="connsiteY54" fmla="*/ 1297172 h 1594543"/>
                <a:gd name="connsiteX55" fmla="*/ 2668772 w 6156251"/>
                <a:gd name="connsiteY55" fmla="*/ 1371600 h 1594543"/>
                <a:gd name="connsiteX56" fmla="*/ 2690038 w 6156251"/>
                <a:gd name="connsiteY56" fmla="*/ 1392865 h 1594543"/>
                <a:gd name="connsiteX57" fmla="*/ 2753833 w 6156251"/>
                <a:gd name="connsiteY57" fmla="*/ 1414130 h 1594543"/>
                <a:gd name="connsiteX58" fmla="*/ 2817628 w 6156251"/>
                <a:gd name="connsiteY58" fmla="*/ 1403498 h 1594543"/>
                <a:gd name="connsiteX59" fmla="*/ 2902689 w 6156251"/>
                <a:gd name="connsiteY59" fmla="*/ 1307805 h 1594543"/>
                <a:gd name="connsiteX60" fmla="*/ 2945219 w 6156251"/>
                <a:gd name="connsiteY60" fmla="*/ 1275907 h 1594543"/>
                <a:gd name="connsiteX61" fmla="*/ 3009014 w 6156251"/>
                <a:gd name="connsiteY61" fmla="*/ 1212112 h 1594543"/>
                <a:gd name="connsiteX62" fmla="*/ 3062177 w 6156251"/>
                <a:gd name="connsiteY62" fmla="*/ 1127051 h 1594543"/>
                <a:gd name="connsiteX63" fmla="*/ 3083442 w 6156251"/>
                <a:gd name="connsiteY63" fmla="*/ 1095154 h 1594543"/>
                <a:gd name="connsiteX64" fmla="*/ 3115340 w 6156251"/>
                <a:gd name="connsiteY64" fmla="*/ 1063256 h 1594543"/>
                <a:gd name="connsiteX65" fmla="*/ 3157870 w 6156251"/>
                <a:gd name="connsiteY65" fmla="*/ 1010093 h 1594543"/>
                <a:gd name="connsiteX66" fmla="*/ 3200400 w 6156251"/>
                <a:gd name="connsiteY66" fmla="*/ 978195 h 1594543"/>
                <a:gd name="connsiteX67" fmla="*/ 3338624 w 6156251"/>
                <a:gd name="connsiteY67" fmla="*/ 765544 h 1594543"/>
                <a:gd name="connsiteX68" fmla="*/ 3402419 w 6156251"/>
                <a:gd name="connsiteY68" fmla="*/ 659219 h 1594543"/>
                <a:gd name="connsiteX69" fmla="*/ 3466214 w 6156251"/>
                <a:gd name="connsiteY69" fmla="*/ 510363 h 1594543"/>
                <a:gd name="connsiteX70" fmla="*/ 3487479 w 6156251"/>
                <a:gd name="connsiteY70" fmla="*/ 414670 h 1594543"/>
                <a:gd name="connsiteX71" fmla="*/ 3572540 w 6156251"/>
                <a:gd name="connsiteY71" fmla="*/ 350875 h 1594543"/>
                <a:gd name="connsiteX72" fmla="*/ 3657600 w 6156251"/>
                <a:gd name="connsiteY72" fmla="*/ 276447 h 1594543"/>
                <a:gd name="connsiteX73" fmla="*/ 3689498 w 6156251"/>
                <a:gd name="connsiteY73" fmla="*/ 265814 h 1594543"/>
                <a:gd name="connsiteX74" fmla="*/ 3774558 w 6156251"/>
                <a:gd name="connsiteY74" fmla="*/ 223284 h 1594543"/>
                <a:gd name="connsiteX75" fmla="*/ 3848986 w 6156251"/>
                <a:gd name="connsiteY75" fmla="*/ 148856 h 1594543"/>
                <a:gd name="connsiteX76" fmla="*/ 3880884 w 6156251"/>
                <a:gd name="connsiteY76" fmla="*/ 127591 h 1594543"/>
                <a:gd name="connsiteX77" fmla="*/ 3944679 w 6156251"/>
                <a:gd name="connsiteY77" fmla="*/ 85061 h 1594543"/>
                <a:gd name="connsiteX78" fmla="*/ 4029740 w 6156251"/>
                <a:gd name="connsiteY78" fmla="*/ 10633 h 1594543"/>
                <a:gd name="connsiteX79" fmla="*/ 4061638 w 6156251"/>
                <a:gd name="connsiteY79" fmla="*/ 0 h 1594543"/>
                <a:gd name="connsiteX80" fmla="*/ 4104168 w 6156251"/>
                <a:gd name="connsiteY80" fmla="*/ 10633 h 1594543"/>
                <a:gd name="connsiteX81" fmla="*/ 4136065 w 6156251"/>
                <a:gd name="connsiteY81" fmla="*/ 74428 h 1594543"/>
                <a:gd name="connsiteX82" fmla="*/ 4093535 w 6156251"/>
                <a:gd name="connsiteY82" fmla="*/ 138223 h 1594543"/>
                <a:gd name="connsiteX83" fmla="*/ 4104168 w 6156251"/>
                <a:gd name="connsiteY83" fmla="*/ 170121 h 1594543"/>
                <a:gd name="connsiteX84" fmla="*/ 4114800 w 6156251"/>
                <a:gd name="connsiteY84" fmla="*/ 223284 h 1594543"/>
                <a:gd name="connsiteX85" fmla="*/ 4178596 w 6156251"/>
                <a:gd name="connsiteY85" fmla="*/ 287079 h 1594543"/>
                <a:gd name="connsiteX86" fmla="*/ 4210493 w 6156251"/>
                <a:gd name="connsiteY86" fmla="*/ 297712 h 1594543"/>
                <a:gd name="connsiteX87" fmla="*/ 4242391 w 6156251"/>
                <a:gd name="connsiteY87" fmla="*/ 329609 h 1594543"/>
                <a:gd name="connsiteX88" fmla="*/ 4274289 w 6156251"/>
                <a:gd name="connsiteY88" fmla="*/ 340242 h 1594543"/>
                <a:gd name="connsiteX89" fmla="*/ 4295554 w 6156251"/>
                <a:gd name="connsiteY89" fmla="*/ 382772 h 1594543"/>
                <a:gd name="connsiteX90" fmla="*/ 4327451 w 6156251"/>
                <a:gd name="connsiteY90" fmla="*/ 414670 h 1594543"/>
                <a:gd name="connsiteX91" fmla="*/ 4359349 w 6156251"/>
                <a:gd name="connsiteY91" fmla="*/ 531628 h 1594543"/>
                <a:gd name="connsiteX92" fmla="*/ 4401879 w 6156251"/>
                <a:gd name="connsiteY92" fmla="*/ 606056 h 1594543"/>
                <a:gd name="connsiteX93" fmla="*/ 4444410 w 6156251"/>
                <a:gd name="connsiteY93" fmla="*/ 616688 h 1594543"/>
                <a:gd name="connsiteX94" fmla="*/ 4476307 w 6156251"/>
                <a:gd name="connsiteY94" fmla="*/ 637954 h 1594543"/>
                <a:gd name="connsiteX95" fmla="*/ 4508205 w 6156251"/>
                <a:gd name="connsiteY95" fmla="*/ 648586 h 1594543"/>
                <a:gd name="connsiteX96" fmla="*/ 4518838 w 6156251"/>
                <a:gd name="connsiteY96" fmla="*/ 680484 h 1594543"/>
                <a:gd name="connsiteX97" fmla="*/ 4540103 w 6156251"/>
                <a:gd name="connsiteY97" fmla="*/ 712381 h 1594543"/>
                <a:gd name="connsiteX98" fmla="*/ 4550735 w 6156251"/>
                <a:gd name="connsiteY98" fmla="*/ 882502 h 1594543"/>
                <a:gd name="connsiteX99" fmla="*/ 4572000 w 6156251"/>
                <a:gd name="connsiteY99" fmla="*/ 914400 h 1594543"/>
                <a:gd name="connsiteX100" fmla="*/ 4635796 w 6156251"/>
                <a:gd name="connsiteY100" fmla="*/ 978195 h 1594543"/>
                <a:gd name="connsiteX101" fmla="*/ 4699591 w 6156251"/>
                <a:gd name="connsiteY101" fmla="*/ 1052623 h 1594543"/>
                <a:gd name="connsiteX102" fmla="*/ 4720856 w 6156251"/>
                <a:gd name="connsiteY102" fmla="*/ 1137684 h 1594543"/>
                <a:gd name="connsiteX103" fmla="*/ 4731489 w 6156251"/>
                <a:gd name="connsiteY103" fmla="*/ 1180214 h 1594543"/>
                <a:gd name="connsiteX104" fmla="*/ 4795284 w 6156251"/>
                <a:gd name="connsiteY104" fmla="*/ 1233377 h 1594543"/>
                <a:gd name="connsiteX105" fmla="*/ 4827182 w 6156251"/>
                <a:gd name="connsiteY105" fmla="*/ 1244009 h 1594543"/>
                <a:gd name="connsiteX106" fmla="*/ 4869712 w 6156251"/>
                <a:gd name="connsiteY106" fmla="*/ 1265275 h 1594543"/>
                <a:gd name="connsiteX107" fmla="*/ 4954772 w 6156251"/>
                <a:gd name="connsiteY107" fmla="*/ 1307805 h 1594543"/>
                <a:gd name="connsiteX108" fmla="*/ 4997303 w 6156251"/>
                <a:gd name="connsiteY108" fmla="*/ 1360968 h 1594543"/>
                <a:gd name="connsiteX109" fmla="*/ 5007935 w 6156251"/>
                <a:gd name="connsiteY109" fmla="*/ 1392865 h 1594543"/>
                <a:gd name="connsiteX110" fmla="*/ 5071731 w 6156251"/>
                <a:gd name="connsiteY110" fmla="*/ 1414130 h 1594543"/>
                <a:gd name="connsiteX111" fmla="*/ 5103628 w 6156251"/>
                <a:gd name="connsiteY111" fmla="*/ 1435395 h 1594543"/>
                <a:gd name="connsiteX112" fmla="*/ 5167424 w 6156251"/>
                <a:gd name="connsiteY112" fmla="*/ 1382233 h 1594543"/>
                <a:gd name="connsiteX113" fmla="*/ 5188689 w 6156251"/>
                <a:gd name="connsiteY113" fmla="*/ 1339702 h 1594543"/>
                <a:gd name="connsiteX114" fmla="*/ 5252484 w 6156251"/>
                <a:gd name="connsiteY114" fmla="*/ 1297172 h 1594543"/>
                <a:gd name="connsiteX115" fmla="*/ 5316279 w 6156251"/>
                <a:gd name="connsiteY115" fmla="*/ 1265275 h 1594543"/>
                <a:gd name="connsiteX116" fmla="*/ 5337544 w 6156251"/>
                <a:gd name="connsiteY116" fmla="*/ 1244009 h 1594543"/>
                <a:gd name="connsiteX117" fmla="*/ 5401340 w 6156251"/>
                <a:gd name="connsiteY117" fmla="*/ 1201479 h 1594543"/>
                <a:gd name="connsiteX118" fmla="*/ 5443870 w 6156251"/>
                <a:gd name="connsiteY118" fmla="*/ 1137684 h 1594543"/>
                <a:gd name="connsiteX119" fmla="*/ 5475768 w 6156251"/>
                <a:gd name="connsiteY119" fmla="*/ 1095154 h 1594543"/>
                <a:gd name="connsiteX120" fmla="*/ 5539563 w 6156251"/>
                <a:gd name="connsiteY120" fmla="*/ 1073888 h 1594543"/>
                <a:gd name="connsiteX121" fmla="*/ 5624624 w 6156251"/>
                <a:gd name="connsiteY121" fmla="*/ 1116419 h 1594543"/>
                <a:gd name="connsiteX122" fmla="*/ 5677786 w 6156251"/>
                <a:gd name="connsiteY122" fmla="*/ 1222744 h 1594543"/>
                <a:gd name="connsiteX123" fmla="*/ 5720317 w 6156251"/>
                <a:gd name="connsiteY123" fmla="*/ 1233377 h 1594543"/>
                <a:gd name="connsiteX124" fmla="*/ 5784112 w 6156251"/>
                <a:gd name="connsiteY124" fmla="*/ 1254642 h 1594543"/>
                <a:gd name="connsiteX125" fmla="*/ 5794744 w 6156251"/>
                <a:gd name="connsiteY125" fmla="*/ 1286540 h 1594543"/>
                <a:gd name="connsiteX126" fmla="*/ 5794744 w 6156251"/>
                <a:gd name="connsiteY126" fmla="*/ 1360968 h 1594543"/>
                <a:gd name="connsiteX127" fmla="*/ 5816010 w 6156251"/>
                <a:gd name="connsiteY127" fmla="*/ 1382233 h 1594543"/>
                <a:gd name="connsiteX128" fmla="*/ 6039293 w 6156251"/>
                <a:gd name="connsiteY128" fmla="*/ 1403498 h 1594543"/>
                <a:gd name="connsiteX129" fmla="*/ 6092456 w 6156251"/>
                <a:gd name="connsiteY129" fmla="*/ 1414130 h 1594543"/>
                <a:gd name="connsiteX130" fmla="*/ 6156251 w 6156251"/>
                <a:gd name="connsiteY130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88558 w 6156251"/>
                <a:gd name="connsiteY31" fmla="*/ 1541721 h 1594543"/>
                <a:gd name="connsiteX32" fmla="*/ 1573619 w 6156251"/>
                <a:gd name="connsiteY32" fmla="*/ 1414130 h 1594543"/>
                <a:gd name="connsiteX33" fmla="*/ 1584251 w 6156251"/>
                <a:gd name="connsiteY33" fmla="*/ 1382233 h 1594543"/>
                <a:gd name="connsiteX34" fmla="*/ 1648047 w 6156251"/>
                <a:gd name="connsiteY34" fmla="*/ 1339702 h 1594543"/>
                <a:gd name="connsiteX35" fmla="*/ 1669312 w 6156251"/>
                <a:gd name="connsiteY35" fmla="*/ 1307805 h 1594543"/>
                <a:gd name="connsiteX36" fmla="*/ 1679944 w 6156251"/>
                <a:gd name="connsiteY36" fmla="*/ 1275907 h 1594543"/>
                <a:gd name="connsiteX37" fmla="*/ 1701210 w 6156251"/>
                <a:gd name="connsiteY37" fmla="*/ 1254642 h 1594543"/>
                <a:gd name="connsiteX38" fmla="*/ 1743740 w 6156251"/>
                <a:gd name="connsiteY38" fmla="*/ 1297172 h 1594543"/>
                <a:gd name="connsiteX39" fmla="*/ 1860698 w 6156251"/>
                <a:gd name="connsiteY39" fmla="*/ 1350335 h 1594543"/>
                <a:gd name="connsiteX40" fmla="*/ 1924493 w 6156251"/>
                <a:gd name="connsiteY40" fmla="*/ 1392865 h 1594543"/>
                <a:gd name="connsiteX41" fmla="*/ 1956391 w 6156251"/>
                <a:gd name="connsiteY41" fmla="*/ 1414130 h 1594543"/>
                <a:gd name="connsiteX42" fmla="*/ 1967024 w 6156251"/>
                <a:gd name="connsiteY42" fmla="*/ 1446028 h 1594543"/>
                <a:gd name="connsiteX43" fmla="*/ 2009554 w 6156251"/>
                <a:gd name="connsiteY43" fmla="*/ 1435395 h 1594543"/>
                <a:gd name="connsiteX44" fmla="*/ 2126512 w 6156251"/>
                <a:gd name="connsiteY44" fmla="*/ 1360968 h 1594543"/>
                <a:gd name="connsiteX45" fmla="*/ 2158410 w 6156251"/>
                <a:gd name="connsiteY45" fmla="*/ 1329070 h 1594543"/>
                <a:gd name="connsiteX46" fmla="*/ 2211572 w 6156251"/>
                <a:gd name="connsiteY46" fmla="*/ 1318437 h 1594543"/>
                <a:gd name="connsiteX47" fmla="*/ 2243470 w 6156251"/>
                <a:gd name="connsiteY47" fmla="*/ 1307805 h 1594543"/>
                <a:gd name="connsiteX48" fmla="*/ 2275368 w 6156251"/>
                <a:gd name="connsiteY48" fmla="*/ 1286540 h 1594543"/>
                <a:gd name="connsiteX49" fmla="*/ 2317898 w 6156251"/>
                <a:gd name="connsiteY49" fmla="*/ 1190847 h 1594543"/>
                <a:gd name="connsiteX50" fmla="*/ 2360428 w 6156251"/>
                <a:gd name="connsiteY50" fmla="*/ 1180214 h 1594543"/>
                <a:gd name="connsiteX51" fmla="*/ 2392326 w 6156251"/>
                <a:gd name="connsiteY51" fmla="*/ 1169581 h 1594543"/>
                <a:gd name="connsiteX52" fmla="*/ 2488019 w 6156251"/>
                <a:gd name="connsiteY52" fmla="*/ 1180214 h 1594543"/>
                <a:gd name="connsiteX53" fmla="*/ 2530549 w 6156251"/>
                <a:gd name="connsiteY53" fmla="*/ 1297172 h 1594543"/>
                <a:gd name="connsiteX54" fmla="*/ 2668772 w 6156251"/>
                <a:gd name="connsiteY54" fmla="*/ 1371600 h 1594543"/>
                <a:gd name="connsiteX55" fmla="*/ 2690038 w 6156251"/>
                <a:gd name="connsiteY55" fmla="*/ 1392865 h 1594543"/>
                <a:gd name="connsiteX56" fmla="*/ 2753833 w 6156251"/>
                <a:gd name="connsiteY56" fmla="*/ 1414130 h 1594543"/>
                <a:gd name="connsiteX57" fmla="*/ 2817628 w 6156251"/>
                <a:gd name="connsiteY57" fmla="*/ 1403498 h 1594543"/>
                <a:gd name="connsiteX58" fmla="*/ 2902689 w 6156251"/>
                <a:gd name="connsiteY58" fmla="*/ 1307805 h 1594543"/>
                <a:gd name="connsiteX59" fmla="*/ 2945219 w 6156251"/>
                <a:gd name="connsiteY59" fmla="*/ 1275907 h 1594543"/>
                <a:gd name="connsiteX60" fmla="*/ 3009014 w 6156251"/>
                <a:gd name="connsiteY60" fmla="*/ 1212112 h 1594543"/>
                <a:gd name="connsiteX61" fmla="*/ 3062177 w 6156251"/>
                <a:gd name="connsiteY61" fmla="*/ 1127051 h 1594543"/>
                <a:gd name="connsiteX62" fmla="*/ 3083442 w 6156251"/>
                <a:gd name="connsiteY62" fmla="*/ 1095154 h 1594543"/>
                <a:gd name="connsiteX63" fmla="*/ 3115340 w 6156251"/>
                <a:gd name="connsiteY63" fmla="*/ 1063256 h 1594543"/>
                <a:gd name="connsiteX64" fmla="*/ 3157870 w 6156251"/>
                <a:gd name="connsiteY64" fmla="*/ 1010093 h 1594543"/>
                <a:gd name="connsiteX65" fmla="*/ 3200400 w 6156251"/>
                <a:gd name="connsiteY65" fmla="*/ 978195 h 1594543"/>
                <a:gd name="connsiteX66" fmla="*/ 3338624 w 6156251"/>
                <a:gd name="connsiteY66" fmla="*/ 765544 h 1594543"/>
                <a:gd name="connsiteX67" fmla="*/ 3402419 w 6156251"/>
                <a:gd name="connsiteY67" fmla="*/ 659219 h 1594543"/>
                <a:gd name="connsiteX68" fmla="*/ 3466214 w 6156251"/>
                <a:gd name="connsiteY68" fmla="*/ 510363 h 1594543"/>
                <a:gd name="connsiteX69" fmla="*/ 3487479 w 6156251"/>
                <a:gd name="connsiteY69" fmla="*/ 414670 h 1594543"/>
                <a:gd name="connsiteX70" fmla="*/ 3572540 w 6156251"/>
                <a:gd name="connsiteY70" fmla="*/ 350875 h 1594543"/>
                <a:gd name="connsiteX71" fmla="*/ 3657600 w 6156251"/>
                <a:gd name="connsiteY71" fmla="*/ 276447 h 1594543"/>
                <a:gd name="connsiteX72" fmla="*/ 3689498 w 6156251"/>
                <a:gd name="connsiteY72" fmla="*/ 265814 h 1594543"/>
                <a:gd name="connsiteX73" fmla="*/ 3774558 w 6156251"/>
                <a:gd name="connsiteY73" fmla="*/ 223284 h 1594543"/>
                <a:gd name="connsiteX74" fmla="*/ 3848986 w 6156251"/>
                <a:gd name="connsiteY74" fmla="*/ 148856 h 1594543"/>
                <a:gd name="connsiteX75" fmla="*/ 3880884 w 6156251"/>
                <a:gd name="connsiteY75" fmla="*/ 127591 h 1594543"/>
                <a:gd name="connsiteX76" fmla="*/ 3944679 w 6156251"/>
                <a:gd name="connsiteY76" fmla="*/ 85061 h 1594543"/>
                <a:gd name="connsiteX77" fmla="*/ 4029740 w 6156251"/>
                <a:gd name="connsiteY77" fmla="*/ 10633 h 1594543"/>
                <a:gd name="connsiteX78" fmla="*/ 4061638 w 6156251"/>
                <a:gd name="connsiteY78" fmla="*/ 0 h 1594543"/>
                <a:gd name="connsiteX79" fmla="*/ 4104168 w 6156251"/>
                <a:gd name="connsiteY79" fmla="*/ 10633 h 1594543"/>
                <a:gd name="connsiteX80" fmla="*/ 4136065 w 6156251"/>
                <a:gd name="connsiteY80" fmla="*/ 74428 h 1594543"/>
                <a:gd name="connsiteX81" fmla="*/ 4093535 w 6156251"/>
                <a:gd name="connsiteY81" fmla="*/ 138223 h 1594543"/>
                <a:gd name="connsiteX82" fmla="*/ 4104168 w 6156251"/>
                <a:gd name="connsiteY82" fmla="*/ 170121 h 1594543"/>
                <a:gd name="connsiteX83" fmla="*/ 4114800 w 6156251"/>
                <a:gd name="connsiteY83" fmla="*/ 223284 h 1594543"/>
                <a:gd name="connsiteX84" fmla="*/ 4178596 w 6156251"/>
                <a:gd name="connsiteY84" fmla="*/ 287079 h 1594543"/>
                <a:gd name="connsiteX85" fmla="*/ 4210493 w 6156251"/>
                <a:gd name="connsiteY85" fmla="*/ 297712 h 1594543"/>
                <a:gd name="connsiteX86" fmla="*/ 4242391 w 6156251"/>
                <a:gd name="connsiteY86" fmla="*/ 329609 h 1594543"/>
                <a:gd name="connsiteX87" fmla="*/ 4274289 w 6156251"/>
                <a:gd name="connsiteY87" fmla="*/ 340242 h 1594543"/>
                <a:gd name="connsiteX88" fmla="*/ 4295554 w 6156251"/>
                <a:gd name="connsiteY88" fmla="*/ 382772 h 1594543"/>
                <a:gd name="connsiteX89" fmla="*/ 4327451 w 6156251"/>
                <a:gd name="connsiteY89" fmla="*/ 414670 h 1594543"/>
                <a:gd name="connsiteX90" fmla="*/ 4359349 w 6156251"/>
                <a:gd name="connsiteY90" fmla="*/ 531628 h 1594543"/>
                <a:gd name="connsiteX91" fmla="*/ 4401879 w 6156251"/>
                <a:gd name="connsiteY91" fmla="*/ 606056 h 1594543"/>
                <a:gd name="connsiteX92" fmla="*/ 4444410 w 6156251"/>
                <a:gd name="connsiteY92" fmla="*/ 616688 h 1594543"/>
                <a:gd name="connsiteX93" fmla="*/ 4476307 w 6156251"/>
                <a:gd name="connsiteY93" fmla="*/ 637954 h 1594543"/>
                <a:gd name="connsiteX94" fmla="*/ 4508205 w 6156251"/>
                <a:gd name="connsiteY94" fmla="*/ 648586 h 1594543"/>
                <a:gd name="connsiteX95" fmla="*/ 4518838 w 6156251"/>
                <a:gd name="connsiteY95" fmla="*/ 680484 h 1594543"/>
                <a:gd name="connsiteX96" fmla="*/ 4540103 w 6156251"/>
                <a:gd name="connsiteY96" fmla="*/ 712381 h 1594543"/>
                <a:gd name="connsiteX97" fmla="*/ 4550735 w 6156251"/>
                <a:gd name="connsiteY97" fmla="*/ 882502 h 1594543"/>
                <a:gd name="connsiteX98" fmla="*/ 4572000 w 6156251"/>
                <a:gd name="connsiteY98" fmla="*/ 914400 h 1594543"/>
                <a:gd name="connsiteX99" fmla="*/ 4635796 w 6156251"/>
                <a:gd name="connsiteY99" fmla="*/ 978195 h 1594543"/>
                <a:gd name="connsiteX100" fmla="*/ 4699591 w 6156251"/>
                <a:gd name="connsiteY100" fmla="*/ 1052623 h 1594543"/>
                <a:gd name="connsiteX101" fmla="*/ 4720856 w 6156251"/>
                <a:gd name="connsiteY101" fmla="*/ 1137684 h 1594543"/>
                <a:gd name="connsiteX102" fmla="*/ 4731489 w 6156251"/>
                <a:gd name="connsiteY102" fmla="*/ 1180214 h 1594543"/>
                <a:gd name="connsiteX103" fmla="*/ 4795284 w 6156251"/>
                <a:gd name="connsiteY103" fmla="*/ 1233377 h 1594543"/>
                <a:gd name="connsiteX104" fmla="*/ 4827182 w 6156251"/>
                <a:gd name="connsiteY104" fmla="*/ 1244009 h 1594543"/>
                <a:gd name="connsiteX105" fmla="*/ 4869712 w 6156251"/>
                <a:gd name="connsiteY105" fmla="*/ 1265275 h 1594543"/>
                <a:gd name="connsiteX106" fmla="*/ 4954772 w 6156251"/>
                <a:gd name="connsiteY106" fmla="*/ 1307805 h 1594543"/>
                <a:gd name="connsiteX107" fmla="*/ 4997303 w 6156251"/>
                <a:gd name="connsiteY107" fmla="*/ 1360968 h 1594543"/>
                <a:gd name="connsiteX108" fmla="*/ 5007935 w 6156251"/>
                <a:gd name="connsiteY108" fmla="*/ 1392865 h 1594543"/>
                <a:gd name="connsiteX109" fmla="*/ 5071731 w 6156251"/>
                <a:gd name="connsiteY109" fmla="*/ 1414130 h 1594543"/>
                <a:gd name="connsiteX110" fmla="*/ 5103628 w 6156251"/>
                <a:gd name="connsiteY110" fmla="*/ 1435395 h 1594543"/>
                <a:gd name="connsiteX111" fmla="*/ 5167424 w 6156251"/>
                <a:gd name="connsiteY111" fmla="*/ 1382233 h 1594543"/>
                <a:gd name="connsiteX112" fmla="*/ 5188689 w 6156251"/>
                <a:gd name="connsiteY112" fmla="*/ 1339702 h 1594543"/>
                <a:gd name="connsiteX113" fmla="*/ 5252484 w 6156251"/>
                <a:gd name="connsiteY113" fmla="*/ 1297172 h 1594543"/>
                <a:gd name="connsiteX114" fmla="*/ 5316279 w 6156251"/>
                <a:gd name="connsiteY114" fmla="*/ 1265275 h 1594543"/>
                <a:gd name="connsiteX115" fmla="*/ 5337544 w 6156251"/>
                <a:gd name="connsiteY115" fmla="*/ 1244009 h 1594543"/>
                <a:gd name="connsiteX116" fmla="*/ 5401340 w 6156251"/>
                <a:gd name="connsiteY116" fmla="*/ 1201479 h 1594543"/>
                <a:gd name="connsiteX117" fmla="*/ 5443870 w 6156251"/>
                <a:gd name="connsiteY117" fmla="*/ 1137684 h 1594543"/>
                <a:gd name="connsiteX118" fmla="*/ 5475768 w 6156251"/>
                <a:gd name="connsiteY118" fmla="*/ 1095154 h 1594543"/>
                <a:gd name="connsiteX119" fmla="*/ 5539563 w 6156251"/>
                <a:gd name="connsiteY119" fmla="*/ 1073888 h 1594543"/>
                <a:gd name="connsiteX120" fmla="*/ 5624624 w 6156251"/>
                <a:gd name="connsiteY120" fmla="*/ 1116419 h 1594543"/>
                <a:gd name="connsiteX121" fmla="*/ 5677786 w 6156251"/>
                <a:gd name="connsiteY121" fmla="*/ 1222744 h 1594543"/>
                <a:gd name="connsiteX122" fmla="*/ 5720317 w 6156251"/>
                <a:gd name="connsiteY122" fmla="*/ 1233377 h 1594543"/>
                <a:gd name="connsiteX123" fmla="*/ 5784112 w 6156251"/>
                <a:gd name="connsiteY123" fmla="*/ 1254642 h 1594543"/>
                <a:gd name="connsiteX124" fmla="*/ 5794744 w 6156251"/>
                <a:gd name="connsiteY124" fmla="*/ 1286540 h 1594543"/>
                <a:gd name="connsiteX125" fmla="*/ 5794744 w 6156251"/>
                <a:gd name="connsiteY125" fmla="*/ 1360968 h 1594543"/>
                <a:gd name="connsiteX126" fmla="*/ 5816010 w 6156251"/>
                <a:gd name="connsiteY126" fmla="*/ 1382233 h 1594543"/>
                <a:gd name="connsiteX127" fmla="*/ 6039293 w 6156251"/>
                <a:gd name="connsiteY127" fmla="*/ 1403498 h 1594543"/>
                <a:gd name="connsiteX128" fmla="*/ 6092456 w 6156251"/>
                <a:gd name="connsiteY128" fmla="*/ 1414130 h 1594543"/>
                <a:gd name="connsiteX129" fmla="*/ 6156251 w 6156251"/>
                <a:gd name="connsiteY129" fmla="*/ 1435395 h 1594543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01479 w 6156251"/>
                <a:gd name="connsiteY26" fmla="*/ 1403498 h 1573619"/>
                <a:gd name="connsiteX27" fmla="*/ 1244010 w 6156251"/>
                <a:gd name="connsiteY27" fmla="*/ 1520456 h 1573619"/>
                <a:gd name="connsiteX28" fmla="*/ 1307805 w 6156251"/>
                <a:gd name="connsiteY28" fmla="*/ 1541721 h 1573619"/>
                <a:gd name="connsiteX29" fmla="*/ 1329070 w 6156251"/>
                <a:gd name="connsiteY29" fmla="*/ 1573619 h 1573619"/>
                <a:gd name="connsiteX30" fmla="*/ 1488558 w 6156251"/>
                <a:gd name="connsiteY30" fmla="*/ 1541721 h 1573619"/>
                <a:gd name="connsiteX31" fmla="*/ 1573619 w 6156251"/>
                <a:gd name="connsiteY31" fmla="*/ 1414130 h 1573619"/>
                <a:gd name="connsiteX32" fmla="*/ 1584251 w 6156251"/>
                <a:gd name="connsiteY32" fmla="*/ 1382233 h 1573619"/>
                <a:gd name="connsiteX33" fmla="*/ 1648047 w 6156251"/>
                <a:gd name="connsiteY33" fmla="*/ 1339702 h 1573619"/>
                <a:gd name="connsiteX34" fmla="*/ 1669312 w 6156251"/>
                <a:gd name="connsiteY34" fmla="*/ 1307805 h 1573619"/>
                <a:gd name="connsiteX35" fmla="*/ 1679944 w 6156251"/>
                <a:gd name="connsiteY35" fmla="*/ 1275907 h 1573619"/>
                <a:gd name="connsiteX36" fmla="*/ 1701210 w 6156251"/>
                <a:gd name="connsiteY36" fmla="*/ 1254642 h 1573619"/>
                <a:gd name="connsiteX37" fmla="*/ 1743740 w 6156251"/>
                <a:gd name="connsiteY37" fmla="*/ 1297172 h 1573619"/>
                <a:gd name="connsiteX38" fmla="*/ 1860698 w 6156251"/>
                <a:gd name="connsiteY38" fmla="*/ 1350335 h 1573619"/>
                <a:gd name="connsiteX39" fmla="*/ 1924493 w 6156251"/>
                <a:gd name="connsiteY39" fmla="*/ 1392865 h 1573619"/>
                <a:gd name="connsiteX40" fmla="*/ 1956391 w 6156251"/>
                <a:gd name="connsiteY40" fmla="*/ 1414130 h 1573619"/>
                <a:gd name="connsiteX41" fmla="*/ 1967024 w 6156251"/>
                <a:gd name="connsiteY41" fmla="*/ 1446028 h 1573619"/>
                <a:gd name="connsiteX42" fmla="*/ 2009554 w 6156251"/>
                <a:gd name="connsiteY42" fmla="*/ 1435395 h 1573619"/>
                <a:gd name="connsiteX43" fmla="*/ 2126512 w 6156251"/>
                <a:gd name="connsiteY43" fmla="*/ 1360968 h 1573619"/>
                <a:gd name="connsiteX44" fmla="*/ 2158410 w 6156251"/>
                <a:gd name="connsiteY44" fmla="*/ 1329070 h 1573619"/>
                <a:gd name="connsiteX45" fmla="*/ 2211572 w 6156251"/>
                <a:gd name="connsiteY45" fmla="*/ 1318437 h 1573619"/>
                <a:gd name="connsiteX46" fmla="*/ 2243470 w 6156251"/>
                <a:gd name="connsiteY46" fmla="*/ 1307805 h 1573619"/>
                <a:gd name="connsiteX47" fmla="*/ 2275368 w 6156251"/>
                <a:gd name="connsiteY47" fmla="*/ 1286540 h 1573619"/>
                <a:gd name="connsiteX48" fmla="*/ 2317898 w 6156251"/>
                <a:gd name="connsiteY48" fmla="*/ 1190847 h 1573619"/>
                <a:gd name="connsiteX49" fmla="*/ 2360428 w 6156251"/>
                <a:gd name="connsiteY49" fmla="*/ 1180214 h 1573619"/>
                <a:gd name="connsiteX50" fmla="*/ 2392326 w 6156251"/>
                <a:gd name="connsiteY50" fmla="*/ 1169581 h 1573619"/>
                <a:gd name="connsiteX51" fmla="*/ 2488019 w 6156251"/>
                <a:gd name="connsiteY51" fmla="*/ 1180214 h 1573619"/>
                <a:gd name="connsiteX52" fmla="*/ 2530549 w 6156251"/>
                <a:gd name="connsiteY52" fmla="*/ 1297172 h 1573619"/>
                <a:gd name="connsiteX53" fmla="*/ 2668772 w 6156251"/>
                <a:gd name="connsiteY53" fmla="*/ 1371600 h 1573619"/>
                <a:gd name="connsiteX54" fmla="*/ 2690038 w 6156251"/>
                <a:gd name="connsiteY54" fmla="*/ 1392865 h 1573619"/>
                <a:gd name="connsiteX55" fmla="*/ 2753833 w 6156251"/>
                <a:gd name="connsiteY55" fmla="*/ 1414130 h 1573619"/>
                <a:gd name="connsiteX56" fmla="*/ 2817628 w 6156251"/>
                <a:gd name="connsiteY56" fmla="*/ 1403498 h 1573619"/>
                <a:gd name="connsiteX57" fmla="*/ 2902689 w 6156251"/>
                <a:gd name="connsiteY57" fmla="*/ 1307805 h 1573619"/>
                <a:gd name="connsiteX58" fmla="*/ 2945219 w 6156251"/>
                <a:gd name="connsiteY58" fmla="*/ 1275907 h 1573619"/>
                <a:gd name="connsiteX59" fmla="*/ 3009014 w 6156251"/>
                <a:gd name="connsiteY59" fmla="*/ 1212112 h 1573619"/>
                <a:gd name="connsiteX60" fmla="*/ 3062177 w 6156251"/>
                <a:gd name="connsiteY60" fmla="*/ 1127051 h 1573619"/>
                <a:gd name="connsiteX61" fmla="*/ 3083442 w 6156251"/>
                <a:gd name="connsiteY61" fmla="*/ 1095154 h 1573619"/>
                <a:gd name="connsiteX62" fmla="*/ 3115340 w 6156251"/>
                <a:gd name="connsiteY62" fmla="*/ 1063256 h 1573619"/>
                <a:gd name="connsiteX63" fmla="*/ 3157870 w 6156251"/>
                <a:gd name="connsiteY63" fmla="*/ 1010093 h 1573619"/>
                <a:gd name="connsiteX64" fmla="*/ 3200400 w 6156251"/>
                <a:gd name="connsiteY64" fmla="*/ 978195 h 1573619"/>
                <a:gd name="connsiteX65" fmla="*/ 3338624 w 6156251"/>
                <a:gd name="connsiteY65" fmla="*/ 765544 h 1573619"/>
                <a:gd name="connsiteX66" fmla="*/ 3402419 w 6156251"/>
                <a:gd name="connsiteY66" fmla="*/ 659219 h 1573619"/>
                <a:gd name="connsiteX67" fmla="*/ 3466214 w 6156251"/>
                <a:gd name="connsiteY67" fmla="*/ 510363 h 1573619"/>
                <a:gd name="connsiteX68" fmla="*/ 3487479 w 6156251"/>
                <a:gd name="connsiteY68" fmla="*/ 414670 h 1573619"/>
                <a:gd name="connsiteX69" fmla="*/ 3572540 w 6156251"/>
                <a:gd name="connsiteY69" fmla="*/ 350875 h 1573619"/>
                <a:gd name="connsiteX70" fmla="*/ 3657600 w 6156251"/>
                <a:gd name="connsiteY70" fmla="*/ 276447 h 1573619"/>
                <a:gd name="connsiteX71" fmla="*/ 3689498 w 6156251"/>
                <a:gd name="connsiteY71" fmla="*/ 265814 h 1573619"/>
                <a:gd name="connsiteX72" fmla="*/ 3774558 w 6156251"/>
                <a:gd name="connsiteY72" fmla="*/ 223284 h 1573619"/>
                <a:gd name="connsiteX73" fmla="*/ 3848986 w 6156251"/>
                <a:gd name="connsiteY73" fmla="*/ 148856 h 1573619"/>
                <a:gd name="connsiteX74" fmla="*/ 3880884 w 6156251"/>
                <a:gd name="connsiteY74" fmla="*/ 127591 h 1573619"/>
                <a:gd name="connsiteX75" fmla="*/ 3944679 w 6156251"/>
                <a:gd name="connsiteY75" fmla="*/ 85061 h 1573619"/>
                <a:gd name="connsiteX76" fmla="*/ 4029740 w 6156251"/>
                <a:gd name="connsiteY76" fmla="*/ 10633 h 1573619"/>
                <a:gd name="connsiteX77" fmla="*/ 4061638 w 6156251"/>
                <a:gd name="connsiteY77" fmla="*/ 0 h 1573619"/>
                <a:gd name="connsiteX78" fmla="*/ 4104168 w 6156251"/>
                <a:gd name="connsiteY78" fmla="*/ 10633 h 1573619"/>
                <a:gd name="connsiteX79" fmla="*/ 4136065 w 6156251"/>
                <a:gd name="connsiteY79" fmla="*/ 74428 h 1573619"/>
                <a:gd name="connsiteX80" fmla="*/ 4093535 w 6156251"/>
                <a:gd name="connsiteY80" fmla="*/ 138223 h 1573619"/>
                <a:gd name="connsiteX81" fmla="*/ 4104168 w 6156251"/>
                <a:gd name="connsiteY81" fmla="*/ 170121 h 1573619"/>
                <a:gd name="connsiteX82" fmla="*/ 4114800 w 6156251"/>
                <a:gd name="connsiteY82" fmla="*/ 223284 h 1573619"/>
                <a:gd name="connsiteX83" fmla="*/ 4178596 w 6156251"/>
                <a:gd name="connsiteY83" fmla="*/ 287079 h 1573619"/>
                <a:gd name="connsiteX84" fmla="*/ 4210493 w 6156251"/>
                <a:gd name="connsiteY84" fmla="*/ 297712 h 1573619"/>
                <a:gd name="connsiteX85" fmla="*/ 4242391 w 6156251"/>
                <a:gd name="connsiteY85" fmla="*/ 329609 h 1573619"/>
                <a:gd name="connsiteX86" fmla="*/ 4274289 w 6156251"/>
                <a:gd name="connsiteY86" fmla="*/ 340242 h 1573619"/>
                <a:gd name="connsiteX87" fmla="*/ 4295554 w 6156251"/>
                <a:gd name="connsiteY87" fmla="*/ 382772 h 1573619"/>
                <a:gd name="connsiteX88" fmla="*/ 4327451 w 6156251"/>
                <a:gd name="connsiteY88" fmla="*/ 414670 h 1573619"/>
                <a:gd name="connsiteX89" fmla="*/ 4359349 w 6156251"/>
                <a:gd name="connsiteY89" fmla="*/ 531628 h 1573619"/>
                <a:gd name="connsiteX90" fmla="*/ 4401879 w 6156251"/>
                <a:gd name="connsiteY90" fmla="*/ 606056 h 1573619"/>
                <a:gd name="connsiteX91" fmla="*/ 4444410 w 6156251"/>
                <a:gd name="connsiteY91" fmla="*/ 616688 h 1573619"/>
                <a:gd name="connsiteX92" fmla="*/ 4476307 w 6156251"/>
                <a:gd name="connsiteY92" fmla="*/ 637954 h 1573619"/>
                <a:gd name="connsiteX93" fmla="*/ 4508205 w 6156251"/>
                <a:gd name="connsiteY93" fmla="*/ 648586 h 1573619"/>
                <a:gd name="connsiteX94" fmla="*/ 4518838 w 6156251"/>
                <a:gd name="connsiteY94" fmla="*/ 680484 h 1573619"/>
                <a:gd name="connsiteX95" fmla="*/ 4540103 w 6156251"/>
                <a:gd name="connsiteY95" fmla="*/ 712381 h 1573619"/>
                <a:gd name="connsiteX96" fmla="*/ 4550735 w 6156251"/>
                <a:gd name="connsiteY96" fmla="*/ 882502 h 1573619"/>
                <a:gd name="connsiteX97" fmla="*/ 4572000 w 6156251"/>
                <a:gd name="connsiteY97" fmla="*/ 914400 h 1573619"/>
                <a:gd name="connsiteX98" fmla="*/ 4635796 w 6156251"/>
                <a:gd name="connsiteY98" fmla="*/ 978195 h 1573619"/>
                <a:gd name="connsiteX99" fmla="*/ 4699591 w 6156251"/>
                <a:gd name="connsiteY99" fmla="*/ 1052623 h 1573619"/>
                <a:gd name="connsiteX100" fmla="*/ 4720856 w 6156251"/>
                <a:gd name="connsiteY100" fmla="*/ 1137684 h 1573619"/>
                <a:gd name="connsiteX101" fmla="*/ 4731489 w 6156251"/>
                <a:gd name="connsiteY101" fmla="*/ 1180214 h 1573619"/>
                <a:gd name="connsiteX102" fmla="*/ 4795284 w 6156251"/>
                <a:gd name="connsiteY102" fmla="*/ 1233377 h 1573619"/>
                <a:gd name="connsiteX103" fmla="*/ 4827182 w 6156251"/>
                <a:gd name="connsiteY103" fmla="*/ 1244009 h 1573619"/>
                <a:gd name="connsiteX104" fmla="*/ 4869712 w 6156251"/>
                <a:gd name="connsiteY104" fmla="*/ 1265275 h 1573619"/>
                <a:gd name="connsiteX105" fmla="*/ 4954772 w 6156251"/>
                <a:gd name="connsiteY105" fmla="*/ 1307805 h 1573619"/>
                <a:gd name="connsiteX106" fmla="*/ 4997303 w 6156251"/>
                <a:gd name="connsiteY106" fmla="*/ 1360968 h 1573619"/>
                <a:gd name="connsiteX107" fmla="*/ 5007935 w 6156251"/>
                <a:gd name="connsiteY107" fmla="*/ 1392865 h 1573619"/>
                <a:gd name="connsiteX108" fmla="*/ 5071731 w 6156251"/>
                <a:gd name="connsiteY108" fmla="*/ 1414130 h 1573619"/>
                <a:gd name="connsiteX109" fmla="*/ 5103628 w 6156251"/>
                <a:gd name="connsiteY109" fmla="*/ 1435395 h 1573619"/>
                <a:gd name="connsiteX110" fmla="*/ 5167424 w 6156251"/>
                <a:gd name="connsiteY110" fmla="*/ 1382233 h 1573619"/>
                <a:gd name="connsiteX111" fmla="*/ 5188689 w 6156251"/>
                <a:gd name="connsiteY111" fmla="*/ 1339702 h 1573619"/>
                <a:gd name="connsiteX112" fmla="*/ 5252484 w 6156251"/>
                <a:gd name="connsiteY112" fmla="*/ 1297172 h 1573619"/>
                <a:gd name="connsiteX113" fmla="*/ 5316279 w 6156251"/>
                <a:gd name="connsiteY113" fmla="*/ 1265275 h 1573619"/>
                <a:gd name="connsiteX114" fmla="*/ 5337544 w 6156251"/>
                <a:gd name="connsiteY114" fmla="*/ 1244009 h 1573619"/>
                <a:gd name="connsiteX115" fmla="*/ 5401340 w 6156251"/>
                <a:gd name="connsiteY115" fmla="*/ 1201479 h 1573619"/>
                <a:gd name="connsiteX116" fmla="*/ 5443870 w 6156251"/>
                <a:gd name="connsiteY116" fmla="*/ 1137684 h 1573619"/>
                <a:gd name="connsiteX117" fmla="*/ 5475768 w 6156251"/>
                <a:gd name="connsiteY117" fmla="*/ 1095154 h 1573619"/>
                <a:gd name="connsiteX118" fmla="*/ 5539563 w 6156251"/>
                <a:gd name="connsiteY118" fmla="*/ 1073888 h 1573619"/>
                <a:gd name="connsiteX119" fmla="*/ 5624624 w 6156251"/>
                <a:gd name="connsiteY119" fmla="*/ 1116419 h 1573619"/>
                <a:gd name="connsiteX120" fmla="*/ 5677786 w 6156251"/>
                <a:gd name="connsiteY120" fmla="*/ 1222744 h 1573619"/>
                <a:gd name="connsiteX121" fmla="*/ 5720317 w 6156251"/>
                <a:gd name="connsiteY121" fmla="*/ 1233377 h 1573619"/>
                <a:gd name="connsiteX122" fmla="*/ 5784112 w 6156251"/>
                <a:gd name="connsiteY122" fmla="*/ 1254642 h 1573619"/>
                <a:gd name="connsiteX123" fmla="*/ 5794744 w 6156251"/>
                <a:gd name="connsiteY123" fmla="*/ 1286540 h 1573619"/>
                <a:gd name="connsiteX124" fmla="*/ 5794744 w 6156251"/>
                <a:gd name="connsiteY124" fmla="*/ 1360968 h 1573619"/>
                <a:gd name="connsiteX125" fmla="*/ 5816010 w 6156251"/>
                <a:gd name="connsiteY125" fmla="*/ 1382233 h 1573619"/>
                <a:gd name="connsiteX126" fmla="*/ 6039293 w 6156251"/>
                <a:gd name="connsiteY126" fmla="*/ 1403498 h 1573619"/>
                <a:gd name="connsiteX127" fmla="*/ 6092456 w 6156251"/>
                <a:gd name="connsiteY127" fmla="*/ 1414130 h 1573619"/>
                <a:gd name="connsiteX128" fmla="*/ 6156251 w 6156251"/>
                <a:gd name="connsiteY128" fmla="*/ 1435395 h 1573619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44010 w 6156251"/>
                <a:gd name="connsiteY26" fmla="*/ 1520456 h 1573619"/>
                <a:gd name="connsiteX27" fmla="*/ 1307805 w 6156251"/>
                <a:gd name="connsiteY27" fmla="*/ 1541721 h 1573619"/>
                <a:gd name="connsiteX28" fmla="*/ 1329070 w 6156251"/>
                <a:gd name="connsiteY28" fmla="*/ 1573619 h 1573619"/>
                <a:gd name="connsiteX29" fmla="*/ 1488558 w 6156251"/>
                <a:gd name="connsiteY29" fmla="*/ 1541721 h 1573619"/>
                <a:gd name="connsiteX30" fmla="*/ 1573619 w 6156251"/>
                <a:gd name="connsiteY30" fmla="*/ 1414130 h 1573619"/>
                <a:gd name="connsiteX31" fmla="*/ 1584251 w 6156251"/>
                <a:gd name="connsiteY31" fmla="*/ 1382233 h 1573619"/>
                <a:gd name="connsiteX32" fmla="*/ 1648047 w 6156251"/>
                <a:gd name="connsiteY32" fmla="*/ 1339702 h 1573619"/>
                <a:gd name="connsiteX33" fmla="*/ 1669312 w 6156251"/>
                <a:gd name="connsiteY33" fmla="*/ 1307805 h 1573619"/>
                <a:gd name="connsiteX34" fmla="*/ 1679944 w 6156251"/>
                <a:gd name="connsiteY34" fmla="*/ 1275907 h 1573619"/>
                <a:gd name="connsiteX35" fmla="*/ 1701210 w 6156251"/>
                <a:gd name="connsiteY35" fmla="*/ 1254642 h 1573619"/>
                <a:gd name="connsiteX36" fmla="*/ 1743740 w 6156251"/>
                <a:gd name="connsiteY36" fmla="*/ 1297172 h 1573619"/>
                <a:gd name="connsiteX37" fmla="*/ 1860698 w 6156251"/>
                <a:gd name="connsiteY37" fmla="*/ 1350335 h 1573619"/>
                <a:gd name="connsiteX38" fmla="*/ 1924493 w 6156251"/>
                <a:gd name="connsiteY38" fmla="*/ 1392865 h 1573619"/>
                <a:gd name="connsiteX39" fmla="*/ 1956391 w 6156251"/>
                <a:gd name="connsiteY39" fmla="*/ 1414130 h 1573619"/>
                <a:gd name="connsiteX40" fmla="*/ 1967024 w 6156251"/>
                <a:gd name="connsiteY40" fmla="*/ 1446028 h 1573619"/>
                <a:gd name="connsiteX41" fmla="*/ 2009554 w 6156251"/>
                <a:gd name="connsiteY41" fmla="*/ 1435395 h 1573619"/>
                <a:gd name="connsiteX42" fmla="*/ 2126512 w 6156251"/>
                <a:gd name="connsiteY42" fmla="*/ 1360968 h 1573619"/>
                <a:gd name="connsiteX43" fmla="*/ 2158410 w 6156251"/>
                <a:gd name="connsiteY43" fmla="*/ 1329070 h 1573619"/>
                <a:gd name="connsiteX44" fmla="*/ 2211572 w 6156251"/>
                <a:gd name="connsiteY44" fmla="*/ 1318437 h 1573619"/>
                <a:gd name="connsiteX45" fmla="*/ 2243470 w 6156251"/>
                <a:gd name="connsiteY45" fmla="*/ 1307805 h 1573619"/>
                <a:gd name="connsiteX46" fmla="*/ 2275368 w 6156251"/>
                <a:gd name="connsiteY46" fmla="*/ 1286540 h 1573619"/>
                <a:gd name="connsiteX47" fmla="*/ 2317898 w 6156251"/>
                <a:gd name="connsiteY47" fmla="*/ 1190847 h 1573619"/>
                <a:gd name="connsiteX48" fmla="*/ 2360428 w 6156251"/>
                <a:gd name="connsiteY48" fmla="*/ 1180214 h 1573619"/>
                <a:gd name="connsiteX49" fmla="*/ 2392326 w 6156251"/>
                <a:gd name="connsiteY49" fmla="*/ 1169581 h 1573619"/>
                <a:gd name="connsiteX50" fmla="*/ 2488019 w 6156251"/>
                <a:gd name="connsiteY50" fmla="*/ 1180214 h 1573619"/>
                <a:gd name="connsiteX51" fmla="*/ 2530549 w 6156251"/>
                <a:gd name="connsiteY51" fmla="*/ 1297172 h 1573619"/>
                <a:gd name="connsiteX52" fmla="*/ 2668772 w 6156251"/>
                <a:gd name="connsiteY52" fmla="*/ 1371600 h 1573619"/>
                <a:gd name="connsiteX53" fmla="*/ 2690038 w 6156251"/>
                <a:gd name="connsiteY53" fmla="*/ 1392865 h 1573619"/>
                <a:gd name="connsiteX54" fmla="*/ 2753833 w 6156251"/>
                <a:gd name="connsiteY54" fmla="*/ 1414130 h 1573619"/>
                <a:gd name="connsiteX55" fmla="*/ 2817628 w 6156251"/>
                <a:gd name="connsiteY55" fmla="*/ 1403498 h 1573619"/>
                <a:gd name="connsiteX56" fmla="*/ 2902689 w 6156251"/>
                <a:gd name="connsiteY56" fmla="*/ 1307805 h 1573619"/>
                <a:gd name="connsiteX57" fmla="*/ 2945219 w 6156251"/>
                <a:gd name="connsiteY57" fmla="*/ 1275907 h 1573619"/>
                <a:gd name="connsiteX58" fmla="*/ 3009014 w 6156251"/>
                <a:gd name="connsiteY58" fmla="*/ 1212112 h 1573619"/>
                <a:gd name="connsiteX59" fmla="*/ 3062177 w 6156251"/>
                <a:gd name="connsiteY59" fmla="*/ 1127051 h 1573619"/>
                <a:gd name="connsiteX60" fmla="*/ 3083442 w 6156251"/>
                <a:gd name="connsiteY60" fmla="*/ 1095154 h 1573619"/>
                <a:gd name="connsiteX61" fmla="*/ 3115340 w 6156251"/>
                <a:gd name="connsiteY61" fmla="*/ 1063256 h 1573619"/>
                <a:gd name="connsiteX62" fmla="*/ 3157870 w 6156251"/>
                <a:gd name="connsiteY62" fmla="*/ 1010093 h 1573619"/>
                <a:gd name="connsiteX63" fmla="*/ 3200400 w 6156251"/>
                <a:gd name="connsiteY63" fmla="*/ 978195 h 1573619"/>
                <a:gd name="connsiteX64" fmla="*/ 3338624 w 6156251"/>
                <a:gd name="connsiteY64" fmla="*/ 765544 h 1573619"/>
                <a:gd name="connsiteX65" fmla="*/ 3402419 w 6156251"/>
                <a:gd name="connsiteY65" fmla="*/ 659219 h 1573619"/>
                <a:gd name="connsiteX66" fmla="*/ 3466214 w 6156251"/>
                <a:gd name="connsiteY66" fmla="*/ 510363 h 1573619"/>
                <a:gd name="connsiteX67" fmla="*/ 3487479 w 6156251"/>
                <a:gd name="connsiteY67" fmla="*/ 414670 h 1573619"/>
                <a:gd name="connsiteX68" fmla="*/ 3572540 w 6156251"/>
                <a:gd name="connsiteY68" fmla="*/ 350875 h 1573619"/>
                <a:gd name="connsiteX69" fmla="*/ 3657600 w 6156251"/>
                <a:gd name="connsiteY69" fmla="*/ 276447 h 1573619"/>
                <a:gd name="connsiteX70" fmla="*/ 3689498 w 6156251"/>
                <a:gd name="connsiteY70" fmla="*/ 265814 h 1573619"/>
                <a:gd name="connsiteX71" fmla="*/ 3774558 w 6156251"/>
                <a:gd name="connsiteY71" fmla="*/ 223284 h 1573619"/>
                <a:gd name="connsiteX72" fmla="*/ 3848986 w 6156251"/>
                <a:gd name="connsiteY72" fmla="*/ 148856 h 1573619"/>
                <a:gd name="connsiteX73" fmla="*/ 3880884 w 6156251"/>
                <a:gd name="connsiteY73" fmla="*/ 127591 h 1573619"/>
                <a:gd name="connsiteX74" fmla="*/ 3944679 w 6156251"/>
                <a:gd name="connsiteY74" fmla="*/ 85061 h 1573619"/>
                <a:gd name="connsiteX75" fmla="*/ 4029740 w 6156251"/>
                <a:gd name="connsiteY75" fmla="*/ 10633 h 1573619"/>
                <a:gd name="connsiteX76" fmla="*/ 4061638 w 6156251"/>
                <a:gd name="connsiteY76" fmla="*/ 0 h 1573619"/>
                <a:gd name="connsiteX77" fmla="*/ 4104168 w 6156251"/>
                <a:gd name="connsiteY77" fmla="*/ 10633 h 1573619"/>
                <a:gd name="connsiteX78" fmla="*/ 4136065 w 6156251"/>
                <a:gd name="connsiteY78" fmla="*/ 74428 h 1573619"/>
                <a:gd name="connsiteX79" fmla="*/ 4093535 w 6156251"/>
                <a:gd name="connsiteY79" fmla="*/ 138223 h 1573619"/>
                <a:gd name="connsiteX80" fmla="*/ 4104168 w 6156251"/>
                <a:gd name="connsiteY80" fmla="*/ 170121 h 1573619"/>
                <a:gd name="connsiteX81" fmla="*/ 4114800 w 6156251"/>
                <a:gd name="connsiteY81" fmla="*/ 223284 h 1573619"/>
                <a:gd name="connsiteX82" fmla="*/ 4178596 w 6156251"/>
                <a:gd name="connsiteY82" fmla="*/ 287079 h 1573619"/>
                <a:gd name="connsiteX83" fmla="*/ 4210493 w 6156251"/>
                <a:gd name="connsiteY83" fmla="*/ 297712 h 1573619"/>
                <a:gd name="connsiteX84" fmla="*/ 4242391 w 6156251"/>
                <a:gd name="connsiteY84" fmla="*/ 329609 h 1573619"/>
                <a:gd name="connsiteX85" fmla="*/ 4274289 w 6156251"/>
                <a:gd name="connsiteY85" fmla="*/ 340242 h 1573619"/>
                <a:gd name="connsiteX86" fmla="*/ 4295554 w 6156251"/>
                <a:gd name="connsiteY86" fmla="*/ 382772 h 1573619"/>
                <a:gd name="connsiteX87" fmla="*/ 4327451 w 6156251"/>
                <a:gd name="connsiteY87" fmla="*/ 414670 h 1573619"/>
                <a:gd name="connsiteX88" fmla="*/ 4359349 w 6156251"/>
                <a:gd name="connsiteY88" fmla="*/ 531628 h 1573619"/>
                <a:gd name="connsiteX89" fmla="*/ 4401879 w 6156251"/>
                <a:gd name="connsiteY89" fmla="*/ 606056 h 1573619"/>
                <a:gd name="connsiteX90" fmla="*/ 4444410 w 6156251"/>
                <a:gd name="connsiteY90" fmla="*/ 616688 h 1573619"/>
                <a:gd name="connsiteX91" fmla="*/ 4476307 w 6156251"/>
                <a:gd name="connsiteY91" fmla="*/ 637954 h 1573619"/>
                <a:gd name="connsiteX92" fmla="*/ 4508205 w 6156251"/>
                <a:gd name="connsiteY92" fmla="*/ 648586 h 1573619"/>
                <a:gd name="connsiteX93" fmla="*/ 4518838 w 6156251"/>
                <a:gd name="connsiteY93" fmla="*/ 680484 h 1573619"/>
                <a:gd name="connsiteX94" fmla="*/ 4540103 w 6156251"/>
                <a:gd name="connsiteY94" fmla="*/ 712381 h 1573619"/>
                <a:gd name="connsiteX95" fmla="*/ 4550735 w 6156251"/>
                <a:gd name="connsiteY95" fmla="*/ 882502 h 1573619"/>
                <a:gd name="connsiteX96" fmla="*/ 4572000 w 6156251"/>
                <a:gd name="connsiteY96" fmla="*/ 914400 h 1573619"/>
                <a:gd name="connsiteX97" fmla="*/ 4635796 w 6156251"/>
                <a:gd name="connsiteY97" fmla="*/ 978195 h 1573619"/>
                <a:gd name="connsiteX98" fmla="*/ 4699591 w 6156251"/>
                <a:gd name="connsiteY98" fmla="*/ 1052623 h 1573619"/>
                <a:gd name="connsiteX99" fmla="*/ 4720856 w 6156251"/>
                <a:gd name="connsiteY99" fmla="*/ 1137684 h 1573619"/>
                <a:gd name="connsiteX100" fmla="*/ 4731489 w 6156251"/>
                <a:gd name="connsiteY100" fmla="*/ 1180214 h 1573619"/>
                <a:gd name="connsiteX101" fmla="*/ 4795284 w 6156251"/>
                <a:gd name="connsiteY101" fmla="*/ 1233377 h 1573619"/>
                <a:gd name="connsiteX102" fmla="*/ 4827182 w 6156251"/>
                <a:gd name="connsiteY102" fmla="*/ 1244009 h 1573619"/>
                <a:gd name="connsiteX103" fmla="*/ 4869712 w 6156251"/>
                <a:gd name="connsiteY103" fmla="*/ 1265275 h 1573619"/>
                <a:gd name="connsiteX104" fmla="*/ 4954772 w 6156251"/>
                <a:gd name="connsiteY104" fmla="*/ 1307805 h 1573619"/>
                <a:gd name="connsiteX105" fmla="*/ 4997303 w 6156251"/>
                <a:gd name="connsiteY105" fmla="*/ 1360968 h 1573619"/>
                <a:gd name="connsiteX106" fmla="*/ 5007935 w 6156251"/>
                <a:gd name="connsiteY106" fmla="*/ 1392865 h 1573619"/>
                <a:gd name="connsiteX107" fmla="*/ 5071731 w 6156251"/>
                <a:gd name="connsiteY107" fmla="*/ 1414130 h 1573619"/>
                <a:gd name="connsiteX108" fmla="*/ 5103628 w 6156251"/>
                <a:gd name="connsiteY108" fmla="*/ 1435395 h 1573619"/>
                <a:gd name="connsiteX109" fmla="*/ 5167424 w 6156251"/>
                <a:gd name="connsiteY109" fmla="*/ 1382233 h 1573619"/>
                <a:gd name="connsiteX110" fmla="*/ 5188689 w 6156251"/>
                <a:gd name="connsiteY110" fmla="*/ 1339702 h 1573619"/>
                <a:gd name="connsiteX111" fmla="*/ 5252484 w 6156251"/>
                <a:gd name="connsiteY111" fmla="*/ 1297172 h 1573619"/>
                <a:gd name="connsiteX112" fmla="*/ 5316279 w 6156251"/>
                <a:gd name="connsiteY112" fmla="*/ 1265275 h 1573619"/>
                <a:gd name="connsiteX113" fmla="*/ 5337544 w 6156251"/>
                <a:gd name="connsiteY113" fmla="*/ 1244009 h 1573619"/>
                <a:gd name="connsiteX114" fmla="*/ 5401340 w 6156251"/>
                <a:gd name="connsiteY114" fmla="*/ 1201479 h 1573619"/>
                <a:gd name="connsiteX115" fmla="*/ 5443870 w 6156251"/>
                <a:gd name="connsiteY115" fmla="*/ 1137684 h 1573619"/>
                <a:gd name="connsiteX116" fmla="*/ 5475768 w 6156251"/>
                <a:gd name="connsiteY116" fmla="*/ 1095154 h 1573619"/>
                <a:gd name="connsiteX117" fmla="*/ 5539563 w 6156251"/>
                <a:gd name="connsiteY117" fmla="*/ 1073888 h 1573619"/>
                <a:gd name="connsiteX118" fmla="*/ 5624624 w 6156251"/>
                <a:gd name="connsiteY118" fmla="*/ 1116419 h 1573619"/>
                <a:gd name="connsiteX119" fmla="*/ 5677786 w 6156251"/>
                <a:gd name="connsiteY119" fmla="*/ 1222744 h 1573619"/>
                <a:gd name="connsiteX120" fmla="*/ 5720317 w 6156251"/>
                <a:gd name="connsiteY120" fmla="*/ 1233377 h 1573619"/>
                <a:gd name="connsiteX121" fmla="*/ 5784112 w 6156251"/>
                <a:gd name="connsiteY121" fmla="*/ 1254642 h 1573619"/>
                <a:gd name="connsiteX122" fmla="*/ 5794744 w 6156251"/>
                <a:gd name="connsiteY122" fmla="*/ 1286540 h 1573619"/>
                <a:gd name="connsiteX123" fmla="*/ 5794744 w 6156251"/>
                <a:gd name="connsiteY123" fmla="*/ 1360968 h 1573619"/>
                <a:gd name="connsiteX124" fmla="*/ 5816010 w 6156251"/>
                <a:gd name="connsiteY124" fmla="*/ 1382233 h 1573619"/>
                <a:gd name="connsiteX125" fmla="*/ 6039293 w 6156251"/>
                <a:gd name="connsiteY125" fmla="*/ 1403498 h 1573619"/>
                <a:gd name="connsiteX126" fmla="*/ 6092456 w 6156251"/>
                <a:gd name="connsiteY126" fmla="*/ 1414130 h 1573619"/>
                <a:gd name="connsiteX127" fmla="*/ 6156251 w 6156251"/>
                <a:gd name="connsiteY127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74428 w 6028660"/>
                <a:gd name="connsiteY2" fmla="*/ 616688 h 1573619"/>
                <a:gd name="connsiteX3" fmla="*/ 95693 w 6028660"/>
                <a:gd name="connsiteY3" fmla="*/ 584791 h 1573619"/>
                <a:gd name="connsiteX4" fmla="*/ 159488 w 6028660"/>
                <a:gd name="connsiteY4" fmla="*/ 552893 h 1573619"/>
                <a:gd name="connsiteX5" fmla="*/ 233916 w 6028660"/>
                <a:gd name="connsiteY5" fmla="*/ 510363 h 1573619"/>
                <a:gd name="connsiteX6" fmla="*/ 287079 w 6028660"/>
                <a:gd name="connsiteY6" fmla="*/ 467833 h 1573619"/>
                <a:gd name="connsiteX7" fmla="*/ 297712 w 6028660"/>
                <a:gd name="connsiteY7" fmla="*/ 499730 h 1573619"/>
                <a:gd name="connsiteX8" fmla="*/ 308344 w 6028660"/>
                <a:gd name="connsiteY8" fmla="*/ 574158 h 1573619"/>
                <a:gd name="connsiteX9" fmla="*/ 340242 w 6028660"/>
                <a:gd name="connsiteY9" fmla="*/ 606056 h 1573619"/>
                <a:gd name="connsiteX10" fmla="*/ 372140 w 6028660"/>
                <a:gd name="connsiteY10" fmla="*/ 648586 h 1573619"/>
                <a:gd name="connsiteX11" fmla="*/ 382772 w 6028660"/>
                <a:gd name="connsiteY11" fmla="*/ 691116 h 1573619"/>
                <a:gd name="connsiteX12" fmla="*/ 435935 w 6028660"/>
                <a:gd name="connsiteY12" fmla="*/ 776177 h 1573619"/>
                <a:gd name="connsiteX13" fmla="*/ 520995 w 6028660"/>
                <a:gd name="connsiteY13" fmla="*/ 786809 h 1573619"/>
                <a:gd name="connsiteX14" fmla="*/ 563526 w 6028660"/>
                <a:gd name="connsiteY14" fmla="*/ 871870 h 1573619"/>
                <a:gd name="connsiteX15" fmla="*/ 648586 w 6028660"/>
                <a:gd name="connsiteY15" fmla="*/ 946298 h 1573619"/>
                <a:gd name="connsiteX16" fmla="*/ 680484 w 6028660"/>
                <a:gd name="connsiteY16" fmla="*/ 967563 h 1573619"/>
                <a:gd name="connsiteX17" fmla="*/ 744279 w 6028660"/>
                <a:gd name="connsiteY17" fmla="*/ 1073888 h 1573619"/>
                <a:gd name="connsiteX18" fmla="*/ 765544 w 6028660"/>
                <a:gd name="connsiteY18" fmla="*/ 1105786 h 1573619"/>
                <a:gd name="connsiteX19" fmla="*/ 829340 w 6028660"/>
                <a:gd name="connsiteY19" fmla="*/ 1137684 h 1573619"/>
                <a:gd name="connsiteX20" fmla="*/ 861237 w 6028660"/>
                <a:gd name="connsiteY20" fmla="*/ 1169581 h 1573619"/>
                <a:gd name="connsiteX21" fmla="*/ 882502 w 6028660"/>
                <a:gd name="connsiteY21" fmla="*/ 1233377 h 1573619"/>
                <a:gd name="connsiteX22" fmla="*/ 925033 w 6028660"/>
                <a:gd name="connsiteY22" fmla="*/ 1307805 h 1573619"/>
                <a:gd name="connsiteX23" fmla="*/ 1031358 w 6028660"/>
                <a:gd name="connsiteY23" fmla="*/ 1350335 h 1573619"/>
                <a:gd name="connsiteX24" fmla="*/ 1063256 w 6028660"/>
                <a:gd name="connsiteY24" fmla="*/ 1371600 h 1573619"/>
                <a:gd name="connsiteX25" fmla="*/ 1116419 w 6028660"/>
                <a:gd name="connsiteY25" fmla="*/ 1520456 h 1573619"/>
                <a:gd name="connsiteX26" fmla="*/ 1180214 w 6028660"/>
                <a:gd name="connsiteY26" fmla="*/ 1541721 h 1573619"/>
                <a:gd name="connsiteX27" fmla="*/ 1201479 w 6028660"/>
                <a:gd name="connsiteY27" fmla="*/ 1573619 h 1573619"/>
                <a:gd name="connsiteX28" fmla="*/ 1360967 w 6028660"/>
                <a:gd name="connsiteY28" fmla="*/ 1541721 h 1573619"/>
                <a:gd name="connsiteX29" fmla="*/ 1446028 w 6028660"/>
                <a:gd name="connsiteY29" fmla="*/ 1414130 h 1573619"/>
                <a:gd name="connsiteX30" fmla="*/ 1456660 w 6028660"/>
                <a:gd name="connsiteY30" fmla="*/ 1382233 h 1573619"/>
                <a:gd name="connsiteX31" fmla="*/ 1520456 w 6028660"/>
                <a:gd name="connsiteY31" fmla="*/ 1339702 h 1573619"/>
                <a:gd name="connsiteX32" fmla="*/ 1541721 w 6028660"/>
                <a:gd name="connsiteY32" fmla="*/ 1307805 h 1573619"/>
                <a:gd name="connsiteX33" fmla="*/ 1552353 w 6028660"/>
                <a:gd name="connsiteY33" fmla="*/ 1275907 h 1573619"/>
                <a:gd name="connsiteX34" fmla="*/ 1573619 w 6028660"/>
                <a:gd name="connsiteY34" fmla="*/ 1254642 h 1573619"/>
                <a:gd name="connsiteX35" fmla="*/ 1616149 w 6028660"/>
                <a:gd name="connsiteY35" fmla="*/ 1297172 h 1573619"/>
                <a:gd name="connsiteX36" fmla="*/ 1733107 w 6028660"/>
                <a:gd name="connsiteY36" fmla="*/ 1350335 h 1573619"/>
                <a:gd name="connsiteX37" fmla="*/ 1796902 w 6028660"/>
                <a:gd name="connsiteY37" fmla="*/ 1392865 h 1573619"/>
                <a:gd name="connsiteX38" fmla="*/ 1828800 w 6028660"/>
                <a:gd name="connsiteY38" fmla="*/ 1414130 h 1573619"/>
                <a:gd name="connsiteX39" fmla="*/ 1839433 w 6028660"/>
                <a:gd name="connsiteY39" fmla="*/ 1446028 h 1573619"/>
                <a:gd name="connsiteX40" fmla="*/ 1881963 w 6028660"/>
                <a:gd name="connsiteY40" fmla="*/ 1435395 h 1573619"/>
                <a:gd name="connsiteX41" fmla="*/ 1998921 w 6028660"/>
                <a:gd name="connsiteY41" fmla="*/ 1360968 h 1573619"/>
                <a:gd name="connsiteX42" fmla="*/ 2030819 w 6028660"/>
                <a:gd name="connsiteY42" fmla="*/ 1329070 h 1573619"/>
                <a:gd name="connsiteX43" fmla="*/ 2083981 w 6028660"/>
                <a:gd name="connsiteY43" fmla="*/ 1318437 h 1573619"/>
                <a:gd name="connsiteX44" fmla="*/ 2115879 w 6028660"/>
                <a:gd name="connsiteY44" fmla="*/ 1307805 h 1573619"/>
                <a:gd name="connsiteX45" fmla="*/ 2147777 w 6028660"/>
                <a:gd name="connsiteY45" fmla="*/ 1286540 h 1573619"/>
                <a:gd name="connsiteX46" fmla="*/ 2190307 w 6028660"/>
                <a:gd name="connsiteY46" fmla="*/ 1190847 h 1573619"/>
                <a:gd name="connsiteX47" fmla="*/ 2232837 w 6028660"/>
                <a:gd name="connsiteY47" fmla="*/ 1180214 h 1573619"/>
                <a:gd name="connsiteX48" fmla="*/ 2264735 w 6028660"/>
                <a:gd name="connsiteY48" fmla="*/ 1169581 h 1573619"/>
                <a:gd name="connsiteX49" fmla="*/ 2360428 w 6028660"/>
                <a:gd name="connsiteY49" fmla="*/ 1180214 h 1573619"/>
                <a:gd name="connsiteX50" fmla="*/ 2402958 w 6028660"/>
                <a:gd name="connsiteY50" fmla="*/ 1297172 h 1573619"/>
                <a:gd name="connsiteX51" fmla="*/ 2541181 w 6028660"/>
                <a:gd name="connsiteY51" fmla="*/ 1371600 h 1573619"/>
                <a:gd name="connsiteX52" fmla="*/ 2562447 w 6028660"/>
                <a:gd name="connsiteY52" fmla="*/ 1392865 h 1573619"/>
                <a:gd name="connsiteX53" fmla="*/ 2626242 w 6028660"/>
                <a:gd name="connsiteY53" fmla="*/ 1414130 h 1573619"/>
                <a:gd name="connsiteX54" fmla="*/ 2690037 w 6028660"/>
                <a:gd name="connsiteY54" fmla="*/ 1403498 h 1573619"/>
                <a:gd name="connsiteX55" fmla="*/ 2775098 w 6028660"/>
                <a:gd name="connsiteY55" fmla="*/ 1307805 h 1573619"/>
                <a:gd name="connsiteX56" fmla="*/ 2817628 w 6028660"/>
                <a:gd name="connsiteY56" fmla="*/ 1275907 h 1573619"/>
                <a:gd name="connsiteX57" fmla="*/ 2881423 w 6028660"/>
                <a:gd name="connsiteY57" fmla="*/ 1212112 h 1573619"/>
                <a:gd name="connsiteX58" fmla="*/ 2934586 w 6028660"/>
                <a:gd name="connsiteY58" fmla="*/ 1127051 h 1573619"/>
                <a:gd name="connsiteX59" fmla="*/ 2955851 w 6028660"/>
                <a:gd name="connsiteY59" fmla="*/ 1095154 h 1573619"/>
                <a:gd name="connsiteX60" fmla="*/ 2987749 w 6028660"/>
                <a:gd name="connsiteY60" fmla="*/ 1063256 h 1573619"/>
                <a:gd name="connsiteX61" fmla="*/ 3030279 w 6028660"/>
                <a:gd name="connsiteY61" fmla="*/ 1010093 h 1573619"/>
                <a:gd name="connsiteX62" fmla="*/ 3072809 w 6028660"/>
                <a:gd name="connsiteY62" fmla="*/ 978195 h 1573619"/>
                <a:gd name="connsiteX63" fmla="*/ 3211033 w 6028660"/>
                <a:gd name="connsiteY63" fmla="*/ 765544 h 1573619"/>
                <a:gd name="connsiteX64" fmla="*/ 3274828 w 6028660"/>
                <a:gd name="connsiteY64" fmla="*/ 659219 h 1573619"/>
                <a:gd name="connsiteX65" fmla="*/ 3338623 w 6028660"/>
                <a:gd name="connsiteY65" fmla="*/ 510363 h 1573619"/>
                <a:gd name="connsiteX66" fmla="*/ 3359888 w 6028660"/>
                <a:gd name="connsiteY66" fmla="*/ 414670 h 1573619"/>
                <a:gd name="connsiteX67" fmla="*/ 3444949 w 6028660"/>
                <a:gd name="connsiteY67" fmla="*/ 350875 h 1573619"/>
                <a:gd name="connsiteX68" fmla="*/ 3530009 w 6028660"/>
                <a:gd name="connsiteY68" fmla="*/ 276447 h 1573619"/>
                <a:gd name="connsiteX69" fmla="*/ 3561907 w 6028660"/>
                <a:gd name="connsiteY69" fmla="*/ 265814 h 1573619"/>
                <a:gd name="connsiteX70" fmla="*/ 3646967 w 6028660"/>
                <a:gd name="connsiteY70" fmla="*/ 223284 h 1573619"/>
                <a:gd name="connsiteX71" fmla="*/ 3721395 w 6028660"/>
                <a:gd name="connsiteY71" fmla="*/ 148856 h 1573619"/>
                <a:gd name="connsiteX72" fmla="*/ 3753293 w 6028660"/>
                <a:gd name="connsiteY72" fmla="*/ 127591 h 1573619"/>
                <a:gd name="connsiteX73" fmla="*/ 3817088 w 6028660"/>
                <a:gd name="connsiteY73" fmla="*/ 85061 h 1573619"/>
                <a:gd name="connsiteX74" fmla="*/ 3902149 w 6028660"/>
                <a:gd name="connsiteY74" fmla="*/ 10633 h 1573619"/>
                <a:gd name="connsiteX75" fmla="*/ 3934047 w 6028660"/>
                <a:gd name="connsiteY75" fmla="*/ 0 h 1573619"/>
                <a:gd name="connsiteX76" fmla="*/ 3976577 w 6028660"/>
                <a:gd name="connsiteY76" fmla="*/ 10633 h 1573619"/>
                <a:gd name="connsiteX77" fmla="*/ 4008474 w 6028660"/>
                <a:gd name="connsiteY77" fmla="*/ 74428 h 1573619"/>
                <a:gd name="connsiteX78" fmla="*/ 3965944 w 6028660"/>
                <a:gd name="connsiteY78" fmla="*/ 138223 h 1573619"/>
                <a:gd name="connsiteX79" fmla="*/ 3976577 w 6028660"/>
                <a:gd name="connsiteY79" fmla="*/ 170121 h 1573619"/>
                <a:gd name="connsiteX80" fmla="*/ 3987209 w 6028660"/>
                <a:gd name="connsiteY80" fmla="*/ 223284 h 1573619"/>
                <a:gd name="connsiteX81" fmla="*/ 4051005 w 6028660"/>
                <a:gd name="connsiteY81" fmla="*/ 287079 h 1573619"/>
                <a:gd name="connsiteX82" fmla="*/ 4082902 w 6028660"/>
                <a:gd name="connsiteY82" fmla="*/ 297712 h 1573619"/>
                <a:gd name="connsiteX83" fmla="*/ 4114800 w 6028660"/>
                <a:gd name="connsiteY83" fmla="*/ 329609 h 1573619"/>
                <a:gd name="connsiteX84" fmla="*/ 4146698 w 6028660"/>
                <a:gd name="connsiteY84" fmla="*/ 340242 h 1573619"/>
                <a:gd name="connsiteX85" fmla="*/ 4167963 w 6028660"/>
                <a:gd name="connsiteY85" fmla="*/ 382772 h 1573619"/>
                <a:gd name="connsiteX86" fmla="*/ 4199860 w 6028660"/>
                <a:gd name="connsiteY86" fmla="*/ 414670 h 1573619"/>
                <a:gd name="connsiteX87" fmla="*/ 4231758 w 6028660"/>
                <a:gd name="connsiteY87" fmla="*/ 531628 h 1573619"/>
                <a:gd name="connsiteX88" fmla="*/ 4274288 w 6028660"/>
                <a:gd name="connsiteY88" fmla="*/ 606056 h 1573619"/>
                <a:gd name="connsiteX89" fmla="*/ 4316819 w 6028660"/>
                <a:gd name="connsiteY89" fmla="*/ 616688 h 1573619"/>
                <a:gd name="connsiteX90" fmla="*/ 4348716 w 6028660"/>
                <a:gd name="connsiteY90" fmla="*/ 637954 h 1573619"/>
                <a:gd name="connsiteX91" fmla="*/ 4380614 w 6028660"/>
                <a:gd name="connsiteY91" fmla="*/ 648586 h 1573619"/>
                <a:gd name="connsiteX92" fmla="*/ 4391247 w 6028660"/>
                <a:gd name="connsiteY92" fmla="*/ 680484 h 1573619"/>
                <a:gd name="connsiteX93" fmla="*/ 4412512 w 6028660"/>
                <a:gd name="connsiteY93" fmla="*/ 712381 h 1573619"/>
                <a:gd name="connsiteX94" fmla="*/ 4423144 w 6028660"/>
                <a:gd name="connsiteY94" fmla="*/ 882502 h 1573619"/>
                <a:gd name="connsiteX95" fmla="*/ 4444409 w 6028660"/>
                <a:gd name="connsiteY95" fmla="*/ 914400 h 1573619"/>
                <a:gd name="connsiteX96" fmla="*/ 4508205 w 6028660"/>
                <a:gd name="connsiteY96" fmla="*/ 978195 h 1573619"/>
                <a:gd name="connsiteX97" fmla="*/ 4572000 w 6028660"/>
                <a:gd name="connsiteY97" fmla="*/ 1052623 h 1573619"/>
                <a:gd name="connsiteX98" fmla="*/ 4593265 w 6028660"/>
                <a:gd name="connsiteY98" fmla="*/ 1137684 h 1573619"/>
                <a:gd name="connsiteX99" fmla="*/ 4603898 w 6028660"/>
                <a:gd name="connsiteY99" fmla="*/ 1180214 h 1573619"/>
                <a:gd name="connsiteX100" fmla="*/ 4667693 w 6028660"/>
                <a:gd name="connsiteY100" fmla="*/ 1233377 h 1573619"/>
                <a:gd name="connsiteX101" fmla="*/ 4699591 w 6028660"/>
                <a:gd name="connsiteY101" fmla="*/ 1244009 h 1573619"/>
                <a:gd name="connsiteX102" fmla="*/ 4742121 w 6028660"/>
                <a:gd name="connsiteY102" fmla="*/ 1265275 h 1573619"/>
                <a:gd name="connsiteX103" fmla="*/ 4827181 w 6028660"/>
                <a:gd name="connsiteY103" fmla="*/ 1307805 h 1573619"/>
                <a:gd name="connsiteX104" fmla="*/ 4869712 w 6028660"/>
                <a:gd name="connsiteY104" fmla="*/ 1360968 h 1573619"/>
                <a:gd name="connsiteX105" fmla="*/ 4880344 w 6028660"/>
                <a:gd name="connsiteY105" fmla="*/ 1392865 h 1573619"/>
                <a:gd name="connsiteX106" fmla="*/ 4944140 w 6028660"/>
                <a:gd name="connsiteY106" fmla="*/ 1414130 h 1573619"/>
                <a:gd name="connsiteX107" fmla="*/ 4976037 w 6028660"/>
                <a:gd name="connsiteY107" fmla="*/ 1435395 h 1573619"/>
                <a:gd name="connsiteX108" fmla="*/ 5039833 w 6028660"/>
                <a:gd name="connsiteY108" fmla="*/ 1382233 h 1573619"/>
                <a:gd name="connsiteX109" fmla="*/ 5061098 w 6028660"/>
                <a:gd name="connsiteY109" fmla="*/ 1339702 h 1573619"/>
                <a:gd name="connsiteX110" fmla="*/ 5124893 w 6028660"/>
                <a:gd name="connsiteY110" fmla="*/ 1297172 h 1573619"/>
                <a:gd name="connsiteX111" fmla="*/ 5188688 w 6028660"/>
                <a:gd name="connsiteY111" fmla="*/ 1265275 h 1573619"/>
                <a:gd name="connsiteX112" fmla="*/ 5209953 w 6028660"/>
                <a:gd name="connsiteY112" fmla="*/ 1244009 h 1573619"/>
                <a:gd name="connsiteX113" fmla="*/ 5273749 w 6028660"/>
                <a:gd name="connsiteY113" fmla="*/ 1201479 h 1573619"/>
                <a:gd name="connsiteX114" fmla="*/ 5316279 w 6028660"/>
                <a:gd name="connsiteY114" fmla="*/ 1137684 h 1573619"/>
                <a:gd name="connsiteX115" fmla="*/ 5348177 w 6028660"/>
                <a:gd name="connsiteY115" fmla="*/ 1095154 h 1573619"/>
                <a:gd name="connsiteX116" fmla="*/ 5411972 w 6028660"/>
                <a:gd name="connsiteY116" fmla="*/ 1073888 h 1573619"/>
                <a:gd name="connsiteX117" fmla="*/ 5497033 w 6028660"/>
                <a:gd name="connsiteY117" fmla="*/ 1116419 h 1573619"/>
                <a:gd name="connsiteX118" fmla="*/ 5550195 w 6028660"/>
                <a:gd name="connsiteY118" fmla="*/ 1222744 h 1573619"/>
                <a:gd name="connsiteX119" fmla="*/ 5592726 w 6028660"/>
                <a:gd name="connsiteY119" fmla="*/ 1233377 h 1573619"/>
                <a:gd name="connsiteX120" fmla="*/ 5656521 w 6028660"/>
                <a:gd name="connsiteY120" fmla="*/ 1254642 h 1573619"/>
                <a:gd name="connsiteX121" fmla="*/ 5667153 w 6028660"/>
                <a:gd name="connsiteY121" fmla="*/ 1286540 h 1573619"/>
                <a:gd name="connsiteX122" fmla="*/ 5667153 w 6028660"/>
                <a:gd name="connsiteY122" fmla="*/ 1360968 h 1573619"/>
                <a:gd name="connsiteX123" fmla="*/ 5688419 w 6028660"/>
                <a:gd name="connsiteY123" fmla="*/ 1382233 h 1573619"/>
                <a:gd name="connsiteX124" fmla="*/ 5911702 w 6028660"/>
                <a:gd name="connsiteY124" fmla="*/ 1403498 h 1573619"/>
                <a:gd name="connsiteX125" fmla="*/ 5964865 w 6028660"/>
                <a:gd name="connsiteY125" fmla="*/ 1414130 h 1573619"/>
                <a:gd name="connsiteX126" fmla="*/ 6028660 w 6028660"/>
                <a:gd name="connsiteY126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95693 w 6028660"/>
                <a:gd name="connsiteY2" fmla="*/ 584791 h 1573619"/>
                <a:gd name="connsiteX3" fmla="*/ 159488 w 6028660"/>
                <a:gd name="connsiteY3" fmla="*/ 552893 h 1573619"/>
                <a:gd name="connsiteX4" fmla="*/ 233916 w 6028660"/>
                <a:gd name="connsiteY4" fmla="*/ 510363 h 1573619"/>
                <a:gd name="connsiteX5" fmla="*/ 287079 w 6028660"/>
                <a:gd name="connsiteY5" fmla="*/ 467833 h 1573619"/>
                <a:gd name="connsiteX6" fmla="*/ 297712 w 6028660"/>
                <a:gd name="connsiteY6" fmla="*/ 499730 h 1573619"/>
                <a:gd name="connsiteX7" fmla="*/ 308344 w 6028660"/>
                <a:gd name="connsiteY7" fmla="*/ 574158 h 1573619"/>
                <a:gd name="connsiteX8" fmla="*/ 340242 w 6028660"/>
                <a:gd name="connsiteY8" fmla="*/ 606056 h 1573619"/>
                <a:gd name="connsiteX9" fmla="*/ 372140 w 6028660"/>
                <a:gd name="connsiteY9" fmla="*/ 648586 h 1573619"/>
                <a:gd name="connsiteX10" fmla="*/ 382772 w 6028660"/>
                <a:gd name="connsiteY10" fmla="*/ 691116 h 1573619"/>
                <a:gd name="connsiteX11" fmla="*/ 435935 w 6028660"/>
                <a:gd name="connsiteY11" fmla="*/ 776177 h 1573619"/>
                <a:gd name="connsiteX12" fmla="*/ 520995 w 6028660"/>
                <a:gd name="connsiteY12" fmla="*/ 786809 h 1573619"/>
                <a:gd name="connsiteX13" fmla="*/ 563526 w 6028660"/>
                <a:gd name="connsiteY13" fmla="*/ 871870 h 1573619"/>
                <a:gd name="connsiteX14" fmla="*/ 648586 w 6028660"/>
                <a:gd name="connsiteY14" fmla="*/ 946298 h 1573619"/>
                <a:gd name="connsiteX15" fmla="*/ 680484 w 6028660"/>
                <a:gd name="connsiteY15" fmla="*/ 967563 h 1573619"/>
                <a:gd name="connsiteX16" fmla="*/ 744279 w 6028660"/>
                <a:gd name="connsiteY16" fmla="*/ 1073888 h 1573619"/>
                <a:gd name="connsiteX17" fmla="*/ 765544 w 6028660"/>
                <a:gd name="connsiteY17" fmla="*/ 1105786 h 1573619"/>
                <a:gd name="connsiteX18" fmla="*/ 829340 w 6028660"/>
                <a:gd name="connsiteY18" fmla="*/ 1137684 h 1573619"/>
                <a:gd name="connsiteX19" fmla="*/ 861237 w 6028660"/>
                <a:gd name="connsiteY19" fmla="*/ 1169581 h 1573619"/>
                <a:gd name="connsiteX20" fmla="*/ 882502 w 6028660"/>
                <a:gd name="connsiteY20" fmla="*/ 1233377 h 1573619"/>
                <a:gd name="connsiteX21" fmla="*/ 925033 w 6028660"/>
                <a:gd name="connsiteY21" fmla="*/ 1307805 h 1573619"/>
                <a:gd name="connsiteX22" fmla="*/ 1031358 w 6028660"/>
                <a:gd name="connsiteY22" fmla="*/ 1350335 h 1573619"/>
                <a:gd name="connsiteX23" fmla="*/ 1063256 w 6028660"/>
                <a:gd name="connsiteY23" fmla="*/ 1371600 h 1573619"/>
                <a:gd name="connsiteX24" fmla="*/ 1116419 w 6028660"/>
                <a:gd name="connsiteY24" fmla="*/ 1520456 h 1573619"/>
                <a:gd name="connsiteX25" fmla="*/ 1180214 w 6028660"/>
                <a:gd name="connsiteY25" fmla="*/ 1541721 h 1573619"/>
                <a:gd name="connsiteX26" fmla="*/ 1201479 w 6028660"/>
                <a:gd name="connsiteY26" fmla="*/ 1573619 h 1573619"/>
                <a:gd name="connsiteX27" fmla="*/ 1360967 w 6028660"/>
                <a:gd name="connsiteY27" fmla="*/ 1541721 h 1573619"/>
                <a:gd name="connsiteX28" fmla="*/ 1446028 w 6028660"/>
                <a:gd name="connsiteY28" fmla="*/ 1414130 h 1573619"/>
                <a:gd name="connsiteX29" fmla="*/ 1456660 w 6028660"/>
                <a:gd name="connsiteY29" fmla="*/ 1382233 h 1573619"/>
                <a:gd name="connsiteX30" fmla="*/ 1520456 w 6028660"/>
                <a:gd name="connsiteY30" fmla="*/ 1339702 h 1573619"/>
                <a:gd name="connsiteX31" fmla="*/ 1541721 w 6028660"/>
                <a:gd name="connsiteY31" fmla="*/ 1307805 h 1573619"/>
                <a:gd name="connsiteX32" fmla="*/ 1552353 w 6028660"/>
                <a:gd name="connsiteY32" fmla="*/ 1275907 h 1573619"/>
                <a:gd name="connsiteX33" fmla="*/ 1573619 w 6028660"/>
                <a:gd name="connsiteY33" fmla="*/ 1254642 h 1573619"/>
                <a:gd name="connsiteX34" fmla="*/ 1616149 w 6028660"/>
                <a:gd name="connsiteY34" fmla="*/ 1297172 h 1573619"/>
                <a:gd name="connsiteX35" fmla="*/ 1733107 w 6028660"/>
                <a:gd name="connsiteY35" fmla="*/ 1350335 h 1573619"/>
                <a:gd name="connsiteX36" fmla="*/ 1796902 w 6028660"/>
                <a:gd name="connsiteY36" fmla="*/ 1392865 h 1573619"/>
                <a:gd name="connsiteX37" fmla="*/ 1828800 w 6028660"/>
                <a:gd name="connsiteY37" fmla="*/ 1414130 h 1573619"/>
                <a:gd name="connsiteX38" fmla="*/ 1839433 w 6028660"/>
                <a:gd name="connsiteY38" fmla="*/ 1446028 h 1573619"/>
                <a:gd name="connsiteX39" fmla="*/ 1881963 w 6028660"/>
                <a:gd name="connsiteY39" fmla="*/ 1435395 h 1573619"/>
                <a:gd name="connsiteX40" fmla="*/ 1998921 w 6028660"/>
                <a:gd name="connsiteY40" fmla="*/ 1360968 h 1573619"/>
                <a:gd name="connsiteX41" fmla="*/ 2030819 w 6028660"/>
                <a:gd name="connsiteY41" fmla="*/ 1329070 h 1573619"/>
                <a:gd name="connsiteX42" fmla="*/ 2083981 w 6028660"/>
                <a:gd name="connsiteY42" fmla="*/ 1318437 h 1573619"/>
                <a:gd name="connsiteX43" fmla="*/ 2115879 w 6028660"/>
                <a:gd name="connsiteY43" fmla="*/ 1307805 h 1573619"/>
                <a:gd name="connsiteX44" fmla="*/ 2147777 w 6028660"/>
                <a:gd name="connsiteY44" fmla="*/ 1286540 h 1573619"/>
                <a:gd name="connsiteX45" fmla="*/ 2190307 w 6028660"/>
                <a:gd name="connsiteY45" fmla="*/ 1190847 h 1573619"/>
                <a:gd name="connsiteX46" fmla="*/ 2232837 w 6028660"/>
                <a:gd name="connsiteY46" fmla="*/ 1180214 h 1573619"/>
                <a:gd name="connsiteX47" fmla="*/ 2264735 w 6028660"/>
                <a:gd name="connsiteY47" fmla="*/ 1169581 h 1573619"/>
                <a:gd name="connsiteX48" fmla="*/ 2360428 w 6028660"/>
                <a:gd name="connsiteY48" fmla="*/ 1180214 h 1573619"/>
                <a:gd name="connsiteX49" fmla="*/ 2402958 w 6028660"/>
                <a:gd name="connsiteY49" fmla="*/ 1297172 h 1573619"/>
                <a:gd name="connsiteX50" fmla="*/ 2541181 w 6028660"/>
                <a:gd name="connsiteY50" fmla="*/ 1371600 h 1573619"/>
                <a:gd name="connsiteX51" fmla="*/ 2562447 w 6028660"/>
                <a:gd name="connsiteY51" fmla="*/ 1392865 h 1573619"/>
                <a:gd name="connsiteX52" fmla="*/ 2626242 w 6028660"/>
                <a:gd name="connsiteY52" fmla="*/ 1414130 h 1573619"/>
                <a:gd name="connsiteX53" fmla="*/ 2690037 w 6028660"/>
                <a:gd name="connsiteY53" fmla="*/ 1403498 h 1573619"/>
                <a:gd name="connsiteX54" fmla="*/ 2775098 w 6028660"/>
                <a:gd name="connsiteY54" fmla="*/ 1307805 h 1573619"/>
                <a:gd name="connsiteX55" fmla="*/ 2817628 w 6028660"/>
                <a:gd name="connsiteY55" fmla="*/ 1275907 h 1573619"/>
                <a:gd name="connsiteX56" fmla="*/ 2881423 w 6028660"/>
                <a:gd name="connsiteY56" fmla="*/ 1212112 h 1573619"/>
                <a:gd name="connsiteX57" fmla="*/ 2934586 w 6028660"/>
                <a:gd name="connsiteY57" fmla="*/ 1127051 h 1573619"/>
                <a:gd name="connsiteX58" fmla="*/ 2955851 w 6028660"/>
                <a:gd name="connsiteY58" fmla="*/ 1095154 h 1573619"/>
                <a:gd name="connsiteX59" fmla="*/ 2987749 w 6028660"/>
                <a:gd name="connsiteY59" fmla="*/ 1063256 h 1573619"/>
                <a:gd name="connsiteX60" fmla="*/ 3030279 w 6028660"/>
                <a:gd name="connsiteY60" fmla="*/ 1010093 h 1573619"/>
                <a:gd name="connsiteX61" fmla="*/ 3072809 w 6028660"/>
                <a:gd name="connsiteY61" fmla="*/ 978195 h 1573619"/>
                <a:gd name="connsiteX62" fmla="*/ 3211033 w 6028660"/>
                <a:gd name="connsiteY62" fmla="*/ 765544 h 1573619"/>
                <a:gd name="connsiteX63" fmla="*/ 3274828 w 6028660"/>
                <a:gd name="connsiteY63" fmla="*/ 659219 h 1573619"/>
                <a:gd name="connsiteX64" fmla="*/ 3338623 w 6028660"/>
                <a:gd name="connsiteY64" fmla="*/ 510363 h 1573619"/>
                <a:gd name="connsiteX65" fmla="*/ 3359888 w 6028660"/>
                <a:gd name="connsiteY65" fmla="*/ 414670 h 1573619"/>
                <a:gd name="connsiteX66" fmla="*/ 3444949 w 6028660"/>
                <a:gd name="connsiteY66" fmla="*/ 350875 h 1573619"/>
                <a:gd name="connsiteX67" fmla="*/ 3530009 w 6028660"/>
                <a:gd name="connsiteY67" fmla="*/ 276447 h 1573619"/>
                <a:gd name="connsiteX68" fmla="*/ 3561907 w 6028660"/>
                <a:gd name="connsiteY68" fmla="*/ 265814 h 1573619"/>
                <a:gd name="connsiteX69" fmla="*/ 3646967 w 6028660"/>
                <a:gd name="connsiteY69" fmla="*/ 223284 h 1573619"/>
                <a:gd name="connsiteX70" fmla="*/ 3721395 w 6028660"/>
                <a:gd name="connsiteY70" fmla="*/ 148856 h 1573619"/>
                <a:gd name="connsiteX71" fmla="*/ 3753293 w 6028660"/>
                <a:gd name="connsiteY71" fmla="*/ 127591 h 1573619"/>
                <a:gd name="connsiteX72" fmla="*/ 3817088 w 6028660"/>
                <a:gd name="connsiteY72" fmla="*/ 85061 h 1573619"/>
                <a:gd name="connsiteX73" fmla="*/ 3902149 w 6028660"/>
                <a:gd name="connsiteY73" fmla="*/ 10633 h 1573619"/>
                <a:gd name="connsiteX74" fmla="*/ 3934047 w 6028660"/>
                <a:gd name="connsiteY74" fmla="*/ 0 h 1573619"/>
                <a:gd name="connsiteX75" fmla="*/ 3976577 w 6028660"/>
                <a:gd name="connsiteY75" fmla="*/ 10633 h 1573619"/>
                <a:gd name="connsiteX76" fmla="*/ 4008474 w 6028660"/>
                <a:gd name="connsiteY76" fmla="*/ 74428 h 1573619"/>
                <a:gd name="connsiteX77" fmla="*/ 3965944 w 6028660"/>
                <a:gd name="connsiteY77" fmla="*/ 138223 h 1573619"/>
                <a:gd name="connsiteX78" fmla="*/ 3976577 w 6028660"/>
                <a:gd name="connsiteY78" fmla="*/ 170121 h 1573619"/>
                <a:gd name="connsiteX79" fmla="*/ 3987209 w 6028660"/>
                <a:gd name="connsiteY79" fmla="*/ 223284 h 1573619"/>
                <a:gd name="connsiteX80" fmla="*/ 4051005 w 6028660"/>
                <a:gd name="connsiteY80" fmla="*/ 287079 h 1573619"/>
                <a:gd name="connsiteX81" fmla="*/ 4082902 w 6028660"/>
                <a:gd name="connsiteY81" fmla="*/ 297712 h 1573619"/>
                <a:gd name="connsiteX82" fmla="*/ 4114800 w 6028660"/>
                <a:gd name="connsiteY82" fmla="*/ 329609 h 1573619"/>
                <a:gd name="connsiteX83" fmla="*/ 4146698 w 6028660"/>
                <a:gd name="connsiteY83" fmla="*/ 340242 h 1573619"/>
                <a:gd name="connsiteX84" fmla="*/ 4167963 w 6028660"/>
                <a:gd name="connsiteY84" fmla="*/ 382772 h 1573619"/>
                <a:gd name="connsiteX85" fmla="*/ 4199860 w 6028660"/>
                <a:gd name="connsiteY85" fmla="*/ 414670 h 1573619"/>
                <a:gd name="connsiteX86" fmla="*/ 4231758 w 6028660"/>
                <a:gd name="connsiteY86" fmla="*/ 531628 h 1573619"/>
                <a:gd name="connsiteX87" fmla="*/ 4274288 w 6028660"/>
                <a:gd name="connsiteY87" fmla="*/ 606056 h 1573619"/>
                <a:gd name="connsiteX88" fmla="*/ 4316819 w 6028660"/>
                <a:gd name="connsiteY88" fmla="*/ 616688 h 1573619"/>
                <a:gd name="connsiteX89" fmla="*/ 4348716 w 6028660"/>
                <a:gd name="connsiteY89" fmla="*/ 637954 h 1573619"/>
                <a:gd name="connsiteX90" fmla="*/ 4380614 w 6028660"/>
                <a:gd name="connsiteY90" fmla="*/ 648586 h 1573619"/>
                <a:gd name="connsiteX91" fmla="*/ 4391247 w 6028660"/>
                <a:gd name="connsiteY91" fmla="*/ 680484 h 1573619"/>
                <a:gd name="connsiteX92" fmla="*/ 4412512 w 6028660"/>
                <a:gd name="connsiteY92" fmla="*/ 712381 h 1573619"/>
                <a:gd name="connsiteX93" fmla="*/ 4423144 w 6028660"/>
                <a:gd name="connsiteY93" fmla="*/ 882502 h 1573619"/>
                <a:gd name="connsiteX94" fmla="*/ 4444409 w 6028660"/>
                <a:gd name="connsiteY94" fmla="*/ 914400 h 1573619"/>
                <a:gd name="connsiteX95" fmla="*/ 4508205 w 6028660"/>
                <a:gd name="connsiteY95" fmla="*/ 978195 h 1573619"/>
                <a:gd name="connsiteX96" fmla="*/ 4572000 w 6028660"/>
                <a:gd name="connsiteY96" fmla="*/ 1052623 h 1573619"/>
                <a:gd name="connsiteX97" fmla="*/ 4593265 w 6028660"/>
                <a:gd name="connsiteY97" fmla="*/ 1137684 h 1573619"/>
                <a:gd name="connsiteX98" fmla="*/ 4603898 w 6028660"/>
                <a:gd name="connsiteY98" fmla="*/ 1180214 h 1573619"/>
                <a:gd name="connsiteX99" fmla="*/ 4667693 w 6028660"/>
                <a:gd name="connsiteY99" fmla="*/ 1233377 h 1573619"/>
                <a:gd name="connsiteX100" fmla="*/ 4699591 w 6028660"/>
                <a:gd name="connsiteY100" fmla="*/ 1244009 h 1573619"/>
                <a:gd name="connsiteX101" fmla="*/ 4742121 w 6028660"/>
                <a:gd name="connsiteY101" fmla="*/ 1265275 h 1573619"/>
                <a:gd name="connsiteX102" fmla="*/ 4827181 w 6028660"/>
                <a:gd name="connsiteY102" fmla="*/ 1307805 h 1573619"/>
                <a:gd name="connsiteX103" fmla="*/ 4869712 w 6028660"/>
                <a:gd name="connsiteY103" fmla="*/ 1360968 h 1573619"/>
                <a:gd name="connsiteX104" fmla="*/ 4880344 w 6028660"/>
                <a:gd name="connsiteY104" fmla="*/ 1392865 h 1573619"/>
                <a:gd name="connsiteX105" fmla="*/ 4944140 w 6028660"/>
                <a:gd name="connsiteY105" fmla="*/ 1414130 h 1573619"/>
                <a:gd name="connsiteX106" fmla="*/ 4976037 w 6028660"/>
                <a:gd name="connsiteY106" fmla="*/ 1435395 h 1573619"/>
                <a:gd name="connsiteX107" fmla="*/ 5039833 w 6028660"/>
                <a:gd name="connsiteY107" fmla="*/ 1382233 h 1573619"/>
                <a:gd name="connsiteX108" fmla="*/ 5061098 w 6028660"/>
                <a:gd name="connsiteY108" fmla="*/ 1339702 h 1573619"/>
                <a:gd name="connsiteX109" fmla="*/ 5124893 w 6028660"/>
                <a:gd name="connsiteY109" fmla="*/ 1297172 h 1573619"/>
                <a:gd name="connsiteX110" fmla="*/ 5188688 w 6028660"/>
                <a:gd name="connsiteY110" fmla="*/ 1265275 h 1573619"/>
                <a:gd name="connsiteX111" fmla="*/ 5209953 w 6028660"/>
                <a:gd name="connsiteY111" fmla="*/ 1244009 h 1573619"/>
                <a:gd name="connsiteX112" fmla="*/ 5273749 w 6028660"/>
                <a:gd name="connsiteY112" fmla="*/ 1201479 h 1573619"/>
                <a:gd name="connsiteX113" fmla="*/ 5316279 w 6028660"/>
                <a:gd name="connsiteY113" fmla="*/ 1137684 h 1573619"/>
                <a:gd name="connsiteX114" fmla="*/ 5348177 w 6028660"/>
                <a:gd name="connsiteY114" fmla="*/ 1095154 h 1573619"/>
                <a:gd name="connsiteX115" fmla="*/ 5411972 w 6028660"/>
                <a:gd name="connsiteY115" fmla="*/ 1073888 h 1573619"/>
                <a:gd name="connsiteX116" fmla="*/ 5497033 w 6028660"/>
                <a:gd name="connsiteY116" fmla="*/ 1116419 h 1573619"/>
                <a:gd name="connsiteX117" fmla="*/ 5550195 w 6028660"/>
                <a:gd name="connsiteY117" fmla="*/ 1222744 h 1573619"/>
                <a:gd name="connsiteX118" fmla="*/ 5592726 w 6028660"/>
                <a:gd name="connsiteY118" fmla="*/ 1233377 h 1573619"/>
                <a:gd name="connsiteX119" fmla="*/ 5656521 w 6028660"/>
                <a:gd name="connsiteY119" fmla="*/ 1254642 h 1573619"/>
                <a:gd name="connsiteX120" fmla="*/ 5667153 w 6028660"/>
                <a:gd name="connsiteY120" fmla="*/ 1286540 h 1573619"/>
                <a:gd name="connsiteX121" fmla="*/ 5667153 w 6028660"/>
                <a:gd name="connsiteY121" fmla="*/ 1360968 h 1573619"/>
                <a:gd name="connsiteX122" fmla="*/ 5688419 w 6028660"/>
                <a:gd name="connsiteY122" fmla="*/ 1382233 h 1573619"/>
                <a:gd name="connsiteX123" fmla="*/ 5911702 w 6028660"/>
                <a:gd name="connsiteY123" fmla="*/ 1403498 h 1573619"/>
                <a:gd name="connsiteX124" fmla="*/ 5964865 w 6028660"/>
                <a:gd name="connsiteY124" fmla="*/ 1414130 h 1573619"/>
                <a:gd name="connsiteX125" fmla="*/ 6028660 w 6028660"/>
                <a:gd name="connsiteY125" fmla="*/ 1435395 h 1573619"/>
                <a:gd name="connsiteX0" fmla="*/ 0 w 6028660"/>
                <a:gd name="connsiteY0" fmla="*/ 701749 h 1573619"/>
                <a:gd name="connsiteX1" fmla="*/ 95693 w 6028660"/>
                <a:gd name="connsiteY1" fmla="*/ 584791 h 1573619"/>
                <a:gd name="connsiteX2" fmla="*/ 159488 w 6028660"/>
                <a:gd name="connsiteY2" fmla="*/ 552893 h 1573619"/>
                <a:gd name="connsiteX3" fmla="*/ 233916 w 6028660"/>
                <a:gd name="connsiteY3" fmla="*/ 510363 h 1573619"/>
                <a:gd name="connsiteX4" fmla="*/ 287079 w 6028660"/>
                <a:gd name="connsiteY4" fmla="*/ 467833 h 1573619"/>
                <a:gd name="connsiteX5" fmla="*/ 297712 w 6028660"/>
                <a:gd name="connsiteY5" fmla="*/ 499730 h 1573619"/>
                <a:gd name="connsiteX6" fmla="*/ 308344 w 6028660"/>
                <a:gd name="connsiteY6" fmla="*/ 574158 h 1573619"/>
                <a:gd name="connsiteX7" fmla="*/ 340242 w 6028660"/>
                <a:gd name="connsiteY7" fmla="*/ 606056 h 1573619"/>
                <a:gd name="connsiteX8" fmla="*/ 372140 w 6028660"/>
                <a:gd name="connsiteY8" fmla="*/ 648586 h 1573619"/>
                <a:gd name="connsiteX9" fmla="*/ 382772 w 6028660"/>
                <a:gd name="connsiteY9" fmla="*/ 691116 h 1573619"/>
                <a:gd name="connsiteX10" fmla="*/ 435935 w 6028660"/>
                <a:gd name="connsiteY10" fmla="*/ 776177 h 1573619"/>
                <a:gd name="connsiteX11" fmla="*/ 520995 w 6028660"/>
                <a:gd name="connsiteY11" fmla="*/ 786809 h 1573619"/>
                <a:gd name="connsiteX12" fmla="*/ 563526 w 6028660"/>
                <a:gd name="connsiteY12" fmla="*/ 871870 h 1573619"/>
                <a:gd name="connsiteX13" fmla="*/ 648586 w 6028660"/>
                <a:gd name="connsiteY13" fmla="*/ 946298 h 1573619"/>
                <a:gd name="connsiteX14" fmla="*/ 680484 w 6028660"/>
                <a:gd name="connsiteY14" fmla="*/ 967563 h 1573619"/>
                <a:gd name="connsiteX15" fmla="*/ 744279 w 6028660"/>
                <a:gd name="connsiteY15" fmla="*/ 1073888 h 1573619"/>
                <a:gd name="connsiteX16" fmla="*/ 765544 w 6028660"/>
                <a:gd name="connsiteY16" fmla="*/ 1105786 h 1573619"/>
                <a:gd name="connsiteX17" fmla="*/ 829340 w 6028660"/>
                <a:gd name="connsiteY17" fmla="*/ 1137684 h 1573619"/>
                <a:gd name="connsiteX18" fmla="*/ 861237 w 6028660"/>
                <a:gd name="connsiteY18" fmla="*/ 1169581 h 1573619"/>
                <a:gd name="connsiteX19" fmla="*/ 882502 w 6028660"/>
                <a:gd name="connsiteY19" fmla="*/ 1233377 h 1573619"/>
                <a:gd name="connsiteX20" fmla="*/ 925033 w 6028660"/>
                <a:gd name="connsiteY20" fmla="*/ 1307805 h 1573619"/>
                <a:gd name="connsiteX21" fmla="*/ 1031358 w 6028660"/>
                <a:gd name="connsiteY21" fmla="*/ 1350335 h 1573619"/>
                <a:gd name="connsiteX22" fmla="*/ 1063256 w 6028660"/>
                <a:gd name="connsiteY22" fmla="*/ 1371600 h 1573619"/>
                <a:gd name="connsiteX23" fmla="*/ 1116419 w 6028660"/>
                <a:gd name="connsiteY23" fmla="*/ 1520456 h 1573619"/>
                <a:gd name="connsiteX24" fmla="*/ 1180214 w 6028660"/>
                <a:gd name="connsiteY24" fmla="*/ 1541721 h 1573619"/>
                <a:gd name="connsiteX25" fmla="*/ 1201479 w 6028660"/>
                <a:gd name="connsiteY25" fmla="*/ 1573619 h 1573619"/>
                <a:gd name="connsiteX26" fmla="*/ 1360967 w 6028660"/>
                <a:gd name="connsiteY26" fmla="*/ 1541721 h 1573619"/>
                <a:gd name="connsiteX27" fmla="*/ 1446028 w 6028660"/>
                <a:gd name="connsiteY27" fmla="*/ 1414130 h 1573619"/>
                <a:gd name="connsiteX28" fmla="*/ 1456660 w 6028660"/>
                <a:gd name="connsiteY28" fmla="*/ 1382233 h 1573619"/>
                <a:gd name="connsiteX29" fmla="*/ 1520456 w 6028660"/>
                <a:gd name="connsiteY29" fmla="*/ 1339702 h 1573619"/>
                <a:gd name="connsiteX30" fmla="*/ 1541721 w 6028660"/>
                <a:gd name="connsiteY30" fmla="*/ 1307805 h 1573619"/>
                <a:gd name="connsiteX31" fmla="*/ 1552353 w 6028660"/>
                <a:gd name="connsiteY31" fmla="*/ 1275907 h 1573619"/>
                <a:gd name="connsiteX32" fmla="*/ 1573619 w 6028660"/>
                <a:gd name="connsiteY32" fmla="*/ 1254642 h 1573619"/>
                <a:gd name="connsiteX33" fmla="*/ 1616149 w 6028660"/>
                <a:gd name="connsiteY33" fmla="*/ 1297172 h 1573619"/>
                <a:gd name="connsiteX34" fmla="*/ 1733107 w 6028660"/>
                <a:gd name="connsiteY34" fmla="*/ 1350335 h 1573619"/>
                <a:gd name="connsiteX35" fmla="*/ 1796902 w 6028660"/>
                <a:gd name="connsiteY35" fmla="*/ 1392865 h 1573619"/>
                <a:gd name="connsiteX36" fmla="*/ 1828800 w 6028660"/>
                <a:gd name="connsiteY36" fmla="*/ 1414130 h 1573619"/>
                <a:gd name="connsiteX37" fmla="*/ 1839433 w 6028660"/>
                <a:gd name="connsiteY37" fmla="*/ 1446028 h 1573619"/>
                <a:gd name="connsiteX38" fmla="*/ 1881963 w 6028660"/>
                <a:gd name="connsiteY38" fmla="*/ 1435395 h 1573619"/>
                <a:gd name="connsiteX39" fmla="*/ 1998921 w 6028660"/>
                <a:gd name="connsiteY39" fmla="*/ 1360968 h 1573619"/>
                <a:gd name="connsiteX40" fmla="*/ 2030819 w 6028660"/>
                <a:gd name="connsiteY40" fmla="*/ 1329070 h 1573619"/>
                <a:gd name="connsiteX41" fmla="*/ 2083981 w 6028660"/>
                <a:gd name="connsiteY41" fmla="*/ 1318437 h 1573619"/>
                <a:gd name="connsiteX42" fmla="*/ 2115879 w 6028660"/>
                <a:gd name="connsiteY42" fmla="*/ 1307805 h 1573619"/>
                <a:gd name="connsiteX43" fmla="*/ 2147777 w 6028660"/>
                <a:gd name="connsiteY43" fmla="*/ 1286540 h 1573619"/>
                <a:gd name="connsiteX44" fmla="*/ 2190307 w 6028660"/>
                <a:gd name="connsiteY44" fmla="*/ 1190847 h 1573619"/>
                <a:gd name="connsiteX45" fmla="*/ 2232837 w 6028660"/>
                <a:gd name="connsiteY45" fmla="*/ 1180214 h 1573619"/>
                <a:gd name="connsiteX46" fmla="*/ 2264735 w 6028660"/>
                <a:gd name="connsiteY46" fmla="*/ 1169581 h 1573619"/>
                <a:gd name="connsiteX47" fmla="*/ 2360428 w 6028660"/>
                <a:gd name="connsiteY47" fmla="*/ 1180214 h 1573619"/>
                <a:gd name="connsiteX48" fmla="*/ 2402958 w 6028660"/>
                <a:gd name="connsiteY48" fmla="*/ 1297172 h 1573619"/>
                <a:gd name="connsiteX49" fmla="*/ 2541181 w 6028660"/>
                <a:gd name="connsiteY49" fmla="*/ 1371600 h 1573619"/>
                <a:gd name="connsiteX50" fmla="*/ 2562447 w 6028660"/>
                <a:gd name="connsiteY50" fmla="*/ 1392865 h 1573619"/>
                <a:gd name="connsiteX51" fmla="*/ 2626242 w 6028660"/>
                <a:gd name="connsiteY51" fmla="*/ 1414130 h 1573619"/>
                <a:gd name="connsiteX52" fmla="*/ 2690037 w 6028660"/>
                <a:gd name="connsiteY52" fmla="*/ 1403498 h 1573619"/>
                <a:gd name="connsiteX53" fmla="*/ 2775098 w 6028660"/>
                <a:gd name="connsiteY53" fmla="*/ 1307805 h 1573619"/>
                <a:gd name="connsiteX54" fmla="*/ 2817628 w 6028660"/>
                <a:gd name="connsiteY54" fmla="*/ 1275907 h 1573619"/>
                <a:gd name="connsiteX55" fmla="*/ 2881423 w 6028660"/>
                <a:gd name="connsiteY55" fmla="*/ 1212112 h 1573619"/>
                <a:gd name="connsiteX56" fmla="*/ 2934586 w 6028660"/>
                <a:gd name="connsiteY56" fmla="*/ 1127051 h 1573619"/>
                <a:gd name="connsiteX57" fmla="*/ 2955851 w 6028660"/>
                <a:gd name="connsiteY57" fmla="*/ 1095154 h 1573619"/>
                <a:gd name="connsiteX58" fmla="*/ 2987749 w 6028660"/>
                <a:gd name="connsiteY58" fmla="*/ 1063256 h 1573619"/>
                <a:gd name="connsiteX59" fmla="*/ 3030279 w 6028660"/>
                <a:gd name="connsiteY59" fmla="*/ 1010093 h 1573619"/>
                <a:gd name="connsiteX60" fmla="*/ 3072809 w 6028660"/>
                <a:gd name="connsiteY60" fmla="*/ 978195 h 1573619"/>
                <a:gd name="connsiteX61" fmla="*/ 3211033 w 6028660"/>
                <a:gd name="connsiteY61" fmla="*/ 765544 h 1573619"/>
                <a:gd name="connsiteX62" fmla="*/ 3274828 w 6028660"/>
                <a:gd name="connsiteY62" fmla="*/ 659219 h 1573619"/>
                <a:gd name="connsiteX63" fmla="*/ 3338623 w 6028660"/>
                <a:gd name="connsiteY63" fmla="*/ 510363 h 1573619"/>
                <a:gd name="connsiteX64" fmla="*/ 3359888 w 6028660"/>
                <a:gd name="connsiteY64" fmla="*/ 414670 h 1573619"/>
                <a:gd name="connsiteX65" fmla="*/ 3444949 w 6028660"/>
                <a:gd name="connsiteY65" fmla="*/ 350875 h 1573619"/>
                <a:gd name="connsiteX66" fmla="*/ 3530009 w 6028660"/>
                <a:gd name="connsiteY66" fmla="*/ 276447 h 1573619"/>
                <a:gd name="connsiteX67" fmla="*/ 3561907 w 6028660"/>
                <a:gd name="connsiteY67" fmla="*/ 265814 h 1573619"/>
                <a:gd name="connsiteX68" fmla="*/ 3646967 w 6028660"/>
                <a:gd name="connsiteY68" fmla="*/ 223284 h 1573619"/>
                <a:gd name="connsiteX69" fmla="*/ 3721395 w 6028660"/>
                <a:gd name="connsiteY69" fmla="*/ 148856 h 1573619"/>
                <a:gd name="connsiteX70" fmla="*/ 3753293 w 6028660"/>
                <a:gd name="connsiteY70" fmla="*/ 127591 h 1573619"/>
                <a:gd name="connsiteX71" fmla="*/ 3817088 w 6028660"/>
                <a:gd name="connsiteY71" fmla="*/ 85061 h 1573619"/>
                <a:gd name="connsiteX72" fmla="*/ 3902149 w 6028660"/>
                <a:gd name="connsiteY72" fmla="*/ 10633 h 1573619"/>
                <a:gd name="connsiteX73" fmla="*/ 3934047 w 6028660"/>
                <a:gd name="connsiteY73" fmla="*/ 0 h 1573619"/>
                <a:gd name="connsiteX74" fmla="*/ 3976577 w 6028660"/>
                <a:gd name="connsiteY74" fmla="*/ 10633 h 1573619"/>
                <a:gd name="connsiteX75" fmla="*/ 4008474 w 6028660"/>
                <a:gd name="connsiteY75" fmla="*/ 74428 h 1573619"/>
                <a:gd name="connsiteX76" fmla="*/ 3965944 w 6028660"/>
                <a:gd name="connsiteY76" fmla="*/ 138223 h 1573619"/>
                <a:gd name="connsiteX77" fmla="*/ 3976577 w 6028660"/>
                <a:gd name="connsiteY77" fmla="*/ 170121 h 1573619"/>
                <a:gd name="connsiteX78" fmla="*/ 3987209 w 6028660"/>
                <a:gd name="connsiteY78" fmla="*/ 223284 h 1573619"/>
                <a:gd name="connsiteX79" fmla="*/ 4051005 w 6028660"/>
                <a:gd name="connsiteY79" fmla="*/ 287079 h 1573619"/>
                <a:gd name="connsiteX80" fmla="*/ 4082902 w 6028660"/>
                <a:gd name="connsiteY80" fmla="*/ 297712 h 1573619"/>
                <a:gd name="connsiteX81" fmla="*/ 4114800 w 6028660"/>
                <a:gd name="connsiteY81" fmla="*/ 329609 h 1573619"/>
                <a:gd name="connsiteX82" fmla="*/ 4146698 w 6028660"/>
                <a:gd name="connsiteY82" fmla="*/ 340242 h 1573619"/>
                <a:gd name="connsiteX83" fmla="*/ 4167963 w 6028660"/>
                <a:gd name="connsiteY83" fmla="*/ 382772 h 1573619"/>
                <a:gd name="connsiteX84" fmla="*/ 4199860 w 6028660"/>
                <a:gd name="connsiteY84" fmla="*/ 414670 h 1573619"/>
                <a:gd name="connsiteX85" fmla="*/ 4231758 w 6028660"/>
                <a:gd name="connsiteY85" fmla="*/ 531628 h 1573619"/>
                <a:gd name="connsiteX86" fmla="*/ 4274288 w 6028660"/>
                <a:gd name="connsiteY86" fmla="*/ 606056 h 1573619"/>
                <a:gd name="connsiteX87" fmla="*/ 4316819 w 6028660"/>
                <a:gd name="connsiteY87" fmla="*/ 616688 h 1573619"/>
                <a:gd name="connsiteX88" fmla="*/ 4348716 w 6028660"/>
                <a:gd name="connsiteY88" fmla="*/ 637954 h 1573619"/>
                <a:gd name="connsiteX89" fmla="*/ 4380614 w 6028660"/>
                <a:gd name="connsiteY89" fmla="*/ 648586 h 1573619"/>
                <a:gd name="connsiteX90" fmla="*/ 4391247 w 6028660"/>
                <a:gd name="connsiteY90" fmla="*/ 680484 h 1573619"/>
                <a:gd name="connsiteX91" fmla="*/ 4412512 w 6028660"/>
                <a:gd name="connsiteY91" fmla="*/ 712381 h 1573619"/>
                <a:gd name="connsiteX92" fmla="*/ 4423144 w 6028660"/>
                <a:gd name="connsiteY92" fmla="*/ 882502 h 1573619"/>
                <a:gd name="connsiteX93" fmla="*/ 4444409 w 6028660"/>
                <a:gd name="connsiteY93" fmla="*/ 914400 h 1573619"/>
                <a:gd name="connsiteX94" fmla="*/ 4508205 w 6028660"/>
                <a:gd name="connsiteY94" fmla="*/ 978195 h 1573619"/>
                <a:gd name="connsiteX95" fmla="*/ 4572000 w 6028660"/>
                <a:gd name="connsiteY95" fmla="*/ 1052623 h 1573619"/>
                <a:gd name="connsiteX96" fmla="*/ 4593265 w 6028660"/>
                <a:gd name="connsiteY96" fmla="*/ 1137684 h 1573619"/>
                <a:gd name="connsiteX97" fmla="*/ 4603898 w 6028660"/>
                <a:gd name="connsiteY97" fmla="*/ 1180214 h 1573619"/>
                <a:gd name="connsiteX98" fmla="*/ 4667693 w 6028660"/>
                <a:gd name="connsiteY98" fmla="*/ 1233377 h 1573619"/>
                <a:gd name="connsiteX99" fmla="*/ 4699591 w 6028660"/>
                <a:gd name="connsiteY99" fmla="*/ 1244009 h 1573619"/>
                <a:gd name="connsiteX100" fmla="*/ 4742121 w 6028660"/>
                <a:gd name="connsiteY100" fmla="*/ 1265275 h 1573619"/>
                <a:gd name="connsiteX101" fmla="*/ 4827181 w 6028660"/>
                <a:gd name="connsiteY101" fmla="*/ 1307805 h 1573619"/>
                <a:gd name="connsiteX102" fmla="*/ 4869712 w 6028660"/>
                <a:gd name="connsiteY102" fmla="*/ 1360968 h 1573619"/>
                <a:gd name="connsiteX103" fmla="*/ 4880344 w 6028660"/>
                <a:gd name="connsiteY103" fmla="*/ 1392865 h 1573619"/>
                <a:gd name="connsiteX104" fmla="*/ 4944140 w 6028660"/>
                <a:gd name="connsiteY104" fmla="*/ 1414130 h 1573619"/>
                <a:gd name="connsiteX105" fmla="*/ 4976037 w 6028660"/>
                <a:gd name="connsiteY105" fmla="*/ 1435395 h 1573619"/>
                <a:gd name="connsiteX106" fmla="*/ 5039833 w 6028660"/>
                <a:gd name="connsiteY106" fmla="*/ 1382233 h 1573619"/>
                <a:gd name="connsiteX107" fmla="*/ 5061098 w 6028660"/>
                <a:gd name="connsiteY107" fmla="*/ 1339702 h 1573619"/>
                <a:gd name="connsiteX108" fmla="*/ 5124893 w 6028660"/>
                <a:gd name="connsiteY108" fmla="*/ 1297172 h 1573619"/>
                <a:gd name="connsiteX109" fmla="*/ 5188688 w 6028660"/>
                <a:gd name="connsiteY109" fmla="*/ 1265275 h 1573619"/>
                <a:gd name="connsiteX110" fmla="*/ 5209953 w 6028660"/>
                <a:gd name="connsiteY110" fmla="*/ 1244009 h 1573619"/>
                <a:gd name="connsiteX111" fmla="*/ 5273749 w 6028660"/>
                <a:gd name="connsiteY111" fmla="*/ 1201479 h 1573619"/>
                <a:gd name="connsiteX112" fmla="*/ 5316279 w 6028660"/>
                <a:gd name="connsiteY112" fmla="*/ 1137684 h 1573619"/>
                <a:gd name="connsiteX113" fmla="*/ 5348177 w 6028660"/>
                <a:gd name="connsiteY113" fmla="*/ 1095154 h 1573619"/>
                <a:gd name="connsiteX114" fmla="*/ 5411972 w 6028660"/>
                <a:gd name="connsiteY114" fmla="*/ 1073888 h 1573619"/>
                <a:gd name="connsiteX115" fmla="*/ 5497033 w 6028660"/>
                <a:gd name="connsiteY115" fmla="*/ 1116419 h 1573619"/>
                <a:gd name="connsiteX116" fmla="*/ 5550195 w 6028660"/>
                <a:gd name="connsiteY116" fmla="*/ 1222744 h 1573619"/>
                <a:gd name="connsiteX117" fmla="*/ 5592726 w 6028660"/>
                <a:gd name="connsiteY117" fmla="*/ 1233377 h 1573619"/>
                <a:gd name="connsiteX118" fmla="*/ 5656521 w 6028660"/>
                <a:gd name="connsiteY118" fmla="*/ 1254642 h 1573619"/>
                <a:gd name="connsiteX119" fmla="*/ 5667153 w 6028660"/>
                <a:gd name="connsiteY119" fmla="*/ 1286540 h 1573619"/>
                <a:gd name="connsiteX120" fmla="*/ 5667153 w 6028660"/>
                <a:gd name="connsiteY120" fmla="*/ 1360968 h 1573619"/>
                <a:gd name="connsiteX121" fmla="*/ 5688419 w 6028660"/>
                <a:gd name="connsiteY121" fmla="*/ 1382233 h 1573619"/>
                <a:gd name="connsiteX122" fmla="*/ 5911702 w 6028660"/>
                <a:gd name="connsiteY122" fmla="*/ 1403498 h 1573619"/>
                <a:gd name="connsiteX123" fmla="*/ 5964865 w 6028660"/>
                <a:gd name="connsiteY123" fmla="*/ 1414130 h 1573619"/>
                <a:gd name="connsiteX124" fmla="*/ 6028660 w 6028660"/>
                <a:gd name="connsiteY124" fmla="*/ 1435395 h 1573619"/>
                <a:gd name="connsiteX0" fmla="*/ 0 w 5932967"/>
                <a:gd name="connsiteY0" fmla="*/ 584791 h 1573619"/>
                <a:gd name="connsiteX1" fmla="*/ 63795 w 5932967"/>
                <a:gd name="connsiteY1" fmla="*/ 552893 h 1573619"/>
                <a:gd name="connsiteX2" fmla="*/ 138223 w 5932967"/>
                <a:gd name="connsiteY2" fmla="*/ 510363 h 1573619"/>
                <a:gd name="connsiteX3" fmla="*/ 191386 w 5932967"/>
                <a:gd name="connsiteY3" fmla="*/ 467833 h 1573619"/>
                <a:gd name="connsiteX4" fmla="*/ 202019 w 5932967"/>
                <a:gd name="connsiteY4" fmla="*/ 499730 h 1573619"/>
                <a:gd name="connsiteX5" fmla="*/ 212651 w 5932967"/>
                <a:gd name="connsiteY5" fmla="*/ 574158 h 1573619"/>
                <a:gd name="connsiteX6" fmla="*/ 244549 w 5932967"/>
                <a:gd name="connsiteY6" fmla="*/ 606056 h 1573619"/>
                <a:gd name="connsiteX7" fmla="*/ 276447 w 5932967"/>
                <a:gd name="connsiteY7" fmla="*/ 648586 h 1573619"/>
                <a:gd name="connsiteX8" fmla="*/ 287079 w 5932967"/>
                <a:gd name="connsiteY8" fmla="*/ 691116 h 1573619"/>
                <a:gd name="connsiteX9" fmla="*/ 340242 w 5932967"/>
                <a:gd name="connsiteY9" fmla="*/ 776177 h 1573619"/>
                <a:gd name="connsiteX10" fmla="*/ 425302 w 5932967"/>
                <a:gd name="connsiteY10" fmla="*/ 786809 h 1573619"/>
                <a:gd name="connsiteX11" fmla="*/ 467833 w 5932967"/>
                <a:gd name="connsiteY11" fmla="*/ 871870 h 1573619"/>
                <a:gd name="connsiteX12" fmla="*/ 552893 w 5932967"/>
                <a:gd name="connsiteY12" fmla="*/ 946298 h 1573619"/>
                <a:gd name="connsiteX13" fmla="*/ 584791 w 5932967"/>
                <a:gd name="connsiteY13" fmla="*/ 967563 h 1573619"/>
                <a:gd name="connsiteX14" fmla="*/ 648586 w 5932967"/>
                <a:gd name="connsiteY14" fmla="*/ 1073888 h 1573619"/>
                <a:gd name="connsiteX15" fmla="*/ 669851 w 5932967"/>
                <a:gd name="connsiteY15" fmla="*/ 1105786 h 1573619"/>
                <a:gd name="connsiteX16" fmla="*/ 733647 w 5932967"/>
                <a:gd name="connsiteY16" fmla="*/ 1137684 h 1573619"/>
                <a:gd name="connsiteX17" fmla="*/ 765544 w 5932967"/>
                <a:gd name="connsiteY17" fmla="*/ 1169581 h 1573619"/>
                <a:gd name="connsiteX18" fmla="*/ 786809 w 5932967"/>
                <a:gd name="connsiteY18" fmla="*/ 1233377 h 1573619"/>
                <a:gd name="connsiteX19" fmla="*/ 829340 w 5932967"/>
                <a:gd name="connsiteY19" fmla="*/ 1307805 h 1573619"/>
                <a:gd name="connsiteX20" fmla="*/ 935665 w 5932967"/>
                <a:gd name="connsiteY20" fmla="*/ 1350335 h 1573619"/>
                <a:gd name="connsiteX21" fmla="*/ 967563 w 5932967"/>
                <a:gd name="connsiteY21" fmla="*/ 1371600 h 1573619"/>
                <a:gd name="connsiteX22" fmla="*/ 1020726 w 5932967"/>
                <a:gd name="connsiteY22" fmla="*/ 1520456 h 1573619"/>
                <a:gd name="connsiteX23" fmla="*/ 1084521 w 5932967"/>
                <a:gd name="connsiteY23" fmla="*/ 1541721 h 1573619"/>
                <a:gd name="connsiteX24" fmla="*/ 1105786 w 5932967"/>
                <a:gd name="connsiteY24" fmla="*/ 1573619 h 1573619"/>
                <a:gd name="connsiteX25" fmla="*/ 1265274 w 5932967"/>
                <a:gd name="connsiteY25" fmla="*/ 1541721 h 1573619"/>
                <a:gd name="connsiteX26" fmla="*/ 1350335 w 5932967"/>
                <a:gd name="connsiteY26" fmla="*/ 1414130 h 1573619"/>
                <a:gd name="connsiteX27" fmla="*/ 1360967 w 5932967"/>
                <a:gd name="connsiteY27" fmla="*/ 1382233 h 1573619"/>
                <a:gd name="connsiteX28" fmla="*/ 1424763 w 5932967"/>
                <a:gd name="connsiteY28" fmla="*/ 1339702 h 1573619"/>
                <a:gd name="connsiteX29" fmla="*/ 1446028 w 5932967"/>
                <a:gd name="connsiteY29" fmla="*/ 1307805 h 1573619"/>
                <a:gd name="connsiteX30" fmla="*/ 1456660 w 5932967"/>
                <a:gd name="connsiteY30" fmla="*/ 1275907 h 1573619"/>
                <a:gd name="connsiteX31" fmla="*/ 1477926 w 5932967"/>
                <a:gd name="connsiteY31" fmla="*/ 1254642 h 1573619"/>
                <a:gd name="connsiteX32" fmla="*/ 1520456 w 5932967"/>
                <a:gd name="connsiteY32" fmla="*/ 1297172 h 1573619"/>
                <a:gd name="connsiteX33" fmla="*/ 1637414 w 5932967"/>
                <a:gd name="connsiteY33" fmla="*/ 1350335 h 1573619"/>
                <a:gd name="connsiteX34" fmla="*/ 1701209 w 5932967"/>
                <a:gd name="connsiteY34" fmla="*/ 1392865 h 1573619"/>
                <a:gd name="connsiteX35" fmla="*/ 1733107 w 5932967"/>
                <a:gd name="connsiteY35" fmla="*/ 1414130 h 1573619"/>
                <a:gd name="connsiteX36" fmla="*/ 1743740 w 5932967"/>
                <a:gd name="connsiteY36" fmla="*/ 1446028 h 1573619"/>
                <a:gd name="connsiteX37" fmla="*/ 1786270 w 5932967"/>
                <a:gd name="connsiteY37" fmla="*/ 1435395 h 1573619"/>
                <a:gd name="connsiteX38" fmla="*/ 1903228 w 5932967"/>
                <a:gd name="connsiteY38" fmla="*/ 1360968 h 1573619"/>
                <a:gd name="connsiteX39" fmla="*/ 1935126 w 5932967"/>
                <a:gd name="connsiteY39" fmla="*/ 1329070 h 1573619"/>
                <a:gd name="connsiteX40" fmla="*/ 1988288 w 5932967"/>
                <a:gd name="connsiteY40" fmla="*/ 1318437 h 1573619"/>
                <a:gd name="connsiteX41" fmla="*/ 2020186 w 5932967"/>
                <a:gd name="connsiteY41" fmla="*/ 1307805 h 1573619"/>
                <a:gd name="connsiteX42" fmla="*/ 2052084 w 5932967"/>
                <a:gd name="connsiteY42" fmla="*/ 1286540 h 1573619"/>
                <a:gd name="connsiteX43" fmla="*/ 2094614 w 5932967"/>
                <a:gd name="connsiteY43" fmla="*/ 1190847 h 1573619"/>
                <a:gd name="connsiteX44" fmla="*/ 2137144 w 5932967"/>
                <a:gd name="connsiteY44" fmla="*/ 1180214 h 1573619"/>
                <a:gd name="connsiteX45" fmla="*/ 2169042 w 5932967"/>
                <a:gd name="connsiteY45" fmla="*/ 1169581 h 1573619"/>
                <a:gd name="connsiteX46" fmla="*/ 2264735 w 5932967"/>
                <a:gd name="connsiteY46" fmla="*/ 1180214 h 1573619"/>
                <a:gd name="connsiteX47" fmla="*/ 2307265 w 5932967"/>
                <a:gd name="connsiteY47" fmla="*/ 1297172 h 1573619"/>
                <a:gd name="connsiteX48" fmla="*/ 2445488 w 5932967"/>
                <a:gd name="connsiteY48" fmla="*/ 1371600 h 1573619"/>
                <a:gd name="connsiteX49" fmla="*/ 2466754 w 5932967"/>
                <a:gd name="connsiteY49" fmla="*/ 1392865 h 1573619"/>
                <a:gd name="connsiteX50" fmla="*/ 2530549 w 5932967"/>
                <a:gd name="connsiteY50" fmla="*/ 1414130 h 1573619"/>
                <a:gd name="connsiteX51" fmla="*/ 2594344 w 5932967"/>
                <a:gd name="connsiteY51" fmla="*/ 1403498 h 1573619"/>
                <a:gd name="connsiteX52" fmla="*/ 2679405 w 5932967"/>
                <a:gd name="connsiteY52" fmla="*/ 1307805 h 1573619"/>
                <a:gd name="connsiteX53" fmla="*/ 2721935 w 5932967"/>
                <a:gd name="connsiteY53" fmla="*/ 1275907 h 1573619"/>
                <a:gd name="connsiteX54" fmla="*/ 2785730 w 5932967"/>
                <a:gd name="connsiteY54" fmla="*/ 1212112 h 1573619"/>
                <a:gd name="connsiteX55" fmla="*/ 2838893 w 5932967"/>
                <a:gd name="connsiteY55" fmla="*/ 1127051 h 1573619"/>
                <a:gd name="connsiteX56" fmla="*/ 2860158 w 5932967"/>
                <a:gd name="connsiteY56" fmla="*/ 1095154 h 1573619"/>
                <a:gd name="connsiteX57" fmla="*/ 2892056 w 5932967"/>
                <a:gd name="connsiteY57" fmla="*/ 1063256 h 1573619"/>
                <a:gd name="connsiteX58" fmla="*/ 2934586 w 5932967"/>
                <a:gd name="connsiteY58" fmla="*/ 1010093 h 1573619"/>
                <a:gd name="connsiteX59" fmla="*/ 2977116 w 5932967"/>
                <a:gd name="connsiteY59" fmla="*/ 978195 h 1573619"/>
                <a:gd name="connsiteX60" fmla="*/ 3115340 w 5932967"/>
                <a:gd name="connsiteY60" fmla="*/ 765544 h 1573619"/>
                <a:gd name="connsiteX61" fmla="*/ 3179135 w 5932967"/>
                <a:gd name="connsiteY61" fmla="*/ 659219 h 1573619"/>
                <a:gd name="connsiteX62" fmla="*/ 3242930 w 5932967"/>
                <a:gd name="connsiteY62" fmla="*/ 510363 h 1573619"/>
                <a:gd name="connsiteX63" fmla="*/ 3264195 w 5932967"/>
                <a:gd name="connsiteY63" fmla="*/ 414670 h 1573619"/>
                <a:gd name="connsiteX64" fmla="*/ 3349256 w 5932967"/>
                <a:gd name="connsiteY64" fmla="*/ 350875 h 1573619"/>
                <a:gd name="connsiteX65" fmla="*/ 3434316 w 5932967"/>
                <a:gd name="connsiteY65" fmla="*/ 276447 h 1573619"/>
                <a:gd name="connsiteX66" fmla="*/ 3466214 w 5932967"/>
                <a:gd name="connsiteY66" fmla="*/ 265814 h 1573619"/>
                <a:gd name="connsiteX67" fmla="*/ 3551274 w 5932967"/>
                <a:gd name="connsiteY67" fmla="*/ 223284 h 1573619"/>
                <a:gd name="connsiteX68" fmla="*/ 3625702 w 5932967"/>
                <a:gd name="connsiteY68" fmla="*/ 148856 h 1573619"/>
                <a:gd name="connsiteX69" fmla="*/ 3657600 w 5932967"/>
                <a:gd name="connsiteY69" fmla="*/ 127591 h 1573619"/>
                <a:gd name="connsiteX70" fmla="*/ 3721395 w 5932967"/>
                <a:gd name="connsiteY70" fmla="*/ 85061 h 1573619"/>
                <a:gd name="connsiteX71" fmla="*/ 3806456 w 5932967"/>
                <a:gd name="connsiteY71" fmla="*/ 10633 h 1573619"/>
                <a:gd name="connsiteX72" fmla="*/ 3838354 w 5932967"/>
                <a:gd name="connsiteY72" fmla="*/ 0 h 1573619"/>
                <a:gd name="connsiteX73" fmla="*/ 3880884 w 5932967"/>
                <a:gd name="connsiteY73" fmla="*/ 10633 h 1573619"/>
                <a:gd name="connsiteX74" fmla="*/ 3912781 w 5932967"/>
                <a:gd name="connsiteY74" fmla="*/ 74428 h 1573619"/>
                <a:gd name="connsiteX75" fmla="*/ 3870251 w 5932967"/>
                <a:gd name="connsiteY75" fmla="*/ 138223 h 1573619"/>
                <a:gd name="connsiteX76" fmla="*/ 3880884 w 5932967"/>
                <a:gd name="connsiteY76" fmla="*/ 170121 h 1573619"/>
                <a:gd name="connsiteX77" fmla="*/ 3891516 w 5932967"/>
                <a:gd name="connsiteY77" fmla="*/ 223284 h 1573619"/>
                <a:gd name="connsiteX78" fmla="*/ 3955312 w 5932967"/>
                <a:gd name="connsiteY78" fmla="*/ 287079 h 1573619"/>
                <a:gd name="connsiteX79" fmla="*/ 3987209 w 5932967"/>
                <a:gd name="connsiteY79" fmla="*/ 297712 h 1573619"/>
                <a:gd name="connsiteX80" fmla="*/ 4019107 w 5932967"/>
                <a:gd name="connsiteY80" fmla="*/ 329609 h 1573619"/>
                <a:gd name="connsiteX81" fmla="*/ 4051005 w 5932967"/>
                <a:gd name="connsiteY81" fmla="*/ 340242 h 1573619"/>
                <a:gd name="connsiteX82" fmla="*/ 4072270 w 5932967"/>
                <a:gd name="connsiteY82" fmla="*/ 382772 h 1573619"/>
                <a:gd name="connsiteX83" fmla="*/ 4104167 w 5932967"/>
                <a:gd name="connsiteY83" fmla="*/ 414670 h 1573619"/>
                <a:gd name="connsiteX84" fmla="*/ 4136065 w 5932967"/>
                <a:gd name="connsiteY84" fmla="*/ 531628 h 1573619"/>
                <a:gd name="connsiteX85" fmla="*/ 4178595 w 5932967"/>
                <a:gd name="connsiteY85" fmla="*/ 606056 h 1573619"/>
                <a:gd name="connsiteX86" fmla="*/ 4221126 w 5932967"/>
                <a:gd name="connsiteY86" fmla="*/ 616688 h 1573619"/>
                <a:gd name="connsiteX87" fmla="*/ 4253023 w 5932967"/>
                <a:gd name="connsiteY87" fmla="*/ 637954 h 1573619"/>
                <a:gd name="connsiteX88" fmla="*/ 4284921 w 5932967"/>
                <a:gd name="connsiteY88" fmla="*/ 648586 h 1573619"/>
                <a:gd name="connsiteX89" fmla="*/ 4295554 w 5932967"/>
                <a:gd name="connsiteY89" fmla="*/ 680484 h 1573619"/>
                <a:gd name="connsiteX90" fmla="*/ 4316819 w 5932967"/>
                <a:gd name="connsiteY90" fmla="*/ 712381 h 1573619"/>
                <a:gd name="connsiteX91" fmla="*/ 4327451 w 5932967"/>
                <a:gd name="connsiteY91" fmla="*/ 882502 h 1573619"/>
                <a:gd name="connsiteX92" fmla="*/ 4348716 w 5932967"/>
                <a:gd name="connsiteY92" fmla="*/ 914400 h 1573619"/>
                <a:gd name="connsiteX93" fmla="*/ 4412512 w 5932967"/>
                <a:gd name="connsiteY93" fmla="*/ 978195 h 1573619"/>
                <a:gd name="connsiteX94" fmla="*/ 4476307 w 5932967"/>
                <a:gd name="connsiteY94" fmla="*/ 1052623 h 1573619"/>
                <a:gd name="connsiteX95" fmla="*/ 4497572 w 5932967"/>
                <a:gd name="connsiteY95" fmla="*/ 1137684 h 1573619"/>
                <a:gd name="connsiteX96" fmla="*/ 4508205 w 5932967"/>
                <a:gd name="connsiteY96" fmla="*/ 1180214 h 1573619"/>
                <a:gd name="connsiteX97" fmla="*/ 4572000 w 5932967"/>
                <a:gd name="connsiteY97" fmla="*/ 1233377 h 1573619"/>
                <a:gd name="connsiteX98" fmla="*/ 4603898 w 5932967"/>
                <a:gd name="connsiteY98" fmla="*/ 1244009 h 1573619"/>
                <a:gd name="connsiteX99" fmla="*/ 4646428 w 5932967"/>
                <a:gd name="connsiteY99" fmla="*/ 1265275 h 1573619"/>
                <a:gd name="connsiteX100" fmla="*/ 4731488 w 5932967"/>
                <a:gd name="connsiteY100" fmla="*/ 1307805 h 1573619"/>
                <a:gd name="connsiteX101" fmla="*/ 4774019 w 5932967"/>
                <a:gd name="connsiteY101" fmla="*/ 1360968 h 1573619"/>
                <a:gd name="connsiteX102" fmla="*/ 4784651 w 5932967"/>
                <a:gd name="connsiteY102" fmla="*/ 1392865 h 1573619"/>
                <a:gd name="connsiteX103" fmla="*/ 4848447 w 5932967"/>
                <a:gd name="connsiteY103" fmla="*/ 1414130 h 1573619"/>
                <a:gd name="connsiteX104" fmla="*/ 4880344 w 5932967"/>
                <a:gd name="connsiteY104" fmla="*/ 1435395 h 1573619"/>
                <a:gd name="connsiteX105" fmla="*/ 4944140 w 5932967"/>
                <a:gd name="connsiteY105" fmla="*/ 1382233 h 1573619"/>
                <a:gd name="connsiteX106" fmla="*/ 4965405 w 5932967"/>
                <a:gd name="connsiteY106" fmla="*/ 1339702 h 1573619"/>
                <a:gd name="connsiteX107" fmla="*/ 5029200 w 5932967"/>
                <a:gd name="connsiteY107" fmla="*/ 1297172 h 1573619"/>
                <a:gd name="connsiteX108" fmla="*/ 5092995 w 5932967"/>
                <a:gd name="connsiteY108" fmla="*/ 1265275 h 1573619"/>
                <a:gd name="connsiteX109" fmla="*/ 5114260 w 5932967"/>
                <a:gd name="connsiteY109" fmla="*/ 1244009 h 1573619"/>
                <a:gd name="connsiteX110" fmla="*/ 5178056 w 5932967"/>
                <a:gd name="connsiteY110" fmla="*/ 1201479 h 1573619"/>
                <a:gd name="connsiteX111" fmla="*/ 5220586 w 5932967"/>
                <a:gd name="connsiteY111" fmla="*/ 1137684 h 1573619"/>
                <a:gd name="connsiteX112" fmla="*/ 5252484 w 5932967"/>
                <a:gd name="connsiteY112" fmla="*/ 1095154 h 1573619"/>
                <a:gd name="connsiteX113" fmla="*/ 5316279 w 5932967"/>
                <a:gd name="connsiteY113" fmla="*/ 1073888 h 1573619"/>
                <a:gd name="connsiteX114" fmla="*/ 5401340 w 5932967"/>
                <a:gd name="connsiteY114" fmla="*/ 1116419 h 1573619"/>
                <a:gd name="connsiteX115" fmla="*/ 5454502 w 5932967"/>
                <a:gd name="connsiteY115" fmla="*/ 1222744 h 1573619"/>
                <a:gd name="connsiteX116" fmla="*/ 5497033 w 5932967"/>
                <a:gd name="connsiteY116" fmla="*/ 1233377 h 1573619"/>
                <a:gd name="connsiteX117" fmla="*/ 5560828 w 5932967"/>
                <a:gd name="connsiteY117" fmla="*/ 1254642 h 1573619"/>
                <a:gd name="connsiteX118" fmla="*/ 5571460 w 5932967"/>
                <a:gd name="connsiteY118" fmla="*/ 1286540 h 1573619"/>
                <a:gd name="connsiteX119" fmla="*/ 5571460 w 5932967"/>
                <a:gd name="connsiteY119" fmla="*/ 1360968 h 1573619"/>
                <a:gd name="connsiteX120" fmla="*/ 5592726 w 5932967"/>
                <a:gd name="connsiteY120" fmla="*/ 1382233 h 1573619"/>
                <a:gd name="connsiteX121" fmla="*/ 5816009 w 5932967"/>
                <a:gd name="connsiteY121" fmla="*/ 1403498 h 1573619"/>
                <a:gd name="connsiteX122" fmla="*/ 5869172 w 5932967"/>
                <a:gd name="connsiteY122" fmla="*/ 1414130 h 1573619"/>
                <a:gd name="connsiteX123" fmla="*/ 5932967 w 5932967"/>
                <a:gd name="connsiteY123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02019 w 5932967"/>
                <a:gd name="connsiteY3" fmla="*/ 499730 h 1573619"/>
                <a:gd name="connsiteX4" fmla="*/ 212651 w 5932967"/>
                <a:gd name="connsiteY4" fmla="*/ 574158 h 1573619"/>
                <a:gd name="connsiteX5" fmla="*/ 244549 w 5932967"/>
                <a:gd name="connsiteY5" fmla="*/ 606056 h 1573619"/>
                <a:gd name="connsiteX6" fmla="*/ 276447 w 5932967"/>
                <a:gd name="connsiteY6" fmla="*/ 648586 h 1573619"/>
                <a:gd name="connsiteX7" fmla="*/ 287079 w 5932967"/>
                <a:gd name="connsiteY7" fmla="*/ 691116 h 1573619"/>
                <a:gd name="connsiteX8" fmla="*/ 340242 w 5932967"/>
                <a:gd name="connsiteY8" fmla="*/ 776177 h 1573619"/>
                <a:gd name="connsiteX9" fmla="*/ 425302 w 5932967"/>
                <a:gd name="connsiteY9" fmla="*/ 786809 h 1573619"/>
                <a:gd name="connsiteX10" fmla="*/ 467833 w 5932967"/>
                <a:gd name="connsiteY10" fmla="*/ 871870 h 1573619"/>
                <a:gd name="connsiteX11" fmla="*/ 552893 w 5932967"/>
                <a:gd name="connsiteY11" fmla="*/ 946298 h 1573619"/>
                <a:gd name="connsiteX12" fmla="*/ 584791 w 5932967"/>
                <a:gd name="connsiteY12" fmla="*/ 967563 h 1573619"/>
                <a:gd name="connsiteX13" fmla="*/ 648586 w 5932967"/>
                <a:gd name="connsiteY13" fmla="*/ 1073888 h 1573619"/>
                <a:gd name="connsiteX14" fmla="*/ 669851 w 5932967"/>
                <a:gd name="connsiteY14" fmla="*/ 1105786 h 1573619"/>
                <a:gd name="connsiteX15" fmla="*/ 733647 w 5932967"/>
                <a:gd name="connsiteY15" fmla="*/ 1137684 h 1573619"/>
                <a:gd name="connsiteX16" fmla="*/ 765544 w 5932967"/>
                <a:gd name="connsiteY16" fmla="*/ 1169581 h 1573619"/>
                <a:gd name="connsiteX17" fmla="*/ 786809 w 5932967"/>
                <a:gd name="connsiteY17" fmla="*/ 1233377 h 1573619"/>
                <a:gd name="connsiteX18" fmla="*/ 829340 w 5932967"/>
                <a:gd name="connsiteY18" fmla="*/ 1307805 h 1573619"/>
                <a:gd name="connsiteX19" fmla="*/ 935665 w 5932967"/>
                <a:gd name="connsiteY19" fmla="*/ 1350335 h 1573619"/>
                <a:gd name="connsiteX20" fmla="*/ 967563 w 5932967"/>
                <a:gd name="connsiteY20" fmla="*/ 1371600 h 1573619"/>
                <a:gd name="connsiteX21" fmla="*/ 1020726 w 5932967"/>
                <a:gd name="connsiteY21" fmla="*/ 1520456 h 1573619"/>
                <a:gd name="connsiteX22" fmla="*/ 1084521 w 5932967"/>
                <a:gd name="connsiteY22" fmla="*/ 1541721 h 1573619"/>
                <a:gd name="connsiteX23" fmla="*/ 1105786 w 5932967"/>
                <a:gd name="connsiteY23" fmla="*/ 1573619 h 1573619"/>
                <a:gd name="connsiteX24" fmla="*/ 1265274 w 5932967"/>
                <a:gd name="connsiteY24" fmla="*/ 1541721 h 1573619"/>
                <a:gd name="connsiteX25" fmla="*/ 1350335 w 5932967"/>
                <a:gd name="connsiteY25" fmla="*/ 1414130 h 1573619"/>
                <a:gd name="connsiteX26" fmla="*/ 1360967 w 5932967"/>
                <a:gd name="connsiteY26" fmla="*/ 1382233 h 1573619"/>
                <a:gd name="connsiteX27" fmla="*/ 1424763 w 5932967"/>
                <a:gd name="connsiteY27" fmla="*/ 1339702 h 1573619"/>
                <a:gd name="connsiteX28" fmla="*/ 1446028 w 5932967"/>
                <a:gd name="connsiteY28" fmla="*/ 1307805 h 1573619"/>
                <a:gd name="connsiteX29" fmla="*/ 1456660 w 5932967"/>
                <a:gd name="connsiteY29" fmla="*/ 1275907 h 1573619"/>
                <a:gd name="connsiteX30" fmla="*/ 1477926 w 5932967"/>
                <a:gd name="connsiteY30" fmla="*/ 1254642 h 1573619"/>
                <a:gd name="connsiteX31" fmla="*/ 1520456 w 5932967"/>
                <a:gd name="connsiteY31" fmla="*/ 1297172 h 1573619"/>
                <a:gd name="connsiteX32" fmla="*/ 1637414 w 5932967"/>
                <a:gd name="connsiteY32" fmla="*/ 1350335 h 1573619"/>
                <a:gd name="connsiteX33" fmla="*/ 1701209 w 5932967"/>
                <a:gd name="connsiteY33" fmla="*/ 1392865 h 1573619"/>
                <a:gd name="connsiteX34" fmla="*/ 1733107 w 5932967"/>
                <a:gd name="connsiteY34" fmla="*/ 1414130 h 1573619"/>
                <a:gd name="connsiteX35" fmla="*/ 1743740 w 5932967"/>
                <a:gd name="connsiteY35" fmla="*/ 1446028 h 1573619"/>
                <a:gd name="connsiteX36" fmla="*/ 1786270 w 5932967"/>
                <a:gd name="connsiteY36" fmla="*/ 1435395 h 1573619"/>
                <a:gd name="connsiteX37" fmla="*/ 1903228 w 5932967"/>
                <a:gd name="connsiteY37" fmla="*/ 1360968 h 1573619"/>
                <a:gd name="connsiteX38" fmla="*/ 1935126 w 5932967"/>
                <a:gd name="connsiteY38" fmla="*/ 1329070 h 1573619"/>
                <a:gd name="connsiteX39" fmla="*/ 1988288 w 5932967"/>
                <a:gd name="connsiteY39" fmla="*/ 1318437 h 1573619"/>
                <a:gd name="connsiteX40" fmla="*/ 2020186 w 5932967"/>
                <a:gd name="connsiteY40" fmla="*/ 1307805 h 1573619"/>
                <a:gd name="connsiteX41" fmla="*/ 2052084 w 5932967"/>
                <a:gd name="connsiteY41" fmla="*/ 1286540 h 1573619"/>
                <a:gd name="connsiteX42" fmla="*/ 2094614 w 5932967"/>
                <a:gd name="connsiteY42" fmla="*/ 1190847 h 1573619"/>
                <a:gd name="connsiteX43" fmla="*/ 2137144 w 5932967"/>
                <a:gd name="connsiteY43" fmla="*/ 1180214 h 1573619"/>
                <a:gd name="connsiteX44" fmla="*/ 2169042 w 5932967"/>
                <a:gd name="connsiteY44" fmla="*/ 1169581 h 1573619"/>
                <a:gd name="connsiteX45" fmla="*/ 2264735 w 5932967"/>
                <a:gd name="connsiteY45" fmla="*/ 1180214 h 1573619"/>
                <a:gd name="connsiteX46" fmla="*/ 2307265 w 5932967"/>
                <a:gd name="connsiteY46" fmla="*/ 1297172 h 1573619"/>
                <a:gd name="connsiteX47" fmla="*/ 2445488 w 5932967"/>
                <a:gd name="connsiteY47" fmla="*/ 1371600 h 1573619"/>
                <a:gd name="connsiteX48" fmla="*/ 2466754 w 5932967"/>
                <a:gd name="connsiteY48" fmla="*/ 1392865 h 1573619"/>
                <a:gd name="connsiteX49" fmla="*/ 2530549 w 5932967"/>
                <a:gd name="connsiteY49" fmla="*/ 1414130 h 1573619"/>
                <a:gd name="connsiteX50" fmla="*/ 2594344 w 5932967"/>
                <a:gd name="connsiteY50" fmla="*/ 1403498 h 1573619"/>
                <a:gd name="connsiteX51" fmla="*/ 2679405 w 5932967"/>
                <a:gd name="connsiteY51" fmla="*/ 1307805 h 1573619"/>
                <a:gd name="connsiteX52" fmla="*/ 2721935 w 5932967"/>
                <a:gd name="connsiteY52" fmla="*/ 1275907 h 1573619"/>
                <a:gd name="connsiteX53" fmla="*/ 2785730 w 5932967"/>
                <a:gd name="connsiteY53" fmla="*/ 1212112 h 1573619"/>
                <a:gd name="connsiteX54" fmla="*/ 2838893 w 5932967"/>
                <a:gd name="connsiteY54" fmla="*/ 1127051 h 1573619"/>
                <a:gd name="connsiteX55" fmla="*/ 2860158 w 5932967"/>
                <a:gd name="connsiteY55" fmla="*/ 1095154 h 1573619"/>
                <a:gd name="connsiteX56" fmla="*/ 2892056 w 5932967"/>
                <a:gd name="connsiteY56" fmla="*/ 1063256 h 1573619"/>
                <a:gd name="connsiteX57" fmla="*/ 2934586 w 5932967"/>
                <a:gd name="connsiteY57" fmla="*/ 1010093 h 1573619"/>
                <a:gd name="connsiteX58" fmla="*/ 2977116 w 5932967"/>
                <a:gd name="connsiteY58" fmla="*/ 978195 h 1573619"/>
                <a:gd name="connsiteX59" fmla="*/ 3115340 w 5932967"/>
                <a:gd name="connsiteY59" fmla="*/ 765544 h 1573619"/>
                <a:gd name="connsiteX60" fmla="*/ 3179135 w 5932967"/>
                <a:gd name="connsiteY60" fmla="*/ 659219 h 1573619"/>
                <a:gd name="connsiteX61" fmla="*/ 3242930 w 5932967"/>
                <a:gd name="connsiteY61" fmla="*/ 510363 h 1573619"/>
                <a:gd name="connsiteX62" fmla="*/ 3264195 w 5932967"/>
                <a:gd name="connsiteY62" fmla="*/ 414670 h 1573619"/>
                <a:gd name="connsiteX63" fmla="*/ 3349256 w 5932967"/>
                <a:gd name="connsiteY63" fmla="*/ 350875 h 1573619"/>
                <a:gd name="connsiteX64" fmla="*/ 3434316 w 5932967"/>
                <a:gd name="connsiteY64" fmla="*/ 276447 h 1573619"/>
                <a:gd name="connsiteX65" fmla="*/ 3466214 w 5932967"/>
                <a:gd name="connsiteY65" fmla="*/ 265814 h 1573619"/>
                <a:gd name="connsiteX66" fmla="*/ 3551274 w 5932967"/>
                <a:gd name="connsiteY66" fmla="*/ 223284 h 1573619"/>
                <a:gd name="connsiteX67" fmla="*/ 3625702 w 5932967"/>
                <a:gd name="connsiteY67" fmla="*/ 148856 h 1573619"/>
                <a:gd name="connsiteX68" fmla="*/ 3657600 w 5932967"/>
                <a:gd name="connsiteY68" fmla="*/ 127591 h 1573619"/>
                <a:gd name="connsiteX69" fmla="*/ 3721395 w 5932967"/>
                <a:gd name="connsiteY69" fmla="*/ 85061 h 1573619"/>
                <a:gd name="connsiteX70" fmla="*/ 3806456 w 5932967"/>
                <a:gd name="connsiteY70" fmla="*/ 10633 h 1573619"/>
                <a:gd name="connsiteX71" fmla="*/ 3838354 w 5932967"/>
                <a:gd name="connsiteY71" fmla="*/ 0 h 1573619"/>
                <a:gd name="connsiteX72" fmla="*/ 3880884 w 5932967"/>
                <a:gd name="connsiteY72" fmla="*/ 10633 h 1573619"/>
                <a:gd name="connsiteX73" fmla="*/ 3912781 w 5932967"/>
                <a:gd name="connsiteY73" fmla="*/ 74428 h 1573619"/>
                <a:gd name="connsiteX74" fmla="*/ 3870251 w 5932967"/>
                <a:gd name="connsiteY74" fmla="*/ 138223 h 1573619"/>
                <a:gd name="connsiteX75" fmla="*/ 3880884 w 5932967"/>
                <a:gd name="connsiteY75" fmla="*/ 170121 h 1573619"/>
                <a:gd name="connsiteX76" fmla="*/ 3891516 w 5932967"/>
                <a:gd name="connsiteY76" fmla="*/ 223284 h 1573619"/>
                <a:gd name="connsiteX77" fmla="*/ 3955312 w 5932967"/>
                <a:gd name="connsiteY77" fmla="*/ 287079 h 1573619"/>
                <a:gd name="connsiteX78" fmla="*/ 3987209 w 5932967"/>
                <a:gd name="connsiteY78" fmla="*/ 297712 h 1573619"/>
                <a:gd name="connsiteX79" fmla="*/ 4019107 w 5932967"/>
                <a:gd name="connsiteY79" fmla="*/ 329609 h 1573619"/>
                <a:gd name="connsiteX80" fmla="*/ 4051005 w 5932967"/>
                <a:gd name="connsiteY80" fmla="*/ 340242 h 1573619"/>
                <a:gd name="connsiteX81" fmla="*/ 4072270 w 5932967"/>
                <a:gd name="connsiteY81" fmla="*/ 382772 h 1573619"/>
                <a:gd name="connsiteX82" fmla="*/ 4104167 w 5932967"/>
                <a:gd name="connsiteY82" fmla="*/ 414670 h 1573619"/>
                <a:gd name="connsiteX83" fmla="*/ 4136065 w 5932967"/>
                <a:gd name="connsiteY83" fmla="*/ 531628 h 1573619"/>
                <a:gd name="connsiteX84" fmla="*/ 4178595 w 5932967"/>
                <a:gd name="connsiteY84" fmla="*/ 606056 h 1573619"/>
                <a:gd name="connsiteX85" fmla="*/ 4221126 w 5932967"/>
                <a:gd name="connsiteY85" fmla="*/ 616688 h 1573619"/>
                <a:gd name="connsiteX86" fmla="*/ 4253023 w 5932967"/>
                <a:gd name="connsiteY86" fmla="*/ 637954 h 1573619"/>
                <a:gd name="connsiteX87" fmla="*/ 4284921 w 5932967"/>
                <a:gd name="connsiteY87" fmla="*/ 648586 h 1573619"/>
                <a:gd name="connsiteX88" fmla="*/ 4295554 w 5932967"/>
                <a:gd name="connsiteY88" fmla="*/ 680484 h 1573619"/>
                <a:gd name="connsiteX89" fmla="*/ 4316819 w 5932967"/>
                <a:gd name="connsiteY89" fmla="*/ 712381 h 1573619"/>
                <a:gd name="connsiteX90" fmla="*/ 4327451 w 5932967"/>
                <a:gd name="connsiteY90" fmla="*/ 882502 h 1573619"/>
                <a:gd name="connsiteX91" fmla="*/ 4348716 w 5932967"/>
                <a:gd name="connsiteY91" fmla="*/ 914400 h 1573619"/>
                <a:gd name="connsiteX92" fmla="*/ 4412512 w 5932967"/>
                <a:gd name="connsiteY92" fmla="*/ 978195 h 1573619"/>
                <a:gd name="connsiteX93" fmla="*/ 4476307 w 5932967"/>
                <a:gd name="connsiteY93" fmla="*/ 1052623 h 1573619"/>
                <a:gd name="connsiteX94" fmla="*/ 4497572 w 5932967"/>
                <a:gd name="connsiteY94" fmla="*/ 1137684 h 1573619"/>
                <a:gd name="connsiteX95" fmla="*/ 4508205 w 5932967"/>
                <a:gd name="connsiteY95" fmla="*/ 1180214 h 1573619"/>
                <a:gd name="connsiteX96" fmla="*/ 4572000 w 5932967"/>
                <a:gd name="connsiteY96" fmla="*/ 1233377 h 1573619"/>
                <a:gd name="connsiteX97" fmla="*/ 4603898 w 5932967"/>
                <a:gd name="connsiteY97" fmla="*/ 1244009 h 1573619"/>
                <a:gd name="connsiteX98" fmla="*/ 4646428 w 5932967"/>
                <a:gd name="connsiteY98" fmla="*/ 1265275 h 1573619"/>
                <a:gd name="connsiteX99" fmla="*/ 4731488 w 5932967"/>
                <a:gd name="connsiteY99" fmla="*/ 1307805 h 1573619"/>
                <a:gd name="connsiteX100" fmla="*/ 4774019 w 5932967"/>
                <a:gd name="connsiteY100" fmla="*/ 1360968 h 1573619"/>
                <a:gd name="connsiteX101" fmla="*/ 4784651 w 5932967"/>
                <a:gd name="connsiteY101" fmla="*/ 1392865 h 1573619"/>
                <a:gd name="connsiteX102" fmla="*/ 4848447 w 5932967"/>
                <a:gd name="connsiteY102" fmla="*/ 1414130 h 1573619"/>
                <a:gd name="connsiteX103" fmla="*/ 4880344 w 5932967"/>
                <a:gd name="connsiteY103" fmla="*/ 1435395 h 1573619"/>
                <a:gd name="connsiteX104" fmla="*/ 4944140 w 5932967"/>
                <a:gd name="connsiteY104" fmla="*/ 1382233 h 1573619"/>
                <a:gd name="connsiteX105" fmla="*/ 4965405 w 5932967"/>
                <a:gd name="connsiteY105" fmla="*/ 1339702 h 1573619"/>
                <a:gd name="connsiteX106" fmla="*/ 5029200 w 5932967"/>
                <a:gd name="connsiteY106" fmla="*/ 1297172 h 1573619"/>
                <a:gd name="connsiteX107" fmla="*/ 5092995 w 5932967"/>
                <a:gd name="connsiteY107" fmla="*/ 1265275 h 1573619"/>
                <a:gd name="connsiteX108" fmla="*/ 5114260 w 5932967"/>
                <a:gd name="connsiteY108" fmla="*/ 1244009 h 1573619"/>
                <a:gd name="connsiteX109" fmla="*/ 5178056 w 5932967"/>
                <a:gd name="connsiteY109" fmla="*/ 1201479 h 1573619"/>
                <a:gd name="connsiteX110" fmla="*/ 5220586 w 5932967"/>
                <a:gd name="connsiteY110" fmla="*/ 1137684 h 1573619"/>
                <a:gd name="connsiteX111" fmla="*/ 5252484 w 5932967"/>
                <a:gd name="connsiteY111" fmla="*/ 1095154 h 1573619"/>
                <a:gd name="connsiteX112" fmla="*/ 5316279 w 5932967"/>
                <a:gd name="connsiteY112" fmla="*/ 1073888 h 1573619"/>
                <a:gd name="connsiteX113" fmla="*/ 5401340 w 5932967"/>
                <a:gd name="connsiteY113" fmla="*/ 1116419 h 1573619"/>
                <a:gd name="connsiteX114" fmla="*/ 5454502 w 5932967"/>
                <a:gd name="connsiteY114" fmla="*/ 1222744 h 1573619"/>
                <a:gd name="connsiteX115" fmla="*/ 5497033 w 5932967"/>
                <a:gd name="connsiteY115" fmla="*/ 1233377 h 1573619"/>
                <a:gd name="connsiteX116" fmla="*/ 5560828 w 5932967"/>
                <a:gd name="connsiteY116" fmla="*/ 1254642 h 1573619"/>
                <a:gd name="connsiteX117" fmla="*/ 5571460 w 5932967"/>
                <a:gd name="connsiteY117" fmla="*/ 1286540 h 1573619"/>
                <a:gd name="connsiteX118" fmla="*/ 5571460 w 5932967"/>
                <a:gd name="connsiteY118" fmla="*/ 1360968 h 1573619"/>
                <a:gd name="connsiteX119" fmla="*/ 5592726 w 5932967"/>
                <a:gd name="connsiteY119" fmla="*/ 1382233 h 1573619"/>
                <a:gd name="connsiteX120" fmla="*/ 5816009 w 5932967"/>
                <a:gd name="connsiteY120" fmla="*/ 1403498 h 1573619"/>
                <a:gd name="connsiteX121" fmla="*/ 5869172 w 5932967"/>
                <a:gd name="connsiteY121" fmla="*/ 1414130 h 1573619"/>
                <a:gd name="connsiteX122" fmla="*/ 5932967 w 5932967"/>
                <a:gd name="connsiteY122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44549 w 5932967"/>
                <a:gd name="connsiteY4" fmla="*/ 606056 h 1573619"/>
                <a:gd name="connsiteX5" fmla="*/ 276447 w 5932967"/>
                <a:gd name="connsiteY5" fmla="*/ 648586 h 1573619"/>
                <a:gd name="connsiteX6" fmla="*/ 287079 w 5932967"/>
                <a:gd name="connsiteY6" fmla="*/ 691116 h 1573619"/>
                <a:gd name="connsiteX7" fmla="*/ 340242 w 5932967"/>
                <a:gd name="connsiteY7" fmla="*/ 776177 h 1573619"/>
                <a:gd name="connsiteX8" fmla="*/ 425302 w 5932967"/>
                <a:gd name="connsiteY8" fmla="*/ 786809 h 1573619"/>
                <a:gd name="connsiteX9" fmla="*/ 467833 w 5932967"/>
                <a:gd name="connsiteY9" fmla="*/ 871870 h 1573619"/>
                <a:gd name="connsiteX10" fmla="*/ 552893 w 5932967"/>
                <a:gd name="connsiteY10" fmla="*/ 946298 h 1573619"/>
                <a:gd name="connsiteX11" fmla="*/ 584791 w 5932967"/>
                <a:gd name="connsiteY11" fmla="*/ 967563 h 1573619"/>
                <a:gd name="connsiteX12" fmla="*/ 648586 w 5932967"/>
                <a:gd name="connsiteY12" fmla="*/ 1073888 h 1573619"/>
                <a:gd name="connsiteX13" fmla="*/ 669851 w 5932967"/>
                <a:gd name="connsiteY13" fmla="*/ 1105786 h 1573619"/>
                <a:gd name="connsiteX14" fmla="*/ 733647 w 5932967"/>
                <a:gd name="connsiteY14" fmla="*/ 1137684 h 1573619"/>
                <a:gd name="connsiteX15" fmla="*/ 765544 w 5932967"/>
                <a:gd name="connsiteY15" fmla="*/ 1169581 h 1573619"/>
                <a:gd name="connsiteX16" fmla="*/ 786809 w 5932967"/>
                <a:gd name="connsiteY16" fmla="*/ 1233377 h 1573619"/>
                <a:gd name="connsiteX17" fmla="*/ 829340 w 5932967"/>
                <a:gd name="connsiteY17" fmla="*/ 1307805 h 1573619"/>
                <a:gd name="connsiteX18" fmla="*/ 935665 w 5932967"/>
                <a:gd name="connsiteY18" fmla="*/ 1350335 h 1573619"/>
                <a:gd name="connsiteX19" fmla="*/ 967563 w 5932967"/>
                <a:gd name="connsiteY19" fmla="*/ 1371600 h 1573619"/>
                <a:gd name="connsiteX20" fmla="*/ 1020726 w 5932967"/>
                <a:gd name="connsiteY20" fmla="*/ 1520456 h 1573619"/>
                <a:gd name="connsiteX21" fmla="*/ 1084521 w 5932967"/>
                <a:gd name="connsiteY21" fmla="*/ 1541721 h 1573619"/>
                <a:gd name="connsiteX22" fmla="*/ 1105786 w 5932967"/>
                <a:gd name="connsiteY22" fmla="*/ 1573619 h 1573619"/>
                <a:gd name="connsiteX23" fmla="*/ 1265274 w 5932967"/>
                <a:gd name="connsiteY23" fmla="*/ 1541721 h 1573619"/>
                <a:gd name="connsiteX24" fmla="*/ 1350335 w 5932967"/>
                <a:gd name="connsiteY24" fmla="*/ 1414130 h 1573619"/>
                <a:gd name="connsiteX25" fmla="*/ 1360967 w 5932967"/>
                <a:gd name="connsiteY25" fmla="*/ 1382233 h 1573619"/>
                <a:gd name="connsiteX26" fmla="*/ 1424763 w 5932967"/>
                <a:gd name="connsiteY26" fmla="*/ 1339702 h 1573619"/>
                <a:gd name="connsiteX27" fmla="*/ 1446028 w 5932967"/>
                <a:gd name="connsiteY27" fmla="*/ 1307805 h 1573619"/>
                <a:gd name="connsiteX28" fmla="*/ 1456660 w 5932967"/>
                <a:gd name="connsiteY28" fmla="*/ 1275907 h 1573619"/>
                <a:gd name="connsiteX29" fmla="*/ 1477926 w 5932967"/>
                <a:gd name="connsiteY29" fmla="*/ 1254642 h 1573619"/>
                <a:gd name="connsiteX30" fmla="*/ 1520456 w 5932967"/>
                <a:gd name="connsiteY30" fmla="*/ 1297172 h 1573619"/>
                <a:gd name="connsiteX31" fmla="*/ 1637414 w 5932967"/>
                <a:gd name="connsiteY31" fmla="*/ 1350335 h 1573619"/>
                <a:gd name="connsiteX32" fmla="*/ 1701209 w 5932967"/>
                <a:gd name="connsiteY32" fmla="*/ 1392865 h 1573619"/>
                <a:gd name="connsiteX33" fmla="*/ 1733107 w 5932967"/>
                <a:gd name="connsiteY33" fmla="*/ 1414130 h 1573619"/>
                <a:gd name="connsiteX34" fmla="*/ 1743740 w 5932967"/>
                <a:gd name="connsiteY34" fmla="*/ 1446028 h 1573619"/>
                <a:gd name="connsiteX35" fmla="*/ 1786270 w 5932967"/>
                <a:gd name="connsiteY35" fmla="*/ 1435395 h 1573619"/>
                <a:gd name="connsiteX36" fmla="*/ 1903228 w 5932967"/>
                <a:gd name="connsiteY36" fmla="*/ 1360968 h 1573619"/>
                <a:gd name="connsiteX37" fmla="*/ 1935126 w 5932967"/>
                <a:gd name="connsiteY37" fmla="*/ 1329070 h 1573619"/>
                <a:gd name="connsiteX38" fmla="*/ 1988288 w 5932967"/>
                <a:gd name="connsiteY38" fmla="*/ 1318437 h 1573619"/>
                <a:gd name="connsiteX39" fmla="*/ 2020186 w 5932967"/>
                <a:gd name="connsiteY39" fmla="*/ 1307805 h 1573619"/>
                <a:gd name="connsiteX40" fmla="*/ 2052084 w 5932967"/>
                <a:gd name="connsiteY40" fmla="*/ 1286540 h 1573619"/>
                <a:gd name="connsiteX41" fmla="*/ 2094614 w 5932967"/>
                <a:gd name="connsiteY41" fmla="*/ 1190847 h 1573619"/>
                <a:gd name="connsiteX42" fmla="*/ 2137144 w 5932967"/>
                <a:gd name="connsiteY42" fmla="*/ 1180214 h 1573619"/>
                <a:gd name="connsiteX43" fmla="*/ 2169042 w 5932967"/>
                <a:gd name="connsiteY43" fmla="*/ 1169581 h 1573619"/>
                <a:gd name="connsiteX44" fmla="*/ 2264735 w 5932967"/>
                <a:gd name="connsiteY44" fmla="*/ 1180214 h 1573619"/>
                <a:gd name="connsiteX45" fmla="*/ 2307265 w 5932967"/>
                <a:gd name="connsiteY45" fmla="*/ 1297172 h 1573619"/>
                <a:gd name="connsiteX46" fmla="*/ 2445488 w 5932967"/>
                <a:gd name="connsiteY46" fmla="*/ 1371600 h 1573619"/>
                <a:gd name="connsiteX47" fmla="*/ 2466754 w 5932967"/>
                <a:gd name="connsiteY47" fmla="*/ 1392865 h 1573619"/>
                <a:gd name="connsiteX48" fmla="*/ 2530549 w 5932967"/>
                <a:gd name="connsiteY48" fmla="*/ 1414130 h 1573619"/>
                <a:gd name="connsiteX49" fmla="*/ 2594344 w 5932967"/>
                <a:gd name="connsiteY49" fmla="*/ 1403498 h 1573619"/>
                <a:gd name="connsiteX50" fmla="*/ 2679405 w 5932967"/>
                <a:gd name="connsiteY50" fmla="*/ 1307805 h 1573619"/>
                <a:gd name="connsiteX51" fmla="*/ 2721935 w 5932967"/>
                <a:gd name="connsiteY51" fmla="*/ 1275907 h 1573619"/>
                <a:gd name="connsiteX52" fmla="*/ 2785730 w 5932967"/>
                <a:gd name="connsiteY52" fmla="*/ 1212112 h 1573619"/>
                <a:gd name="connsiteX53" fmla="*/ 2838893 w 5932967"/>
                <a:gd name="connsiteY53" fmla="*/ 1127051 h 1573619"/>
                <a:gd name="connsiteX54" fmla="*/ 2860158 w 5932967"/>
                <a:gd name="connsiteY54" fmla="*/ 1095154 h 1573619"/>
                <a:gd name="connsiteX55" fmla="*/ 2892056 w 5932967"/>
                <a:gd name="connsiteY55" fmla="*/ 1063256 h 1573619"/>
                <a:gd name="connsiteX56" fmla="*/ 2934586 w 5932967"/>
                <a:gd name="connsiteY56" fmla="*/ 1010093 h 1573619"/>
                <a:gd name="connsiteX57" fmla="*/ 2977116 w 5932967"/>
                <a:gd name="connsiteY57" fmla="*/ 978195 h 1573619"/>
                <a:gd name="connsiteX58" fmla="*/ 3115340 w 5932967"/>
                <a:gd name="connsiteY58" fmla="*/ 765544 h 1573619"/>
                <a:gd name="connsiteX59" fmla="*/ 3179135 w 5932967"/>
                <a:gd name="connsiteY59" fmla="*/ 659219 h 1573619"/>
                <a:gd name="connsiteX60" fmla="*/ 3242930 w 5932967"/>
                <a:gd name="connsiteY60" fmla="*/ 510363 h 1573619"/>
                <a:gd name="connsiteX61" fmla="*/ 3264195 w 5932967"/>
                <a:gd name="connsiteY61" fmla="*/ 414670 h 1573619"/>
                <a:gd name="connsiteX62" fmla="*/ 3349256 w 5932967"/>
                <a:gd name="connsiteY62" fmla="*/ 350875 h 1573619"/>
                <a:gd name="connsiteX63" fmla="*/ 3434316 w 5932967"/>
                <a:gd name="connsiteY63" fmla="*/ 276447 h 1573619"/>
                <a:gd name="connsiteX64" fmla="*/ 3466214 w 5932967"/>
                <a:gd name="connsiteY64" fmla="*/ 265814 h 1573619"/>
                <a:gd name="connsiteX65" fmla="*/ 3551274 w 5932967"/>
                <a:gd name="connsiteY65" fmla="*/ 223284 h 1573619"/>
                <a:gd name="connsiteX66" fmla="*/ 3625702 w 5932967"/>
                <a:gd name="connsiteY66" fmla="*/ 148856 h 1573619"/>
                <a:gd name="connsiteX67" fmla="*/ 3657600 w 5932967"/>
                <a:gd name="connsiteY67" fmla="*/ 127591 h 1573619"/>
                <a:gd name="connsiteX68" fmla="*/ 3721395 w 5932967"/>
                <a:gd name="connsiteY68" fmla="*/ 85061 h 1573619"/>
                <a:gd name="connsiteX69" fmla="*/ 3806456 w 5932967"/>
                <a:gd name="connsiteY69" fmla="*/ 10633 h 1573619"/>
                <a:gd name="connsiteX70" fmla="*/ 3838354 w 5932967"/>
                <a:gd name="connsiteY70" fmla="*/ 0 h 1573619"/>
                <a:gd name="connsiteX71" fmla="*/ 3880884 w 5932967"/>
                <a:gd name="connsiteY71" fmla="*/ 10633 h 1573619"/>
                <a:gd name="connsiteX72" fmla="*/ 3912781 w 5932967"/>
                <a:gd name="connsiteY72" fmla="*/ 74428 h 1573619"/>
                <a:gd name="connsiteX73" fmla="*/ 3870251 w 5932967"/>
                <a:gd name="connsiteY73" fmla="*/ 138223 h 1573619"/>
                <a:gd name="connsiteX74" fmla="*/ 3880884 w 5932967"/>
                <a:gd name="connsiteY74" fmla="*/ 170121 h 1573619"/>
                <a:gd name="connsiteX75" fmla="*/ 3891516 w 5932967"/>
                <a:gd name="connsiteY75" fmla="*/ 223284 h 1573619"/>
                <a:gd name="connsiteX76" fmla="*/ 3955312 w 5932967"/>
                <a:gd name="connsiteY76" fmla="*/ 287079 h 1573619"/>
                <a:gd name="connsiteX77" fmla="*/ 3987209 w 5932967"/>
                <a:gd name="connsiteY77" fmla="*/ 297712 h 1573619"/>
                <a:gd name="connsiteX78" fmla="*/ 4019107 w 5932967"/>
                <a:gd name="connsiteY78" fmla="*/ 329609 h 1573619"/>
                <a:gd name="connsiteX79" fmla="*/ 4051005 w 5932967"/>
                <a:gd name="connsiteY79" fmla="*/ 340242 h 1573619"/>
                <a:gd name="connsiteX80" fmla="*/ 4072270 w 5932967"/>
                <a:gd name="connsiteY80" fmla="*/ 382772 h 1573619"/>
                <a:gd name="connsiteX81" fmla="*/ 4104167 w 5932967"/>
                <a:gd name="connsiteY81" fmla="*/ 414670 h 1573619"/>
                <a:gd name="connsiteX82" fmla="*/ 4136065 w 5932967"/>
                <a:gd name="connsiteY82" fmla="*/ 531628 h 1573619"/>
                <a:gd name="connsiteX83" fmla="*/ 4178595 w 5932967"/>
                <a:gd name="connsiteY83" fmla="*/ 606056 h 1573619"/>
                <a:gd name="connsiteX84" fmla="*/ 4221126 w 5932967"/>
                <a:gd name="connsiteY84" fmla="*/ 616688 h 1573619"/>
                <a:gd name="connsiteX85" fmla="*/ 4253023 w 5932967"/>
                <a:gd name="connsiteY85" fmla="*/ 637954 h 1573619"/>
                <a:gd name="connsiteX86" fmla="*/ 4284921 w 5932967"/>
                <a:gd name="connsiteY86" fmla="*/ 648586 h 1573619"/>
                <a:gd name="connsiteX87" fmla="*/ 4295554 w 5932967"/>
                <a:gd name="connsiteY87" fmla="*/ 680484 h 1573619"/>
                <a:gd name="connsiteX88" fmla="*/ 4316819 w 5932967"/>
                <a:gd name="connsiteY88" fmla="*/ 712381 h 1573619"/>
                <a:gd name="connsiteX89" fmla="*/ 4327451 w 5932967"/>
                <a:gd name="connsiteY89" fmla="*/ 882502 h 1573619"/>
                <a:gd name="connsiteX90" fmla="*/ 4348716 w 5932967"/>
                <a:gd name="connsiteY90" fmla="*/ 914400 h 1573619"/>
                <a:gd name="connsiteX91" fmla="*/ 4412512 w 5932967"/>
                <a:gd name="connsiteY91" fmla="*/ 978195 h 1573619"/>
                <a:gd name="connsiteX92" fmla="*/ 4476307 w 5932967"/>
                <a:gd name="connsiteY92" fmla="*/ 1052623 h 1573619"/>
                <a:gd name="connsiteX93" fmla="*/ 4497572 w 5932967"/>
                <a:gd name="connsiteY93" fmla="*/ 1137684 h 1573619"/>
                <a:gd name="connsiteX94" fmla="*/ 4508205 w 5932967"/>
                <a:gd name="connsiteY94" fmla="*/ 1180214 h 1573619"/>
                <a:gd name="connsiteX95" fmla="*/ 4572000 w 5932967"/>
                <a:gd name="connsiteY95" fmla="*/ 1233377 h 1573619"/>
                <a:gd name="connsiteX96" fmla="*/ 4603898 w 5932967"/>
                <a:gd name="connsiteY96" fmla="*/ 1244009 h 1573619"/>
                <a:gd name="connsiteX97" fmla="*/ 4646428 w 5932967"/>
                <a:gd name="connsiteY97" fmla="*/ 1265275 h 1573619"/>
                <a:gd name="connsiteX98" fmla="*/ 4731488 w 5932967"/>
                <a:gd name="connsiteY98" fmla="*/ 1307805 h 1573619"/>
                <a:gd name="connsiteX99" fmla="*/ 4774019 w 5932967"/>
                <a:gd name="connsiteY99" fmla="*/ 1360968 h 1573619"/>
                <a:gd name="connsiteX100" fmla="*/ 4784651 w 5932967"/>
                <a:gd name="connsiteY100" fmla="*/ 1392865 h 1573619"/>
                <a:gd name="connsiteX101" fmla="*/ 4848447 w 5932967"/>
                <a:gd name="connsiteY101" fmla="*/ 1414130 h 1573619"/>
                <a:gd name="connsiteX102" fmla="*/ 4880344 w 5932967"/>
                <a:gd name="connsiteY102" fmla="*/ 1435395 h 1573619"/>
                <a:gd name="connsiteX103" fmla="*/ 4944140 w 5932967"/>
                <a:gd name="connsiteY103" fmla="*/ 1382233 h 1573619"/>
                <a:gd name="connsiteX104" fmla="*/ 4965405 w 5932967"/>
                <a:gd name="connsiteY104" fmla="*/ 1339702 h 1573619"/>
                <a:gd name="connsiteX105" fmla="*/ 5029200 w 5932967"/>
                <a:gd name="connsiteY105" fmla="*/ 1297172 h 1573619"/>
                <a:gd name="connsiteX106" fmla="*/ 5092995 w 5932967"/>
                <a:gd name="connsiteY106" fmla="*/ 1265275 h 1573619"/>
                <a:gd name="connsiteX107" fmla="*/ 5114260 w 5932967"/>
                <a:gd name="connsiteY107" fmla="*/ 1244009 h 1573619"/>
                <a:gd name="connsiteX108" fmla="*/ 5178056 w 5932967"/>
                <a:gd name="connsiteY108" fmla="*/ 1201479 h 1573619"/>
                <a:gd name="connsiteX109" fmla="*/ 5220586 w 5932967"/>
                <a:gd name="connsiteY109" fmla="*/ 1137684 h 1573619"/>
                <a:gd name="connsiteX110" fmla="*/ 5252484 w 5932967"/>
                <a:gd name="connsiteY110" fmla="*/ 1095154 h 1573619"/>
                <a:gd name="connsiteX111" fmla="*/ 5316279 w 5932967"/>
                <a:gd name="connsiteY111" fmla="*/ 1073888 h 1573619"/>
                <a:gd name="connsiteX112" fmla="*/ 5401340 w 5932967"/>
                <a:gd name="connsiteY112" fmla="*/ 1116419 h 1573619"/>
                <a:gd name="connsiteX113" fmla="*/ 5454502 w 5932967"/>
                <a:gd name="connsiteY113" fmla="*/ 1222744 h 1573619"/>
                <a:gd name="connsiteX114" fmla="*/ 5497033 w 5932967"/>
                <a:gd name="connsiteY114" fmla="*/ 1233377 h 1573619"/>
                <a:gd name="connsiteX115" fmla="*/ 5560828 w 5932967"/>
                <a:gd name="connsiteY115" fmla="*/ 1254642 h 1573619"/>
                <a:gd name="connsiteX116" fmla="*/ 5571460 w 5932967"/>
                <a:gd name="connsiteY116" fmla="*/ 1286540 h 1573619"/>
                <a:gd name="connsiteX117" fmla="*/ 5571460 w 5932967"/>
                <a:gd name="connsiteY117" fmla="*/ 1360968 h 1573619"/>
                <a:gd name="connsiteX118" fmla="*/ 5592726 w 5932967"/>
                <a:gd name="connsiteY118" fmla="*/ 1382233 h 1573619"/>
                <a:gd name="connsiteX119" fmla="*/ 5816009 w 5932967"/>
                <a:gd name="connsiteY119" fmla="*/ 1403498 h 1573619"/>
                <a:gd name="connsiteX120" fmla="*/ 5869172 w 5932967"/>
                <a:gd name="connsiteY120" fmla="*/ 1414130 h 1573619"/>
                <a:gd name="connsiteX121" fmla="*/ 5932967 w 5932967"/>
                <a:gd name="connsiteY121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76447 w 5932967"/>
                <a:gd name="connsiteY4" fmla="*/ 648586 h 1573619"/>
                <a:gd name="connsiteX5" fmla="*/ 287079 w 5932967"/>
                <a:gd name="connsiteY5" fmla="*/ 691116 h 1573619"/>
                <a:gd name="connsiteX6" fmla="*/ 340242 w 5932967"/>
                <a:gd name="connsiteY6" fmla="*/ 776177 h 1573619"/>
                <a:gd name="connsiteX7" fmla="*/ 425302 w 5932967"/>
                <a:gd name="connsiteY7" fmla="*/ 786809 h 1573619"/>
                <a:gd name="connsiteX8" fmla="*/ 467833 w 5932967"/>
                <a:gd name="connsiteY8" fmla="*/ 871870 h 1573619"/>
                <a:gd name="connsiteX9" fmla="*/ 552893 w 5932967"/>
                <a:gd name="connsiteY9" fmla="*/ 946298 h 1573619"/>
                <a:gd name="connsiteX10" fmla="*/ 584791 w 5932967"/>
                <a:gd name="connsiteY10" fmla="*/ 967563 h 1573619"/>
                <a:gd name="connsiteX11" fmla="*/ 648586 w 5932967"/>
                <a:gd name="connsiteY11" fmla="*/ 1073888 h 1573619"/>
                <a:gd name="connsiteX12" fmla="*/ 669851 w 5932967"/>
                <a:gd name="connsiteY12" fmla="*/ 1105786 h 1573619"/>
                <a:gd name="connsiteX13" fmla="*/ 733647 w 5932967"/>
                <a:gd name="connsiteY13" fmla="*/ 1137684 h 1573619"/>
                <a:gd name="connsiteX14" fmla="*/ 765544 w 5932967"/>
                <a:gd name="connsiteY14" fmla="*/ 1169581 h 1573619"/>
                <a:gd name="connsiteX15" fmla="*/ 786809 w 5932967"/>
                <a:gd name="connsiteY15" fmla="*/ 1233377 h 1573619"/>
                <a:gd name="connsiteX16" fmla="*/ 829340 w 5932967"/>
                <a:gd name="connsiteY16" fmla="*/ 1307805 h 1573619"/>
                <a:gd name="connsiteX17" fmla="*/ 935665 w 5932967"/>
                <a:gd name="connsiteY17" fmla="*/ 1350335 h 1573619"/>
                <a:gd name="connsiteX18" fmla="*/ 967563 w 5932967"/>
                <a:gd name="connsiteY18" fmla="*/ 1371600 h 1573619"/>
                <a:gd name="connsiteX19" fmla="*/ 1020726 w 5932967"/>
                <a:gd name="connsiteY19" fmla="*/ 1520456 h 1573619"/>
                <a:gd name="connsiteX20" fmla="*/ 1084521 w 5932967"/>
                <a:gd name="connsiteY20" fmla="*/ 1541721 h 1573619"/>
                <a:gd name="connsiteX21" fmla="*/ 1105786 w 5932967"/>
                <a:gd name="connsiteY21" fmla="*/ 1573619 h 1573619"/>
                <a:gd name="connsiteX22" fmla="*/ 1265274 w 5932967"/>
                <a:gd name="connsiteY22" fmla="*/ 1541721 h 1573619"/>
                <a:gd name="connsiteX23" fmla="*/ 1350335 w 5932967"/>
                <a:gd name="connsiteY23" fmla="*/ 1414130 h 1573619"/>
                <a:gd name="connsiteX24" fmla="*/ 1360967 w 5932967"/>
                <a:gd name="connsiteY24" fmla="*/ 1382233 h 1573619"/>
                <a:gd name="connsiteX25" fmla="*/ 1424763 w 5932967"/>
                <a:gd name="connsiteY25" fmla="*/ 1339702 h 1573619"/>
                <a:gd name="connsiteX26" fmla="*/ 1446028 w 5932967"/>
                <a:gd name="connsiteY26" fmla="*/ 1307805 h 1573619"/>
                <a:gd name="connsiteX27" fmla="*/ 1456660 w 5932967"/>
                <a:gd name="connsiteY27" fmla="*/ 1275907 h 1573619"/>
                <a:gd name="connsiteX28" fmla="*/ 1477926 w 5932967"/>
                <a:gd name="connsiteY28" fmla="*/ 1254642 h 1573619"/>
                <a:gd name="connsiteX29" fmla="*/ 1520456 w 5932967"/>
                <a:gd name="connsiteY29" fmla="*/ 1297172 h 1573619"/>
                <a:gd name="connsiteX30" fmla="*/ 1637414 w 5932967"/>
                <a:gd name="connsiteY30" fmla="*/ 1350335 h 1573619"/>
                <a:gd name="connsiteX31" fmla="*/ 1701209 w 5932967"/>
                <a:gd name="connsiteY31" fmla="*/ 1392865 h 1573619"/>
                <a:gd name="connsiteX32" fmla="*/ 1733107 w 5932967"/>
                <a:gd name="connsiteY32" fmla="*/ 1414130 h 1573619"/>
                <a:gd name="connsiteX33" fmla="*/ 1743740 w 5932967"/>
                <a:gd name="connsiteY33" fmla="*/ 1446028 h 1573619"/>
                <a:gd name="connsiteX34" fmla="*/ 1786270 w 5932967"/>
                <a:gd name="connsiteY34" fmla="*/ 1435395 h 1573619"/>
                <a:gd name="connsiteX35" fmla="*/ 1903228 w 5932967"/>
                <a:gd name="connsiteY35" fmla="*/ 1360968 h 1573619"/>
                <a:gd name="connsiteX36" fmla="*/ 1935126 w 5932967"/>
                <a:gd name="connsiteY36" fmla="*/ 1329070 h 1573619"/>
                <a:gd name="connsiteX37" fmla="*/ 1988288 w 5932967"/>
                <a:gd name="connsiteY37" fmla="*/ 1318437 h 1573619"/>
                <a:gd name="connsiteX38" fmla="*/ 2020186 w 5932967"/>
                <a:gd name="connsiteY38" fmla="*/ 1307805 h 1573619"/>
                <a:gd name="connsiteX39" fmla="*/ 2052084 w 5932967"/>
                <a:gd name="connsiteY39" fmla="*/ 1286540 h 1573619"/>
                <a:gd name="connsiteX40" fmla="*/ 2094614 w 5932967"/>
                <a:gd name="connsiteY40" fmla="*/ 1190847 h 1573619"/>
                <a:gd name="connsiteX41" fmla="*/ 2137144 w 5932967"/>
                <a:gd name="connsiteY41" fmla="*/ 1180214 h 1573619"/>
                <a:gd name="connsiteX42" fmla="*/ 2169042 w 5932967"/>
                <a:gd name="connsiteY42" fmla="*/ 1169581 h 1573619"/>
                <a:gd name="connsiteX43" fmla="*/ 2264735 w 5932967"/>
                <a:gd name="connsiteY43" fmla="*/ 1180214 h 1573619"/>
                <a:gd name="connsiteX44" fmla="*/ 2307265 w 5932967"/>
                <a:gd name="connsiteY44" fmla="*/ 1297172 h 1573619"/>
                <a:gd name="connsiteX45" fmla="*/ 2445488 w 5932967"/>
                <a:gd name="connsiteY45" fmla="*/ 1371600 h 1573619"/>
                <a:gd name="connsiteX46" fmla="*/ 2466754 w 5932967"/>
                <a:gd name="connsiteY46" fmla="*/ 1392865 h 1573619"/>
                <a:gd name="connsiteX47" fmla="*/ 2530549 w 5932967"/>
                <a:gd name="connsiteY47" fmla="*/ 1414130 h 1573619"/>
                <a:gd name="connsiteX48" fmla="*/ 2594344 w 5932967"/>
                <a:gd name="connsiteY48" fmla="*/ 1403498 h 1573619"/>
                <a:gd name="connsiteX49" fmla="*/ 2679405 w 5932967"/>
                <a:gd name="connsiteY49" fmla="*/ 1307805 h 1573619"/>
                <a:gd name="connsiteX50" fmla="*/ 2721935 w 5932967"/>
                <a:gd name="connsiteY50" fmla="*/ 1275907 h 1573619"/>
                <a:gd name="connsiteX51" fmla="*/ 2785730 w 5932967"/>
                <a:gd name="connsiteY51" fmla="*/ 1212112 h 1573619"/>
                <a:gd name="connsiteX52" fmla="*/ 2838893 w 5932967"/>
                <a:gd name="connsiteY52" fmla="*/ 1127051 h 1573619"/>
                <a:gd name="connsiteX53" fmla="*/ 2860158 w 5932967"/>
                <a:gd name="connsiteY53" fmla="*/ 1095154 h 1573619"/>
                <a:gd name="connsiteX54" fmla="*/ 2892056 w 5932967"/>
                <a:gd name="connsiteY54" fmla="*/ 1063256 h 1573619"/>
                <a:gd name="connsiteX55" fmla="*/ 2934586 w 5932967"/>
                <a:gd name="connsiteY55" fmla="*/ 1010093 h 1573619"/>
                <a:gd name="connsiteX56" fmla="*/ 2977116 w 5932967"/>
                <a:gd name="connsiteY56" fmla="*/ 978195 h 1573619"/>
                <a:gd name="connsiteX57" fmla="*/ 3115340 w 5932967"/>
                <a:gd name="connsiteY57" fmla="*/ 765544 h 1573619"/>
                <a:gd name="connsiteX58" fmla="*/ 3179135 w 5932967"/>
                <a:gd name="connsiteY58" fmla="*/ 659219 h 1573619"/>
                <a:gd name="connsiteX59" fmla="*/ 3242930 w 5932967"/>
                <a:gd name="connsiteY59" fmla="*/ 510363 h 1573619"/>
                <a:gd name="connsiteX60" fmla="*/ 3264195 w 5932967"/>
                <a:gd name="connsiteY60" fmla="*/ 414670 h 1573619"/>
                <a:gd name="connsiteX61" fmla="*/ 3349256 w 5932967"/>
                <a:gd name="connsiteY61" fmla="*/ 350875 h 1573619"/>
                <a:gd name="connsiteX62" fmla="*/ 3434316 w 5932967"/>
                <a:gd name="connsiteY62" fmla="*/ 276447 h 1573619"/>
                <a:gd name="connsiteX63" fmla="*/ 3466214 w 5932967"/>
                <a:gd name="connsiteY63" fmla="*/ 265814 h 1573619"/>
                <a:gd name="connsiteX64" fmla="*/ 3551274 w 5932967"/>
                <a:gd name="connsiteY64" fmla="*/ 223284 h 1573619"/>
                <a:gd name="connsiteX65" fmla="*/ 3625702 w 5932967"/>
                <a:gd name="connsiteY65" fmla="*/ 148856 h 1573619"/>
                <a:gd name="connsiteX66" fmla="*/ 3657600 w 5932967"/>
                <a:gd name="connsiteY66" fmla="*/ 127591 h 1573619"/>
                <a:gd name="connsiteX67" fmla="*/ 3721395 w 5932967"/>
                <a:gd name="connsiteY67" fmla="*/ 85061 h 1573619"/>
                <a:gd name="connsiteX68" fmla="*/ 3806456 w 5932967"/>
                <a:gd name="connsiteY68" fmla="*/ 10633 h 1573619"/>
                <a:gd name="connsiteX69" fmla="*/ 3838354 w 5932967"/>
                <a:gd name="connsiteY69" fmla="*/ 0 h 1573619"/>
                <a:gd name="connsiteX70" fmla="*/ 3880884 w 5932967"/>
                <a:gd name="connsiteY70" fmla="*/ 10633 h 1573619"/>
                <a:gd name="connsiteX71" fmla="*/ 3912781 w 5932967"/>
                <a:gd name="connsiteY71" fmla="*/ 74428 h 1573619"/>
                <a:gd name="connsiteX72" fmla="*/ 3870251 w 5932967"/>
                <a:gd name="connsiteY72" fmla="*/ 138223 h 1573619"/>
                <a:gd name="connsiteX73" fmla="*/ 3880884 w 5932967"/>
                <a:gd name="connsiteY73" fmla="*/ 170121 h 1573619"/>
                <a:gd name="connsiteX74" fmla="*/ 3891516 w 5932967"/>
                <a:gd name="connsiteY74" fmla="*/ 223284 h 1573619"/>
                <a:gd name="connsiteX75" fmla="*/ 3955312 w 5932967"/>
                <a:gd name="connsiteY75" fmla="*/ 287079 h 1573619"/>
                <a:gd name="connsiteX76" fmla="*/ 3987209 w 5932967"/>
                <a:gd name="connsiteY76" fmla="*/ 297712 h 1573619"/>
                <a:gd name="connsiteX77" fmla="*/ 4019107 w 5932967"/>
                <a:gd name="connsiteY77" fmla="*/ 329609 h 1573619"/>
                <a:gd name="connsiteX78" fmla="*/ 4051005 w 5932967"/>
                <a:gd name="connsiteY78" fmla="*/ 340242 h 1573619"/>
                <a:gd name="connsiteX79" fmla="*/ 4072270 w 5932967"/>
                <a:gd name="connsiteY79" fmla="*/ 382772 h 1573619"/>
                <a:gd name="connsiteX80" fmla="*/ 4104167 w 5932967"/>
                <a:gd name="connsiteY80" fmla="*/ 414670 h 1573619"/>
                <a:gd name="connsiteX81" fmla="*/ 4136065 w 5932967"/>
                <a:gd name="connsiteY81" fmla="*/ 531628 h 1573619"/>
                <a:gd name="connsiteX82" fmla="*/ 4178595 w 5932967"/>
                <a:gd name="connsiteY82" fmla="*/ 606056 h 1573619"/>
                <a:gd name="connsiteX83" fmla="*/ 4221126 w 5932967"/>
                <a:gd name="connsiteY83" fmla="*/ 616688 h 1573619"/>
                <a:gd name="connsiteX84" fmla="*/ 4253023 w 5932967"/>
                <a:gd name="connsiteY84" fmla="*/ 637954 h 1573619"/>
                <a:gd name="connsiteX85" fmla="*/ 4284921 w 5932967"/>
                <a:gd name="connsiteY85" fmla="*/ 648586 h 1573619"/>
                <a:gd name="connsiteX86" fmla="*/ 4295554 w 5932967"/>
                <a:gd name="connsiteY86" fmla="*/ 680484 h 1573619"/>
                <a:gd name="connsiteX87" fmla="*/ 4316819 w 5932967"/>
                <a:gd name="connsiteY87" fmla="*/ 712381 h 1573619"/>
                <a:gd name="connsiteX88" fmla="*/ 4327451 w 5932967"/>
                <a:gd name="connsiteY88" fmla="*/ 882502 h 1573619"/>
                <a:gd name="connsiteX89" fmla="*/ 4348716 w 5932967"/>
                <a:gd name="connsiteY89" fmla="*/ 914400 h 1573619"/>
                <a:gd name="connsiteX90" fmla="*/ 4412512 w 5932967"/>
                <a:gd name="connsiteY90" fmla="*/ 978195 h 1573619"/>
                <a:gd name="connsiteX91" fmla="*/ 4476307 w 5932967"/>
                <a:gd name="connsiteY91" fmla="*/ 1052623 h 1573619"/>
                <a:gd name="connsiteX92" fmla="*/ 4497572 w 5932967"/>
                <a:gd name="connsiteY92" fmla="*/ 1137684 h 1573619"/>
                <a:gd name="connsiteX93" fmla="*/ 4508205 w 5932967"/>
                <a:gd name="connsiteY93" fmla="*/ 1180214 h 1573619"/>
                <a:gd name="connsiteX94" fmla="*/ 4572000 w 5932967"/>
                <a:gd name="connsiteY94" fmla="*/ 1233377 h 1573619"/>
                <a:gd name="connsiteX95" fmla="*/ 4603898 w 5932967"/>
                <a:gd name="connsiteY95" fmla="*/ 1244009 h 1573619"/>
                <a:gd name="connsiteX96" fmla="*/ 4646428 w 5932967"/>
                <a:gd name="connsiteY96" fmla="*/ 1265275 h 1573619"/>
                <a:gd name="connsiteX97" fmla="*/ 4731488 w 5932967"/>
                <a:gd name="connsiteY97" fmla="*/ 1307805 h 1573619"/>
                <a:gd name="connsiteX98" fmla="*/ 4774019 w 5932967"/>
                <a:gd name="connsiteY98" fmla="*/ 1360968 h 1573619"/>
                <a:gd name="connsiteX99" fmla="*/ 4784651 w 5932967"/>
                <a:gd name="connsiteY99" fmla="*/ 1392865 h 1573619"/>
                <a:gd name="connsiteX100" fmla="*/ 4848447 w 5932967"/>
                <a:gd name="connsiteY100" fmla="*/ 1414130 h 1573619"/>
                <a:gd name="connsiteX101" fmla="*/ 4880344 w 5932967"/>
                <a:gd name="connsiteY101" fmla="*/ 1435395 h 1573619"/>
                <a:gd name="connsiteX102" fmla="*/ 4944140 w 5932967"/>
                <a:gd name="connsiteY102" fmla="*/ 1382233 h 1573619"/>
                <a:gd name="connsiteX103" fmla="*/ 4965405 w 5932967"/>
                <a:gd name="connsiteY103" fmla="*/ 1339702 h 1573619"/>
                <a:gd name="connsiteX104" fmla="*/ 5029200 w 5932967"/>
                <a:gd name="connsiteY104" fmla="*/ 1297172 h 1573619"/>
                <a:gd name="connsiteX105" fmla="*/ 5092995 w 5932967"/>
                <a:gd name="connsiteY105" fmla="*/ 1265275 h 1573619"/>
                <a:gd name="connsiteX106" fmla="*/ 5114260 w 5932967"/>
                <a:gd name="connsiteY106" fmla="*/ 1244009 h 1573619"/>
                <a:gd name="connsiteX107" fmla="*/ 5178056 w 5932967"/>
                <a:gd name="connsiteY107" fmla="*/ 1201479 h 1573619"/>
                <a:gd name="connsiteX108" fmla="*/ 5220586 w 5932967"/>
                <a:gd name="connsiteY108" fmla="*/ 1137684 h 1573619"/>
                <a:gd name="connsiteX109" fmla="*/ 5252484 w 5932967"/>
                <a:gd name="connsiteY109" fmla="*/ 1095154 h 1573619"/>
                <a:gd name="connsiteX110" fmla="*/ 5316279 w 5932967"/>
                <a:gd name="connsiteY110" fmla="*/ 1073888 h 1573619"/>
                <a:gd name="connsiteX111" fmla="*/ 5401340 w 5932967"/>
                <a:gd name="connsiteY111" fmla="*/ 1116419 h 1573619"/>
                <a:gd name="connsiteX112" fmla="*/ 5454502 w 5932967"/>
                <a:gd name="connsiteY112" fmla="*/ 1222744 h 1573619"/>
                <a:gd name="connsiteX113" fmla="*/ 5497033 w 5932967"/>
                <a:gd name="connsiteY113" fmla="*/ 1233377 h 1573619"/>
                <a:gd name="connsiteX114" fmla="*/ 5560828 w 5932967"/>
                <a:gd name="connsiteY114" fmla="*/ 1254642 h 1573619"/>
                <a:gd name="connsiteX115" fmla="*/ 5571460 w 5932967"/>
                <a:gd name="connsiteY115" fmla="*/ 1286540 h 1573619"/>
                <a:gd name="connsiteX116" fmla="*/ 5571460 w 5932967"/>
                <a:gd name="connsiteY116" fmla="*/ 1360968 h 1573619"/>
                <a:gd name="connsiteX117" fmla="*/ 5592726 w 5932967"/>
                <a:gd name="connsiteY117" fmla="*/ 1382233 h 1573619"/>
                <a:gd name="connsiteX118" fmla="*/ 5816009 w 5932967"/>
                <a:gd name="connsiteY118" fmla="*/ 1403498 h 1573619"/>
                <a:gd name="connsiteX119" fmla="*/ 5869172 w 5932967"/>
                <a:gd name="connsiteY119" fmla="*/ 1414130 h 1573619"/>
                <a:gd name="connsiteX120" fmla="*/ 5932967 w 5932967"/>
                <a:gd name="connsiteY120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212651 w 5932967"/>
                <a:gd name="connsiteY2" fmla="*/ 574158 h 1573619"/>
                <a:gd name="connsiteX3" fmla="*/ 276447 w 5932967"/>
                <a:gd name="connsiteY3" fmla="*/ 648586 h 1573619"/>
                <a:gd name="connsiteX4" fmla="*/ 287079 w 5932967"/>
                <a:gd name="connsiteY4" fmla="*/ 691116 h 1573619"/>
                <a:gd name="connsiteX5" fmla="*/ 340242 w 5932967"/>
                <a:gd name="connsiteY5" fmla="*/ 776177 h 1573619"/>
                <a:gd name="connsiteX6" fmla="*/ 425302 w 5932967"/>
                <a:gd name="connsiteY6" fmla="*/ 786809 h 1573619"/>
                <a:gd name="connsiteX7" fmla="*/ 467833 w 5932967"/>
                <a:gd name="connsiteY7" fmla="*/ 871870 h 1573619"/>
                <a:gd name="connsiteX8" fmla="*/ 552893 w 5932967"/>
                <a:gd name="connsiteY8" fmla="*/ 946298 h 1573619"/>
                <a:gd name="connsiteX9" fmla="*/ 584791 w 5932967"/>
                <a:gd name="connsiteY9" fmla="*/ 967563 h 1573619"/>
                <a:gd name="connsiteX10" fmla="*/ 648586 w 5932967"/>
                <a:gd name="connsiteY10" fmla="*/ 1073888 h 1573619"/>
                <a:gd name="connsiteX11" fmla="*/ 669851 w 5932967"/>
                <a:gd name="connsiteY11" fmla="*/ 1105786 h 1573619"/>
                <a:gd name="connsiteX12" fmla="*/ 733647 w 5932967"/>
                <a:gd name="connsiteY12" fmla="*/ 1137684 h 1573619"/>
                <a:gd name="connsiteX13" fmla="*/ 765544 w 5932967"/>
                <a:gd name="connsiteY13" fmla="*/ 1169581 h 1573619"/>
                <a:gd name="connsiteX14" fmla="*/ 786809 w 5932967"/>
                <a:gd name="connsiteY14" fmla="*/ 1233377 h 1573619"/>
                <a:gd name="connsiteX15" fmla="*/ 829340 w 5932967"/>
                <a:gd name="connsiteY15" fmla="*/ 1307805 h 1573619"/>
                <a:gd name="connsiteX16" fmla="*/ 935665 w 5932967"/>
                <a:gd name="connsiteY16" fmla="*/ 1350335 h 1573619"/>
                <a:gd name="connsiteX17" fmla="*/ 967563 w 5932967"/>
                <a:gd name="connsiteY17" fmla="*/ 1371600 h 1573619"/>
                <a:gd name="connsiteX18" fmla="*/ 1020726 w 5932967"/>
                <a:gd name="connsiteY18" fmla="*/ 1520456 h 1573619"/>
                <a:gd name="connsiteX19" fmla="*/ 1084521 w 5932967"/>
                <a:gd name="connsiteY19" fmla="*/ 1541721 h 1573619"/>
                <a:gd name="connsiteX20" fmla="*/ 1105786 w 5932967"/>
                <a:gd name="connsiteY20" fmla="*/ 1573619 h 1573619"/>
                <a:gd name="connsiteX21" fmla="*/ 1265274 w 5932967"/>
                <a:gd name="connsiteY21" fmla="*/ 1541721 h 1573619"/>
                <a:gd name="connsiteX22" fmla="*/ 1350335 w 5932967"/>
                <a:gd name="connsiteY22" fmla="*/ 1414130 h 1573619"/>
                <a:gd name="connsiteX23" fmla="*/ 1360967 w 5932967"/>
                <a:gd name="connsiteY23" fmla="*/ 1382233 h 1573619"/>
                <a:gd name="connsiteX24" fmla="*/ 1424763 w 5932967"/>
                <a:gd name="connsiteY24" fmla="*/ 1339702 h 1573619"/>
                <a:gd name="connsiteX25" fmla="*/ 1446028 w 5932967"/>
                <a:gd name="connsiteY25" fmla="*/ 1307805 h 1573619"/>
                <a:gd name="connsiteX26" fmla="*/ 1456660 w 5932967"/>
                <a:gd name="connsiteY26" fmla="*/ 1275907 h 1573619"/>
                <a:gd name="connsiteX27" fmla="*/ 1477926 w 5932967"/>
                <a:gd name="connsiteY27" fmla="*/ 1254642 h 1573619"/>
                <a:gd name="connsiteX28" fmla="*/ 1520456 w 5932967"/>
                <a:gd name="connsiteY28" fmla="*/ 1297172 h 1573619"/>
                <a:gd name="connsiteX29" fmla="*/ 1637414 w 5932967"/>
                <a:gd name="connsiteY29" fmla="*/ 1350335 h 1573619"/>
                <a:gd name="connsiteX30" fmla="*/ 1701209 w 5932967"/>
                <a:gd name="connsiteY30" fmla="*/ 1392865 h 1573619"/>
                <a:gd name="connsiteX31" fmla="*/ 1733107 w 5932967"/>
                <a:gd name="connsiteY31" fmla="*/ 1414130 h 1573619"/>
                <a:gd name="connsiteX32" fmla="*/ 1743740 w 5932967"/>
                <a:gd name="connsiteY32" fmla="*/ 1446028 h 1573619"/>
                <a:gd name="connsiteX33" fmla="*/ 1786270 w 5932967"/>
                <a:gd name="connsiteY33" fmla="*/ 1435395 h 1573619"/>
                <a:gd name="connsiteX34" fmla="*/ 1903228 w 5932967"/>
                <a:gd name="connsiteY34" fmla="*/ 1360968 h 1573619"/>
                <a:gd name="connsiteX35" fmla="*/ 1935126 w 5932967"/>
                <a:gd name="connsiteY35" fmla="*/ 1329070 h 1573619"/>
                <a:gd name="connsiteX36" fmla="*/ 1988288 w 5932967"/>
                <a:gd name="connsiteY36" fmla="*/ 1318437 h 1573619"/>
                <a:gd name="connsiteX37" fmla="*/ 2020186 w 5932967"/>
                <a:gd name="connsiteY37" fmla="*/ 1307805 h 1573619"/>
                <a:gd name="connsiteX38" fmla="*/ 2052084 w 5932967"/>
                <a:gd name="connsiteY38" fmla="*/ 1286540 h 1573619"/>
                <a:gd name="connsiteX39" fmla="*/ 2094614 w 5932967"/>
                <a:gd name="connsiteY39" fmla="*/ 1190847 h 1573619"/>
                <a:gd name="connsiteX40" fmla="*/ 2137144 w 5932967"/>
                <a:gd name="connsiteY40" fmla="*/ 1180214 h 1573619"/>
                <a:gd name="connsiteX41" fmla="*/ 2169042 w 5932967"/>
                <a:gd name="connsiteY41" fmla="*/ 1169581 h 1573619"/>
                <a:gd name="connsiteX42" fmla="*/ 2264735 w 5932967"/>
                <a:gd name="connsiteY42" fmla="*/ 1180214 h 1573619"/>
                <a:gd name="connsiteX43" fmla="*/ 2307265 w 5932967"/>
                <a:gd name="connsiteY43" fmla="*/ 1297172 h 1573619"/>
                <a:gd name="connsiteX44" fmla="*/ 2445488 w 5932967"/>
                <a:gd name="connsiteY44" fmla="*/ 1371600 h 1573619"/>
                <a:gd name="connsiteX45" fmla="*/ 2466754 w 5932967"/>
                <a:gd name="connsiteY45" fmla="*/ 1392865 h 1573619"/>
                <a:gd name="connsiteX46" fmla="*/ 2530549 w 5932967"/>
                <a:gd name="connsiteY46" fmla="*/ 1414130 h 1573619"/>
                <a:gd name="connsiteX47" fmla="*/ 2594344 w 5932967"/>
                <a:gd name="connsiteY47" fmla="*/ 1403498 h 1573619"/>
                <a:gd name="connsiteX48" fmla="*/ 2679405 w 5932967"/>
                <a:gd name="connsiteY48" fmla="*/ 1307805 h 1573619"/>
                <a:gd name="connsiteX49" fmla="*/ 2721935 w 5932967"/>
                <a:gd name="connsiteY49" fmla="*/ 1275907 h 1573619"/>
                <a:gd name="connsiteX50" fmla="*/ 2785730 w 5932967"/>
                <a:gd name="connsiteY50" fmla="*/ 1212112 h 1573619"/>
                <a:gd name="connsiteX51" fmla="*/ 2838893 w 5932967"/>
                <a:gd name="connsiteY51" fmla="*/ 1127051 h 1573619"/>
                <a:gd name="connsiteX52" fmla="*/ 2860158 w 5932967"/>
                <a:gd name="connsiteY52" fmla="*/ 1095154 h 1573619"/>
                <a:gd name="connsiteX53" fmla="*/ 2892056 w 5932967"/>
                <a:gd name="connsiteY53" fmla="*/ 1063256 h 1573619"/>
                <a:gd name="connsiteX54" fmla="*/ 2934586 w 5932967"/>
                <a:gd name="connsiteY54" fmla="*/ 1010093 h 1573619"/>
                <a:gd name="connsiteX55" fmla="*/ 2977116 w 5932967"/>
                <a:gd name="connsiteY55" fmla="*/ 978195 h 1573619"/>
                <a:gd name="connsiteX56" fmla="*/ 3115340 w 5932967"/>
                <a:gd name="connsiteY56" fmla="*/ 765544 h 1573619"/>
                <a:gd name="connsiteX57" fmla="*/ 3179135 w 5932967"/>
                <a:gd name="connsiteY57" fmla="*/ 659219 h 1573619"/>
                <a:gd name="connsiteX58" fmla="*/ 3242930 w 5932967"/>
                <a:gd name="connsiteY58" fmla="*/ 510363 h 1573619"/>
                <a:gd name="connsiteX59" fmla="*/ 3264195 w 5932967"/>
                <a:gd name="connsiteY59" fmla="*/ 414670 h 1573619"/>
                <a:gd name="connsiteX60" fmla="*/ 3349256 w 5932967"/>
                <a:gd name="connsiteY60" fmla="*/ 350875 h 1573619"/>
                <a:gd name="connsiteX61" fmla="*/ 3434316 w 5932967"/>
                <a:gd name="connsiteY61" fmla="*/ 276447 h 1573619"/>
                <a:gd name="connsiteX62" fmla="*/ 3466214 w 5932967"/>
                <a:gd name="connsiteY62" fmla="*/ 265814 h 1573619"/>
                <a:gd name="connsiteX63" fmla="*/ 3551274 w 5932967"/>
                <a:gd name="connsiteY63" fmla="*/ 223284 h 1573619"/>
                <a:gd name="connsiteX64" fmla="*/ 3625702 w 5932967"/>
                <a:gd name="connsiteY64" fmla="*/ 148856 h 1573619"/>
                <a:gd name="connsiteX65" fmla="*/ 3657600 w 5932967"/>
                <a:gd name="connsiteY65" fmla="*/ 127591 h 1573619"/>
                <a:gd name="connsiteX66" fmla="*/ 3721395 w 5932967"/>
                <a:gd name="connsiteY66" fmla="*/ 85061 h 1573619"/>
                <a:gd name="connsiteX67" fmla="*/ 3806456 w 5932967"/>
                <a:gd name="connsiteY67" fmla="*/ 10633 h 1573619"/>
                <a:gd name="connsiteX68" fmla="*/ 3838354 w 5932967"/>
                <a:gd name="connsiteY68" fmla="*/ 0 h 1573619"/>
                <a:gd name="connsiteX69" fmla="*/ 3880884 w 5932967"/>
                <a:gd name="connsiteY69" fmla="*/ 10633 h 1573619"/>
                <a:gd name="connsiteX70" fmla="*/ 3912781 w 5932967"/>
                <a:gd name="connsiteY70" fmla="*/ 74428 h 1573619"/>
                <a:gd name="connsiteX71" fmla="*/ 3870251 w 5932967"/>
                <a:gd name="connsiteY71" fmla="*/ 138223 h 1573619"/>
                <a:gd name="connsiteX72" fmla="*/ 3880884 w 5932967"/>
                <a:gd name="connsiteY72" fmla="*/ 170121 h 1573619"/>
                <a:gd name="connsiteX73" fmla="*/ 3891516 w 5932967"/>
                <a:gd name="connsiteY73" fmla="*/ 223284 h 1573619"/>
                <a:gd name="connsiteX74" fmla="*/ 3955312 w 5932967"/>
                <a:gd name="connsiteY74" fmla="*/ 287079 h 1573619"/>
                <a:gd name="connsiteX75" fmla="*/ 3987209 w 5932967"/>
                <a:gd name="connsiteY75" fmla="*/ 297712 h 1573619"/>
                <a:gd name="connsiteX76" fmla="*/ 4019107 w 5932967"/>
                <a:gd name="connsiteY76" fmla="*/ 329609 h 1573619"/>
                <a:gd name="connsiteX77" fmla="*/ 4051005 w 5932967"/>
                <a:gd name="connsiteY77" fmla="*/ 340242 h 1573619"/>
                <a:gd name="connsiteX78" fmla="*/ 4072270 w 5932967"/>
                <a:gd name="connsiteY78" fmla="*/ 382772 h 1573619"/>
                <a:gd name="connsiteX79" fmla="*/ 4104167 w 5932967"/>
                <a:gd name="connsiteY79" fmla="*/ 414670 h 1573619"/>
                <a:gd name="connsiteX80" fmla="*/ 4136065 w 5932967"/>
                <a:gd name="connsiteY80" fmla="*/ 531628 h 1573619"/>
                <a:gd name="connsiteX81" fmla="*/ 4178595 w 5932967"/>
                <a:gd name="connsiteY81" fmla="*/ 606056 h 1573619"/>
                <a:gd name="connsiteX82" fmla="*/ 4221126 w 5932967"/>
                <a:gd name="connsiteY82" fmla="*/ 616688 h 1573619"/>
                <a:gd name="connsiteX83" fmla="*/ 4253023 w 5932967"/>
                <a:gd name="connsiteY83" fmla="*/ 637954 h 1573619"/>
                <a:gd name="connsiteX84" fmla="*/ 4284921 w 5932967"/>
                <a:gd name="connsiteY84" fmla="*/ 648586 h 1573619"/>
                <a:gd name="connsiteX85" fmla="*/ 4295554 w 5932967"/>
                <a:gd name="connsiteY85" fmla="*/ 680484 h 1573619"/>
                <a:gd name="connsiteX86" fmla="*/ 4316819 w 5932967"/>
                <a:gd name="connsiteY86" fmla="*/ 712381 h 1573619"/>
                <a:gd name="connsiteX87" fmla="*/ 4327451 w 5932967"/>
                <a:gd name="connsiteY87" fmla="*/ 882502 h 1573619"/>
                <a:gd name="connsiteX88" fmla="*/ 4348716 w 5932967"/>
                <a:gd name="connsiteY88" fmla="*/ 914400 h 1573619"/>
                <a:gd name="connsiteX89" fmla="*/ 4412512 w 5932967"/>
                <a:gd name="connsiteY89" fmla="*/ 978195 h 1573619"/>
                <a:gd name="connsiteX90" fmla="*/ 4476307 w 5932967"/>
                <a:gd name="connsiteY90" fmla="*/ 1052623 h 1573619"/>
                <a:gd name="connsiteX91" fmla="*/ 4497572 w 5932967"/>
                <a:gd name="connsiteY91" fmla="*/ 1137684 h 1573619"/>
                <a:gd name="connsiteX92" fmla="*/ 4508205 w 5932967"/>
                <a:gd name="connsiteY92" fmla="*/ 1180214 h 1573619"/>
                <a:gd name="connsiteX93" fmla="*/ 4572000 w 5932967"/>
                <a:gd name="connsiteY93" fmla="*/ 1233377 h 1573619"/>
                <a:gd name="connsiteX94" fmla="*/ 4603898 w 5932967"/>
                <a:gd name="connsiteY94" fmla="*/ 1244009 h 1573619"/>
                <a:gd name="connsiteX95" fmla="*/ 4646428 w 5932967"/>
                <a:gd name="connsiteY95" fmla="*/ 1265275 h 1573619"/>
                <a:gd name="connsiteX96" fmla="*/ 4731488 w 5932967"/>
                <a:gd name="connsiteY96" fmla="*/ 1307805 h 1573619"/>
                <a:gd name="connsiteX97" fmla="*/ 4774019 w 5932967"/>
                <a:gd name="connsiteY97" fmla="*/ 1360968 h 1573619"/>
                <a:gd name="connsiteX98" fmla="*/ 4784651 w 5932967"/>
                <a:gd name="connsiteY98" fmla="*/ 1392865 h 1573619"/>
                <a:gd name="connsiteX99" fmla="*/ 4848447 w 5932967"/>
                <a:gd name="connsiteY99" fmla="*/ 1414130 h 1573619"/>
                <a:gd name="connsiteX100" fmla="*/ 4880344 w 5932967"/>
                <a:gd name="connsiteY100" fmla="*/ 1435395 h 1573619"/>
                <a:gd name="connsiteX101" fmla="*/ 4944140 w 5932967"/>
                <a:gd name="connsiteY101" fmla="*/ 1382233 h 1573619"/>
                <a:gd name="connsiteX102" fmla="*/ 4965405 w 5932967"/>
                <a:gd name="connsiteY102" fmla="*/ 1339702 h 1573619"/>
                <a:gd name="connsiteX103" fmla="*/ 5029200 w 5932967"/>
                <a:gd name="connsiteY103" fmla="*/ 1297172 h 1573619"/>
                <a:gd name="connsiteX104" fmla="*/ 5092995 w 5932967"/>
                <a:gd name="connsiteY104" fmla="*/ 1265275 h 1573619"/>
                <a:gd name="connsiteX105" fmla="*/ 5114260 w 5932967"/>
                <a:gd name="connsiteY105" fmla="*/ 1244009 h 1573619"/>
                <a:gd name="connsiteX106" fmla="*/ 5178056 w 5932967"/>
                <a:gd name="connsiteY106" fmla="*/ 1201479 h 1573619"/>
                <a:gd name="connsiteX107" fmla="*/ 5220586 w 5932967"/>
                <a:gd name="connsiteY107" fmla="*/ 1137684 h 1573619"/>
                <a:gd name="connsiteX108" fmla="*/ 5252484 w 5932967"/>
                <a:gd name="connsiteY108" fmla="*/ 1095154 h 1573619"/>
                <a:gd name="connsiteX109" fmla="*/ 5316279 w 5932967"/>
                <a:gd name="connsiteY109" fmla="*/ 1073888 h 1573619"/>
                <a:gd name="connsiteX110" fmla="*/ 5401340 w 5932967"/>
                <a:gd name="connsiteY110" fmla="*/ 1116419 h 1573619"/>
                <a:gd name="connsiteX111" fmla="*/ 5454502 w 5932967"/>
                <a:gd name="connsiteY111" fmla="*/ 1222744 h 1573619"/>
                <a:gd name="connsiteX112" fmla="*/ 5497033 w 5932967"/>
                <a:gd name="connsiteY112" fmla="*/ 1233377 h 1573619"/>
                <a:gd name="connsiteX113" fmla="*/ 5560828 w 5932967"/>
                <a:gd name="connsiteY113" fmla="*/ 1254642 h 1573619"/>
                <a:gd name="connsiteX114" fmla="*/ 5571460 w 5932967"/>
                <a:gd name="connsiteY114" fmla="*/ 1286540 h 1573619"/>
                <a:gd name="connsiteX115" fmla="*/ 5571460 w 5932967"/>
                <a:gd name="connsiteY115" fmla="*/ 1360968 h 1573619"/>
                <a:gd name="connsiteX116" fmla="*/ 5592726 w 5932967"/>
                <a:gd name="connsiteY116" fmla="*/ 1382233 h 1573619"/>
                <a:gd name="connsiteX117" fmla="*/ 5816009 w 5932967"/>
                <a:gd name="connsiteY117" fmla="*/ 1403498 h 1573619"/>
                <a:gd name="connsiteX118" fmla="*/ 5869172 w 5932967"/>
                <a:gd name="connsiteY118" fmla="*/ 1414130 h 1573619"/>
                <a:gd name="connsiteX119" fmla="*/ 5932967 w 5932967"/>
                <a:gd name="connsiteY119" fmla="*/ 1435395 h 1573619"/>
                <a:gd name="connsiteX0" fmla="*/ 0 w 5932967"/>
                <a:gd name="connsiteY0" fmla="*/ 584791 h 1573619"/>
                <a:gd name="connsiteX1" fmla="*/ 212651 w 5932967"/>
                <a:gd name="connsiteY1" fmla="*/ 574158 h 1573619"/>
                <a:gd name="connsiteX2" fmla="*/ 276447 w 5932967"/>
                <a:gd name="connsiteY2" fmla="*/ 648586 h 1573619"/>
                <a:gd name="connsiteX3" fmla="*/ 287079 w 5932967"/>
                <a:gd name="connsiteY3" fmla="*/ 691116 h 1573619"/>
                <a:gd name="connsiteX4" fmla="*/ 340242 w 5932967"/>
                <a:gd name="connsiteY4" fmla="*/ 776177 h 1573619"/>
                <a:gd name="connsiteX5" fmla="*/ 425302 w 5932967"/>
                <a:gd name="connsiteY5" fmla="*/ 786809 h 1573619"/>
                <a:gd name="connsiteX6" fmla="*/ 467833 w 5932967"/>
                <a:gd name="connsiteY6" fmla="*/ 871870 h 1573619"/>
                <a:gd name="connsiteX7" fmla="*/ 552893 w 5932967"/>
                <a:gd name="connsiteY7" fmla="*/ 946298 h 1573619"/>
                <a:gd name="connsiteX8" fmla="*/ 584791 w 5932967"/>
                <a:gd name="connsiteY8" fmla="*/ 967563 h 1573619"/>
                <a:gd name="connsiteX9" fmla="*/ 648586 w 5932967"/>
                <a:gd name="connsiteY9" fmla="*/ 1073888 h 1573619"/>
                <a:gd name="connsiteX10" fmla="*/ 669851 w 5932967"/>
                <a:gd name="connsiteY10" fmla="*/ 1105786 h 1573619"/>
                <a:gd name="connsiteX11" fmla="*/ 733647 w 5932967"/>
                <a:gd name="connsiteY11" fmla="*/ 1137684 h 1573619"/>
                <a:gd name="connsiteX12" fmla="*/ 765544 w 5932967"/>
                <a:gd name="connsiteY12" fmla="*/ 1169581 h 1573619"/>
                <a:gd name="connsiteX13" fmla="*/ 786809 w 5932967"/>
                <a:gd name="connsiteY13" fmla="*/ 1233377 h 1573619"/>
                <a:gd name="connsiteX14" fmla="*/ 829340 w 5932967"/>
                <a:gd name="connsiteY14" fmla="*/ 1307805 h 1573619"/>
                <a:gd name="connsiteX15" fmla="*/ 935665 w 5932967"/>
                <a:gd name="connsiteY15" fmla="*/ 1350335 h 1573619"/>
                <a:gd name="connsiteX16" fmla="*/ 967563 w 5932967"/>
                <a:gd name="connsiteY16" fmla="*/ 1371600 h 1573619"/>
                <a:gd name="connsiteX17" fmla="*/ 1020726 w 5932967"/>
                <a:gd name="connsiteY17" fmla="*/ 1520456 h 1573619"/>
                <a:gd name="connsiteX18" fmla="*/ 1084521 w 5932967"/>
                <a:gd name="connsiteY18" fmla="*/ 1541721 h 1573619"/>
                <a:gd name="connsiteX19" fmla="*/ 1105786 w 5932967"/>
                <a:gd name="connsiteY19" fmla="*/ 1573619 h 1573619"/>
                <a:gd name="connsiteX20" fmla="*/ 1265274 w 5932967"/>
                <a:gd name="connsiteY20" fmla="*/ 1541721 h 1573619"/>
                <a:gd name="connsiteX21" fmla="*/ 1350335 w 5932967"/>
                <a:gd name="connsiteY21" fmla="*/ 1414130 h 1573619"/>
                <a:gd name="connsiteX22" fmla="*/ 1360967 w 5932967"/>
                <a:gd name="connsiteY22" fmla="*/ 1382233 h 1573619"/>
                <a:gd name="connsiteX23" fmla="*/ 1424763 w 5932967"/>
                <a:gd name="connsiteY23" fmla="*/ 1339702 h 1573619"/>
                <a:gd name="connsiteX24" fmla="*/ 1446028 w 5932967"/>
                <a:gd name="connsiteY24" fmla="*/ 1307805 h 1573619"/>
                <a:gd name="connsiteX25" fmla="*/ 1456660 w 5932967"/>
                <a:gd name="connsiteY25" fmla="*/ 1275907 h 1573619"/>
                <a:gd name="connsiteX26" fmla="*/ 1477926 w 5932967"/>
                <a:gd name="connsiteY26" fmla="*/ 1254642 h 1573619"/>
                <a:gd name="connsiteX27" fmla="*/ 1520456 w 5932967"/>
                <a:gd name="connsiteY27" fmla="*/ 1297172 h 1573619"/>
                <a:gd name="connsiteX28" fmla="*/ 1637414 w 5932967"/>
                <a:gd name="connsiteY28" fmla="*/ 1350335 h 1573619"/>
                <a:gd name="connsiteX29" fmla="*/ 1701209 w 5932967"/>
                <a:gd name="connsiteY29" fmla="*/ 1392865 h 1573619"/>
                <a:gd name="connsiteX30" fmla="*/ 1733107 w 5932967"/>
                <a:gd name="connsiteY30" fmla="*/ 1414130 h 1573619"/>
                <a:gd name="connsiteX31" fmla="*/ 1743740 w 5932967"/>
                <a:gd name="connsiteY31" fmla="*/ 1446028 h 1573619"/>
                <a:gd name="connsiteX32" fmla="*/ 1786270 w 5932967"/>
                <a:gd name="connsiteY32" fmla="*/ 1435395 h 1573619"/>
                <a:gd name="connsiteX33" fmla="*/ 1903228 w 5932967"/>
                <a:gd name="connsiteY33" fmla="*/ 1360968 h 1573619"/>
                <a:gd name="connsiteX34" fmla="*/ 1935126 w 5932967"/>
                <a:gd name="connsiteY34" fmla="*/ 1329070 h 1573619"/>
                <a:gd name="connsiteX35" fmla="*/ 1988288 w 5932967"/>
                <a:gd name="connsiteY35" fmla="*/ 1318437 h 1573619"/>
                <a:gd name="connsiteX36" fmla="*/ 2020186 w 5932967"/>
                <a:gd name="connsiteY36" fmla="*/ 1307805 h 1573619"/>
                <a:gd name="connsiteX37" fmla="*/ 2052084 w 5932967"/>
                <a:gd name="connsiteY37" fmla="*/ 1286540 h 1573619"/>
                <a:gd name="connsiteX38" fmla="*/ 2094614 w 5932967"/>
                <a:gd name="connsiteY38" fmla="*/ 1190847 h 1573619"/>
                <a:gd name="connsiteX39" fmla="*/ 2137144 w 5932967"/>
                <a:gd name="connsiteY39" fmla="*/ 1180214 h 1573619"/>
                <a:gd name="connsiteX40" fmla="*/ 2169042 w 5932967"/>
                <a:gd name="connsiteY40" fmla="*/ 1169581 h 1573619"/>
                <a:gd name="connsiteX41" fmla="*/ 2264735 w 5932967"/>
                <a:gd name="connsiteY41" fmla="*/ 1180214 h 1573619"/>
                <a:gd name="connsiteX42" fmla="*/ 2307265 w 5932967"/>
                <a:gd name="connsiteY42" fmla="*/ 1297172 h 1573619"/>
                <a:gd name="connsiteX43" fmla="*/ 2445488 w 5932967"/>
                <a:gd name="connsiteY43" fmla="*/ 1371600 h 1573619"/>
                <a:gd name="connsiteX44" fmla="*/ 2466754 w 5932967"/>
                <a:gd name="connsiteY44" fmla="*/ 1392865 h 1573619"/>
                <a:gd name="connsiteX45" fmla="*/ 2530549 w 5932967"/>
                <a:gd name="connsiteY45" fmla="*/ 1414130 h 1573619"/>
                <a:gd name="connsiteX46" fmla="*/ 2594344 w 5932967"/>
                <a:gd name="connsiteY46" fmla="*/ 1403498 h 1573619"/>
                <a:gd name="connsiteX47" fmla="*/ 2679405 w 5932967"/>
                <a:gd name="connsiteY47" fmla="*/ 1307805 h 1573619"/>
                <a:gd name="connsiteX48" fmla="*/ 2721935 w 5932967"/>
                <a:gd name="connsiteY48" fmla="*/ 1275907 h 1573619"/>
                <a:gd name="connsiteX49" fmla="*/ 2785730 w 5932967"/>
                <a:gd name="connsiteY49" fmla="*/ 1212112 h 1573619"/>
                <a:gd name="connsiteX50" fmla="*/ 2838893 w 5932967"/>
                <a:gd name="connsiteY50" fmla="*/ 1127051 h 1573619"/>
                <a:gd name="connsiteX51" fmla="*/ 2860158 w 5932967"/>
                <a:gd name="connsiteY51" fmla="*/ 1095154 h 1573619"/>
                <a:gd name="connsiteX52" fmla="*/ 2892056 w 5932967"/>
                <a:gd name="connsiteY52" fmla="*/ 1063256 h 1573619"/>
                <a:gd name="connsiteX53" fmla="*/ 2934586 w 5932967"/>
                <a:gd name="connsiteY53" fmla="*/ 1010093 h 1573619"/>
                <a:gd name="connsiteX54" fmla="*/ 2977116 w 5932967"/>
                <a:gd name="connsiteY54" fmla="*/ 978195 h 1573619"/>
                <a:gd name="connsiteX55" fmla="*/ 3115340 w 5932967"/>
                <a:gd name="connsiteY55" fmla="*/ 765544 h 1573619"/>
                <a:gd name="connsiteX56" fmla="*/ 3179135 w 5932967"/>
                <a:gd name="connsiteY56" fmla="*/ 659219 h 1573619"/>
                <a:gd name="connsiteX57" fmla="*/ 3242930 w 5932967"/>
                <a:gd name="connsiteY57" fmla="*/ 510363 h 1573619"/>
                <a:gd name="connsiteX58" fmla="*/ 3264195 w 5932967"/>
                <a:gd name="connsiteY58" fmla="*/ 414670 h 1573619"/>
                <a:gd name="connsiteX59" fmla="*/ 3349256 w 5932967"/>
                <a:gd name="connsiteY59" fmla="*/ 350875 h 1573619"/>
                <a:gd name="connsiteX60" fmla="*/ 3434316 w 5932967"/>
                <a:gd name="connsiteY60" fmla="*/ 276447 h 1573619"/>
                <a:gd name="connsiteX61" fmla="*/ 3466214 w 5932967"/>
                <a:gd name="connsiteY61" fmla="*/ 265814 h 1573619"/>
                <a:gd name="connsiteX62" fmla="*/ 3551274 w 5932967"/>
                <a:gd name="connsiteY62" fmla="*/ 223284 h 1573619"/>
                <a:gd name="connsiteX63" fmla="*/ 3625702 w 5932967"/>
                <a:gd name="connsiteY63" fmla="*/ 148856 h 1573619"/>
                <a:gd name="connsiteX64" fmla="*/ 3657600 w 5932967"/>
                <a:gd name="connsiteY64" fmla="*/ 127591 h 1573619"/>
                <a:gd name="connsiteX65" fmla="*/ 3721395 w 5932967"/>
                <a:gd name="connsiteY65" fmla="*/ 85061 h 1573619"/>
                <a:gd name="connsiteX66" fmla="*/ 3806456 w 5932967"/>
                <a:gd name="connsiteY66" fmla="*/ 10633 h 1573619"/>
                <a:gd name="connsiteX67" fmla="*/ 3838354 w 5932967"/>
                <a:gd name="connsiteY67" fmla="*/ 0 h 1573619"/>
                <a:gd name="connsiteX68" fmla="*/ 3880884 w 5932967"/>
                <a:gd name="connsiteY68" fmla="*/ 10633 h 1573619"/>
                <a:gd name="connsiteX69" fmla="*/ 3912781 w 5932967"/>
                <a:gd name="connsiteY69" fmla="*/ 74428 h 1573619"/>
                <a:gd name="connsiteX70" fmla="*/ 3870251 w 5932967"/>
                <a:gd name="connsiteY70" fmla="*/ 138223 h 1573619"/>
                <a:gd name="connsiteX71" fmla="*/ 3880884 w 5932967"/>
                <a:gd name="connsiteY71" fmla="*/ 170121 h 1573619"/>
                <a:gd name="connsiteX72" fmla="*/ 3891516 w 5932967"/>
                <a:gd name="connsiteY72" fmla="*/ 223284 h 1573619"/>
                <a:gd name="connsiteX73" fmla="*/ 3955312 w 5932967"/>
                <a:gd name="connsiteY73" fmla="*/ 287079 h 1573619"/>
                <a:gd name="connsiteX74" fmla="*/ 3987209 w 5932967"/>
                <a:gd name="connsiteY74" fmla="*/ 297712 h 1573619"/>
                <a:gd name="connsiteX75" fmla="*/ 4019107 w 5932967"/>
                <a:gd name="connsiteY75" fmla="*/ 329609 h 1573619"/>
                <a:gd name="connsiteX76" fmla="*/ 4051005 w 5932967"/>
                <a:gd name="connsiteY76" fmla="*/ 340242 h 1573619"/>
                <a:gd name="connsiteX77" fmla="*/ 4072270 w 5932967"/>
                <a:gd name="connsiteY77" fmla="*/ 382772 h 1573619"/>
                <a:gd name="connsiteX78" fmla="*/ 4104167 w 5932967"/>
                <a:gd name="connsiteY78" fmla="*/ 414670 h 1573619"/>
                <a:gd name="connsiteX79" fmla="*/ 4136065 w 5932967"/>
                <a:gd name="connsiteY79" fmla="*/ 531628 h 1573619"/>
                <a:gd name="connsiteX80" fmla="*/ 4178595 w 5932967"/>
                <a:gd name="connsiteY80" fmla="*/ 606056 h 1573619"/>
                <a:gd name="connsiteX81" fmla="*/ 4221126 w 5932967"/>
                <a:gd name="connsiteY81" fmla="*/ 616688 h 1573619"/>
                <a:gd name="connsiteX82" fmla="*/ 4253023 w 5932967"/>
                <a:gd name="connsiteY82" fmla="*/ 637954 h 1573619"/>
                <a:gd name="connsiteX83" fmla="*/ 4284921 w 5932967"/>
                <a:gd name="connsiteY83" fmla="*/ 648586 h 1573619"/>
                <a:gd name="connsiteX84" fmla="*/ 4295554 w 5932967"/>
                <a:gd name="connsiteY84" fmla="*/ 680484 h 1573619"/>
                <a:gd name="connsiteX85" fmla="*/ 4316819 w 5932967"/>
                <a:gd name="connsiteY85" fmla="*/ 712381 h 1573619"/>
                <a:gd name="connsiteX86" fmla="*/ 4327451 w 5932967"/>
                <a:gd name="connsiteY86" fmla="*/ 882502 h 1573619"/>
                <a:gd name="connsiteX87" fmla="*/ 4348716 w 5932967"/>
                <a:gd name="connsiteY87" fmla="*/ 914400 h 1573619"/>
                <a:gd name="connsiteX88" fmla="*/ 4412512 w 5932967"/>
                <a:gd name="connsiteY88" fmla="*/ 978195 h 1573619"/>
                <a:gd name="connsiteX89" fmla="*/ 4476307 w 5932967"/>
                <a:gd name="connsiteY89" fmla="*/ 1052623 h 1573619"/>
                <a:gd name="connsiteX90" fmla="*/ 4497572 w 5932967"/>
                <a:gd name="connsiteY90" fmla="*/ 1137684 h 1573619"/>
                <a:gd name="connsiteX91" fmla="*/ 4508205 w 5932967"/>
                <a:gd name="connsiteY91" fmla="*/ 1180214 h 1573619"/>
                <a:gd name="connsiteX92" fmla="*/ 4572000 w 5932967"/>
                <a:gd name="connsiteY92" fmla="*/ 1233377 h 1573619"/>
                <a:gd name="connsiteX93" fmla="*/ 4603898 w 5932967"/>
                <a:gd name="connsiteY93" fmla="*/ 1244009 h 1573619"/>
                <a:gd name="connsiteX94" fmla="*/ 4646428 w 5932967"/>
                <a:gd name="connsiteY94" fmla="*/ 1265275 h 1573619"/>
                <a:gd name="connsiteX95" fmla="*/ 4731488 w 5932967"/>
                <a:gd name="connsiteY95" fmla="*/ 1307805 h 1573619"/>
                <a:gd name="connsiteX96" fmla="*/ 4774019 w 5932967"/>
                <a:gd name="connsiteY96" fmla="*/ 1360968 h 1573619"/>
                <a:gd name="connsiteX97" fmla="*/ 4784651 w 5932967"/>
                <a:gd name="connsiteY97" fmla="*/ 1392865 h 1573619"/>
                <a:gd name="connsiteX98" fmla="*/ 4848447 w 5932967"/>
                <a:gd name="connsiteY98" fmla="*/ 1414130 h 1573619"/>
                <a:gd name="connsiteX99" fmla="*/ 4880344 w 5932967"/>
                <a:gd name="connsiteY99" fmla="*/ 1435395 h 1573619"/>
                <a:gd name="connsiteX100" fmla="*/ 4944140 w 5932967"/>
                <a:gd name="connsiteY100" fmla="*/ 1382233 h 1573619"/>
                <a:gd name="connsiteX101" fmla="*/ 4965405 w 5932967"/>
                <a:gd name="connsiteY101" fmla="*/ 1339702 h 1573619"/>
                <a:gd name="connsiteX102" fmla="*/ 5029200 w 5932967"/>
                <a:gd name="connsiteY102" fmla="*/ 1297172 h 1573619"/>
                <a:gd name="connsiteX103" fmla="*/ 5092995 w 5932967"/>
                <a:gd name="connsiteY103" fmla="*/ 1265275 h 1573619"/>
                <a:gd name="connsiteX104" fmla="*/ 5114260 w 5932967"/>
                <a:gd name="connsiteY104" fmla="*/ 1244009 h 1573619"/>
                <a:gd name="connsiteX105" fmla="*/ 5178056 w 5932967"/>
                <a:gd name="connsiteY105" fmla="*/ 1201479 h 1573619"/>
                <a:gd name="connsiteX106" fmla="*/ 5220586 w 5932967"/>
                <a:gd name="connsiteY106" fmla="*/ 1137684 h 1573619"/>
                <a:gd name="connsiteX107" fmla="*/ 5252484 w 5932967"/>
                <a:gd name="connsiteY107" fmla="*/ 1095154 h 1573619"/>
                <a:gd name="connsiteX108" fmla="*/ 5316279 w 5932967"/>
                <a:gd name="connsiteY108" fmla="*/ 1073888 h 1573619"/>
                <a:gd name="connsiteX109" fmla="*/ 5401340 w 5932967"/>
                <a:gd name="connsiteY109" fmla="*/ 1116419 h 1573619"/>
                <a:gd name="connsiteX110" fmla="*/ 5454502 w 5932967"/>
                <a:gd name="connsiteY110" fmla="*/ 1222744 h 1573619"/>
                <a:gd name="connsiteX111" fmla="*/ 5497033 w 5932967"/>
                <a:gd name="connsiteY111" fmla="*/ 1233377 h 1573619"/>
                <a:gd name="connsiteX112" fmla="*/ 5560828 w 5932967"/>
                <a:gd name="connsiteY112" fmla="*/ 1254642 h 1573619"/>
                <a:gd name="connsiteX113" fmla="*/ 5571460 w 5932967"/>
                <a:gd name="connsiteY113" fmla="*/ 1286540 h 1573619"/>
                <a:gd name="connsiteX114" fmla="*/ 5571460 w 5932967"/>
                <a:gd name="connsiteY114" fmla="*/ 1360968 h 1573619"/>
                <a:gd name="connsiteX115" fmla="*/ 5592726 w 5932967"/>
                <a:gd name="connsiteY115" fmla="*/ 1382233 h 1573619"/>
                <a:gd name="connsiteX116" fmla="*/ 5816009 w 5932967"/>
                <a:gd name="connsiteY116" fmla="*/ 1403498 h 1573619"/>
                <a:gd name="connsiteX117" fmla="*/ 5869172 w 5932967"/>
                <a:gd name="connsiteY117" fmla="*/ 1414130 h 1573619"/>
                <a:gd name="connsiteX118" fmla="*/ 5932967 w 5932967"/>
                <a:gd name="connsiteY118" fmla="*/ 1435395 h 1573619"/>
                <a:gd name="connsiteX0" fmla="*/ 1 w 5720317"/>
                <a:gd name="connsiteY0" fmla="*/ 574158 h 1573619"/>
                <a:gd name="connsiteX1" fmla="*/ 63797 w 5720317"/>
                <a:gd name="connsiteY1" fmla="*/ 648586 h 1573619"/>
                <a:gd name="connsiteX2" fmla="*/ 74429 w 5720317"/>
                <a:gd name="connsiteY2" fmla="*/ 691116 h 1573619"/>
                <a:gd name="connsiteX3" fmla="*/ 127592 w 5720317"/>
                <a:gd name="connsiteY3" fmla="*/ 776177 h 1573619"/>
                <a:gd name="connsiteX4" fmla="*/ 212652 w 5720317"/>
                <a:gd name="connsiteY4" fmla="*/ 786809 h 1573619"/>
                <a:gd name="connsiteX5" fmla="*/ 255183 w 5720317"/>
                <a:gd name="connsiteY5" fmla="*/ 871870 h 1573619"/>
                <a:gd name="connsiteX6" fmla="*/ 340243 w 5720317"/>
                <a:gd name="connsiteY6" fmla="*/ 946298 h 1573619"/>
                <a:gd name="connsiteX7" fmla="*/ 372141 w 5720317"/>
                <a:gd name="connsiteY7" fmla="*/ 967563 h 1573619"/>
                <a:gd name="connsiteX8" fmla="*/ 435936 w 5720317"/>
                <a:gd name="connsiteY8" fmla="*/ 1073888 h 1573619"/>
                <a:gd name="connsiteX9" fmla="*/ 457201 w 5720317"/>
                <a:gd name="connsiteY9" fmla="*/ 1105786 h 1573619"/>
                <a:gd name="connsiteX10" fmla="*/ 520997 w 5720317"/>
                <a:gd name="connsiteY10" fmla="*/ 1137684 h 1573619"/>
                <a:gd name="connsiteX11" fmla="*/ 552894 w 5720317"/>
                <a:gd name="connsiteY11" fmla="*/ 1169581 h 1573619"/>
                <a:gd name="connsiteX12" fmla="*/ 574159 w 5720317"/>
                <a:gd name="connsiteY12" fmla="*/ 1233377 h 1573619"/>
                <a:gd name="connsiteX13" fmla="*/ 616690 w 5720317"/>
                <a:gd name="connsiteY13" fmla="*/ 1307805 h 1573619"/>
                <a:gd name="connsiteX14" fmla="*/ 723015 w 5720317"/>
                <a:gd name="connsiteY14" fmla="*/ 1350335 h 1573619"/>
                <a:gd name="connsiteX15" fmla="*/ 754913 w 5720317"/>
                <a:gd name="connsiteY15" fmla="*/ 1371600 h 1573619"/>
                <a:gd name="connsiteX16" fmla="*/ 808076 w 5720317"/>
                <a:gd name="connsiteY16" fmla="*/ 1520456 h 1573619"/>
                <a:gd name="connsiteX17" fmla="*/ 871871 w 5720317"/>
                <a:gd name="connsiteY17" fmla="*/ 1541721 h 1573619"/>
                <a:gd name="connsiteX18" fmla="*/ 893136 w 5720317"/>
                <a:gd name="connsiteY18" fmla="*/ 1573619 h 1573619"/>
                <a:gd name="connsiteX19" fmla="*/ 1052624 w 5720317"/>
                <a:gd name="connsiteY19" fmla="*/ 1541721 h 1573619"/>
                <a:gd name="connsiteX20" fmla="*/ 1137685 w 5720317"/>
                <a:gd name="connsiteY20" fmla="*/ 1414130 h 1573619"/>
                <a:gd name="connsiteX21" fmla="*/ 1148317 w 5720317"/>
                <a:gd name="connsiteY21" fmla="*/ 1382233 h 1573619"/>
                <a:gd name="connsiteX22" fmla="*/ 1212113 w 5720317"/>
                <a:gd name="connsiteY22" fmla="*/ 1339702 h 1573619"/>
                <a:gd name="connsiteX23" fmla="*/ 1233378 w 5720317"/>
                <a:gd name="connsiteY23" fmla="*/ 1307805 h 1573619"/>
                <a:gd name="connsiteX24" fmla="*/ 1244010 w 5720317"/>
                <a:gd name="connsiteY24" fmla="*/ 1275907 h 1573619"/>
                <a:gd name="connsiteX25" fmla="*/ 1265276 w 5720317"/>
                <a:gd name="connsiteY25" fmla="*/ 1254642 h 1573619"/>
                <a:gd name="connsiteX26" fmla="*/ 1307806 w 5720317"/>
                <a:gd name="connsiteY26" fmla="*/ 1297172 h 1573619"/>
                <a:gd name="connsiteX27" fmla="*/ 1424764 w 5720317"/>
                <a:gd name="connsiteY27" fmla="*/ 1350335 h 1573619"/>
                <a:gd name="connsiteX28" fmla="*/ 1488559 w 5720317"/>
                <a:gd name="connsiteY28" fmla="*/ 1392865 h 1573619"/>
                <a:gd name="connsiteX29" fmla="*/ 1520457 w 5720317"/>
                <a:gd name="connsiteY29" fmla="*/ 1414130 h 1573619"/>
                <a:gd name="connsiteX30" fmla="*/ 1531090 w 5720317"/>
                <a:gd name="connsiteY30" fmla="*/ 1446028 h 1573619"/>
                <a:gd name="connsiteX31" fmla="*/ 1573620 w 5720317"/>
                <a:gd name="connsiteY31" fmla="*/ 1435395 h 1573619"/>
                <a:gd name="connsiteX32" fmla="*/ 1690578 w 5720317"/>
                <a:gd name="connsiteY32" fmla="*/ 1360968 h 1573619"/>
                <a:gd name="connsiteX33" fmla="*/ 1722476 w 5720317"/>
                <a:gd name="connsiteY33" fmla="*/ 1329070 h 1573619"/>
                <a:gd name="connsiteX34" fmla="*/ 1775638 w 5720317"/>
                <a:gd name="connsiteY34" fmla="*/ 1318437 h 1573619"/>
                <a:gd name="connsiteX35" fmla="*/ 1807536 w 5720317"/>
                <a:gd name="connsiteY35" fmla="*/ 1307805 h 1573619"/>
                <a:gd name="connsiteX36" fmla="*/ 1839434 w 5720317"/>
                <a:gd name="connsiteY36" fmla="*/ 1286540 h 1573619"/>
                <a:gd name="connsiteX37" fmla="*/ 1881964 w 5720317"/>
                <a:gd name="connsiteY37" fmla="*/ 1190847 h 1573619"/>
                <a:gd name="connsiteX38" fmla="*/ 1924494 w 5720317"/>
                <a:gd name="connsiteY38" fmla="*/ 1180214 h 1573619"/>
                <a:gd name="connsiteX39" fmla="*/ 1956392 w 5720317"/>
                <a:gd name="connsiteY39" fmla="*/ 1169581 h 1573619"/>
                <a:gd name="connsiteX40" fmla="*/ 2052085 w 5720317"/>
                <a:gd name="connsiteY40" fmla="*/ 1180214 h 1573619"/>
                <a:gd name="connsiteX41" fmla="*/ 2094615 w 5720317"/>
                <a:gd name="connsiteY41" fmla="*/ 1297172 h 1573619"/>
                <a:gd name="connsiteX42" fmla="*/ 2232838 w 5720317"/>
                <a:gd name="connsiteY42" fmla="*/ 1371600 h 1573619"/>
                <a:gd name="connsiteX43" fmla="*/ 2254104 w 5720317"/>
                <a:gd name="connsiteY43" fmla="*/ 1392865 h 1573619"/>
                <a:gd name="connsiteX44" fmla="*/ 2317899 w 5720317"/>
                <a:gd name="connsiteY44" fmla="*/ 1414130 h 1573619"/>
                <a:gd name="connsiteX45" fmla="*/ 2381694 w 5720317"/>
                <a:gd name="connsiteY45" fmla="*/ 1403498 h 1573619"/>
                <a:gd name="connsiteX46" fmla="*/ 2466755 w 5720317"/>
                <a:gd name="connsiteY46" fmla="*/ 1307805 h 1573619"/>
                <a:gd name="connsiteX47" fmla="*/ 2509285 w 5720317"/>
                <a:gd name="connsiteY47" fmla="*/ 1275907 h 1573619"/>
                <a:gd name="connsiteX48" fmla="*/ 2573080 w 5720317"/>
                <a:gd name="connsiteY48" fmla="*/ 1212112 h 1573619"/>
                <a:gd name="connsiteX49" fmla="*/ 2626243 w 5720317"/>
                <a:gd name="connsiteY49" fmla="*/ 1127051 h 1573619"/>
                <a:gd name="connsiteX50" fmla="*/ 2647508 w 5720317"/>
                <a:gd name="connsiteY50" fmla="*/ 1095154 h 1573619"/>
                <a:gd name="connsiteX51" fmla="*/ 2679406 w 5720317"/>
                <a:gd name="connsiteY51" fmla="*/ 1063256 h 1573619"/>
                <a:gd name="connsiteX52" fmla="*/ 2721936 w 5720317"/>
                <a:gd name="connsiteY52" fmla="*/ 1010093 h 1573619"/>
                <a:gd name="connsiteX53" fmla="*/ 2764466 w 5720317"/>
                <a:gd name="connsiteY53" fmla="*/ 978195 h 1573619"/>
                <a:gd name="connsiteX54" fmla="*/ 2902690 w 5720317"/>
                <a:gd name="connsiteY54" fmla="*/ 765544 h 1573619"/>
                <a:gd name="connsiteX55" fmla="*/ 2966485 w 5720317"/>
                <a:gd name="connsiteY55" fmla="*/ 659219 h 1573619"/>
                <a:gd name="connsiteX56" fmla="*/ 3030280 w 5720317"/>
                <a:gd name="connsiteY56" fmla="*/ 510363 h 1573619"/>
                <a:gd name="connsiteX57" fmla="*/ 3051545 w 5720317"/>
                <a:gd name="connsiteY57" fmla="*/ 414670 h 1573619"/>
                <a:gd name="connsiteX58" fmla="*/ 3136606 w 5720317"/>
                <a:gd name="connsiteY58" fmla="*/ 350875 h 1573619"/>
                <a:gd name="connsiteX59" fmla="*/ 3221666 w 5720317"/>
                <a:gd name="connsiteY59" fmla="*/ 276447 h 1573619"/>
                <a:gd name="connsiteX60" fmla="*/ 3253564 w 5720317"/>
                <a:gd name="connsiteY60" fmla="*/ 265814 h 1573619"/>
                <a:gd name="connsiteX61" fmla="*/ 3338624 w 5720317"/>
                <a:gd name="connsiteY61" fmla="*/ 223284 h 1573619"/>
                <a:gd name="connsiteX62" fmla="*/ 3413052 w 5720317"/>
                <a:gd name="connsiteY62" fmla="*/ 148856 h 1573619"/>
                <a:gd name="connsiteX63" fmla="*/ 3444950 w 5720317"/>
                <a:gd name="connsiteY63" fmla="*/ 127591 h 1573619"/>
                <a:gd name="connsiteX64" fmla="*/ 3508745 w 5720317"/>
                <a:gd name="connsiteY64" fmla="*/ 85061 h 1573619"/>
                <a:gd name="connsiteX65" fmla="*/ 3593806 w 5720317"/>
                <a:gd name="connsiteY65" fmla="*/ 10633 h 1573619"/>
                <a:gd name="connsiteX66" fmla="*/ 3625704 w 5720317"/>
                <a:gd name="connsiteY66" fmla="*/ 0 h 1573619"/>
                <a:gd name="connsiteX67" fmla="*/ 3668234 w 5720317"/>
                <a:gd name="connsiteY67" fmla="*/ 10633 h 1573619"/>
                <a:gd name="connsiteX68" fmla="*/ 3700131 w 5720317"/>
                <a:gd name="connsiteY68" fmla="*/ 74428 h 1573619"/>
                <a:gd name="connsiteX69" fmla="*/ 3657601 w 5720317"/>
                <a:gd name="connsiteY69" fmla="*/ 138223 h 1573619"/>
                <a:gd name="connsiteX70" fmla="*/ 3668234 w 5720317"/>
                <a:gd name="connsiteY70" fmla="*/ 170121 h 1573619"/>
                <a:gd name="connsiteX71" fmla="*/ 3678866 w 5720317"/>
                <a:gd name="connsiteY71" fmla="*/ 223284 h 1573619"/>
                <a:gd name="connsiteX72" fmla="*/ 3742662 w 5720317"/>
                <a:gd name="connsiteY72" fmla="*/ 287079 h 1573619"/>
                <a:gd name="connsiteX73" fmla="*/ 3774559 w 5720317"/>
                <a:gd name="connsiteY73" fmla="*/ 297712 h 1573619"/>
                <a:gd name="connsiteX74" fmla="*/ 3806457 w 5720317"/>
                <a:gd name="connsiteY74" fmla="*/ 329609 h 1573619"/>
                <a:gd name="connsiteX75" fmla="*/ 3838355 w 5720317"/>
                <a:gd name="connsiteY75" fmla="*/ 340242 h 1573619"/>
                <a:gd name="connsiteX76" fmla="*/ 3859620 w 5720317"/>
                <a:gd name="connsiteY76" fmla="*/ 382772 h 1573619"/>
                <a:gd name="connsiteX77" fmla="*/ 3891517 w 5720317"/>
                <a:gd name="connsiteY77" fmla="*/ 414670 h 1573619"/>
                <a:gd name="connsiteX78" fmla="*/ 3923415 w 5720317"/>
                <a:gd name="connsiteY78" fmla="*/ 531628 h 1573619"/>
                <a:gd name="connsiteX79" fmla="*/ 3965945 w 5720317"/>
                <a:gd name="connsiteY79" fmla="*/ 606056 h 1573619"/>
                <a:gd name="connsiteX80" fmla="*/ 4008476 w 5720317"/>
                <a:gd name="connsiteY80" fmla="*/ 616688 h 1573619"/>
                <a:gd name="connsiteX81" fmla="*/ 4040373 w 5720317"/>
                <a:gd name="connsiteY81" fmla="*/ 637954 h 1573619"/>
                <a:gd name="connsiteX82" fmla="*/ 4072271 w 5720317"/>
                <a:gd name="connsiteY82" fmla="*/ 648586 h 1573619"/>
                <a:gd name="connsiteX83" fmla="*/ 4082904 w 5720317"/>
                <a:gd name="connsiteY83" fmla="*/ 680484 h 1573619"/>
                <a:gd name="connsiteX84" fmla="*/ 4104169 w 5720317"/>
                <a:gd name="connsiteY84" fmla="*/ 712381 h 1573619"/>
                <a:gd name="connsiteX85" fmla="*/ 4114801 w 5720317"/>
                <a:gd name="connsiteY85" fmla="*/ 882502 h 1573619"/>
                <a:gd name="connsiteX86" fmla="*/ 4136066 w 5720317"/>
                <a:gd name="connsiteY86" fmla="*/ 914400 h 1573619"/>
                <a:gd name="connsiteX87" fmla="*/ 4199862 w 5720317"/>
                <a:gd name="connsiteY87" fmla="*/ 978195 h 1573619"/>
                <a:gd name="connsiteX88" fmla="*/ 4263657 w 5720317"/>
                <a:gd name="connsiteY88" fmla="*/ 1052623 h 1573619"/>
                <a:gd name="connsiteX89" fmla="*/ 4284922 w 5720317"/>
                <a:gd name="connsiteY89" fmla="*/ 1137684 h 1573619"/>
                <a:gd name="connsiteX90" fmla="*/ 4295555 w 5720317"/>
                <a:gd name="connsiteY90" fmla="*/ 1180214 h 1573619"/>
                <a:gd name="connsiteX91" fmla="*/ 4359350 w 5720317"/>
                <a:gd name="connsiteY91" fmla="*/ 1233377 h 1573619"/>
                <a:gd name="connsiteX92" fmla="*/ 4391248 w 5720317"/>
                <a:gd name="connsiteY92" fmla="*/ 1244009 h 1573619"/>
                <a:gd name="connsiteX93" fmla="*/ 4433778 w 5720317"/>
                <a:gd name="connsiteY93" fmla="*/ 1265275 h 1573619"/>
                <a:gd name="connsiteX94" fmla="*/ 4518838 w 5720317"/>
                <a:gd name="connsiteY94" fmla="*/ 1307805 h 1573619"/>
                <a:gd name="connsiteX95" fmla="*/ 4561369 w 5720317"/>
                <a:gd name="connsiteY95" fmla="*/ 1360968 h 1573619"/>
                <a:gd name="connsiteX96" fmla="*/ 4572001 w 5720317"/>
                <a:gd name="connsiteY96" fmla="*/ 1392865 h 1573619"/>
                <a:gd name="connsiteX97" fmla="*/ 4635797 w 5720317"/>
                <a:gd name="connsiteY97" fmla="*/ 1414130 h 1573619"/>
                <a:gd name="connsiteX98" fmla="*/ 4667694 w 5720317"/>
                <a:gd name="connsiteY98" fmla="*/ 1435395 h 1573619"/>
                <a:gd name="connsiteX99" fmla="*/ 4731490 w 5720317"/>
                <a:gd name="connsiteY99" fmla="*/ 1382233 h 1573619"/>
                <a:gd name="connsiteX100" fmla="*/ 4752755 w 5720317"/>
                <a:gd name="connsiteY100" fmla="*/ 1339702 h 1573619"/>
                <a:gd name="connsiteX101" fmla="*/ 4816550 w 5720317"/>
                <a:gd name="connsiteY101" fmla="*/ 1297172 h 1573619"/>
                <a:gd name="connsiteX102" fmla="*/ 4880345 w 5720317"/>
                <a:gd name="connsiteY102" fmla="*/ 1265275 h 1573619"/>
                <a:gd name="connsiteX103" fmla="*/ 4901610 w 5720317"/>
                <a:gd name="connsiteY103" fmla="*/ 1244009 h 1573619"/>
                <a:gd name="connsiteX104" fmla="*/ 4965406 w 5720317"/>
                <a:gd name="connsiteY104" fmla="*/ 1201479 h 1573619"/>
                <a:gd name="connsiteX105" fmla="*/ 5007936 w 5720317"/>
                <a:gd name="connsiteY105" fmla="*/ 1137684 h 1573619"/>
                <a:gd name="connsiteX106" fmla="*/ 5039834 w 5720317"/>
                <a:gd name="connsiteY106" fmla="*/ 1095154 h 1573619"/>
                <a:gd name="connsiteX107" fmla="*/ 5103629 w 5720317"/>
                <a:gd name="connsiteY107" fmla="*/ 1073888 h 1573619"/>
                <a:gd name="connsiteX108" fmla="*/ 5188690 w 5720317"/>
                <a:gd name="connsiteY108" fmla="*/ 1116419 h 1573619"/>
                <a:gd name="connsiteX109" fmla="*/ 5241852 w 5720317"/>
                <a:gd name="connsiteY109" fmla="*/ 1222744 h 1573619"/>
                <a:gd name="connsiteX110" fmla="*/ 5284383 w 5720317"/>
                <a:gd name="connsiteY110" fmla="*/ 1233377 h 1573619"/>
                <a:gd name="connsiteX111" fmla="*/ 5348178 w 5720317"/>
                <a:gd name="connsiteY111" fmla="*/ 1254642 h 1573619"/>
                <a:gd name="connsiteX112" fmla="*/ 5358810 w 5720317"/>
                <a:gd name="connsiteY112" fmla="*/ 1286540 h 1573619"/>
                <a:gd name="connsiteX113" fmla="*/ 5358810 w 5720317"/>
                <a:gd name="connsiteY113" fmla="*/ 1360968 h 1573619"/>
                <a:gd name="connsiteX114" fmla="*/ 5380076 w 5720317"/>
                <a:gd name="connsiteY114" fmla="*/ 1382233 h 1573619"/>
                <a:gd name="connsiteX115" fmla="*/ 5603359 w 5720317"/>
                <a:gd name="connsiteY115" fmla="*/ 1403498 h 1573619"/>
                <a:gd name="connsiteX116" fmla="*/ 5656522 w 5720317"/>
                <a:gd name="connsiteY116" fmla="*/ 1414130 h 1573619"/>
                <a:gd name="connsiteX117" fmla="*/ 5720317 w 5720317"/>
                <a:gd name="connsiteY117" fmla="*/ 1435395 h 1573619"/>
                <a:gd name="connsiteX0" fmla="*/ 0 w 5720316"/>
                <a:gd name="connsiteY0" fmla="*/ 574158 h 1573619"/>
                <a:gd name="connsiteX1" fmla="*/ 63796 w 5720316"/>
                <a:gd name="connsiteY1" fmla="*/ 648586 h 1573619"/>
                <a:gd name="connsiteX2" fmla="*/ 127591 w 5720316"/>
                <a:gd name="connsiteY2" fmla="*/ 776177 h 1573619"/>
                <a:gd name="connsiteX3" fmla="*/ 212651 w 5720316"/>
                <a:gd name="connsiteY3" fmla="*/ 786809 h 1573619"/>
                <a:gd name="connsiteX4" fmla="*/ 255182 w 5720316"/>
                <a:gd name="connsiteY4" fmla="*/ 871870 h 1573619"/>
                <a:gd name="connsiteX5" fmla="*/ 340242 w 5720316"/>
                <a:gd name="connsiteY5" fmla="*/ 946298 h 1573619"/>
                <a:gd name="connsiteX6" fmla="*/ 372140 w 5720316"/>
                <a:gd name="connsiteY6" fmla="*/ 967563 h 1573619"/>
                <a:gd name="connsiteX7" fmla="*/ 435935 w 5720316"/>
                <a:gd name="connsiteY7" fmla="*/ 1073888 h 1573619"/>
                <a:gd name="connsiteX8" fmla="*/ 457200 w 5720316"/>
                <a:gd name="connsiteY8" fmla="*/ 1105786 h 1573619"/>
                <a:gd name="connsiteX9" fmla="*/ 520996 w 5720316"/>
                <a:gd name="connsiteY9" fmla="*/ 1137684 h 1573619"/>
                <a:gd name="connsiteX10" fmla="*/ 552893 w 5720316"/>
                <a:gd name="connsiteY10" fmla="*/ 1169581 h 1573619"/>
                <a:gd name="connsiteX11" fmla="*/ 574158 w 5720316"/>
                <a:gd name="connsiteY11" fmla="*/ 1233377 h 1573619"/>
                <a:gd name="connsiteX12" fmla="*/ 616689 w 5720316"/>
                <a:gd name="connsiteY12" fmla="*/ 1307805 h 1573619"/>
                <a:gd name="connsiteX13" fmla="*/ 723014 w 5720316"/>
                <a:gd name="connsiteY13" fmla="*/ 1350335 h 1573619"/>
                <a:gd name="connsiteX14" fmla="*/ 754912 w 5720316"/>
                <a:gd name="connsiteY14" fmla="*/ 1371600 h 1573619"/>
                <a:gd name="connsiteX15" fmla="*/ 808075 w 5720316"/>
                <a:gd name="connsiteY15" fmla="*/ 1520456 h 1573619"/>
                <a:gd name="connsiteX16" fmla="*/ 871870 w 5720316"/>
                <a:gd name="connsiteY16" fmla="*/ 1541721 h 1573619"/>
                <a:gd name="connsiteX17" fmla="*/ 893135 w 5720316"/>
                <a:gd name="connsiteY17" fmla="*/ 1573619 h 1573619"/>
                <a:gd name="connsiteX18" fmla="*/ 1052623 w 5720316"/>
                <a:gd name="connsiteY18" fmla="*/ 1541721 h 1573619"/>
                <a:gd name="connsiteX19" fmla="*/ 1137684 w 5720316"/>
                <a:gd name="connsiteY19" fmla="*/ 1414130 h 1573619"/>
                <a:gd name="connsiteX20" fmla="*/ 1148316 w 5720316"/>
                <a:gd name="connsiteY20" fmla="*/ 1382233 h 1573619"/>
                <a:gd name="connsiteX21" fmla="*/ 1212112 w 5720316"/>
                <a:gd name="connsiteY21" fmla="*/ 1339702 h 1573619"/>
                <a:gd name="connsiteX22" fmla="*/ 1233377 w 5720316"/>
                <a:gd name="connsiteY22" fmla="*/ 1307805 h 1573619"/>
                <a:gd name="connsiteX23" fmla="*/ 1244009 w 5720316"/>
                <a:gd name="connsiteY23" fmla="*/ 1275907 h 1573619"/>
                <a:gd name="connsiteX24" fmla="*/ 1265275 w 5720316"/>
                <a:gd name="connsiteY24" fmla="*/ 1254642 h 1573619"/>
                <a:gd name="connsiteX25" fmla="*/ 1307805 w 5720316"/>
                <a:gd name="connsiteY25" fmla="*/ 1297172 h 1573619"/>
                <a:gd name="connsiteX26" fmla="*/ 1424763 w 5720316"/>
                <a:gd name="connsiteY26" fmla="*/ 1350335 h 1573619"/>
                <a:gd name="connsiteX27" fmla="*/ 1488558 w 5720316"/>
                <a:gd name="connsiteY27" fmla="*/ 1392865 h 1573619"/>
                <a:gd name="connsiteX28" fmla="*/ 1520456 w 5720316"/>
                <a:gd name="connsiteY28" fmla="*/ 1414130 h 1573619"/>
                <a:gd name="connsiteX29" fmla="*/ 1531089 w 5720316"/>
                <a:gd name="connsiteY29" fmla="*/ 1446028 h 1573619"/>
                <a:gd name="connsiteX30" fmla="*/ 1573619 w 5720316"/>
                <a:gd name="connsiteY30" fmla="*/ 1435395 h 1573619"/>
                <a:gd name="connsiteX31" fmla="*/ 1690577 w 5720316"/>
                <a:gd name="connsiteY31" fmla="*/ 1360968 h 1573619"/>
                <a:gd name="connsiteX32" fmla="*/ 1722475 w 5720316"/>
                <a:gd name="connsiteY32" fmla="*/ 1329070 h 1573619"/>
                <a:gd name="connsiteX33" fmla="*/ 1775637 w 5720316"/>
                <a:gd name="connsiteY33" fmla="*/ 1318437 h 1573619"/>
                <a:gd name="connsiteX34" fmla="*/ 1807535 w 5720316"/>
                <a:gd name="connsiteY34" fmla="*/ 1307805 h 1573619"/>
                <a:gd name="connsiteX35" fmla="*/ 1839433 w 5720316"/>
                <a:gd name="connsiteY35" fmla="*/ 1286540 h 1573619"/>
                <a:gd name="connsiteX36" fmla="*/ 1881963 w 5720316"/>
                <a:gd name="connsiteY36" fmla="*/ 1190847 h 1573619"/>
                <a:gd name="connsiteX37" fmla="*/ 1924493 w 5720316"/>
                <a:gd name="connsiteY37" fmla="*/ 1180214 h 1573619"/>
                <a:gd name="connsiteX38" fmla="*/ 1956391 w 5720316"/>
                <a:gd name="connsiteY38" fmla="*/ 1169581 h 1573619"/>
                <a:gd name="connsiteX39" fmla="*/ 2052084 w 5720316"/>
                <a:gd name="connsiteY39" fmla="*/ 1180214 h 1573619"/>
                <a:gd name="connsiteX40" fmla="*/ 2094614 w 5720316"/>
                <a:gd name="connsiteY40" fmla="*/ 1297172 h 1573619"/>
                <a:gd name="connsiteX41" fmla="*/ 2232837 w 5720316"/>
                <a:gd name="connsiteY41" fmla="*/ 1371600 h 1573619"/>
                <a:gd name="connsiteX42" fmla="*/ 2254103 w 5720316"/>
                <a:gd name="connsiteY42" fmla="*/ 1392865 h 1573619"/>
                <a:gd name="connsiteX43" fmla="*/ 2317898 w 5720316"/>
                <a:gd name="connsiteY43" fmla="*/ 1414130 h 1573619"/>
                <a:gd name="connsiteX44" fmla="*/ 2381693 w 5720316"/>
                <a:gd name="connsiteY44" fmla="*/ 1403498 h 1573619"/>
                <a:gd name="connsiteX45" fmla="*/ 2466754 w 5720316"/>
                <a:gd name="connsiteY45" fmla="*/ 1307805 h 1573619"/>
                <a:gd name="connsiteX46" fmla="*/ 2509284 w 5720316"/>
                <a:gd name="connsiteY46" fmla="*/ 1275907 h 1573619"/>
                <a:gd name="connsiteX47" fmla="*/ 2573079 w 5720316"/>
                <a:gd name="connsiteY47" fmla="*/ 1212112 h 1573619"/>
                <a:gd name="connsiteX48" fmla="*/ 2626242 w 5720316"/>
                <a:gd name="connsiteY48" fmla="*/ 1127051 h 1573619"/>
                <a:gd name="connsiteX49" fmla="*/ 2647507 w 5720316"/>
                <a:gd name="connsiteY49" fmla="*/ 1095154 h 1573619"/>
                <a:gd name="connsiteX50" fmla="*/ 2679405 w 5720316"/>
                <a:gd name="connsiteY50" fmla="*/ 1063256 h 1573619"/>
                <a:gd name="connsiteX51" fmla="*/ 2721935 w 5720316"/>
                <a:gd name="connsiteY51" fmla="*/ 1010093 h 1573619"/>
                <a:gd name="connsiteX52" fmla="*/ 2764465 w 5720316"/>
                <a:gd name="connsiteY52" fmla="*/ 978195 h 1573619"/>
                <a:gd name="connsiteX53" fmla="*/ 2902689 w 5720316"/>
                <a:gd name="connsiteY53" fmla="*/ 765544 h 1573619"/>
                <a:gd name="connsiteX54" fmla="*/ 2966484 w 5720316"/>
                <a:gd name="connsiteY54" fmla="*/ 659219 h 1573619"/>
                <a:gd name="connsiteX55" fmla="*/ 3030279 w 5720316"/>
                <a:gd name="connsiteY55" fmla="*/ 510363 h 1573619"/>
                <a:gd name="connsiteX56" fmla="*/ 3051544 w 5720316"/>
                <a:gd name="connsiteY56" fmla="*/ 414670 h 1573619"/>
                <a:gd name="connsiteX57" fmla="*/ 3136605 w 5720316"/>
                <a:gd name="connsiteY57" fmla="*/ 350875 h 1573619"/>
                <a:gd name="connsiteX58" fmla="*/ 3221665 w 5720316"/>
                <a:gd name="connsiteY58" fmla="*/ 276447 h 1573619"/>
                <a:gd name="connsiteX59" fmla="*/ 3253563 w 5720316"/>
                <a:gd name="connsiteY59" fmla="*/ 265814 h 1573619"/>
                <a:gd name="connsiteX60" fmla="*/ 3338623 w 5720316"/>
                <a:gd name="connsiteY60" fmla="*/ 223284 h 1573619"/>
                <a:gd name="connsiteX61" fmla="*/ 3413051 w 5720316"/>
                <a:gd name="connsiteY61" fmla="*/ 148856 h 1573619"/>
                <a:gd name="connsiteX62" fmla="*/ 3444949 w 5720316"/>
                <a:gd name="connsiteY62" fmla="*/ 127591 h 1573619"/>
                <a:gd name="connsiteX63" fmla="*/ 3508744 w 5720316"/>
                <a:gd name="connsiteY63" fmla="*/ 85061 h 1573619"/>
                <a:gd name="connsiteX64" fmla="*/ 3593805 w 5720316"/>
                <a:gd name="connsiteY64" fmla="*/ 10633 h 1573619"/>
                <a:gd name="connsiteX65" fmla="*/ 3625703 w 5720316"/>
                <a:gd name="connsiteY65" fmla="*/ 0 h 1573619"/>
                <a:gd name="connsiteX66" fmla="*/ 3668233 w 5720316"/>
                <a:gd name="connsiteY66" fmla="*/ 10633 h 1573619"/>
                <a:gd name="connsiteX67" fmla="*/ 3700130 w 5720316"/>
                <a:gd name="connsiteY67" fmla="*/ 74428 h 1573619"/>
                <a:gd name="connsiteX68" fmla="*/ 3657600 w 5720316"/>
                <a:gd name="connsiteY68" fmla="*/ 138223 h 1573619"/>
                <a:gd name="connsiteX69" fmla="*/ 3668233 w 5720316"/>
                <a:gd name="connsiteY69" fmla="*/ 170121 h 1573619"/>
                <a:gd name="connsiteX70" fmla="*/ 3678865 w 5720316"/>
                <a:gd name="connsiteY70" fmla="*/ 223284 h 1573619"/>
                <a:gd name="connsiteX71" fmla="*/ 3742661 w 5720316"/>
                <a:gd name="connsiteY71" fmla="*/ 287079 h 1573619"/>
                <a:gd name="connsiteX72" fmla="*/ 3774558 w 5720316"/>
                <a:gd name="connsiteY72" fmla="*/ 297712 h 1573619"/>
                <a:gd name="connsiteX73" fmla="*/ 3806456 w 5720316"/>
                <a:gd name="connsiteY73" fmla="*/ 329609 h 1573619"/>
                <a:gd name="connsiteX74" fmla="*/ 3838354 w 5720316"/>
                <a:gd name="connsiteY74" fmla="*/ 340242 h 1573619"/>
                <a:gd name="connsiteX75" fmla="*/ 3859619 w 5720316"/>
                <a:gd name="connsiteY75" fmla="*/ 382772 h 1573619"/>
                <a:gd name="connsiteX76" fmla="*/ 3891516 w 5720316"/>
                <a:gd name="connsiteY76" fmla="*/ 414670 h 1573619"/>
                <a:gd name="connsiteX77" fmla="*/ 3923414 w 5720316"/>
                <a:gd name="connsiteY77" fmla="*/ 531628 h 1573619"/>
                <a:gd name="connsiteX78" fmla="*/ 3965944 w 5720316"/>
                <a:gd name="connsiteY78" fmla="*/ 606056 h 1573619"/>
                <a:gd name="connsiteX79" fmla="*/ 4008475 w 5720316"/>
                <a:gd name="connsiteY79" fmla="*/ 616688 h 1573619"/>
                <a:gd name="connsiteX80" fmla="*/ 4040372 w 5720316"/>
                <a:gd name="connsiteY80" fmla="*/ 637954 h 1573619"/>
                <a:gd name="connsiteX81" fmla="*/ 4072270 w 5720316"/>
                <a:gd name="connsiteY81" fmla="*/ 648586 h 1573619"/>
                <a:gd name="connsiteX82" fmla="*/ 4082903 w 5720316"/>
                <a:gd name="connsiteY82" fmla="*/ 680484 h 1573619"/>
                <a:gd name="connsiteX83" fmla="*/ 4104168 w 5720316"/>
                <a:gd name="connsiteY83" fmla="*/ 712381 h 1573619"/>
                <a:gd name="connsiteX84" fmla="*/ 4114800 w 5720316"/>
                <a:gd name="connsiteY84" fmla="*/ 882502 h 1573619"/>
                <a:gd name="connsiteX85" fmla="*/ 4136065 w 5720316"/>
                <a:gd name="connsiteY85" fmla="*/ 914400 h 1573619"/>
                <a:gd name="connsiteX86" fmla="*/ 4199861 w 5720316"/>
                <a:gd name="connsiteY86" fmla="*/ 978195 h 1573619"/>
                <a:gd name="connsiteX87" fmla="*/ 4263656 w 5720316"/>
                <a:gd name="connsiteY87" fmla="*/ 1052623 h 1573619"/>
                <a:gd name="connsiteX88" fmla="*/ 4284921 w 5720316"/>
                <a:gd name="connsiteY88" fmla="*/ 1137684 h 1573619"/>
                <a:gd name="connsiteX89" fmla="*/ 4295554 w 5720316"/>
                <a:gd name="connsiteY89" fmla="*/ 1180214 h 1573619"/>
                <a:gd name="connsiteX90" fmla="*/ 4359349 w 5720316"/>
                <a:gd name="connsiteY90" fmla="*/ 1233377 h 1573619"/>
                <a:gd name="connsiteX91" fmla="*/ 4391247 w 5720316"/>
                <a:gd name="connsiteY91" fmla="*/ 1244009 h 1573619"/>
                <a:gd name="connsiteX92" fmla="*/ 4433777 w 5720316"/>
                <a:gd name="connsiteY92" fmla="*/ 1265275 h 1573619"/>
                <a:gd name="connsiteX93" fmla="*/ 4518837 w 5720316"/>
                <a:gd name="connsiteY93" fmla="*/ 1307805 h 1573619"/>
                <a:gd name="connsiteX94" fmla="*/ 4561368 w 5720316"/>
                <a:gd name="connsiteY94" fmla="*/ 1360968 h 1573619"/>
                <a:gd name="connsiteX95" fmla="*/ 4572000 w 5720316"/>
                <a:gd name="connsiteY95" fmla="*/ 1392865 h 1573619"/>
                <a:gd name="connsiteX96" fmla="*/ 4635796 w 5720316"/>
                <a:gd name="connsiteY96" fmla="*/ 1414130 h 1573619"/>
                <a:gd name="connsiteX97" fmla="*/ 4667693 w 5720316"/>
                <a:gd name="connsiteY97" fmla="*/ 1435395 h 1573619"/>
                <a:gd name="connsiteX98" fmla="*/ 4731489 w 5720316"/>
                <a:gd name="connsiteY98" fmla="*/ 1382233 h 1573619"/>
                <a:gd name="connsiteX99" fmla="*/ 4752754 w 5720316"/>
                <a:gd name="connsiteY99" fmla="*/ 1339702 h 1573619"/>
                <a:gd name="connsiteX100" fmla="*/ 4816549 w 5720316"/>
                <a:gd name="connsiteY100" fmla="*/ 1297172 h 1573619"/>
                <a:gd name="connsiteX101" fmla="*/ 4880344 w 5720316"/>
                <a:gd name="connsiteY101" fmla="*/ 1265275 h 1573619"/>
                <a:gd name="connsiteX102" fmla="*/ 4901609 w 5720316"/>
                <a:gd name="connsiteY102" fmla="*/ 1244009 h 1573619"/>
                <a:gd name="connsiteX103" fmla="*/ 4965405 w 5720316"/>
                <a:gd name="connsiteY103" fmla="*/ 1201479 h 1573619"/>
                <a:gd name="connsiteX104" fmla="*/ 5007935 w 5720316"/>
                <a:gd name="connsiteY104" fmla="*/ 1137684 h 1573619"/>
                <a:gd name="connsiteX105" fmla="*/ 5039833 w 5720316"/>
                <a:gd name="connsiteY105" fmla="*/ 1095154 h 1573619"/>
                <a:gd name="connsiteX106" fmla="*/ 5103628 w 5720316"/>
                <a:gd name="connsiteY106" fmla="*/ 1073888 h 1573619"/>
                <a:gd name="connsiteX107" fmla="*/ 5188689 w 5720316"/>
                <a:gd name="connsiteY107" fmla="*/ 1116419 h 1573619"/>
                <a:gd name="connsiteX108" fmla="*/ 5241851 w 5720316"/>
                <a:gd name="connsiteY108" fmla="*/ 1222744 h 1573619"/>
                <a:gd name="connsiteX109" fmla="*/ 5284382 w 5720316"/>
                <a:gd name="connsiteY109" fmla="*/ 1233377 h 1573619"/>
                <a:gd name="connsiteX110" fmla="*/ 5348177 w 5720316"/>
                <a:gd name="connsiteY110" fmla="*/ 1254642 h 1573619"/>
                <a:gd name="connsiteX111" fmla="*/ 5358809 w 5720316"/>
                <a:gd name="connsiteY111" fmla="*/ 1286540 h 1573619"/>
                <a:gd name="connsiteX112" fmla="*/ 5358809 w 5720316"/>
                <a:gd name="connsiteY112" fmla="*/ 1360968 h 1573619"/>
                <a:gd name="connsiteX113" fmla="*/ 5380075 w 5720316"/>
                <a:gd name="connsiteY113" fmla="*/ 1382233 h 1573619"/>
                <a:gd name="connsiteX114" fmla="*/ 5603358 w 5720316"/>
                <a:gd name="connsiteY114" fmla="*/ 1403498 h 1573619"/>
                <a:gd name="connsiteX115" fmla="*/ 5656521 w 5720316"/>
                <a:gd name="connsiteY115" fmla="*/ 1414130 h 1573619"/>
                <a:gd name="connsiteX116" fmla="*/ 5720316 w 5720316"/>
                <a:gd name="connsiteY116" fmla="*/ 1435395 h 1573619"/>
                <a:gd name="connsiteX0" fmla="*/ 0 w 5720316"/>
                <a:gd name="connsiteY0" fmla="*/ 574158 h 1573619"/>
                <a:gd name="connsiteX1" fmla="*/ 127591 w 5720316"/>
                <a:gd name="connsiteY1" fmla="*/ 776177 h 1573619"/>
                <a:gd name="connsiteX2" fmla="*/ 212651 w 5720316"/>
                <a:gd name="connsiteY2" fmla="*/ 786809 h 1573619"/>
                <a:gd name="connsiteX3" fmla="*/ 255182 w 5720316"/>
                <a:gd name="connsiteY3" fmla="*/ 871870 h 1573619"/>
                <a:gd name="connsiteX4" fmla="*/ 340242 w 5720316"/>
                <a:gd name="connsiteY4" fmla="*/ 946298 h 1573619"/>
                <a:gd name="connsiteX5" fmla="*/ 372140 w 5720316"/>
                <a:gd name="connsiteY5" fmla="*/ 967563 h 1573619"/>
                <a:gd name="connsiteX6" fmla="*/ 435935 w 5720316"/>
                <a:gd name="connsiteY6" fmla="*/ 1073888 h 1573619"/>
                <a:gd name="connsiteX7" fmla="*/ 457200 w 5720316"/>
                <a:gd name="connsiteY7" fmla="*/ 1105786 h 1573619"/>
                <a:gd name="connsiteX8" fmla="*/ 520996 w 5720316"/>
                <a:gd name="connsiteY8" fmla="*/ 1137684 h 1573619"/>
                <a:gd name="connsiteX9" fmla="*/ 552893 w 5720316"/>
                <a:gd name="connsiteY9" fmla="*/ 1169581 h 1573619"/>
                <a:gd name="connsiteX10" fmla="*/ 574158 w 5720316"/>
                <a:gd name="connsiteY10" fmla="*/ 1233377 h 1573619"/>
                <a:gd name="connsiteX11" fmla="*/ 616689 w 5720316"/>
                <a:gd name="connsiteY11" fmla="*/ 1307805 h 1573619"/>
                <a:gd name="connsiteX12" fmla="*/ 723014 w 5720316"/>
                <a:gd name="connsiteY12" fmla="*/ 1350335 h 1573619"/>
                <a:gd name="connsiteX13" fmla="*/ 754912 w 5720316"/>
                <a:gd name="connsiteY13" fmla="*/ 1371600 h 1573619"/>
                <a:gd name="connsiteX14" fmla="*/ 808075 w 5720316"/>
                <a:gd name="connsiteY14" fmla="*/ 1520456 h 1573619"/>
                <a:gd name="connsiteX15" fmla="*/ 871870 w 5720316"/>
                <a:gd name="connsiteY15" fmla="*/ 1541721 h 1573619"/>
                <a:gd name="connsiteX16" fmla="*/ 893135 w 5720316"/>
                <a:gd name="connsiteY16" fmla="*/ 1573619 h 1573619"/>
                <a:gd name="connsiteX17" fmla="*/ 1052623 w 5720316"/>
                <a:gd name="connsiteY17" fmla="*/ 1541721 h 1573619"/>
                <a:gd name="connsiteX18" fmla="*/ 1137684 w 5720316"/>
                <a:gd name="connsiteY18" fmla="*/ 1414130 h 1573619"/>
                <a:gd name="connsiteX19" fmla="*/ 1148316 w 5720316"/>
                <a:gd name="connsiteY19" fmla="*/ 1382233 h 1573619"/>
                <a:gd name="connsiteX20" fmla="*/ 1212112 w 5720316"/>
                <a:gd name="connsiteY20" fmla="*/ 1339702 h 1573619"/>
                <a:gd name="connsiteX21" fmla="*/ 1233377 w 5720316"/>
                <a:gd name="connsiteY21" fmla="*/ 1307805 h 1573619"/>
                <a:gd name="connsiteX22" fmla="*/ 1244009 w 5720316"/>
                <a:gd name="connsiteY22" fmla="*/ 1275907 h 1573619"/>
                <a:gd name="connsiteX23" fmla="*/ 1265275 w 5720316"/>
                <a:gd name="connsiteY23" fmla="*/ 1254642 h 1573619"/>
                <a:gd name="connsiteX24" fmla="*/ 1307805 w 5720316"/>
                <a:gd name="connsiteY24" fmla="*/ 1297172 h 1573619"/>
                <a:gd name="connsiteX25" fmla="*/ 1424763 w 5720316"/>
                <a:gd name="connsiteY25" fmla="*/ 1350335 h 1573619"/>
                <a:gd name="connsiteX26" fmla="*/ 1488558 w 5720316"/>
                <a:gd name="connsiteY26" fmla="*/ 1392865 h 1573619"/>
                <a:gd name="connsiteX27" fmla="*/ 1520456 w 5720316"/>
                <a:gd name="connsiteY27" fmla="*/ 1414130 h 1573619"/>
                <a:gd name="connsiteX28" fmla="*/ 1531089 w 5720316"/>
                <a:gd name="connsiteY28" fmla="*/ 1446028 h 1573619"/>
                <a:gd name="connsiteX29" fmla="*/ 1573619 w 5720316"/>
                <a:gd name="connsiteY29" fmla="*/ 1435395 h 1573619"/>
                <a:gd name="connsiteX30" fmla="*/ 1690577 w 5720316"/>
                <a:gd name="connsiteY30" fmla="*/ 1360968 h 1573619"/>
                <a:gd name="connsiteX31" fmla="*/ 1722475 w 5720316"/>
                <a:gd name="connsiteY31" fmla="*/ 1329070 h 1573619"/>
                <a:gd name="connsiteX32" fmla="*/ 1775637 w 5720316"/>
                <a:gd name="connsiteY32" fmla="*/ 1318437 h 1573619"/>
                <a:gd name="connsiteX33" fmla="*/ 1807535 w 5720316"/>
                <a:gd name="connsiteY33" fmla="*/ 1307805 h 1573619"/>
                <a:gd name="connsiteX34" fmla="*/ 1839433 w 5720316"/>
                <a:gd name="connsiteY34" fmla="*/ 1286540 h 1573619"/>
                <a:gd name="connsiteX35" fmla="*/ 1881963 w 5720316"/>
                <a:gd name="connsiteY35" fmla="*/ 1190847 h 1573619"/>
                <a:gd name="connsiteX36" fmla="*/ 1924493 w 5720316"/>
                <a:gd name="connsiteY36" fmla="*/ 1180214 h 1573619"/>
                <a:gd name="connsiteX37" fmla="*/ 1956391 w 5720316"/>
                <a:gd name="connsiteY37" fmla="*/ 1169581 h 1573619"/>
                <a:gd name="connsiteX38" fmla="*/ 2052084 w 5720316"/>
                <a:gd name="connsiteY38" fmla="*/ 1180214 h 1573619"/>
                <a:gd name="connsiteX39" fmla="*/ 2094614 w 5720316"/>
                <a:gd name="connsiteY39" fmla="*/ 1297172 h 1573619"/>
                <a:gd name="connsiteX40" fmla="*/ 2232837 w 5720316"/>
                <a:gd name="connsiteY40" fmla="*/ 1371600 h 1573619"/>
                <a:gd name="connsiteX41" fmla="*/ 2254103 w 5720316"/>
                <a:gd name="connsiteY41" fmla="*/ 1392865 h 1573619"/>
                <a:gd name="connsiteX42" fmla="*/ 2317898 w 5720316"/>
                <a:gd name="connsiteY42" fmla="*/ 1414130 h 1573619"/>
                <a:gd name="connsiteX43" fmla="*/ 2381693 w 5720316"/>
                <a:gd name="connsiteY43" fmla="*/ 1403498 h 1573619"/>
                <a:gd name="connsiteX44" fmla="*/ 2466754 w 5720316"/>
                <a:gd name="connsiteY44" fmla="*/ 1307805 h 1573619"/>
                <a:gd name="connsiteX45" fmla="*/ 2509284 w 5720316"/>
                <a:gd name="connsiteY45" fmla="*/ 1275907 h 1573619"/>
                <a:gd name="connsiteX46" fmla="*/ 2573079 w 5720316"/>
                <a:gd name="connsiteY46" fmla="*/ 1212112 h 1573619"/>
                <a:gd name="connsiteX47" fmla="*/ 2626242 w 5720316"/>
                <a:gd name="connsiteY47" fmla="*/ 1127051 h 1573619"/>
                <a:gd name="connsiteX48" fmla="*/ 2647507 w 5720316"/>
                <a:gd name="connsiteY48" fmla="*/ 1095154 h 1573619"/>
                <a:gd name="connsiteX49" fmla="*/ 2679405 w 5720316"/>
                <a:gd name="connsiteY49" fmla="*/ 1063256 h 1573619"/>
                <a:gd name="connsiteX50" fmla="*/ 2721935 w 5720316"/>
                <a:gd name="connsiteY50" fmla="*/ 1010093 h 1573619"/>
                <a:gd name="connsiteX51" fmla="*/ 2764465 w 5720316"/>
                <a:gd name="connsiteY51" fmla="*/ 978195 h 1573619"/>
                <a:gd name="connsiteX52" fmla="*/ 2902689 w 5720316"/>
                <a:gd name="connsiteY52" fmla="*/ 765544 h 1573619"/>
                <a:gd name="connsiteX53" fmla="*/ 2966484 w 5720316"/>
                <a:gd name="connsiteY53" fmla="*/ 659219 h 1573619"/>
                <a:gd name="connsiteX54" fmla="*/ 3030279 w 5720316"/>
                <a:gd name="connsiteY54" fmla="*/ 510363 h 1573619"/>
                <a:gd name="connsiteX55" fmla="*/ 3051544 w 5720316"/>
                <a:gd name="connsiteY55" fmla="*/ 414670 h 1573619"/>
                <a:gd name="connsiteX56" fmla="*/ 3136605 w 5720316"/>
                <a:gd name="connsiteY56" fmla="*/ 350875 h 1573619"/>
                <a:gd name="connsiteX57" fmla="*/ 3221665 w 5720316"/>
                <a:gd name="connsiteY57" fmla="*/ 276447 h 1573619"/>
                <a:gd name="connsiteX58" fmla="*/ 3253563 w 5720316"/>
                <a:gd name="connsiteY58" fmla="*/ 265814 h 1573619"/>
                <a:gd name="connsiteX59" fmla="*/ 3338623 w 5720316"/>
                <a:gd name="connsiteY59" fmla="*/ 223284 h 1573619"/>
                <a:gd name="connsiteX60" fmla="*/ 3413051 w 5720316"/>
                <a:gd name="connsiteY60" fmla="*/ 148856 h 1573619"/>
                <a:gd name="connsiteX61" fmla="*/ 3444949 w 5720316"/>
                <a:gd name="connsiteY61" fmla="*/ 127591 h 1573619"/>
                <a:gd name="connsiteX62" fmla="*/ 3508744 w 5720316"/>
                <a:gd name="connsiteY62" fmla="*/ 85061 h 1573619"/>
                <a:gd name="connsiteX63" fmla="*/ 3593805 w 5720316"/>
                <a:gd name="connsiteY63" fmla="*/ 10633 h 1573619"/>
                <a:gd name="connsiteX64" fmla="*/ 3625703 w 5720316"/>
                <a:gd name="connsiteY64" fmla="*/ 0 h 1573619"/>
                <a:gd name="connsiteX65" fmla="*/ 3668233 w 5720316"/>
                <a:gd name="connsiteY65" fmla="*/ 10633 h 1573619"/>
                <a:gd name="connsiteX66" fmla="*/ 3700130 w 5720316"/>
                <a:gd name="connsiteY66" fmla="*/ 74428 h 1573619"/>
                <a:gd name="connsiteX67" fmla="*/ 3657600 w 5720316"/>
                <a:gd name="connsiteY67" fmla="*/ 138223 h 1573619"/>
                <a:gd name="connsiteX68" fmla="*/ 3668233 w 5720316"/>
                <a:gd name="connsiteY68" fmla="*/ 170121 h 1573619"/>
                <a:gd name="connsiteX69" fmla="*/ 3678865 w 5720316"/>
                <a:gd name="connsiteY69" fmla="*/ 223284 h 1573619"/>
                <a:gd name="connsiteX70" fmla="*/ 3742661 w 5720316"/>
                <a:gd name="connsiteY70" fmla="*/ 287079 h 1573619"/>
                <a:gd name="connsiteX71" fmla="*/ 3774558 w 5720316"/>
                <a:gd name="connsiteY71" fmla="*/ 297712 h 1573619"/>
                <a:gd name="connsiteX72" fmla="*/ 3806456 w 5720316"/>
                <a:gd name="connsiteY72" fmla="*/ 329609 h 1573619"/>
                <a:gd name="connsiteX73" fmla="*/ 3838354 w 5720316"/>
                <a:gd name="connsiteY73" fmla="*/ 340242 h 1573619"/>
                <a:gd name="connsiteX74" fmla="*/ 3859619 w 5720316"/>
                <a:gd name="connsiteY74" fmla="*/ 382772 h 1573619"/>
                <a:gd name="connsiteX75" fmla="*/ 3891516 w 5720316"/>
                <a:gd name="connsiteY75" fmla="*/ 414670 h 1573619"/>
                <a:gd name="connsiteX76" fmla="*/ 3923414 w 5720316"/>
                <a:gd name="connsiteY76" fmla="*/ 531628 h 1573619"/>
                <a:gd name="connsiteX77" fmla="*/ 3965944 w 5720316"/>
                <a:gd name="connsiteY77" fmla="*/ 606056 h 1573619"/>
                <a:gd name="connsiteX78" fmla="*/ 4008475 w 5720316"/>
                <a:gd name="connsiteY78" fmla="*/ 616688 h 1573619"/>
                <a:gd name="connsiteX79" fmla="*/ 4040372 w 5720316"/>
                <a:gd name="connsiteY79" fmla="*/ 637954 h 1573619"/>
                <a:gd name="connsiteX80" fmla="*/ 4072270 w 5720316"/>
                <a:gd name="connsiteY80" fmla="*/ 648586 h 1573619"/>
                <a:gd name="connsiteX81" fmla="*/ 4082903 w 5720316"/>
                <a:gd name="connsiteY81" fmla="*/ 680484 h 1573619"/>
                <a:gd name="connsiteX82" fmla="*/ 4104168 w 5720316"/>
                <a:gd name="connsiteY82" fmla="*/ 712381 h 1573619"/>
                <a:gd name="connsiteX83" fmla="*/ 4114800 w 5720316"/>
                <a:gd name="connsiteY83" fmla="*/ 882502 h 1573619"/>
                <a:gd name="connsiteX84" fmla="*/ 4136065 w 5720316"/>
                <a:gd name="connsiteY84" fmla="*/ 914400 h 1573619"/>
                <a:gd name="connsiteX85" fmla="*/ 4199861 w 5720316"/>
                <a:gd name="connsiteY85" fmla="*/ 978195 h 1573619"/>
                <a:gd name="connsiteX86" fmla="*/ 4263656 w 5720316"/>
                <a:gd name="connsiteY86" fmla="*/ 1052623 h 1573619"/>
                <a:gd name="connsiteX87" fmla="*/ 4284921 w 5720316"/>
                <a:gd name="connsiteY87" fmla="*/ 1137684 h 1573619"/>
                <a:gd name="connsiteX88" fmla="*/ 4295554 w 5720316"/>
                <a:gd name="connsiteY88" fmla="*/ 1180214 h 1573619"/>
                <a:gd name="connsiteX89" fmla="*/ 4359349 w 5720316"/>
                <a:gd name="connsiteY89" fmla="*/ 1233377 h 1573619"/>
                <a:gd name="connsiteX90" fmla="*/ 4391247 w 5720316"/>
                <a:gd name="connsiteY90" fmla="*/ 1244009 h 1573619"/>
                <a:gd name="connsiteX91" fmla="*/ 4433777 w 5720316"/>
                <a:gd name="connsiteY91" fmla="*/ 1265275 h 1573619"/>
                <a:gd name="connsiteX92" fmla="*/ 4518837 w 5720316"/>
                <a:gd name="connsiteY92" fmla="*/ 1307805 h 1573619"/>
                <a:gd name="connsiteX93" fmla="*/ 4561368 w 5720316"/>
                <a:gd name="connsiteY93" fmla="*/ 1360968 h 1573619"/>
                <a:gd name="connsiteX94" fmla="*/ 4572000 w 5720316"/>
                <a:gd name="connsiteY94" fmla="*/ 1392865 h 1573619"/>
                <a:gd name="connsiteX95" fmla="*/ 4635796 w 5720316"/>
                <a:gd name="connsiteY95" fmla="*/ 1414130 h 1573619"/>
                <a:gd name="connsiteX96" fmla="*/ 4667693 w 5720316"/>
                <a:gd name="connsiteY96" fmla="*/ 1435395 h 1573619"/>
                <a:gd name="connsiteX97" fmla="*/ 4731489 w 5720316"/>
                <a:gd name="connsiteY97" fmla="*/ 1382233 h 1573619"/>
                <a:gd name="connsiteX98" fmla="*/ 4752754 w 5720316"/>
                <a:gd name="connsiteY98" fmla="*/ 1339702 h 1573619"/>
                <a:gd name="connsiteX99" fmla="*/ 4816549 w 5720316"/>
                <a:gd name="connsiteY99" fmla="*/ 1297172 h 1573619"/>
                <a:gd name="connsiteX100" fmla="*/ 4880344 w 5720316"/>
                <a:gd name="connsiteY100" fmla="*/ 1265275 h 1573619"/>
                <a:gd name="connsiteX101" fmla="*/ 4901609 w 5720316"/>
                <a:gd name="connsiteY101" fmla="*/ 1244009 h 1573619"/>
                <a:gd name="connsiteX102" fmla="*/ 4965405 w 5720316"/>
                <a:gd name="connsiteY102" fmla="*/ 1201479 h 1573619"/>
                <a:gd name="connsiteX103" fmla="*/ 5007935 w 5720316"/>
                <a:gd name="connsiteY103" fmla="*/ 1137684 h 1573619"/>
                <a:gd name="connsiteX104" fmla="*/ 5039833 w 5720316"/>
                <a:gd name="connsiteY104" fmla="*/ 1095154 h 1573619"/>
                <a:gd name="connsiteX105" fmla="*/ 5103628 w 5720316"/>
                <a:gd name="connsiteY105" fmla="*/ 1073888 h 1573619"/>
                <a:gd name="connsiteX106" fmla="*/ 5188689 w 5720316"/>
                <a:gd name="connsiteY106" fmla="*/ 1116419 h 1573619"/>
                <a:gd name="connsiteX107" fmla="*/ 5241851 w 5720316"/>
                <a:gd name="connsiteY107" fmla="*/ 1222744 h 1573619"/>
                <a:gd name="connsiteX108" fmla="*/ 5284382 w 5720316"/>
                <a:gd name="connsiteY108" fmla="*/ 1233377 h 1573619"/>
                <a:gd name="connsiteX109" fmla="*/ 5348177 w 5720316"/>
                <a:gd name="connsiteY109" fmla="*/ 1254642 h 1573619"/>
                <a:gd name="connsiteX110" fmla="*/ 5358809 w 5720316"/>
                <a:gd name="connsiteY110" fmla="*/ 1286540 h 1573619"/>
                <a:gd name="connsiteX111" fmla="*/ 5358809 w 5720316"/>
                <a:gd name="connsiteY111" fmla="*/ 1360968 h 1573619"/>
                <a:gd name="connsiteX112" fmla="*/ 5380075 w 5720316"/>
                <a:gd name="connsiteY112" fmla="*/ 1382233 h 1573619"/>
                <a:gd name="connsiteX113" fmla="*/ 5603358 w 5720316"/>
                <a:gd name="connsiteY113" fmla="*/ 1403498 h 1573619"/>
                <a:gd name="connsiteX114" fmla="*/ 5656521 w 5720316"/>
                <a:gd name="connsiteY114" fmla="*/ 1414130 h 1573619"/>
                <a:gd name="connsiteX115" fmla="*/ 5720316 w 5720316"/>
                <a:gd name="connsiteY115" fmla="*/ 1435395 h 1573619"/>
                <a:gd name="connsiteX0" fmla="*/ 0 w 5592725"/>
                <a:gd name="connsiteY0" fmla="*/ 776177 h 1573619"/>
                <a:gd name="connsiteX1" fmla="*/ 85060 w 5592725"/>
                <a:gd name="connsiteY1" fmla="*/ 786809 h 1573619"/>
                <a:gd name="connsiteX2" fmla="*/ 127591 w 5592725"/>
                <a:gd name="connsiteY2" fmla="*/ 871870 h 1573619"/>
                <a:gd name="connsiteX3" fmla="*/ 212651 w 5592725"/>
                <a:gd name="connsiteY3" fmla="*/ 946298 h 1573619"/>
                <a:gd name="connsiteX4" fmla="*/ 244549 w 5592725"/>
                <a:gd name="connsiteY4" fmla="*/ 967563 h 1573619"/>
                <a:gd name="connsiteX5" fmla="*/ 308344 w 5592725"/>
                <a:gd name="connsiteY5" fmla="*/ 1073888 h 1573619"/>
                <a:gd name="connsiteX6" fmla="*/ 329609 w 5592725"/>
                <a:gd name="connsiteY6" fmla="*/ 1105786 h 1573619"/>
                <a:gd name="connsiteX7" fmla="*/ 393405 w 5592725"/>
                <a:gd name="connsiteY7" fmla="*/ 1137684 h 1573619"/>
                <a:gd name="connsiteX8" fmla="*/ 425302 w 5592725"/>
                <a:gd name="connsiteY8" fmla="*/ 1169581 h 1573619"/>
                <a:gd name="connsiteX9" fmla="*/ 446567 w 5592725"/>
                <a:gd name="connsiteY9" fmla="*/ 1233377 h 1573619"/>
                <a:gd name="connsiteX10" fmla="*/ 489098 w 5592725"/>
                <a:gd name="connsiteY10" fmla="*/ 1307805 h 1573619"/>
                <a:gd name="connsiteX11" fmla="*/ 595423 w 5592725"/>
                <a:gd name="connsiteY11" fmla="*/ 1350335 h 1573619"/>
                <a:gd name="connsiteX12" fmla="*/ 627321 w 5592725"/>
                <a:gd name="connsiteY12" fmla="*/ 1371600 h 1573619"/>
                <a:gd name="connsiteX13" fmla="*/ 680484 w 5592725"/>
                <a:gd name="connsiteY13" fmla="*/ 1520456 h 1573619"/>
                <a:gd name="connsiteX14" fmla="*/ 744279 w 5592725"/>
                <a:gd name="connsiteY14" fmla="*/ 1541721 h 1573619"/>
                <a:gd name="connsiteX15" fmla="*/ 765544 w 5592725"/>
                <a:gd name="connsiteY15" fmla="*/ 1573619 h 1573619"/>
                <a:gd name="connsiteX16" fmla="*/ 925032 w 5592725"/>
                <a:gd name="connsiteY16" fmla="*/ 1541721 h 1573619"/>
                <a:gd name="connsiteX17" fmla="*/ 1010093 w 5592725"/>
                <a:gd name="connsiteY17" fmla="*/ 1414130 h 1573619"/>
                <a:gd name="connsiteX18" fmla="*/ 1020725 w 5592725"/>
                <a:gd name="connsiteY18" fmla="*/ 1382233 h 1573619"/>
                <a:gd name="connsiteX19" fmla="*/ 1084521 w 5592725"/>
                <a:gd name="connsiteY19" fmla="*/ 1339702 h 1573619"/>
                <a:gd name="connsiteX20" fmla="*/ 1105786 w 5592725"/>
                <a:gd name="connsiteY20" fmla="*/ 1307805 h 1573619"/>
                <a:gd name="connsiteX21" fmla="*/ 1116418 w 5592725"/>
                <a:gd name="connsiteY21" fmla="*/ 1275907 h 1573619"/>
                <a:gd name="connsiteX22" fmla="*/ 1137684 w 5592725"/>
                <a:gd name="connsiteY22" fmla="*/ 1254642 h 1573619"/>
                <a:gd name="connsiteX23" fmla="*/ 1180214 w 5592725"/>
                <a:gd name="connsiteY23" fmla="*/ 1297172 h 1573619"/>
                <a:gd name="connsiteX24" fmla="*/ 1297172 w 5592725"/>
                <a:gd name="connsiteY24" fmla="*/ 1350335 h 1573619"/>
                <a:gd name="connsiteX25" fmla="*/ 1360967 w 5592725"/>
                <a:gd name="connsiteY25" fmla="*/ 1392865 h 1573619"/>
                <a:gd name="connsiteX26" fmla="*/ 1392865 w 5592725"/>
                <a:gd name="connsiteY26" fmla="*/ 1414130 h 1573619"/>
                <a:gd name="connsiteX27" fmla="*/ 1403498 w 5592725"/>
                <a:gd name="connsiteY27" fmla="*/ 1446028 h 1573619"/>
                <a:gd name="connsiteX28" fmla="*/ 1446028 w 5592725"/>
                <a:gd name="connsiteY28" fmla="*/ 1435395 h 1573619"/>
                <a:gd name="connsiteX29" fmla="*/ 1562986 w 5592725"/>
                <a:gd name="connsiteY29" fmla="*/ 1360968 h 1573619"/>
                <a:gd name="connsiteX30" fmla="*/ 1594884 w 5592725"/>
                <a:gd name="connsiteY30" fmla="*/ 1329070 h 1573619"/>
                <a:gd name="connsiteX31" fmla="*/ 1648046 w 5592725"/>
                <a:gd name="connsiteY31" fmla="*/ 1318437 h 1573619"/>
                <a:gd name="connsiteX32" fmla="*/ 1679944 w 5592725"/>
                <a:gd name="connsiteY32" fmla="*/ 1307805 h 1573619"/>
                <a:gd name="connsiteX33" fmla="*/ 1711842 w 5592725"/>
                <a:gd name="connsiteY33" fmla="*/ 1286540 h 1573619"/>
                <a:gd name="connsiteX34" fmla="*/ 1754372 w 5592725"/>
                <a:gd name="connsiteY34" fmla="*/ 1190847 h 1573619"/>
                <a:gd name="connsiteX35" fmla="*/ 1796902 w 5592725"/>
                <a:gd name="connsiteY35" fmla="*/ 1180214 h 1573619"/>
                <a:gd name="connsiteX36" fmla="*/ 1828800 w 5592725"/>
                <a:gd name="connsiteY36" fmla="*/ 1169581 h 1573619"/>
                <a:gd name="connsiteX37" fmla="*/ 1924493 w 5592725"/>
                <a:gd name="connsiteY37" fmla="*/ 1180214 h 1573619"/>
                <a:gd name="connsiteX38" fmla="*/ 1967023 w 5592725"/>
                <a:gd name="connsiteY38" fmla="*/ 1297172 h 1573619"/>
                <a:gd name="connsiteX39" fmla="*/ 2105246 w 5592725"/>
                <a:gd name="connsiteY39" fmla="*/ 1371600 h 1573619"/>
                <a:gd name="connsiteX40" fmla="*/ 2126512 w 5592725"/>
                <a:gd name="connsiteY40" fmla="*/ 1392865 h 1573619"/>
                <a:gd name="connsiteX41" fmla="*/ 2190307 w 5592725"/>
                <a:gd name="connsiteY41" fmla="*/ 1414130 h 1573619"/>
                <a:gd name="connsiteX42" fmla="*/ 2254102 w 5592725"/>
                <a:gd name="connsiteY42" fmla="*/ 1403498 h 1573619"/>
                <a:gd name="connsiteX43" fmla="*/ 2339163 w 5592725"/>
                <a:gd name="connsiteY43" fmla="*/ 1307805 h 1573619"/>
                <a:gd name="connsiteX44" fmla="*/ 2381693 w 5592725"/>
                <a:gd name="connsiteY44" fmla="*/ 1275907 h 1573619"/>
                <a:gd name="connsiteX45" fmla="*/ 2445488 w 5592725"/>
                <a:gd name="connsiteY45" fmla="*/ 1212112 h 1573619"/>
                <a:gd name="connsiteX46" fmla="*/ 2498651 w 5592725"/>
                <a:gd name="connsiteY46" fmla="*/ 1127051 h 1573619"/>
                <a:gd name="connsiteX47" fmla="*/ 2519916 w 5592725"/>
                <a:gd name="connsiteY47" fmla="*/ 1095154 h 1573619"/>
                <a:gd name="connsiteX48" fmla="*/ 2551814 w 5592725"/>
                <a:gd name="connsiteY48" fmla="*/ 1063256 h 1573619"/>
                <a:gd name="connsiteX49" fmla="*/ 2594344 w 5592725"/>
                <a:gd name="connsiteY49" fmla="*/ 1010093 h 1573619"/>
                <a:gd name="connsiteX50" fmla="*/ 2636874 w 5592725"/>
                <a:gd name="connsiteY50" fmla="*/ 978195 h 1573619"/>
                <a:gd name="connsiteX51" fmla="*/ 2775098 w 5592725"/>
                <a:gd name="connsiteY51" fmla="*/ 765544 h 1573619"/>
                <a:gd name="connsiteX52" fmla="*/ 2838893 w 5592725"/>
                <a:gd name="connsiteY52" fmla="*/ 659219 h 1573619"/>
                <a:gd name="connsiteX53" fmla="*/ 2902688 w 5592725"/>
                <a:gd name="connsiteY53" fmla="*/ 510363 h 1573619"/>
                <a:gd name="connsiteX54" fmla="*/ 2923953 w 5592725"/>
                <a:gd name="connsiteY54" fmla="*/ 414670 h 1573619"/>
                <a:gd name="connsiteX55" fmla="*/ 3009014 w 5592725"/>
                <a:gd name="connsiteY55" fmla="*/ 350875 h 1573619"/>
                <a:gd name="connsiteX56" fmla="*/ 3094074 w 5592725"/>
                <a:gd name="connsiteY56" fmla="*/ 276447 h 1573619"/>
                <a:gd name="connsiteX57" fmla="*/ 3125972 w 5592725"/>
                <a:gd name="connsiteY57" fmla="*/ 265814 h 1573619"/>
                <a:gd name="connsiteX58" fmla="*/ 3211032 w 5592725"/>
                <a:gd name="connsiteY58" fmla="*/ 223284 h 1573619"/>
                <a:gd name="connsiteX59" fmla="*/ 3285460 w 5592725"/>
                <a:gd name="connsiteY59" fmla="*/ 148856 h 1573619"/>
                <a:gd name="connsiteX60" fmla="*/ 3317358 w 5592725"/>
                <a:gd name="connsiteY60" fmla="*/ 127591 h 1573619"/>
                <a:gd name="connsiteX61" fmla="*/ 3381153 w 5592725"/>
                <a:gd name="connsiteY61" fmla="*/ 85061 h 1573619"/>
                <a:gd name="connsiteX62" fmla="*/ 3466214 w 5592725"/>
                <a:gd name="connsiteY62" fmla="*/ 10633 h 1573619"/>
                <a:gd name="connsiteX63" fmla="*/ 3498112 w 5592725"/>
                <a:gd name="connsiteY63" fmla="*/ 0 h 1573619"/>
                <a:gd name="connsiteX64" fmla="*/ 3540642 w 5592725"/>
                <a:gd name="connsiteY64" fmla="*/ 10633 h 1573619"/>
                <a:gd name="connsiteX65" fmla="*/ 3572539 w 5592725"/>
                <a:gd name="connsiteY65" fmla="*/ 74428 h 1573619"/>
                <a:gd name="connsiteX66" fmla="*/ 3530009 w 5592725"/>
                <a:gd name="connsiteY66" fmla="*/ 138223 h 1573619"/>
                <a:gd name="connsiteX67" fmla="*/ 3540642 w 5592725"/>
                <a:gd name="connsiteY67" fmla="*/ 170121 h 1573619"/>
                <a:gd name="connsiteX68" fmla="*/ 3551274 w 5592725"/>
                <a:gd name="connsiteY68" fmla="*/ 223284 h 1573619"/>
                <a:gd name="connsiteX69" fmla="*/ 3615070 w 5592725"/>
                <a:gd name="connsiteY69" fmla="*/ 287079 h 1573619"/>
                <a:gd name="connsiteX70" fmla="*/ 3646967 w 5592725"/>
                <a:gd name="connsiteY70" fmla="*/ 297712 h 1573619"/>
                <a:gd name="connsiteX71" fmla="*/ 3678865 w 5592725"/>
                <a:gd name="connsiteY71" fmla="*/ 329609 h 1573619"/>
                <a:gd name="connsiteX72" fmla="*/ 3710763 w 5592725"/>
                <a:gd name="connsiteY72" fmla="*/ 340242 h 1573619"/>
                <a:gd name="connsiteX73" fmla="*/ 3732028 w 5592725"/>
                <a:gd name="connsiteY73" fmla="*/ 382772 h 1573619"/>
                <a:gd name="connsiteX74" fmla="*/ 3763925 w 5592725"/>
                <a:gd name="connsiteY74" fmla="*/ 414670 h 1573619"/>
                <a:gd name="connsiteX75" fmla="*/ 3795823 w 5592725"/>
                <a:gd name="connsiteY75" fmla="*/ 531628 h 1573619"/>
                <a:gd name="connsiteX76" fmla="*/ 3838353 w 5592725"/>
                <a:gd name="connsiteY76" fmla="*/ 606056 h 1573619"/>
                <a:gd name="connsiteX77" fmla="*/ 3880884 w 5592725"/>
                <a:gd name="connsiteY77" fmla="*/ 616688 h 1573619"/>
                <a:gd name="connsiteX78" fmla="*/ 3912781 w 5592725"/>
                <a:gd name="connsiteY78" fmla="*/ 637954 h 1573619"/>
                <a:gd name="connsiteX79" fmla="*/ 3944679 w 5592725"/>
                <a:gd name="connsiteY79" fmla="*/ 648586 h 1573619"/>
                <a:gd name="connsiteX80" fmla="*/ 3955312 w 5592725"/>
                <a:gd name="connsiteY80" fmla="*/ 680484 h 1573619"/>
                <a:gd name="connsiteX81" fmla="*/ 3976577 w 5592725"/>
                <a:gd name="connsiteY81" fmla="*/ 712381 h 1573619"/>
                <a:gd name="connsiteX82" fmla="*/ 3987209 w 5592725"/>
                <a:gd name="connsiteY82" fmla="*/ 882502 h 1573619"/>
                <a:gd name="connsiteX83" fmla="*/ 4008474 w 5592725"/>
                <a:gd name="connsiteY83" fmla="*/ 914400 h 1573619"/>
                <a:gd name="connsiteX84" fmla="*/ 4072270 w 5592725"/>
                <a:gd name="connsiteY84" fmla="*/ 978195 h 1573619"/>
                <a:gd name="connsiteX85" fmla="*/ 4136065 w 5592725"/>
                <a:gd name="connsiteY85" fmla="*/ 1052623 h 1573619"/>
                <a:gd name="connsiteX86" fmla="*/ 4157330 w 5592725"/>
                <a:gd name="connsiteY86" fmla="*/ 1137684 h 1573619"/>
                <a:gd name="connsiteX87" fmla="*/ 4167963 w 5592725"/>
                <a:gd name="connsiteY87" fmla="*/ 1180214 h 1573619"/>
                <a:gd name="connsiteX88" fmla="*/ 4231758 w 5592725"/>
                <a:gd name="connsiteY88" fmla="*/ 1233377 h 1573619"/>
                <a:gd name="connsiteX89" fmla="*/ 4263656 w 5592725"/>
                <a:gd name="connsiteY89" fmla="*/ 1244009 h 1573619"/>
                <a:gd name="connsiteX90" fmla="*/ 4306186 w 5592725"/>
                <a:gd name="connsiteY90" fmla="*/ 1265275 h 1573619"/>
                <a:gd name="connsiteX91" fmla="*/ 4391246 w 5592725"/>
                <a:gd name="connsiteY91" fmla="*/ 1307805 h 1573619"/>
                <a:gd name="connsiteX92" fmla="*/ 4433777 w 5592725"/>
                <a:gd name="connsiteY92" fmla="*/ 1360968 h 1573619"/>
                <a:gd name="connsiteX93" fmla="*/ 4444409 w 5592725"/>
                <a:gd name="connsiteY93" fmla="*/ 1392865 h 1573619"/>
                <a:gd name="connsiteX94" fmla="*/ 4508205 w 5592725"/>
                <a:gd name="connsiteY94" fmla="*/ 1414130 h 1573619"/>
                <a:gd name="connsiteX95" fmla="*/ 4540102 w 5592725"/>
                <a:gd name="connsiteY95" fmla="*/ 1435395 h 1573619"/>
                <a:gd name="connsiteX96" fmla="*/ 4603898 w 5592725"/>
                <a:gd name="connsiteY96" fmla="*/ 1382233 h 1573619"/>
                <a:gd name="connsiteX97" fmla="*/ 4625163 w 5592725"/>
                <a:gd name="connsiteY97" fmla="*/ 1339702 h 1573619"/>
                <a:gd name="connsiteX98" fmla="*/ 4688958 w 5592725"/>
                <a:gd name="connsiteY98" fmla="*/ 1297172 h 1573619"/>
                <a:gd name="connsiteX99" fmla="*/ 4752753 w 5592725"/>
                <a:gd name="connsiteY99" fmla="*/ 1265275 h 1573619"/>
                <a:gd name="connsiteX100" fmla="*/ 4774018 w 5592725"/>
                <a:gd name="connsiteY100" fmla="*/ 1244009 h 1573619"/>
                <a:gd name="connsiteX101" fmla="*/ 4837814 w 5592725"/>
                <a:gd name="connsiteY101" fmla="*/ 1201479 h 1573619"/>
                <a:gd name="connsiteX102" fmla="*/ 4880344 w 5592725"/>
                <a:gd name="connsiteY102" fmla="*/ 1137684 h 1573619"/>
                <a:gd name="connsiteX103" fmla="*/ 4912242 w 5592725"/>
                <a:gd name="connsiteY103" fmla="*/ 1095154 h 1573619"/>
                <a:gd name="connsiteX104" fmla="*/ 4976037 w 5592725"/>
                <a:gd name="connsiteY104" fmla="*/ 1073888 h 1573619"/>
                <a:gd name="connsiteX105" fmla="*/ 5061098 w 5592725"/>
                <a:gd name="connsiteY105" fmla="*/ 1116419 h 1573619"/>
                <a:gd name="connsiteX106" fmla="*/ 5114260 w 5592725"/>
                <a:gd name="connsiteY106" fmla="*/ 1222744 h 1573619"/>
                <a:gd name="connsiteX107" fmla="*/ 5156791 w 5592725"/>
                <a:gd name="connsiteY107" fmla="*/ 1233377 h 1573619"/>
                <a:gd name="connsiteX108" fmla="*/ 5220586 w 5592725"/>
                <a:gd name="connsiteY108" fmla="*/ 1254642 h 1573619"/>
                <a:gd name="connsiteX109" fmla="*/ 5231218 w 5592725"/>
                <a:gd name="connsiteY109" fmla="*/ 1286540 h 1573619"/>
                <a:gd name="connsiteX110" fmla="*/ 5231218 w 5592725"/>
                <a:gd name="connsiteY110" fmla="*/ 1360968 h 1573619"/>
                <a:gd name="connsiteX111" fmla="*/ 5252484 w 5592725"/>
                <a:gd name="connsiteY111" fmla="*/ 1382233 h 1573619"/>
                <a:gd name="connsiteX112" fmla="*/ 5475767 w 5592725"/>
                <a:gd name="connsiteY112" fmla="*/ 1403498 h 1573619"/>
                <a:gd name="connsiteX113" fmla="*/ 5528930 w 5592725"/>
                <a:gd name="connsiteY113" fmla="*/ 1414130 h 1573619"/>
                <a:gd name="connsiteX114" fmla="*/ 5592725 w 5592725"/>
                <a:gd name="connsiteY114" fmla="*/ 1435395 h 1573619"/>
                <a:gd name="connsiteX0" fmla="*/ 0 w 5507665"/>
                <a:gd name="connsiteY0" fmla="*/ 786809 h 1573619"/>
                <a:gd name="connsiteX1" fmla="*/ 42531 w 5507665"/>
                <a:gd name="connsiteY1" fmla="*/ 871870 h 1573619"/>
                <a:gd name="connsiteX2" fmla="*/ 127591 w 5507665"/>
                <a:gd name="connsiteY2" fmla="*/ 946298 h 1573619"/>
                <a:gd name="connsiteX3" fmla="*/ 159489 w 5507665"/>
                <a:gd name="connsiteY3" fmla="*/ 967563 h 1573619"/>
                <a:gd name="connsiteX4" fmla="*/ 223284 w 5507665"/>
                <a:gd name="connsiteY4" fmla="*/ 1073888 h 1573619"/>
                <a:gd name="connsiteX5" fmla="*/ 244549 w 5507665"/>
                <a:gd name="connsiteY5" fmla="*/ 1105786 h 1573619"/>
                <a:gd name="connsiteX6" fmla="*/ 308345 w 5507665"/>
                <a:gd name="connsiteY6" fmla="*/ 1137684 h 1573619"/>
                <a:gd name="connsiteX7" fmla="*/ 340242 w 5507665"/>
                <a:gd name="connsiteY7" fmla="*/ 1169581 h 1573619"/>
                <a:gd name="connsiteX8" fmla="*/ 361507 w 5507665"/>
                <a:gd name="connsiteY8" fmla="*/ 1233377 h 1573619"/>
                <a:gd name="connsiteX9" fmla="*/ 404038 w 5507665"/>
                <a:gd name="connsiteY9" fmla="*/ 1307805 h 1573619"/>
                <a:gd name="connsiteX10" fmla="*/ 510363 w 5507665"/>
                <a:gd name="connsiteY10" fmla="*/ 1350335 h 1573619"/>
                <a:gd name="connsiteX11" fmla="*/ 542261 w 5507665"/>
                <a:gd name="connsiteY11" fmla="*/ 1371600 h 1573619"/>
                <a:gd name="connsiteX12" fmla="*/ 595424 w 5507665"/>
                <a:gd name="connsiteY12" fmla="*/ 1520456 h 1573619"/>
                <a:gd name="connsiteX13" fmla="*/ 659219 w 5507665"/>
                <a:gd name="connsiteY13" fmla="*/ 1541721 h 1573619"/>
                <a:gd name="connsiteX14" fmla="*/ 680484 w 5507665"/>
                <a:gd name="connsiteY14" fmla="*/ 1573619 h 1573619"/>
                <a:gd name="connsiteX15" fmla="*/ 839972 w 5507665"/>
                <a:gd name="connsiteY15" fmla="*/ 1541721 h 1573619"/>
                <a:gd name="connsiteX16" fmla="*/ 925033 w 5507665"/>
                <a:gd name="connsiteY16" fmla="*/ 1414130 h 1573619"/>
                <a:gd name="connsiteX17" fmla="*/ 935665 w 5507665"/>
                <a:gd name="connsiteY17" fmla="*/ 1382233 h 1573619"/>
                <a:gd name="connsiteX18" fmla="*/ 999461 w 5507665"/>
                <a:gd name="connsiteY18" fmla="*/ 1339702 h 1573619"/>
                <a:gd name="connsiteX19" fmla="*/ 1020726 w 5507665"/>
                <a:gd name="connsiteY19" fmla="*/ 1307805 h 1573619"/>
                <a:gd name="connsiteX20" fmla="*/ 1031358 w 5507665"/>
                <a:gd name="connsiteY20" fmla="*/ 1275907 h 1573619"/>
                <a:gd name="connsiteX21" fmla="*/ 1052624 w 5507665"/>
                <a:gd name="connsiteY21" fmla="*/ 1254642 h 1573619"/>
                <a:gd name="connsiteX22" fmla="*/ 1095154 w 5507665"/>
                <a:gd name="connsiteY22" fmla="*/ 1297172 h 1573619"/>
                <a:gd name="connsiteX23" fmla="*/ 1212112 w 5507665"/>
                <a:gd name="connsiteY23" fmla="*/ 1350335 h 1573619"/>
                <a:gd name="connsiteX24" fmla="*/ 1275907 w 5507665"/>
                <a:gd name="connsiteY24" fmla="*/ 1392865 h 1573619"/>
                <a:gd name="connsiteX25" fmla="*/ 1307805 w 5507665"/>
                <a:gd name="connsiteY25" fmla="*/ 1414130 h 1573619"/>
                <a:gd name="connsiteX26" fmla="*/ 1318438 w 5507665"/>
                <a:gd name="connsiteY26" fmla="*/ 1446028 h 1573619"/>
                <a:gd name="connsiteX27" fmla="*/ 1360968 w 5507665"/>
                <a:gd name="connsiteY27" fmla="*/ 1435395 h 1573619"/>
                <a:gd name="connsiteX28" fmla="*/ 1477926 w 5507665"/>
                <a:gd name="connsiteY28" fmla="*/ 1360968 h 1573619"/>
                <a:gd name="connsiteX29" fmla="*/ 1509824 w 5507665"/>
                <a:gd name="connsiteY29" fmla="*/ 1329070 h 1573619"/>
                <a:gd name="connsiteX30" fmla="*/ 1562986 w 5507665"/>
                <a:gd name="connsiteY30" fmla="*/ 1318437 h 1573619"/>
                <a:gd name="connsiteX31" fmla="*/ 1594884 w 5507665"/>
                <a:gd name="connsiteY31" fmla="*/ 1307805 h 1573619"/>
                <a:gd name="connsiteX32" fmla="*/ 1626782 w 5507665"/>
                <a:gd name="connsiteY32" fmla="*/ 1286540 h 1573619"/>
                <a:gd name="connsiteX33" fmla="*/ 1669312 w 5507665"/>
                <a:gd name="connsiteY33" fmla="*/ 1190847 h 1573619"/>
                <a:gd name="connsiteX34" fmla="*/ 1711842 w 5507665"/>
                <a:gd name="connsiteY34" fmla="*/ 1180214 h 1573619"/>
                <a:gd name="connsiteX35" fmla="*/ 1743740 w 5507665"/>
                <a:gd name="connsiteY35" fmla="*/ 1169581 h 1573619"/>
                <a:gd name="connsiteX36" fmla="*/ 1839433 w 5507665"/>
                <a:gd name="connsiteY36" fmla="*/ 1180214 h 1573619"/>
                <a:gd name="connsiteX37" fmla="*/ 1881963 w 5507665"/>
                <a:gd name="connsiteY37" fmla="*/ 1297172 h 1573619"/>
                <a:gd name="connsiteX38" fmla="*/ 2020186 w 5507665"/>
                <a:gd name="connsiteY38" fmla="*/ 1371600 h 1573619"/>
                <a:gd name="connsiteX39" fmla="*/ 2041452 w 5507665"/>
                <a:gd name="connsiteY39" fmla="*/ 1392865 h 1573619"/>
                <a:gd name="connsiteX40" fmla="*/ 2105247 w 5507665"/>
                <a:gd name="connsiteY40" fmla="*/ 1414130 h 1573619"/>
                <a:gd name="connsiteX41" fmla="*/ 2169042 w 5507665"/>
                <a:gd name="connsiteY41" fmla="*/ 1403498 h 1573619"/>
                <a:gd name="connsiteX42" fmla="*/ 2254103 w 5507665"/>
                <a:gd name="connsiteY42" fmla="*/ 1307805 h 1573619"/>
                <a:gd name="connsiteX43" fmla="*/ 2296633 w 5507665"/>
                <a:gd name="connsiteY43" fmla="*/ 1275907 h 1573619"/>
                <a:gd name="connsiteX44" fmla="*/ 2360428 w 5507665"/>
                <a:gd name="connsiteY44" fmla="*/ 1212112 h 1573619"/>
                <a:gd name="connsiteX45" fmla="*/ 2413591 w 5507665"/>
                <a:gd name="connsiteY45" fmla="*/ 1127051 h 1573619"/>
                <a:gd name="connsiteX46" fmla="*/ 2434856 w 5507665"/>
                <a:gd name="connsiteY46" fmla="*/ 1095154 h 1573619"/>
                <a:gd name="connsiteX47" fmla="*/ 2466754 w 5507665"/>
                <a:gd name="connsiteY47" fmla="*/ 1063256 h 1573619"/>
                <a:gd name="connsiteX48" fmla="*/ 2509284 w 5507665"/>
                <a:gd name="connsiteY48" fmla="*/ 1010093 h 1573619"/>
                <a:gd name="connsiteX49" fmla="*/ 2551814 w 5507665"/>
                <a:gd name="connsiteY49" fmla="*/ 978195 h 1573619"/>
                <a:gd name="connsiteX50" fmla="*/ 2690038 w 5507665"/>
                <a:gd name="connsiteY50" fmla="*/ 765544 h 1573619"/>
                <a:gd name="connsiteX51" fmla="*/ 2753833 w 5507665"/>
                <a:gd name="connsiteY51" fmla="*/ 659219 h 1573619"/>
                <a:gd name="connsiteX52" fmla="*/ 2817628 w 5507665"/>
                <a:gd name="connsiteY52" fmla="*/ 510363 h 1573619"/>
                <a:gd name="connsiteX53" fmla="*/ 2838893 w 5507665"/>
                <a:gd name="connsiteY53" fmla="*/ 414670 h 1573619"/>
                <a:gd name="connsiteX54" fmla="*/ 2923954 w 5507665"/>
                <a:gd name="connsiteY54" fmla="*/ 350875 h 1573619"/>
                <a:gd name="connsiteX55" fmla="*/ 3009014 w 5507665"/>
                <a:gd name="connsiteY55" fmla="*/ 276447 h 1573619"/>
                <a:gd name="connsiteX56" fmla="*/ 3040912 w 5507665"/>
                <a:gd name="connsiteY56" fmla="*/ 265814 h 1573619"/>
                <a:gd name="connsiteX57" fmla="*/ 3125972 w 5507665"/>
                <a:gd name="connsiteY57" fmla="*/ 223284 h 1573619"/>
                <a:gd name="connsiteX58" fmla="*/ 3200400 w 5507665"/>
                <a:gd name="connsiteY58" fmla="*/ 148856 h 1573619"/>
                <a:gd name="connsiteX59" fmla="*/ 3232298 w 5507665"/>
                <a:gd name="connsiteY59" fmla="*/ 127591 h 1573619"/>
                <a:gd name="connsiteX60" fmla="*/ 3296093 w 5507665"/>
                <a:gd name="connsiteY60" fmla="*/ 85061 h 1573619"/>
                <a:gd name="connsiteX61" fmla="*/ 3381154 w 5507665"/>
                <a:gd name="connsiteY61" fmla="*/ 10633 h 1573619"/>
                <a:gd name="connsiteX62" fmla="*/ 3413052 w 5507665"/>
                <a:gd name="connsiteY62" fmla="*/ 0 h 1573619"/>
                <a:gd name="connsiteX63" fmla="*/ 3455582 w 5507665"/>
                <a:gd name="connsiteY63" fmla="*/ 10633 h 1573619"/>
                <a:gd name="connsiteX64" fmla="*/ 3487479 w 5507665"/>
                <a:gd name="connsiteY64" fmla="*/ 74428 h 1573619"/>
                <a:gd name="connsiteX65" fmla="*/ 3444949 w 5507665"/>
                <a:gd name="connsiteY65" fmla="*/ 138223 h 1573619"/>
                <a:gd name="connsiteX66" fmla="*/ 3455582 w 5507665"/>
                <a:gd name="connsiteY66" fmla="*/ 170121 h 1573619"/>
                <a:gd name="connsiteX67" fmla="*/ 3466214 w 5507665"/>
                <a:gd name="connsiteY67" fmla="*/ 223284 h 1573619"/>
                <a:gd name="connsiteX68" fmla="*/ 3530010 w 5507665"/>
                <a:gd name="connsiteY68" fmla="*/ 287079 h 1573619"/>
                <a:gd name="connsiteX69" fmla="*/ 3561907 w 5507665"/>
                <a:gd name="connsiteY69" fmla="*/ 297712 h 1573619"/>
                <a:gd name="connsiteX70" fmla="*/ 3593805 w 5507665"/>
                <a:gd name="connsiteY70" fmla="*/ 329609 h 1573619"/>
                <a:gd name="connsiteX71" fmla="*/ 3625703 w 5507665"/>
                <a:gd name="connsiteY71" fmla="*/ 340242 h 1573619"/>
                <a:gd name="connsiteX72" fmla="*/ 3646968 w 5507665"/>
                <a:gd name="connsiteY72" fmla="*/ 382772 h 1573619"/>
                <a:gd name="connsiteX73" fmla="*/ 3678865 w 5507665"/>
                <a:gd name="connsiteY73" fmla="*/ 414670 h 1573619"/>
                <a:gd name="connsiteX74" fmla="*/ 3710763 w 5507665"/>
                <a:gd name="connsiteY74" fmla="*/ 531628 h 1573619"/>
                <a:gd name="connsiteX75" fmla="*/ 3753293 w 5507665"/>
                <a:gd name="connsiteY75" fmla="*/ 606056 h 1573619"/>
                <a:gd name="connsiteX76" fmla="*/ 3795824 w 5507665"/>
                <a:gd name="connsiteY76" fmla="*/ 616688 h 1573619"/>
                <a:gd name="connsiteX77" fmla="*/ 3827721 w 5507665"/>
                <a:gd name="connsiteY77" fmla="*/ 637954 h 1573619"/>
                <a:gd name="connsiteX78" fmla="*/ 3859619 w 5507665"/>
                <a:gd name="connsiteY78" fmla="*/ 648586 h 1573619"/>
                <a:gd name="connsiteX79" fmla="*/ 3870252 w 5507665"/>
                <a:gd name="connsiteY79" fmla="*/ 680484 h 1573619"/>
                <a:gd name="connsiteX80" fmla="*/ 3891517 w 5507665"/>
                <a:gd name="connsiteY80" fmla="*/ 712381 h 1573619"/>
                <a:gd name="connsiteX81" fmla="*/ 3902149 w 5507665"/>
                <a:gd name="connsiteY81" fmla="*/ 882502 h 1573619"/>
                <a:gd name="connsiteX82" fmla="*/ 3923414 w 5507665"/>
                <a:gd name="connsiteY82" fmla="*/ 914400 h 1573619"/>
                <a:gd name="connsiteX83" fmla="*/ 3987210 w 5507665"/>
                <a:gd name="connsiteY83" fmla="*/ 978195 h 1573619"/>
                <a:gd name="connsiteX84" fmla="*/ 4051005 w 5507665"/>
                <a:gd name="connsiteY84" fmla="*/ 1052623 h 1573619"/>
                <a:gd name="connsiteX85" fmla="*/ 4072270 w 5507665"/>
                <a:gd name="connsiteY85" fmla="*/ 1137684 h 1573619"/>
                <a:gd name="connsiteX86" fmla="*/ 4082903 w 5507665"/>
                <a:gd name="connsiteY86" fmla="*/ 1180214 h 1573619"/>
                <a:gd name="connsiteX87" fmla="*/ 4146698 w 5507665"/>
                <a:gd name="connsiteY87" fmla="*/ 1233377 h 1573619"/>
                <a:gd name="connsiteX88" fmla="*/ 4178596 w 5507665"/>
                <a:gd name="connsiteY88" fmla="*/ 1244009 h 1573619"/>
                <a:gd name="connsiteX89" fmla="*/ 4221126 w 5507665"/>
                <a:gd name="connsiteY89" fmla="*/ 1265275 h 1573619"/>
                <a:gd name="connsiteX90" fmla="*/ 4306186 w 5507665"/>
                <a:gd name="connsiteY90" fmla="*/ 1307805 h 1573619"/>
                <a:gd name="connsiteX91" fmla="*/ 4348717 w 5507665"/>
                <a:gd name="connsiteY91" fmla="*/ 1360968 h 1573619"/>
                <a:gd name="connsiteX92" fmla="*/ 4359349 w 5507665"/>
                <a:gd name="connsiteY92" fmla="*/ 1392865 h 1573619"/>
                <a:gd name="connsiteX93" fmla="*/ 4423145 w 5507665"/>
                <a:gd name="connsiteY93" fmla="*/ 1414130 h 1573619"/>
                <a:gd name="connsiteX94" fmla="*/ 4455042 w 5507665"/>
                <a:gd name="connsiteY94" fmla="*/ 1435395 h 1573619"/>
                <a:gd name="connsiteX95" fmla="*/ 4518838 w 5507665"/>
                <a:gd name="connsiteY95" fmla="*/ 1382233 h 1573619"/>
                <a:gd name="connsiteX96" fmla="*/ 4540103 w 5507665"/>
                <a:gd name="connsiteY96" fmla="*/ 1339702 h 1573619"/>
                <a:gd name="connsiteX97" fmla="*/ 4603898 w 5507665"/>
                <a:gd name="connsiteY97" fmla="*/ 1297172 h 1573619"/>
                <a:gd name="connsiteX98" fmla="*/ 4667693 w 5507665"/>
                <a:gd name="connsiteY98" fmla="*/ 1265275 h 1573619"/>
                <a:gd name="connsiteX99" fmla="*/ 4688958 w 5507665"/>
                <a:gd name="connsiteY99" fmla="*/ 1244009 h 1573619"/>
                <a:gd name="connsiteX100" fmla="*/ 4752754 w 5507665"/>
                <a:gd name="connsiteY100" fmla="*/ 1201479 h 1573619"/>
                <a:gd name="connsiteX101" fmla="*/ 4795284 w 5507665"/>
                <a:gd name="connsiteY101" fmla="*/ 1137684 h 1573619"/>
                <a:gd name="connsiteX102" fmla="*/ 4827182 w 5507665"/>
                <a:gd name="connsiteY102" fmla="*/ 1095154 h 1573619"/>
                <a:gd name="connsiteX103" fmla="*/ 4890977 w 5507665"/>
                <a:gd name="connsiteY103" fmla="*/ 1073888 h 1573619"/>
                <a:gd name="connsiteX104" fmla="*/ 4976038 w 5507665"/>
                <a:gd name="connsiteY104" fmla="*/ 1116419 h 1573619"/>
                <a:gd name="connsiteX105" fmla="*/ 5029200 w 5507665"/>
                <a:gd name="connsiteY105" fmla="*/ 1222744 h 1573619"/>
                <a:gd name="connsiteX106" fmla="*/ 5071731 w 5507665"/>
                <a:gd name="connsiteY106" fmla="*/ 1233377 h 1573619"/>
                <a:gd name="connsiteX107" fmla="*/ 5135526 w 5507665"/>
                <a:gd name="connsiteY107" fmla="*/ 1254642 h 1573619"/>
                <a:gd name="connsiteX108" fmla="*/ 5146158 w 5507665"/>
                <a:gd name="connsiteY108" fmla="*/ 1286540 h 1573619"/>
                <a:gd name="connsiteX109" fmla="*/ 5146158 w 5507665"/>
                <a:gd name="connsiteY109" fmla="*/ 1360968 h 1573619"/>
                <a:gd name="connsiteX110" fmla="*/ 5167424 w 5507665"/>
                <a:gd name="connsiteY110" fmla="*/ 1382233 h 1573619"/>
                <a:gd name="connsiteX111" fmla="*/ 5390707 w 5507665"/>
                <a:gd name="connsiteY111" fmla="*/ 1403498 h 1573619"/>
                <a:gd name="connsiteX112" fmla="*/ 5443870 w 5507665"/>
                <a:gd name="connsiteY112" fmla="*/ 1414130 h 1573619"/>
                <a:gd name="connsiteX113" fmla="*/ 5507665 w 5507665"/>
                <a:gd name="connsiteY113" fmla="*/ 1435395 h 1573619"/>
                <a:gd name="connsiteX0" fmla="*/ 0 w 5465134"/>
                <a:gd name="connsiteY0" fmla="*/ 871870 h 1573619"/>
                <a:gd name="connsiteX1" fmla="*/ 85060 w 5465134"/>
                <a:gd name="connsiteY1" fmla="*/ 946298 h 1573619"/>
                <a:gd name="connsiteX2" fmla="*/ 116958 w 5465134"/>
                <a:gd name="connsiteY2" fmla="*/ 967563 h 1573619"/>
                <a:gd name="connsiteX3" fmla="*/ 180753 w 5465134"/>
                <a:gd name="connsiteY3" fmla="*/ 1073888 h 1573619"/>
                <a:gd name="connsiteX4" fmla="*/ 202018 w 5465134"/>
                <a:gd name="connsiteY4" fmla="*/ 1105786 h 1573619"/>
                <a:gd name="connsiteX5" fmla="*/ 265814 w 5465134"/>
                <a:gd name="connsiteY5" fmla="*/ 1137684 h 1573619"/>
                <a:gd name="connsiteX6" fmla="*/ 297711 w 5465134"/>
                <a:gd name="connsiteY6" fmla="*/ 1169581 h 1573619"/>
                <a:gd name="connsiteX7" fmla="*/ 318976 w 5465134"/>
                <a:gd name="connsiteY7" fmla="*/ 1233377 h 1573619"/>
                <a:gd name="connsiteX8" fmla="*/ 361507 w 5465134"/>
                <a:gd name="connsiteY8" fmla="*/ 1307805 h 1573619"/>
                <a:gd name="connsiteX9" fmla="*/ 467832 w 5465134"/>
                <a:gd name="connsiteY9" fmla="*/ 1350335 h 1573619"/>
                <a:gd name="connsiteX10" fmla="*/ 499730 w 5465134"/>
                <a:gd name="connsiteY10" fmla="*/ 1371600 h 1573619"/>
                <a:gd name="connsiteX11" fmla="*/ 552893 w 5465134"/>
                <a:gd name="connsiteY11" fmla="*/ 1520456 h 1573619"/>
                <a:gd name="connsiteX12" fmla="*/ 616688 w 5465134"/>
                <a:gd name="connsiteY12" fmla="*/ 1541721 h 1573619"/>
                <a:gd name="connsiteX13" fmla="*/ 637953 w 5465134"/>
                <a:gd name="connsiteY13" fmla="*/ 1573619 h 1573619"/>
                <a:gd name="connsiteX14" fmla="*/ 797441 w 5465134"/>
                <a:gd name="connsiteY14" fmla="*/ 1541721 h 1573619"/>
                <a:gd name="connsiteX15" fmla="*/ 882502 w 5465134"/>
                <a:gd name="connsiteY15" fmla="*/ 1414130 h 1573619"/>
                <a:gd name="connsiteX16" fmla="*/ 893134 w 5465134"/>
                <a:gd name="connsiteY16" fmla="*/ 1382233 h 1573619"/>
                <a:gd name="connsiteX17" fmla="*/ 956930 w 5465134"/>
                <a:gd name="connsiteY17" fmla="*/ 1339702 h 1573619"/>
                <a:gd name="connsiteX18" fmla="*/ 978195 w 5465134"/>
                <a:gd name="connsiteY18" fmla="*/ 1307805 h 1573619"/>
                <a:gd name="connsiteX19" fmla="*/ 988827 w 5465134"/>
                <a:gd name="connsiteY19" fmla="*/ 1275907 h 1573619"/>
                <a:gd name="connsiteX20" fmla="*/ 1010093 w 5465134"/>
                <a:gd name="connsiteY20" fmla="*/ 1254642 h 1573619"/>
                <a:gd name="connsiteX21" fmla="*/ 1052623 w 5465134"/>
                <a:gd name="connsiteY21" fmla="*/ 1297172 h 1573619"/>
                <a:gd name="connsiteX22" fmla="*/ 1169581 w 5465134"/>
                <a:gd name="connsiteY22" fmla="*/ 1350335 h 1573619"/>
                <a:gd name="connsiteX23" fmla="*/ 1233376 w 5465134"/>
                <a:gd name="connsiteY23" fmla="*/ 1392865 h 1573619"/>
                <a:gd name="connsiteX24" fmla="*/ 1265274 w 5465134"/>
                <a:gd name="connsiteY24" fmla="*/ 1414130 h 1573619"/>
                <a:gd name="connsiteX25" fmla="*/ 1275907 w 5465134"/>
                <a:gd name="connsiteY25" fmla="*/ 1446028 h 1573619"/>
                <a:gd name="connsiteX26" fmla="*/ 1318437 w 5465134"/>
                <a:gd name="connsiteY26" fmla="*/ 1435395 h 1573619"/>
                <a:gd name="connsiteX27" fmla="*/ 1435395 w 5465134"/>
                <a:gd name="connsiteY27" fmla="*/ 1360968 h 1573619"/>
                <a:gd name="connsiteX28" fmla="*/ 1467293 w 5465134"/>
                <a:gd name="connsiteY28" fmla="*/ 1329070 h 1573619"/>
                <a:gd name="connsiteX29" fmla="*/ 1520455 w 5465134"/>
                <a:gd name="connsiteY29" fmla="*/ 1318437 h 1573619"/>
                <a:gd name="connsiteX30" fmla="*/ 1552353 w 5465134"/>
                <a:gd name="connsiteY30" fmla="*/ 1307805 h 1573619"/>
                <a:gd name="connsiteX31" fmla="*/ 1584251 w 5465134"/>
                <a:gd name="connsiteY31" fmla="*/ 1286540 h 1573619"/>
                <a:gd name="connsiteX32" fmla="*/ 1626781 w 5465134"/>
                <a:gd name="connsiteY32" fmla="*/ 1190847 h 1573619"/>
                <a:gd name="connsiteX33" fmla="*/ 1669311 w 5465134"/>
                <a:gd name="connsiteY33" fmla="*/ 1180214 h 1573619"/>
                <a:gd name="connsiteX34" fmla="*/ 1701209 w 5465134"/>
                <a:gd name="connsiteY34" fmla="*/ 1169581 h 1573619"/>
                <a:gd name="connsiteX35" fmla="*/ 1796902 w 5465134"/>
                <a:gd name="connsiteY35" fmla="*/ 1180214 h 1573619"/>
                <a:gd name="connsiteX36" fmla="*/ 1839432 w 5465134"/>
                <a:gd name="connsiteY36" fmla="*/ 1297172 h 1573619"/>
                <a:gd name="connsiteX37" fmla="*/ 1977655 w 5465134"/>
                <a:gd name="connsiteY37" fmla="*/ 1371600 h 1573619"/>
                <a:gd name="connsiteX38" fmla="*/ 1998921 w 5465134"/>
                <a:gd name="connsiteY38" fmla="*/ 1392865 h 1573619"/>
                <a:gd name="connsiteX39" fmla="*/ 2062716 w 5465134"/>
                <a:gd name="connsiteY39" fmla="*/ 1414130 h 1573619"/>
                <a:gd name="connsiteX40" fmla="*/ 2126511 w 5465134"/>
                <a:gd name="connsiteY40" fmla="*/ 1403498 h 1573619"/>
                <a:gd name="connsiteX41" fmla="*/ 2211572 w 5465134"/>
                <a:gd name="connsiteY41" fmla="*/ 1307805 h 1573619"/>
                <a:gd name="connsiteX42" fmla="*/ 2254102 w 5465134"/>
                <a:gd name="connsiteY42" fmla="*/ 1275907 h 1573619"/>
                <a:gd name="connsiteX43" fmla="*/ 2317897 w 5465134"/>
                <a:gd name="connsiteY43" fmla="*/ 1212112 h 1573619"/>
                <a:gd name="connsiteX44" fmla="*/ 2371060 w 5465134"/>
                <a:gd name="connsiteY44" fmla="*/ 1127051 h 1573619"/>
                <a:gd name="connsiteX45" fmla="*/ 2392325 w 5465134"/>
                <a:gd name="connsiteY45" fmla="*/ 1095154 h 1573619"/>
                <a:gd name="connsiteX46" fmla="*/ 2424223 w 5465134"/>
                <a:gd name="connsiteY46" fmla="*/ 1063256 h 1573619"/>
                <a:gd name="connsiteX47" fmla="*/ 2466753 w 5465134"/>
                <a:gd name="connsiteY47" fmla="*/ 1010093 h 1573619"/>
                <a:gd name="connsiteX48" fmla="*/ 2509283 w 5465134"/>
                <a:gd name="connsiteY48" fmla="*/ 978195 h 1573619"/>
                <a:gd name="connsiteX49" fmla="*/ 2647507 w 5465134"/>
                <a:gd name="connsiteY49" fmla="*/ 765544 h 1573619"/>
                <a:gd name="connsiteX50" fmla="*/ 2711302 w 5465134"/>
                <a:gd name="connsiteY50" fmla="*/ 659219 h 1573619"/>
                <a:gd name="connsiteX51" fmla="*/ 2775097 w 5465134"/>
                <a:gd name="connsiteY51" fmla="*/ 510363 h 1573619"/>
                <a:gd name="connsiteX52" fmla="*/ 2796362 w 5465134"/>
                <a:gd name="connsiteY52" fmla="*/ 414670 h 1573619"/>
                <a:gd name="connsiteX53" fmla="*/ 2881423 w 5465134"/>
                <a:gd name="connsiteY53" fmla="*/ 350875 h 1573619"/>
                <a:gd name="connsiteX54" fmla="*/ 2966483 w 5465134"/>
                <a:gd name="connsiteY54" fmla="*/ 276447 h 1573619"/>
                <a:gd name="connsiteX55" fmla="*/ 2998381 w 5465134"/>
                <a:gd name="connsiteY55" fmla="*/ 265814 h 1573619"/>
                <a:gd name="connsiteX56" fmla="*/ 3083441 w 5465134"/>
                <a:gd name="connsiteY56" fmla="*/ 223284 h 1573619"/>
                <a:gd name="connsiteX57" fmla="*/ 3157869 w 5465134"/>
                <a:gd name="connsiteY57" fmla="*/ 148856 h 1573619"/>
                <a:gd name="connsiteX58" fmla="*/ 3189767 w 5465134"/>
                <a:gd name="connsiteY58" fmla="*/ 127591 h 1573619"/>
                <a:gd name="connsiteX59" fmla="*/ 3253562 w 5465134"/>
                <a:gd name="connsiteY59" fmla="*/ 85061 h 1573619"/>
                <a:gd name="connsiteX60" fmla="*/ 3338623 w 5465134"/>
                <a:gd name="connsiteY60" fmla="*/ 10633 h 1573619"/>
                <a:gd name="connsiteX61" fmla="*/ 3370521 w 5465134"/>
                <a:gd name="connsiteY61" fmla="*/ 0 h 1573619"/>
                <a:gd name="connsiteX62" fmla="*/ 3413051 w 5465134"/>
                <a:gd name="connsiteY62" fmla="*/ 10633 h 1573619"/>
                <a:gd name="connsiteX63" fmla="*/ 3444948 w 5465134"/>
                <a:gd name="connsiteY63" fmla="*/ 74428 h 1573619"/>
                <a:gd name="connsiteX64" fmla="*/ 3402418 w 5465134"/>
                <a:gd name="connsiteY64" fmla="*/ 138223 h 1573619"/>
                <a:gd name="connsiteX65" fmla="*/ 3413051 w 5465134"/>
                <a:gd name="connsiteY65" fmla="*/ 170121 h 1573619"/>
                <a:gd name="connsiteX66" fmla="*/ 3423683 w 5465134"/>
                <a:gd name="connsiteY66" fmla="*/ 223284 h 1573619"/>
                <a:gd name="connsiteX67" fmla="*/ 3487479 w 5465134"/>
                <a:gd name="connsiteY67" fmla="*/ 287079 h 1573619"/>
                <a:gd name="connsiteX68" fmla="*/ 3519376 w 5465134"/>
                <a:gd name="connsiteY68" fmla="*/ 297712 h 1573619"/>
                <a:gd name="connsiteX69" fmla="*/ 3551274 w 5465134"/>
                <a:gd name="connsiteY69" fmla="*/ 329609 h 1573619"/>
                <a:gd name="connsiteX70" fmla="*/ 3583172 w 5465134"/>
                <a:gd name="connsiteY70" fmla="*/ 340242 h 1573619"/>
                <a:gd name="connsiteX71" fmla="*/ 3604437 w 5465134"/>
                <a:gd name="connsiteY71" fmla="*/ 382772 h 1573619"/>
                <a:gd name="connsiteX72" fmla="*/ 3636334 w 5465134"/>
                <a:gd name="connsiteY72" fmla="*/ 414670 h 1573619"/>
                <a:gd name="connsiteX73" fmla="*/ 3668232 w 5465134"/>
                <a:gd name="connsiteY73" fmla="*/ 531628 h 1573619"/>
                <a:gd name="connsiteX74" fmla="*/ 3710762 w 5465134"/>
                <a:gd name="connsiteY74" fmla="*/ 606056 h 1573619"/>
                <a:gd name="connsiteX75" fmla="*/ 3753293 w 5465134"/>
                <a:gd name="connsiteY75" fmla="*/ 616688 h 1573619"/>
                <a:gd name="connsiteX76" fmla="*/ 3785190 w 5465134"/>
                <a:gd name="connsiteY76" fmla="*/ 637954 h 1573619"/>
                <a:gd name="connsiteX77" fmla="*/ 3817088 w 5465134"/>
                <a:gd name="connsiteY77" fmla="*/ 648586 h 1573619"/>
                <a:gd name="connsiteX78" fmla="*/ 3827721 w 5465134"/>
                <a:gd name="connsiteY78" fmla="*/ 680484 h 1573619"/>
                <a:gd name="connsiteX79" fmla="*/ 3848986 w 5465134"/>
                <a:gd name="connsiteY79" fmla="*/ 712381 h 1573619"/>
                <a:gd name="connsiteX80" fmla="*/ 3859618 w 5465134"/>
                <a:gd name="connsiteY80" fmla="*/ 882502 h 1573619"/>
                <a:gd name="connsiteX81" fmla="*/ 3880883 w 5465134"/>
                <a:gd name="connsiteY81" fmla="*/ 914400 h 1573619"/>
                <a:gd name="connsiteX82" fmla="*/ 3944679 w 5465134"/>
                <a:gd name="connsiteY82" fmla="*/ 978195 h 1573619"/>
                <a:gd name="connsiteX83" fmla="*/ 4008474 w 5465134"/>
                <a:gd name="connsiteY83" fmla="*/ 1052623 h 1573619"/>
                <a:gd name="connsiteX84" fmla="*/ 4029739 w 5465134"/>
                <a:gd name="connsiteY84" fmla="*/ 1137684 h 1573619"/>
                <a:gd name="connsiteX85" fmla="*/ 4040372 w 5465134"/>
                <a:gd name="connsiteY85" fmla="*/ 1180214 h 1573619"/>
                <a:gd name="connsiteX86" fmla="*/ 4104167 w 5465134"/>
                <a:gd name="connsiteY86" fmla="*/ 1233377 h 1573619"/>
                <a:gd name="connsiteX87" fmla="*/ 4136065 w 5465134"/>
                <a:gd name="connsiteY87" fmla="*/ 1244009 h 1573619"/>
                <a:gd name="connsiteX88" fmla="*/ 4178595 w 5465134"/>
                <a:gd name="connsiteY88" fmla="*/ 1265275 h 1573619"/>
                <a:gd name="connsiteX89" fmla="*/ 4263655 w 5465134"/>
                <a:gd name="connsiteY89" fmla="*/ 1307805 h 1573619"/>
                <a:gd name="connsiteX90" fmla="*/ 4306186 w 5465134"/>
                <a:gd name="connsiteY90" fmla="*/ 1360968 h 1573619"/>
                <a:gd name="connsiteX91" fmla="*/ 4316818 w 5465134"/>
                <a:gd name="connsiteY91" fmla="*/ 1392865 h 1573619"/>
                <a:gd name="connsiteX92" fmla="*/ 4380614 w 5465134"/>
                <a:gd name="connsiteY92" fmla="*/ 1414130 h 1573619"/>
                <a:gd name="connsiteX93" fmla="*/ 4412511 w 5465134"/>
                <a:gd name="connsiteY93" fmla="*/ 1435395 h 1573619"/>
                <a:gd name="connsiteX94" fmla="*/ 4476307 w 5465134"/>
                <a:gd name="connsiteY94" fmla="*/ 1382233 h 1573619"/>
                <a:gd name="connsiteX95" fmla="*/ 4497572 w 5465134"/>
                <a:gd name="connsiteY95" fmla="*/ 1339702 h 1573619"/>
                <a:gd name="connsiteX96" fmla="*/ 4561367 w 5465134"/>
                <a:gd name="connsiteY96" fmla="*/ 1297172 h 1573619"/>
                <a:gd name="connsiteX97" fmla="*/ 4625162 w 5465134"/>
                <a:gd name="connsiteY97" fmla="*/ 1265275 h 1573619"/>
                <a:gd name="connsiteX98" fmla="*/ 4646427 w 5465134"/>
                <a:gd name="connsiteY98" fmla="*/ 1244009 h 1573619"/>
                <a:gd name="connsiteX99" fmla="*/ 4710223 w 5465134"/>
                <a:gd name="connsiteY99" fmla="*/ 1201479 h 1573619"/>
                <a:gd name="connsiteX100" fmla="*/ 4752753 w 5465134"/>
                <a:gd name="connsiteY100" fmla="*/ 1137684 h 1573619"/>
                <a:gd name="connsiteX101" fmla="*/ 4784651 w 5465134"/>
                <a:gd name="connsiteY101" fmla="*/ 1095154 h 1573619"/>
                <a:gd name="connsiteX102" fmla="*/ 4848446 w 5465134"/>
                <a:gd name="connsiteY102" fmla="*/ 1073888 h 1573619"/>
                <a:gd name="connsiteX103" fmla="*/ 4933507 w 5465134"/>
                <a:gd name="connsiteY103" fmla="*/ 1116419 h 1573619"/>
                <a:gd name="connsiteX104" fmla="*/ 4986669 w 5465134"/>
                <a:gd name="connsiteY104" fmla="*/ 1222744 h 1573619"/>
                <a:gd name="connsiteX105" fmla="*/ 5029200 w 5465134"/>
                <a:gd name="connsiteY105" fmla="*/ 1233377 h 1573619"/>
                <a:gd name="connsiteX106" fmla="*/ 5092995 w 5465134"/>
                <a:gd name="connsiteY106" fmla="*/ 1254642 h 1573619"/>
                <a:gd name="connsiteX107" fmla="*/ 5103627 w 5465134"/>
                <a:gd name="connsiteY107" fmla="*/ 1286540 h 1573619"/>
                <a:gd name="connsiteX108" fmla="*/ 5103627 w 5465134"/>
                <a:gd name="connsiteY108" fmla="*/ 1360968 h 1573619"/>
                <a:gd name="connsiteX109" fmla="*/ 5124893 w 5465134"/>
                <a:gd name="connsiteY109" fmla="*/ 1382233 h 1573619"/>
                <a:gd name="connsiteX110" fmla="*/ 5348176 w 5465134"/>
                <a:gd name="connsiteY110" fmla="*/ 1403498 h 1573619"/>
                <a:gd name="connsiteX111" fmla="*/ 5401339 w 5465134"/>
                <a:gd name="connsiteY111" fmla="*/ 1414130 h 1573619"/>
                <a:gd name="connsiteX112" fmla="*/ 5465134 w 5465134"/>
                <a:gd name="connsiteY112" fmla="*/ 1435395 h 1573619"/>
                <a:gd name="connsiteX0" fmla="*/ 0 w 5380074"/>
                <a:gd name="connsiteY0" fmla="*/ 946298 h 1573619"/>
                <a:gd name="connsiteX1" fmla="*/ 31898 w 5380074"/>
                <a:gd name="connsiteY1" fmla="*/ 967563 h 1573619"/>
                <a:gd name="connsiteX2" fmla="*/ 95693 w 5380074"/>
                <a:gd name="connsiteY2" fmla="*/ 1073888 h 1573619"/>
                <a:gd name="connsiteX3" fmla="*/ 116958 w 5380074"/>
                <a:gd name="connsiteY3" fmla="*/ 1105786 h 1573619"/>
                <a:gd name="connsiteX4" fmla="*/ 180754 w 5380074"/>
                <a:gd name="connsiteY4" fmla="*/ 1137684 h 1573619"/>
                <a:gd name="connsiteX5" fmla="*/ 212651 w 5380074"/>
                <a:gd name="connsiteY5" fmla="*/ 1169581 h 1573619"/>
                <a:gd name="connsiteX6" fmla="*/ 233916 w 5380074"/>
                <a:gd name="connsiteY6" fmla="*/ 1233377 h 1573619"/>
                <a:gd name="connsiteX7" fmla="*/ 276447 w 5380074"/>
                <a:gd name="connsiteY7" fmla="*/ 1307805 h 1573619"/>
                <a:gd name="connsiteX8" fmla="*/ 382772 w 5380074"/>
                <a:gd name="connsiteY8" fmla="*/ 1350335 h 1573619"/>
                <a:gd name="connsiteX9" fmla="*/ 414670 w 5380074"/>
                <a:gd name="connsiteY9" fmla="*/ 1371600 h 1573619"/>
                <a:gd name="connsiteX10" fmla="*/ 467833 w 5380074"/>
                <a:gd name="connsiteY10" fmla="*/ 1520456 h 1573619"/>
                <a:gd name="connsiteX11" fmla="*/ 531628 w 5380074"/>
                <a:gd name="connsiteY11" fmla="*/ 1541721 h 1573619"/>
                <a:gd name="connsiteX12" fmla="*/ 552893 w 5380074"/>
                <a:gd name="connsiteY12" fmla="*/ 1573619 h 1573619"/>
                <a:gd name="connsiteX13" fmla="*/ 712381 w 5380074"/>
                <a:gd name="connsiteY13" fmla="*/ 1541721 h 1573619"/>
                <a:gd name="connsiteX14" fmla="*/ 797442 w 5380074"/>
                <a:gd name="connsiteY14" fmla="*/ 1414130 h 1573619"/>
                <a:gd name="connsiteX15" fmla="*/ 808074 w 5380074"/>
                <a:gd name="connsiteY15" fmla="*/ 1382233 h 1573619"/>
                <a:gd name="connsiteX16" fmla="*/ 871870 w 5380074"/>
                <a:gd name="connsiteY16" fmla="*/ 1339702 h 1573619"/>
                <a:gd name="connsiteX17" fmla="*/ 893135 w 5380074"/>
                <a:gd name="connsiteY17" fmla="*/ 1307805 h 1573619"/>
                <a:gd name="connsiteX18" fmla="*/ 903767 w 5380074"/>
                <a:gd name="connsiteY18" fmla="*/ 1275907 h 1573619"/>
                <a:gd name="connsiteX19" fmla="*/ 925033 w 5380074"/>
                <a:gd name="connsiteY19" fmla="*/ 1254642 h 1573619"/>
                <a:gd name="connsiteX20" fmla="*/ 967563 w 5380074"/>
                <a:gd name="connsiteY20" fmla="*/ 1297172 h 1573619"/>
                <a:gd name="connsiteX21" fmla="*/ 1084521 w 5380074"/>
                <a:gd name="connsiteY21" fmla="*/ 1350335 h 1573619"/>
                <a:gd name="connsiteX22" fmla="*/ 1148316 w 5380074"/>
                <a:gd name="connsiteY22" fmla="*/ 1392865 h 1573619"/>
                <a:gd name="connsiteX23" fmla="*/ 1180214 w 5380074"/>
                <a:gd name="connsiteY23" fmla="*/ 1414130 h 1573619"/>
                <a:gd name="connsiteX24" fmla="*/ 1190847 w 5380074"/>
                <a:gd name="connsiteY24" fmla="*/ 1446028 h 1573619"/>
                <a:gd name="connsiteX25" fmla="*/ 1233377 w 5380074"/>
                <a:gd name="connsiteY25" fmla="*/ 1435395 h 1573619"/>
                <a:gd name="connsiteX26" fmla="*/ 1350335 w 5380074"/>
                <a:gd name="connsiteY26" fmla="*/ 1360968 h 1573619"/>
                <a:gd name="connsiteX27" fmla="*/ 1382233 w 5380074"/>
                <a:gd name="connsiteY27" fmla="*/ 1329070 h 1573619"/>
                <a:gd name="connsiteX28" fmla="*/ 1435395 w 5380074"/>
                <a:gd name="connsiteY28" fmla="*/ 1318437 h 1573619"/>
                <a:gd name="connsiteX29" fmla="*/ 1467293 w 5380074"/>
                <a:gd name="connsiteY29" fmla="*/ 1307805 h 1573619"/>
                <a:gd name="connsiteX30" fmla="*/ 1499191 w 5380074"/>
                <a:gd name="connsiteY30" fmla="*/ 1286540 h 1573619"/>
                <a:gd name="connsiteX31" fmla="*/ 1541721 w 5380074"/>
                <a:gd name="connsiteY31" fmla="*/ 1190847 h 1573619"/>
                <a:gd name="connsiteX32" fmla="*/ 1584251 w 5380074"/>
                <a:gd name="connsiteY32" fmla="*/ 1180214 h 1573619"/>
                <a:gd name="connsiteX33" fmla="*/ 1616149 w 5380074"/>
                <a:gd name="connsiteY33" fmla="*/ 1169581 h 1573619"/>
                <a:gd name="connsiteX34" fmla="*/ 1711842 w 5380074"/>
                <a:gd name="connsiteY34" fmla="*/ 1180214 h 1573619"/>
                <a:gd name="connsiteX35" fmla="*/ 1754372 w 5380074"/>
                <a:gd name="connsiteY35" fmla="*/ 1297172 h 1573619"/>
                <a:gd name="connsiteX36" fmla="*/ 1892595 w 5380074"/>
                <a:gd name="connsiteY36" fmla="*/ 1371600 h 1573619"/>
                <a:gd name="connsiteX37" fmla="*/ 1913861 w 5380074"/>
                <a:gd name="connsiteY37" fmla="*/ 1392865 h 1573619"/>
                <a:gd name="connsiteX38" fmla="*/ 1977656 w 5380074"/>
                <a:gd name="connsiteY38" fmla="*/ 1414130 h 1573619"/>
                <a:gd name="connsiteX39" fmla="*/ 2041451 w 5380074"/>
                <a:gd name="connsiteY39" fmla="*/ 1403498 h 1573619"/>
                <a:gd name="connsiteX40" fmla="*/ 2126512 w 5380074"/>
                <a:gd name="connsiteY40" fmla="*/ 1307805 h 1573619"/>
                <a:gd name="connsiteX41" fmla="*/ 2169042 w 5380074"/>
                <a:gd name="connsiteY41" fmla="*/ 1275907 h 1573619"/>
                <a:gd name="connsiteX42" fmla="*/ 2232837 w 5380074"/>
                <a:gd name="connsiteY42" fmla="*/ 1212112 h 1573619"/>
                <a:gd name="connsiteX43" fmla="*/ 2286000 w 5380074"/>
                <a:gd name="connsiteY43" fmla="*/ 1127051 h 1573619"/>
                <a:gd name="connsiteX44" fmla="*/ 2307265 w 5380074"/>
                <a:gd name="connsiteY44" fmla="*/ 1095154 h 1573619"/>
                <a:gd name="connsiteX45" fmla="*/ 2339163 w 5380074"/>
                <a:gd name="connsiteY45" fmla="*/ 1063256 h 1573619"/>
                <a:gd name="connsiteX46" fmla="*/ 2381693 w 5380074"/>
                <a:gd name="connsiteY46" fmla="*/ 1010093 h 1573619"/>
                <a:gd name="connsiteX47" fmla="*/ 2424223 w 5380074"/>
                <a:gd name="connsiteY47" fmla="*/ 978195 h 1573619"/>
                <a:gd name="connsiteX48" fmla="*/ 2562447 w 5380074"/>
                <a:gd name="connsiteY48" fmla="*/ 765544 h 1573619"/>
                <a:gd name="connsiteX49" fmla="*/ 2626242 w 5380074"/>
                <a:gd name="connsiteY49" fmla="*/ 659219 h 1573619"/>
                <a:gd name="connsiteX50" fmla="*/ 2690037 w 5380074"/>
                <a:gd name="connsiteY50" fmla="*/ 510363 h 1573619"/>
                <a:gd name="connsiteX51" fmla="*/ 2711302 w 5380074"/>
                <a:gd name="connsiteY51" fmla="*/ 414670 h 1573619"/>
                <a:gd name="connsiteX52" fmla="*/ 2796363 w 5380074"/>
                <a:gd name="connsiteY52" fmla="*/ 350875 h 1573619"/>
                <a:gd name="connsiteX53" fmla="*/ 2881423 w 5380074"/>
                <a:gd name="connsiteY53" fmla="*/ 276447 h 1573619"/>
                <a:gd name="connsiteX54" fmla="*/ 2913321 w 5380074"/>
                <a:gd name="connsiteY54" fmla="*/ 265814 h 1573619"/>
                <a:gd name="connsiteX55" fmla="*/ 2998381 w 5380074"/>
                <a:gd name="connsiteY55" fmla="*/ 223284 h 1573619"/>
                <a:gd name="connsiteX56" fmla="*/ 3072809 w 5380074"/>
                <a:gd name="connsiteY56" fmla="*/ 148856 h 1573619"/>
                <a:gd name="connsiteX57" fmla="*/ 3104707 w 5380074"/>
                <a:gd name="connsiteY57" fmla="*/ 127591 h 1573619"/>
                <a:gd name="connsiteX58" fmla="*/ 3168502 w 5380074"/>
                <a:gd name="connsiteY58" fmla="*/ 85061 h 1573619"/>
                <a:gd name="connsiteX59" fmla="*/ 3253563 w 5380074"/>
                <a:gd name="connsiteY59" fmla="*/ 10633 h 1573619"/>
                <a:gd name="connsiteX60" fmla="*/ 3285461 w 5380074"/>
                <a:gd name="connsiteY60" fmla="*/ 0 h 1573619"/>
                <a:gd name="connsiteX61" fmla="*/ 3327991 w 5380074"/>
                <a:gd name="connsiteY61" fmla="*/ 10633 h 1573619"/>
                <a:gd name="connsiteX62" fmla="*/ 3359888 w 5380074"/>
                <a:gd name="connsiteY62" fmla="*/ 74428 h 1573619"/>
                <a:gd name="connsiteX63" fmla="*/ 3317358 w 5380074"/>
                <a:gd name="connsiteY63" fmla="*/ 138223 h 1573619"/>
                <a:gd name="connsiteX64" fmla="*/ 3327991 w 5380074"/>
                <a:gd name="connsiteY64" fmla="*/ 170121 h 1573619"/>
                <a:gd name="connsiteX65" fmla="*/ 3338623 w 5380074"/>
                <a:gd name="connsiteY65" fmla="*/ 223284 h 1573619"/>
                <a:gd name="connsiteX66" fmla="*/ 3402419 w 5380074"/>
                <a:gd name="connsiteY66" fmla="*/ 287079 h 1573619"/>
                <a:gd name="connsiteX67" fmla="*/ 3434316 w 5380074"/>
                <a:gd name="connsiteY67" fmla="*/ 297712 h 1573619"/>
                <a:gd name="connsiteX68" fmla="*/ 3466214 w 5380074"/>
                <a:gd name="connsiteY68" fmla="*/ 329609 h 1573619"/>
                <a:gd name="connsiteX69" fmla="*/ 3498112 w 5380074"/>
                <a:gd name="connsiteY69" fmla="*/ 340242 h 1573619"/>
                <a:gd name="connsiteX70" fmla="*/ 3519377 w 5380074"/>
                <a:gd name="connsiteY70" fmla="*/ 382772 h 1573619"/>
                <a:gd name="connsiteX71" fmla="*/ 3551274 w 5380074"/>
                <a:gd name="connsiteY71" fmla="*/ 414670 h 1573619"/>
                <a:gd name="connsiteX72" fmla="*/ 3583172 w 5380074"/>
                <a:gd name="connsiteY72" fmla="*/ 531628 h 1573619"/>
                <a:gd name="connsiteX73" fmla="*/ 3625702 w 5380074"/>
                <a:gd name="connsiteY73" fmla="*/ 606056 h 1573619"/>
                <a:gd name="connsiteX74" fmla="*/ 3668233 w 5380074"/>
                <a:gd name="connsiteY74" fmla="*/ 616688 h 1573619"/>
                <a:gd name="connsiteX75" fmla="*/ 3700130 w 5380074"/>
                <a:gd name="connsiteY75" fmla="*/ 637954 h 1573619"/>
                <a:gd name="connsiteX76" fmla="*/ 3732028 w 5380074"/>
                <a:gd name="connsiteY76" fmla="*/ 648586 h 1573619"/>
                <a:gd name="connsiteX77" fmla="*/ 3742661 w 5380074"/>
                <a:gd name="connsiteY77" fmla="*/ 680484 h 1573619"/>
                <a:gd name="connsiteX78" fmla="*/ 3763926 w 5380074"/>
                <a:gd name="connsiteY78" fmla="*/ 712381 h 1573619"/>
                <a:gd name="connsiteX79" fmla="*/ 3774558 w 5380074"/>
                <a:gd name="connsiteY79" fmla="*/ 882502 h 1573619"/>
                <a:gd name="connsiteX80" fmla="*/ 3795823 w 5380074"/>
                <a:gd name="connsiteY80" fmla="*/ 914400 h 1573619"/>
                <a:gd name="connsiteX81" fmla="*/ 3859619 w 5380074"/>
                <a:gd name="connsiteY81" fmla="*/ 978195 h 1573619"/>
                <a:gd name="connsiteX82" fmla="*/ 3923414 w 5380074"/>
                <a:gd name="connsiteY82" fmla="*/ 1052623 h 1573619"/>
                <a:gd name="connsiteX83" fmla="*/ 3944679 w 5380074"/>
                <a:gd name="connsiteY83" fmla="*/ 1137684 h 1573619"/>
                <a:gd name="connsiteX84" fmla="*/ 3955312 w 5380074"/>
                <a:gd name="connsiteY84" fmla="*/ 1180214 h 1573619"/>
                <a:gd name="connsiteX85" fmla="*/ 4019107 w 5380074"/>
                <a:gd name="connsiteY85" fmla="*/ 1233377 h 1573619"/>
                <a:gd name="connsiteX86" fmla="*/ 4051005 w 5380074"/>
                <a:gd name="connsiteY86" fmla="*/ 1244009 h 1573619"/>
                <a:gd name="connsiteX87" fmla="*/ 4093535 w 5380074"/>
                <a:gd name="connsiteY87" fmla="*/ 1265275 h 1573619"/>
                <a:gd name="connsiteX88" fmla="*/ 4178595 w 5380074"/>
                <a:gd name="connsiteY88" fmla="*/ 1307805 h 1573619"/>
                <a:gd name="connsiteX89" fmla="*/ 4221126 w 5380074"/>
                <a:gd name="connsiteY89" fmla="*/ 1360968 h 1573619"/>
                <a:gd name="connsiteX90" fmla="*/ 4231758 w 5380074"/>
                <a:gd name="connsiteY90" fmla="*/ 1392865 h 1573619"/>
                <a:gd name="connsiteX91" fmla="*/ 4295554 w 5380074"/>
                <a:gd name="connsiteY91" fmla="*/ 1414130 h 1573619"/>
                <a:gd name="connsiteX92" fmla="*/ 4327451 w 5380074"/>
                <a:gd name="connsiteY92" fmla="*/ 1435395 h 1573619"/>
                <a:gd name="connsiteX93" fmla="*/ 4391247 w 5380074"/>
                <a:gd name="connsiteY93" fmla="*/ 1382233 h 1573619"/>
                <a:gd name="connsiteX94" fmla="*/ 4412512 w 5380074"/>
                <a:gd name="connsiteY94" fmla="*/ 1339702 h 1573619"/>
                <a:gd name="connsiteX95" fmla="*/ 4476307 w 5380074"/>
                <a:gd name="connsiteY95" fmla="*/ 1297172 h 1573619"/>
                <a:gd name="connsiteX96" fmla="*/ 4540102 w 5380074"/>
                <a:gd name="connsiteY96" fmla="*/ 1265275 h 1573619"/>
                <a:gd name="connsiteX97" fmla="*/ 4561367 w 5380074"/>
                <a:gd name="connsiteY97" fmla="*/ 1244009 h 1573619"/>
                <a:gd name="connsiteX98" fmla="*/ 4625163 w 5380074"/>
                <a:gd name="connsiteY98" fmla="*/ 1201479 h 1573619"/>
                <a:gd name="connsiteX99" fmla="*/ 4667693 w 5380074"/>
                <a:gd name="connsiteY99" fmla="*/ 1137684 h 1573619"/>
                <a:gd name="connsiteX100" fmla="*/ 4699591 w 5380074"/>
                <a:gd name="connsiteY100" fmla="*/ 1095154 h 1573619"/>
                <a:gd name="connsiteX101" fmla="*/ 4763386 w 5380074"/>
                <a:gd name="connsiteY101" fmla="*/ 1073888 h 1573619"/>
                <a:gd name="connsiteX102" fmla="*/ 4848447 w 5380074"/>
                <a:gd name="connsiteY102" fmla="*/ 1116419 h 1573619"/>
                <a:gd name="connsiteX103" fmla="*/ 4901609 w 5380074"/>
                <a:gd name="connsiteY103" fmla="*/ 1222744 h 1573619"/>
                <a:gd name="connsiteX104" fmla="*/ 4944140 w 5380074"/>
                <a:gd name="connsiteY104" fmla="*/ 1233377 h 1573619"/>
                <a:gd name="connsiteX105" fmla="*/ 5007935 w 5380074"/>
                <a:gd name="connsiteY105" fmla="*/ 1254642 h 1573619"/>
                <a:gd name="connsiteX106" fmla="*/ 5018567 w 5380074"/>
                <a:gd name="connsiteY106" fmla="*/ 1286540 h 1573619"/>
                <a:gd name="connsiteX107" fmla="*/ 5018567 w 5380074"/>
                <a:gd name="connsiteY107" fmla="*/ 1360968 h 1573619"/>
                <a:gd name="connsiteX108" fmla="*/ 5039833 w 5380074"/>
                <a:gd name="connsiteY108" fmla="*/ 1382233 h 1573619"/>
                <a:gd name="connsiteX109" fmla="*/ 5263116 w 5380074"/>
                <a:gd name="connsiteY109" fmla="*/ 1403498 h 1573619"/>
                <a:gd name="connsiteX110" fmla="*/ 5316279 w 5380074"/>
                <a:gd name="connsiteY110" fmla="*/ 1414130 h 1573619"/>
                <a:gd name="connsiteX111" fmla="*/ 5380074 w 5380074"/>
                <a:gd name="connsiteY111" fmla="*/ 1435395 h 1573619"/>
                <a:gd name="connsiteX0" fmla="*/ 0 w 5348176"/>
                <a:gd name="connsiteY0" fmla="*/ 967563 h 1573619"/>
                <a:gd name="connsiteX1" fmla="*/ 63795 w 5348176"/>
                <a:gd name="connsiteY1" fmla="*/ 1073888 h 1573619"/>
                <a:gd name="connsiteX2" fmla="*/ 85060 w 5348176"/>
                <a:gd name="connsiteY2" fmla="*/ 1105786 h 1573619"/>
                <a:gd name="connsiteX3" fmla="*/ 148856 w 5348176"/>
                <a:gd name="connsiteY3" fmla="*/ 1137684 h 1573619"/>
                <a:gd name="connsiteX4" fmla="*/ 180753 w 5348176"/>
                <a:gd name="connsiteY4" fmla="*/ 1169581 h 1573619"/>
                <a:gd name="connsiteX5" fmla="*/ 202018 w 5348176"/>
                <a:gd name="connsiteY5" fmla="*/ 1233377 h 1573619"/>
                <a:gd name="connsiteX6" fmla="*/ 244549 w 5348176"/>
                <a:gd name="connsiteY6" fmla="*/ 1307805 h 1573619"/>
                <a:gd name="connsiteX7" fmla="*/ 350874 w 5348176"/>
                <a:gd name="connsiteY7" fmla="*/ 1350335 h 1573619"/>
                <a:gd name="connsiteX8" fmla="*/ 382772 w 5348176"/>
                <a:gd name="connsiteY8" fmla="*/ 1371600 h 1573619"/>
                <a:gd name="connsiteX9" fmla="*/ 435935 w 5348176"/>
                <a:gd name="connsiteY9" fmla="*/ 1520456 h 1573619"/>
                <a:gd name="connsiteX10" fmla="*/ 499730 w 5348176"/>
                <a:gd name="connsiteY10" fmla="*/ 1541721 h 1573619"/>
                <a:gd name="connsiteX11" fmla="*/ 520995 w 5348176"/>
                <a:gd name="connsiteY11" fmla="*/ 1573619 h 1573619"/>
                <a:gd name="connsiteX12" fmla="*/ 680483 w 5348176"/>
                <a:gd name="connsiteY12" fmla="*/ 1541721 h 1573619"/>
                <a:gd name="connsiteX13" fmla="*/ 765544 w 5348176"/>
                <a:gd name="connsiteY13" fmla="*/ 1414130 h 1573619"/>
                <a:gd name="connsiteX14" fmla="*/ 776176 w 5348176"/>
                <a:gd name="connsiteY14" fmla="*/ 1382233 h 1573619"/>
                <a:gd name="connsiteX15" fmla="*/ 839972 w 5348176"/>
                <a:gd name="connsiteY15" fmla="*/ 1339702 h 1573619"/>
                <a:gd name="connsiteX16" fmla="*/ 861237 w 5348176"/>
                <a:gd name="connsiteY16" fmla="*/ 1307805 h 1573619"/>
                <a:gd name="connsiteX17" fmla="*/ 871869 w 5348176"/>
                <a:gd name="connsiteY17" fmla="*/ 1275907 h 1573619"/>
                <a:gd name="connsiteX18" fmla="*/ 893135 w 5348176"/>
                <a:gd name="connsiteY18" fmla="*/ 1254642 h 1573619"/>
                <a:gd name="connsiteX19" fmla="*/ 935665 w 5348176"/>
                <a:gd name="connsiteY19" fmla="*/ 1297172 h 1573619"/>
                <a:gd name="connsiteX20" fmla="*/ 1052623 w 5348176"/>
                <a:gd name="connsiteY20" fmla="*/ 1350335 h 1573619"/>
                <a:gd name="connsiteX21" fmla="*/ 1116418 w 5348176"/>
                <a:gd name="connsiteY21" fmla="*/ 1392865 h 1573619"/>
                <a:gd name="connsiteX22" fmla="*/ 1148316 w 5348176"/>
                <a:gd name="connsiteY22" fmla="*/ 1414130 h 1573619"/>
                <a:gd name="connsiteX23" fmla="*/ 1158949 w 5348176"/>
                <a:gd name="connsiteY23" fmla="*/ 1446028 h 1573619"/>
                <a:gd name="connsiteX24" fmla="*/ 1201479 w 5348176"/>
                <a:gd name="connsiteY24" fmla="*/ 1435395 h 1573619"/>
                <a:gd name="connsiteX25" fmla="*/ 1318437 w 5348176"/>
                <a:gd name="connsiteY25" fmla="*/ 1360968 h 1573619"/>
                <a:gd name="connsiteX26" fmla="*/ 1350335 w 5348176"/>
                <a:gd name="connsiteY26" fmla="*/ 1329070 h 1573619"/>
                <a:gd name="connsiteX27" fmla="*/ 1403497 w 5348176"/>
                <a:gd name="connsiteY27" fmla="*/ 1318437 h 1573619"/>
                <a:gd name="connsiteX28" fmla="*/ 1435395 w 5348176"/>
                <a:gd name="connsiteY28" fmla="*/ 1307805 h 1573619"/>
                <a:gd name="connsiteX29" fmla="*/ 1467293 w 5348176"/>
                <a:gd name="connsiteY29" fmla="*/ 1286540 h 1573619"/>
                <a:gd name="connsiteX30" fmla="*/ 1509823 w 5348176"/>
                <a:gd name="connsiteY30" fmla="*/ 1190847 h 1573619"/>
                <a:gd name="connsiteX31" fmla="*/ 1552353 w 5348176"/>
                <a:gd name="connsiteY31" fmla="*/ 1180214 h 1573619"/>
                <a:gd name="connsiteX32" fmla="*/ 1584251 w 5348176"/>
                <a:gd name="connsiteY32" fmla="*/ 1169581 h 1573619"/>
                <a:gd name="connsiteX33" fmla="*/ 1679944 w 5348176"/>
                <a:gd name="connsiteY33" fmla="*/ 1180214 h 1573619"/>
                <a:gd name="connsiteX34" fmla="*/ 1722474 w 5348176"/>
                <a:gd name="connsiteY34" fmla="*/ 1297172 h 1573619"/>
                <a:gd name="connsiteX35" fmla="*/ 1860697 w 5348176"/>
                <a:gd name="connsiteY35" fmla="*/ 1371600 h 1573619"/>
                <a:gd name="connsiteX36" fmla="*/ 1881963 w 5348176"/>
                <a:gd name="connsiteY36" fmla="*/ 1392865 h 1573619"/>
                <a:gd name="connsiteX37" fmla="*/ 1945758 w 5348176"/>
                <a:gd name="connsiteY37" fmla="*/ 1414130 h 1573619"/>
                <a:gd name="connsiteX38" fmla="*/ 2009553 w 5348176"/>
                <a:gd name="connsiteY38" fmla="*/ 1403498 h 1573619"/>
                <a:gd name="connsiteX39" fmla="*/ 2094614 w 5348176"/>
                <a:gd name="connsiteY39" fmla="*/ 1307805 h 1573619"/>
                <a:gd name="connsiteX40" fmla="*/ 2137144 w 5348176"/>
                <a:gd name="connsiteY40" fmla="*/ 1275907 h 1573619"/>
                <a:gd name="connsiteX41" fmla="*/ 2200939 w 5348176"/>
                <a:gd name="connsiteY41" fmla="*/ 1212112 h 1573619"/>
                <a:gd name="connsiteX42" fmla="*/ 2254102 w 5348176"/>
                <a:gd name="connsiteY42" fmla="*/ 1127051 h 1573619"/>
                <a:gd name="connsiteX43" fmla="*/ 2275367 w 5348176"/>
                <a:gd name="connsiteY43" fmla="*/ 1095154 h 1573619"/>
                <a:gd name="connsiteX44" fmla="*/ 2307265 w 5348176"/>
                <a:gd name="connsiteY44" fmla="*/ 1063256 h 1573619"/>
                <a:gd name="connsiteX45" fmla="*/ 2349795 w 5348176"/>
                <a:gd name="connsiteY45" fmla="*/ 1010093 h 1573619"/>
                <a:gd name="connsiteX46" fmla="*/ 2392325 w 5348176"/>
                <a:gd name="connsiteY46" fmla="*/ 978195 h 1573619"/>
                <a:gd name="connsiteX47" fmla="*/ 2530549 w 5348176"/>
                <a:gd name="connsiteY47" fmla="*/ 765544 h 1573619"/>
                <a:gd name="connsiteX48" fmla="*/ 2594344 w 5348176"/>
                <a:gd name="connsiteY48" fmla="*/ 659219 h 1573619"/>
                <a:gd name="connsiteX49" fmla="*/ 2658139 w 5348176"/>
                <a:gd name="connsiteY49" fmla="*/ 510363 h 1573619"/>
                <a:gd name="connsiteX50" fmla="*/ 2679404 w 5348176"/>
                <a:gd name="connsiteY50" fmla="*/ 414670 h 1573619"/>
                <a:gd name="connsiteX51" fmla="*/ 2764465 w 5348176"/>
                <a:gd name="connsiteY51" fmla="*/ 350875 h 1573619"/>
                <a:gd name="connsiteX52" fmla="*/ 2849525 w 5348176"/>
                <a:gd name="connsiteY52" fmla="*/ 276447 h 1573619"/>
                <a:gd name="connsiteX53" fmla="*/ 2881423 w 5348176"/>
                <a:gd name="connsiteY53" fmla="*/ 265814 h 1573619"/>
                <a:gd name="connsiteX54" fmla="*/ 2966483 w 5348176"/>
                <a:gd name="connsiteY54" fmla="*/ 223284 h 1573619"/>
                <a:gd name="connsiteX55" fmla="*/ 3040911 w 5348176"/>
                <a:gd name="connsiteY55" fmla="*/ 148856 h 1573619"/>
                <a:gd name="connsiteX56" fmla="*/ 3072809 w 5348176"/>
                <a:gd name="connsiteY56" fmla="*/ 127591 h 1573619"/>
                <a:gd name="connsiteX57" fmla="*/ 3136604 w 5348176"/>
                <a:gd name="connsiteY57" fmla="*/ 85061 h 1573619"/>
                <a:gd name="connsiteX58" fmla="*/ 3221665 w 5348176"/>
                <a:gd name="connsiteY58" fmla="*/ 10633 h 1573619"/>
                <a:gd name="connsiteX59" fmla="*/ 3253563 w 5348176"/>
                <a:gd name="connsiteY59" fmla="*/ 0 h 1573619"/>
                <a:gd name="connsiteX60" fmla="*/ 3296093 w 5348176"/>
                <a:gd name="connsiteY60" fmla="*/ 10633 h 1573619"/>
                <a:gd name="connsiteX61" fmla="*/ 3327990 w 5348176"/>
                <a:gd name="connsiteY61" fmla="*/ 74428 h 1573619"/>
                <a:gd name="connsiteX62" fmla="*/ 3285460 w 5348176"/>
                <a:gd name="connsiteY62" fmla="*/ 138223 h 1573619"/>
                <a:gd name="connsiteX63" fmla="*/ 3296093 w 5348176"/>
                <a:gd name="connsiteY63" fmla="*/ 170121 h 1573619"/>
                <a:gd name="connsiteX64" fmla="*/ 3306725 w 5348176"/>
                <a:gd name="connsiteY64" fmla="*/ 223284 h 1573619"/>
                <a:gd name="connsiteX65" fmla="*/ 3370521 w 5348176"/>
                <a:gd name="connsiteY65" fmla="*/ 287079 h 1573619"/>
                <a:gd name="connsiteX66" fmla="*/ 3402418 w 5348176"/>
                <a:gd name="connsiteY66" fmla="*/ 297712 h 1573619"/>
                <a:gd name="connsiteX67" fmla="*/ 3434316 w 5348176"/>
                <a:gd name="connsiteY67" fmla="*/ 329609 h 1573619"/>
                <a:gd name="connsiteX68" fmla="*/ 3466214 w 5348176"/>
                <a:gd name="connsiteY68" fmla="*/ 340242 h 1573619"/>
                <a:gd name="connsiteX69" fmla="*/ 3487479 w 5348176"/>
                <a:gd name="connsiteY69" fmla="*/ 382772 h 1573619"/>
                <a:gd name="connsiteX70" fmla="*/ 3519376 w 5348176"/>
                <a:gd name="connsiteY70" fmla="*/ 414670 h 1573619"/>
                <a:gd name="connsiteX71" fmla="*/ 3551274 w 5348176"/>
                <a:gd name="connsiteY71" fmla="*/ 531628 h 1573619"/>
                <a:gd name="connsiteX72" fmla="*/ 3593804 w 5348176"/>
                <a:gd name="connsiteY72" fmla="*/ 606056 h 1573619"/>
                <a:gd name="connsiteX73" fmla="*/ 3636335 w 5348176"/>
                <a:gd name="connsiteY73" fmla="*/ 616688 h 1573619"/>
                <a:gd name="connsiteX74" fmla="*/ 3668232 w 5348176"/>
                <a:gd name="connsiteY74" fmla="*/ 637954 h 1573619"/>
                <a:gd name="connsiteX75" fmla="*/ 3700130 w 5348176"/>
                <a:gd name="connsiteY75" fmla="*/ 648586 h 1573619"/>
                <a:gd name="connsiteX76" fmla="*/ 3710763 w 5348176"/>
                <a:gd name="connsiteY76" fmla="*/ 680484 h 1573619"/>
                <a:gd name="connsiteX77" fmla="*/ 3732028 w 5348176"/>
                <a:gd name="connsiteY77" fmla="*/ 712381 h 1573619"/>
                <a:gd name="connsiteX78" fmla="*/ 3742660 w 5348176"/>
                <a:gd name="connsiteY78" fmla="*/ 882502 h 1573619"/>
                <a:gd name="connsiteX79" fmla="*/ 3763925 w 5348176"/>
                <a:gd name="connsiteY79" fmla="*/ 914400 h 1573619"/>
                <a:gd name="connsiteX80" fmla="*/ 3827721 w 5348176"/>
                <a:gd name="connsiteY80" fmla="*/ 978195 h 1573619"/>
                <a:gd name="connsiteX81" fmla="*/ 3891516 w 5348176"/>
                <a:gd name="connsiteY81" fmla="*/ 1052623 h 1573619"/>
                <a:gd name="connsiteX82" fmla="*/ 3912781 w 5348176"/>
                <a:gd name="connsiteY82" fmla="*/ 1137684 h 1573619"/>
                <a:gd name="connsiteX83" fmla="*/ 3923414 w 5348176"/>
                <a:gd name="connsiteY83" fmla="*/ 1180214 h 1573619"/>
                <a:gd name="connsiteX84" fmla="*/ 3987209 w 5348176"/>
                <a:gd name="connsiteY84" fmla="*/ 1233377 h 1573619"/>
                <a:gd name="connsiteX85" fmla="*/ 4019107 w 5348176"/>
                <a:gd name="connsiteY85" fmla="*/ 1244009 h 1573619"/>
                <a:gd name="connsiteX86" fmla="*/ 4061637 w 5348176"/>
                <a:gd name="connsiteY86" fmla="*/ 1265275 h 1573619"/>
                <a:gd name="connsiteX87" fmla="*/ 4146697 w 5348176"/>
                <a:gd name="connsiteY87" fmla="*/ 1307805 h 1573619"/>
                <a:gd name="connsiteX88" fmla="*/ 4189228 w 5348176"/>
                <a:gd name="connsiteY88" fmla="*/ 1360968 h 1573619"/>
                <a:gd name="connsiteX89" fmla="*/ 4199860 w 5348176"/>
                <a:gd name="connsiteY89" fmla="*/ 1392865 h 1573619"/>
                <a:gd name="connsiteX90" fmla="*/ 4263656 w 5348176"/>
                <a:gd name="connsiteY90" fmla="*/ 1414130 h 1573619"/>
                <a:gd name="connsiteX91" fmla="*/ 4295553 w 5348176"/>
                <a:gd name="connsiteY91" fmla="*/ 1435395 h 1573619"/>
                <a:gd name="connsiteX92" fmla="*/ 4359349 w 5348176"/>
                <a:gd name="connsiteY92" fmla="*/ 1382233 h 1573619"/>
                <a:gd name="connsiteX93" fmla="*/ 4380614 w 5348176"/>
                <a:gd name="connsiteY93" fmla="*/ 1339702 h 1573619"/>
                <a:gd name="connsiteX94" fmla="*/ 4444409 w 5348176"/>
                <a:gd name="connsiteY94" fmla="*/ 1297172 h 1573619"/>
                <a:gd name="connsiteX95" fmla="*/ 4508204 w 5348176"/>
                <a:gd name="connsiteY95" fmla="*/ 1265275 h 1573619"/>
                <a:gd name="connsiteX96" fmla="*/ 4529469 w 5348176"/>
                <a:gd name="connsiteY96" fmla="*/ 1244009 h 1573619"/>
                <a:gd name="connsiteX97" fmla="*/ 4593265 w 5348176"/>
                <a:gd name="connsiteY97" fmla="*/ 1201479 h 1573619"/>
                <a:gd name="connsiteX98" fmla="*/ 4635795 w 5348176"/>
                <a:gd name="connsiteY98" fmla="*/ 1137684 h 1573619"/>
                <a:gd name="connsiteX99" fmla="*/ 4667693 w 5348176"/>
                <a:gd name="connsiteY99" fmla="*/ 1095154 h 1573619"/>
                <a:gd name="connsiteX100" fmla="*/ 4731488 w 5348176"/>
                <a:gd name="connsiteY100" fmla="*/ 1073888 h 1573619"/>
                <a:gd name="connsiteX101" fmla="*/ 4816549 w 5348176"/>
                <a:gd name="connsiteY101" fmla="*/ 1116419 h 1573619"/>
                <a:gd name="connsiteX102" fmla="*/ 4869711 w 5348176"/>
                <a:gd name="connsiteY102" fmla="*/ 1222744 h 1573619"/>
                <a:gd name="connsiteX103" fmla="*/ 4912242 w 5348176"/>
                <a:gd name="connsiteY103" fmla="*/ 1233377 h 1573619"/>
                <a:gd name="connsiteX104" fmla="*/ 4976037 w 5348176"/>
                <a:gd name="connsiteY104" fmla="*/ 1254642 h 1573619"/>
                <a:gd name="connsiteX105" fmla="*/ 4986669 w 5348176"/>
                <a:gd name="connsiteY105" fmla="*/ 1286540 h 1573619"/>
                <a:gd name="connsiteX106" fmla="*/ 4986669 w 5348176"/>
                <a:gd name="connsiteY106" fmla="*/ 1360968 h 1573619"/>
                <a:gd name="connsiteX107" fmla="*/ 5007935 w 5348176"/>
                <a:gd name="connsiteY107" fmla="*/ 1382233 h 1573619"/>
                <a:gd name="connsiteX108" fmla="*/ 5231218 w 5348176"/>
                <a:gd name="connsiteY108" fmla="*/ 1403498 h 1573619"/>
                <a:gd name="connsiteX109" fmla="*/ 5284381 w 5348176"/>
                <a:gd name="connsiteY109" fmla="*/ 1414130 h 1573619"/>
                <a:gd name="connsiteX110" fmla="*/ 5348176 w 5348176"/>
                <a:gd name="connsiteY110" fmla="*/ 1435395 h 1573619"/>
                <a:gd name="connsiteX0" fmla="*/ 0 w 5284381"/>
                <a:gd name="connsiteY0" fmla="*/ 1073888 h 1573619"/>
                <a:gd name="connsiteX1" fmla="*/ 21265 w 5284381"/>
                <a:gd name="connsiteY1" fmla="*/ 1105786 h 1573619"/>
                <a:gd name="connsiteX2" fmla="*/ 85061 w 5284381"/>
                <a:gd name="connsiteY2" fmla="*/ 1137684 h 1573619"/>
                <a:gd name="connsiteX3" fmla="*/ 116958 w 5284381"/>
                <a:gd name="connsiteY3" fmla="*/ 1169581 h 1573619"/>
                <a:gd name="connsiteX4" fmla="*/ 138223 w 5284381"/>
                <a:gd name="connsiteY4" fmla="*/ 1233377 h 1573619"/>
                <a:gd name="connsiteX5" fmla="*/ 180754 w 5284381"/>
                <a:gd name="connsiteY5" fmla="*/ 1307805 h 1573619"/>
                <a:gd name="connsiteX6" fmla="*/ 287079 w 5284381"/>
                <a:gd name="connsiteY6" fmla="*/ 1350335 h 1573619"/>
                <a:gd name="connsiteX7" fmla="*/ 318977 w 5284381"/>
                <a:gd name="connsiteY7" fmla="*/ 1371600 h 1573619"/>
                <a:gd name="connsiteX8" fmla="*/ 372140 w 5284381"/>
                <a:gd name="connsiteY8" fmla="*/ 1520456 h 1573619"/>
                <a:gd name="connsiteX9" fmla="*/ 435935 w 5284381"/>
                <a:gd name="connsiteY9" fmla="*/ 1541721 h 1573619"/>
                <a:gd name="connsiteX10" fmla="*/ 457200 w 5284381"/>
                <a:gd name="connsiteY10" fmla="*/ 1573619 h 1573619"/>
                <a:gd name="connsiteX11" fmla="*/ 616688 w 5284381"/>
                <a:gd name="connsiteY11" fmla="*/ 1541721 h 1573619"/>
                <a:gd name="connsiteX12" fmla="*/ 701749 w 5284381"/>
                <a:gd name="connsiteY12" fmla="*/ 1414130 h 1573619"/>
                <a:gd name="connsiteX13" fmla="*/ 712381 w 5284381"/>
                <a:gd name="connsiteY13" fmla="*/ 1382233 h 1573619"/>
                <a:gd name="connsiteX14" fmla="*/ 776177 w 5284381"/>
                <a:gd name="connsiteY14" fmla="*/ 1339702 h 1573619"/>
                <a:gd name="connsiteX15" fmla="*/ 797442 w 5284381"/>
                <a:gd name="connsiteY15" fmla="*/ 1307805 h 1573619"/>
                <a:gd name="connsiteX16" fmla="*/ 808074 w 5284381"/>
                <a:gd name="connsiteY16" fmla="*/ 1275907 h 1573619"/>
                <a:gd name="connsiteX17" fmla="*/ 829340 w 5284381"/>
                <a:gd name="connsiteY17" fmla="*/ 1254642 h 1573619"/>
                <a:gd name="connsiteX18" fmla="*/ 871870 w 5284381"/>
                <a:gd name="connsiteY18" fmla="*/ 1297172 h 1573619"/>
                <a:gd name="connsiteX19" fmla="*/ 988828 w 5284381"/>
                <a:gd name="connsiteY19" fmla="*/ 1350335 h 1573619"/>
                <a:gd name="connsiteX20" fmla="*/ 1052623 w 5284381"/>
                <a:gd name="connsiteY20" fmla="*/ 1392865 h 1573619"/>
                <a:gd name="connsiteX21" fmla="*/ 1084521 w 5284381"/>
                <a:gd name="connsiteY21" fmla="*/ 1414130 h 1573619"/>
                <a:gd name="connsiteX22" fmla="*/ 1095154 w 5284381"/>
                <a:gd name="connsiteY22" fmla="*/ 1446028 h 1573619"/>
                <a:gd name="connsiteX23" fmla="*/ 1137684 w 5284381"/>
                <a:gd name="connsiteY23" fmla="*/ 1435395 h 1573619"/>
                <a:gd name="connsiteX24" fmla="*/ 1254642 w 5284381"/>
                <a:gd name="connsiteY24" fmla="*/ 1360968 h 1573619"/>
                <a:gd name="connsiteX25" fmla="*/ 1286540 w 5284381"/>
                <a:gd name="connsiteY25" fmla="*/ 1329070 h 1573619"/>
                <a:gd name="connsiteX26" fmla="*/ 1339702 w 5284381"/>
                <a:gd name="connsiteY26" fmla="*/ 1318437 h 1573619"/>
                <a:gd name="connsiteX27" fmla="*/ 1371600 w 5284381"/>
                <a:gd name="connsiteY27" fmla="*/ 1307805 h 1573619"/>
                <a:gd name="connsiteX28" fmla="*/ 1403498 w 5284381"/>
                <a:gd name="connsiteY28" fmla="*/ 1286540 h 1573619"/>
                <a:gd name="connsiteX29" fmla="*/ 1446028 w 5284381"/>
                <a:gd name="connsiteY29" fmla="*/ 1190847 h 1573619"/>
                <a:gd name="connsiteX30" fmla="*/ 1488558 w 5284381"/>
                <a:gd name="connsiteY30" fmla="*/ 1180214 h 1573619"/>
                <a:gd name="connsiteX31" fmla="*/ 1520456 w 5284381"/>
                <a:gd name="connsiteY31" fmla="*/ 1169581 h 1573619"/>
                <a:gd name="connsiteX32" fmla="*/ 1616149 w 5284381"/>
                <a:gd name="connsiteY32" fmla="*/ 1180214 h 1573619"/>
                <a:gd name="connsiteX33" fmla="*/ 1658679 w 5284381"/>
                <a:gd name="connsiteY33" fmla="*/ 1297172 h 1573619"/>
                <a:gd name="connsiteX34" fmla="*/ 1796902 w 5284381"/>
                <a:gd name="connsiteY34" fmla="*/ 1371600 h 1573619"/>
                <a:gd name="connsiteX35" fmla="*/ 1818168 w 5284381"/>
                <a:gd name="connsiteY35" fmla="*/ 1392865 h 1573619"/>
                <a:gd name="connsiteX36" fmla="*/ 1881963 w 5284381"/>
                <a:gd name="connsiteY36" fmla="*/ 1414130 h 1573619"/>
                <a:gd name="connsiteX37" fmla="*/ 1945758 w 5284381"/>
                <a:gd name="connsiteY37" fmla="*/ 1403498 h 1573619"/>
                <a:gd name="connsiteX38" fmla="*/ 2030819 w 5284381"/>
                <a:gd name="connsiteY38" fmla="*/ 1307805 h 1573619"/>
                <a:gd name="connsiteX39" fmla="*/ 2073349 w 5284381"/>
                <a:gd name="connsiteY39" fmla="*/ 1275907 h 1573619"/>
                <a:gd name="connsiteX40" fmla="*/ 2137144 w 5284381"/>
                <a:gd name="connsiteY40" fmla="*/ 1212112 h 1573619"/>
                <a:gd name="connsiteX41" fmla="*/ 2190307 w 5284381"/>
                <a:gd name="connsiteY41" fmla="*/ 1127051 h 1573619"/>
                <a:gd name="connsiteX42" fmla="*/ 2211572 w 5284381"/>
                <a:gd name="connsiteY42" fmla="*/ 1095154 h 1573619"/>
                <a:gd name="connsiteX43" fmla="*/ 2243470 w 5284381"/>
                <a:gd name="connsiteY43" fmla="*/ 1063256 h 1573619"/>
                <a:gd name="connsiteX44" fmla="*/ 2286000 w 5284381"/>
                <a:gd name="connsiteY44" fmla="*/ 1010093 h 1573619"/>
                <a:gd name="connsiteX45" fmla="*/ 2328530 w 5284381"/>
                <a:gd name="connsiteY45" fmla="*/ 978195 h 1573619"/>
                <a:gd name="connsiteX46" fmla="*/ 2466754 w 5284381"/>
                <a:gd name="connsiteY46" fmla="*/ 765544 h 1573619"/>
                <a:gd name="connsiteX47" fmla="*/ 2530549 w 5284381"/>
                <a:gd name="connsiteY47" fmla="*/ 659219 h 1573619"/>
                <a:gd name="connsiteX48" fmla="*/ 2594344 w 5284381"/>
                <a:gd name="connsiteY48" fmla="*/ 510363 h 1573619"/>
                <a:gd name="connsiteX49" fmla="*/ 2615609 w 5284381"/>
                <a:gd name="connsiteY49" fmla="*/ 414670 h 1573619"/>
                <a:gd name="connsiteX50" fmla="*/ 2700670 w 5284381"/>
                <a:gd name="connsiteY50" fmla="*/ 350875 h 1573619"/>
                <a:gd name="connsiteX51" fmla="*/ 2785730 w 5284381"/>
                <a:gd name="connsiteY51" fmla="*/ 276447 h 1573619"/>
                <a:gd name="connsiteX52" fmla="*/ 2817628 w 5284381"/>
                <a:gd name="connsiteY52" fmla="*/ 265814 h 1573619"/>
                <a:gd name="connsiteX53" fmla="*/ 2902688 w 5284381"/>
                <a:gd name="connsiteY53" fmla="*/ 223284 h 1573619"/>
                <a:gd name="connsiteX54" fmla="*/ 2977116 w 5284381"/>
                <a:gd name="connsiteY54" fmla="*/ 148856 h 1573619"/>
                <a:gd name="connsiteX55" fmla="*/ 3009014 w 5284381"/>
                <a:gd name="connsiteY55" fmla="*/ 127591 h 1573619"/>
                <a:gd name="connsiteX56" fmla="*/ 3072809 w 5284381"/>
                <a:gd name="connsiteY56" fmla="*/ 85061 h 1573619"/>
                <a:gd name="connsiteX57" fmla="*/ 3157870 w 5284381"/>
                <a:gd name="connsiteY57" fmla="*/ 10633 h 1573619"/>
                <a:gd name="connsiteX58" fmla="*/ 3189768 w 5284381"/>
                <a:gd name="connsiteY58" fmla="*/ 0 h 1573619"/>
                <a:gd name="connsiteX59" fmla="*/ 3232298 w 5284381"/>
                <a:gd name="connsiteY59" fmla="*/ 10633 h 1573619"/>
                <a:gd name="connsiteX60" fmla="*/ 3264195 w 5284381"/>
                <a:gd name="connsiteY60" fmla="*/ 74428 h 1573619"/>
                <a:gd name="connsiteX61" fmla="*/ 3221665 w 5284381"/>
                <a:gd name="connsiteY61" fmla="*/ 138223 h 1573619"/>
                <a:gd name="connsiteX62" fmla="*/ 3232298 w 5284381"/>
                <a:gd name="connsiteY62" fmla="*/ 170121 h 1573619"/>
                <a:gd name="connsiteX63" fmla="*/ 3242930 w 5284381"/>
                <a:gd name="connsiteY63" fmla="*/ 223284 h 1573619"/>
                <a:gd name="connsiteX64" fmla="*/ 3306726 w 5284381"/>
                <a:gd name="connsiteY64" fmla="*/ 287079 h 1573619"/>
                <a:gd name="connsiteX65" fmla="*/ 3338623 w 5284381"/>
                <a:gd name="connsiteY65" fmla="*/ 297712 h 1573619"/>
                <a:gd name="connsiteX66" fmla="*/ 3370521 w 5284381"/>
                <a:gd name="connsiteY66" fmla="*/ 329609 h 1573619"/>
                <a:gd name="connsiteX67" fmla="*/ 3402419 w 5284381"/>
                <a:gd name="connsiteY67" fmla="*/ 340242 h 1573619"/>
                <a:gd name="connsiteX68" fmla="*/ 3423684 w 5284381"/>
                <a:gd name="connsiteY68" fmla="*/ 382772 h 1573619"/>
                <a:gd name="connsiteX69" fmla="*/ 3455581 w 5284381"/>
                <a:gd name="connsiteY69" fmla="*/ 414670 h 1573619"/>
                <a:gd name="connsiteX70" fmla="*/ 3487479 w 5284381"/>
                <a:gd name="connsiteY70" fmla="*/ 531628 h 1573619"/>
                <a:gd name="connsiteX71" fmla="*/ 3530009 w 5284381"/>
                <a:gd name="connsiteY71" fmla="*/ 606056 h 1573619"/>
                <a:gd name="connsiteX72" fmla="*/ 3572540 w 5284381"/>
                <a:gd name="connsiteY72" fmla="*/ 616688 h 1573619"/>
                <a:gd name="connsiteX73" fmla="*/ 3604437 w 5284381"/>
                <a:gd name="connsiteY73" fmla="*/ 637954 h 1573619"/>
                <a:gd name="connsiteX74" fmla="*/ 3636335 w 5284381"/>
                <a:gd name="connsiteY74" fmla="*/ 648586 h 1573619"/>
                <a:gd name="connsiteX75" fmla="*/ 3646968 w 5284381"/>
                <a:gd name="connsiteY75" fmla="*/ 680484 h 1573619"/>
                <a:gd name="connsiteX76" fmla="*/ 3668233 w 5284381"/>
                <a:gd name="connsiteY76" fmla="*/ 712381 h 1573619"/>
                <a:gd name="connsiteX77" fmla="*/ 3678865 w 5284381"/>
                <a:gd name="connsiteY77" fmla="*/ 882502 h 1573619"/>
                <a:gd name="connsiteX78" fmla="*/ 3700130 w 5284381"/>
                <a:gd name="connsiteY78" fmla="*/ 914400 h 1573619"/>
                <a:gd name="connsiteX79" fmla="*/ 3763926 w 5284381"/>
                <a:gd name="connsiteY79" fmla="*/ 978195 h 1573619"/>
                <a:gd name="connsiteX80" fmla="*/ 3827721 w 5284381"/>
                <a:gd name="connsiteY80" fmla="*/ 1052623 h 1573619"/>
                <a:gd name="connsiteX81" fmla="*/ 3848986 w 5284381"/>
                <a:gd name="connsiteY81" fmla="*/ 1137684 h 1573619"/>
                <a:gd name="connsiteX82" fmla="*/ 3859619 w 5284381"/>
                <a:gd name="connsiteY82" fmla="*/ 1180214 h 1573619"/>
                <a:gd name="connsiteX83" fmla="*/ 3923414 w 5284381"/>
                <a:gd name="connsiteY83" fmla="*/ 1233377 h 1573619"/>
                <a:gd name="connsiteX84" fmla="*/ 3955312 w 5284381"/>
                <a:gd name="connsiteY84" fmla="*/ 1244009 h 1573619"/>
                <a:gd name="connsiteX85" fmla="*/ 3997842 w 5284381"/>
                <a:gd name="connsiteY85" fmla="*/ 1265275 h 1573619"/>
                <a:gd name="connsiteX86" fmla="*/ 4082902 w 5284381"/>
                <a:gd name="connsiteY86" fmla="*/ 1307805 h 1573619"/>
                <a:gd name="connsiteX87" fmla="*/ 4125433 w 5284381"/>
                <a:gd name="connsiteY87" fmla="*/ 1360968 h 1573619"/>
                <a:gd name="connsiteX88" fmla="*/ 4136065 w 5284381"/>
                <a:gd name="connsiteY88" fmla="*/ 1392865 h 1573619"/>
                <a:gd name="connsiteX89" fmla="*/ 4199861 w 5284381"/>
                <a:gd name="connsiteY89" fmla="*/ 1414130 h 1573619"/>
                <a:gd name="connsiteX90" fmla="*/ 4231758 w 5284381"/>
                <a:gd name="connsiteY90" fmla="*/ 1435395 h 1573619"/>
                <a:gd name="connsiteX91" fmla="*/ 4295554 w 5284381"/>
                <a:gd name="connsiteY91" fmla="*/ 1382233 h 1573619"/>
                <a:gd name="connsiteX92" fmla="*/ 4316819 w 5284381"/>
                <a:gd name="connsiteY92" fmla="*/ 1339702 h 1573619"/>
                <a:gd name="connsiteX93" fmla="*/ 4380614 w 5284381"/>
                <a:gd name="connsiteY93" fmla="*/ 1297172 h 1573619"/>
                <a:gd name="connsiteX94" fmla="*/ 4444409 w 5284381"/>
                <a:gd name="connsiteY94" fmla="*/ 1265275 h 1573619"/>
                <a:gd name="connsiteX95" fmla="*/ 4465674 w 5284381"/>
                <a:gd name="connsiteY95" fmla="*/ 1244009 h 1573619"/>
                <a:gd name="connsiteX96" fmla="*/ 4529470 w 5284381"/>
                <a:gd name="connsiteY96" fmla="*/ 1201479 h 1573619"/>
                <a:gd name="connsiteX97" fmla="*/ 4572000 w 5284381"/>
                <a:gd name="connsiteY97" fmla="*/ 1137684 h 1573619"/>
                <a:gd name="connsiteX98" fmla="*/ 4603898 w 5284381"/>
                <a:gd name="connsiteY98" fmla="*/ 1095154 h 1573619"/>
                <a:gd name="connsiteX99" fmla="*/ 4667693 w 5284381"/>
                <a:gd name="connsiteY99" fmla="*/ 1073888 h 1573619"/>
                <a:gd name="connsiteX100" fmla="*/ 4752754 w 5284381"/>
                <a:gd name="connsiteY100" fmla="*/ 1116419 h 1573619"/>
                <a:gd name="connsiteX101" fmla="*/ 4805916 w 5284381"/>
                <a:gd name="connsiteY101" fmla="*/ 1222744 h 1573619"/>
                <a:gd name="connsiteX102" fmla="*/ 4848447 w 5284381"/>
                <a:gd name="connsiteY102" fmla="*/ 1233377 h 1573619"/>
                <a:gd name="connsiteX103" fmla="*/ 4912242 w 5284381"/>
                <a:gd name="connsiteY103" fmla="*/ 1254642 h 1573619"/>
                <a:gd name="connsiteX104" fmla="*/ 4922874 w 5284381"/>
                <a:gd name="connsiteY104" fmla="*/ 1286540 h 1573619"/>
                <a:gd name="connsiteX105" fmla="*/ 4922874 w 5284381"/>
                <a:gd name="connsiteY105" fmla="*/ 1360968 h 1573619"/>
                <a:gd name="connsiteX106" fmla="*/ 4944140 w 5284381"/>
                <a:gd name="connsiteY106" fmla="*/ 1382233 h 1573619"/>
                <a:gd name="connsiteX107" fmla="*/ 5167423 w 5284381"/>
                <a:gd name="connsiteY107" fmla="*/ 1403498 h 1573619"/>
                <a:gd name="connsiteX108" fmla="*/ 5220586 w 5284381"/>
                <a:gd name="connsiteY108" fmla="*/ 1414130 h 1573619"/>
                <a:gd name="connsiteX109" fmla="*/ 5284381 w 5284381"/>
                <a:gd name="connsiteY109" fmla="*/ 1435395 h 1573619"/>
                <a:gd name="connsiteX0" fmla="*/ 0 w 5284381"/>
                <a:gd name="connsiteY0" fmla="*/ 1073888 h 1573619"/>
                <a:gd name="connsiteX1" fmla="*/ 85061 w 5284381"/>
                <a:gd name="connsiteY1" fmla="*/ 1137684 h 1573619"/>
                <a:gd name="connsiteX2" fmla="*/ 116958 w 5284381"/>
                <a:gd name="connsiteY2" fmla="*/ 1169581 h 1573619"/>
                <a:gd name="connsiteX3" fmla="*/ 138223 w 5284381"/>
                <a:gd name="connsiteY3" fmla="*/ 1233377 h 1573619"/>
                <a:gd name="connsiteX4" fmla="*/ 180754 w 5284381"/>
                <a:gd name="connsiteY4" fmla="*/ 1307805 h 1573619"/>
                <a:gd name="connsiteX5" fmla="*/ 287079 w 5284381"/>
                <a:gd name="connsiteY5" fmla="*/ 1350335 h 1573619"/>
                <a:gd name="connsiteX6" fmla="*/ 318977 w 5284381"/>
                <a:gd name="connsiteY6" fmla="*/ 1371600 h 1573619"/>
                <a:gd name="connsiteX7" fmla="*/ 372140 w 5284381"/>
                <a:gd name="connsiteY7" fmla="*/ 1520456 h 1573619"/>
                <a:gd name="connsiteX8" fmla="*/ 435935 w 5284381"/>
                <a:gd name="connsiteY8" fmla="*/ 1541721 h 1573619"/>
                <a:gd name="connsiteX9" fmla="*/ 457200 w 5284381"/>
                <a:gd name="connsiteY9" fmla="*/ 1573619 h 1573619"/>
                <a:gd name="connsiteX10" fmla="*/ 616688 w 5284381"/>
                <a:gd name="connsiteY10" fmla="*/ 1541721 h 1573619"/>
                <a:gd name="connsiteX11" fmla="*/ 701749 w 5284381"/>
                <a:gd name="connsiteY11" fmla="*/ 1414130 h 1573619"/>
                <a:gd name="connsiteX12" fmla="*/ 712381 w 5284381"/>
                <a:gd name="connsiteY12" fmla="*/ 1382233 h 1573619"/>
                <a:gd name="connsiteX13" fmla="*/ 776177 w 5284381"/>
                <a:gd name="connsiteY13" fmla="*/ 1339702 h 1573619"/>
                <a:gd name="connsiteX14" fmla="*/ 797442 w 5284381"/>
                <a:gd name="connsiteY14" fmla="*/ 1307805 h 1573619"/>
                <a:gd name="connsiteX15" fmla="*/ 808074 w 5284381"/>
                <a:gd name="connsiteY15" fmla="*/ 1275907 h 1573619"/>
                <a:gd name="connsiteX16" fmla="*/ 829340 w 5284381"/>
                <a:gd name="connsiteY16" fmla="*/ 1254642 h 1573619"/>
                <a:gd name="connsiteX17" fmla="*/ 871870 w 5284381"/>
                <a:gd name="connsiteY17" fmla="*/ 1297172 h 1573619"/>
                <a:gd name="connsiteX18" fmla="*/ 988828 w 5284381"/>
                <a:gd name="connsiteY18" fmla="*/ 1350335 h 1573619"/>
                <a:gd name="connsiteX19" fmla="*/ 1052623 w 5284381"/>
                <a:gd name="connsiteY19" fmla="*/ 1392865 h 1573619"/>
                <a:gd name="connsiteX20" fmla="*/ 1084521 w 5284381"/>
                <a:gd name="connsiteY20" fmla="*/ 1414130 h 1573619"/>
                <a:gd name="connsiteX21" fmla="*/ 1095154 w 5284381"/>
                <a:gd name="connsiteY21" fmla="*/ 1446028 h 1573619"/>
                <a:gd name="connsiteX22" fmla="*/ 1137684 w 5284381"/>
                <a:gd name="connsiteY22" fmla="*/ 1435395 h 1573619"/>
                <a:gd name="connsiteX23" fmla="*/ 1254642 w 5284381"/>
                <a:gd name="connsiteY23" fmla="*/ 1360968 h 1573619"/>
                <a:gd name="connsiteX24" fmla="*/ 1286540 w 5284381"/>
                <a:gd name="connsiteY24" fmla="*/ 1329070 h 1573619"/>
                <a:gd name="connsiteX25" fmla="*/ 1339702 w 5284381"/>
                <a:gd name="connsiteY25" fmla="*/ 1318437 h 1573619"/>
                <a:gd name="connsiteX26" fmla="*/ 1371600 w 5284381"/>
                <a:gd name="connsiteY26" fmla="*/ 1307805 h 1573619"/>
                <a:gd name="connsiteX27" fmla="*/ 1403498 w 5284381"/>
                <a:gd name="connsiteY27" fmla="*/ 1286540 h 1573619"/>
                <a:gd name="connsiteX28" fmla="*/ 1446028 w 5284381"/>
                <a:gd name="connsiteY28" fmla="*/ 1190847 h 1573619"/>
                <a:gd name="connsiteX29" fmla="*/ 1488558 w 5284381"/>
                <a:gd name="connsiteY29" fmla="*/ 1180214 h 1573619"/>
                <a:gd name="connsiteX30" fmla="*/ 1520456 w 5284381"/>
                <a:gd name="connsiteY30" fmla="*/ 1169581 h 1573619"/>
                <a:gd name="connsiteX31" fmla="*/ 1616149 w 5284381"/>
                <a:gd name="connsiteY31" fmla="*/ 1180214 h 1573619"/>
                <a:gd name="connsiteX32" fmla="*/ 1658679 w 5284381"/>
                <a:gd name="connsiteY32" fmla="*/ 1297172 h 1573619"/>
                <a:gd name="connsiteX33" fmla="*/ 1796902 w 5284381"/>
                <a:gd name="connsiteY33" fmla="*/ 1371600 h 1573619"/>
                <a:gd name="connsiteX34" fmla="*/ 1818168 w 5284381"/>
                <a:gd name="connsiteY34" fmla="*/ 1392865 h 1573619"/>
                <a:gd name="connsiteX35" fmla="*/ 1881963 w 5284381"/>
                <a:gd name="connsiteY35" fmla="*/ 1414130 h 1573619"/>
                <a:gd name="connsiteX36" fmla="*/ 1945758 w 5284381"/>
                <a:gd name="connsiteY36" fmla="*/ 1403498 h 1573619"/>
                <a:gd name="connsiteX37" fmla="*/ 2030819 w 5284381"/>
                <a:gd name="connsiteY37" fmla="*/ 1307805 h 1573619"/>
                <a:gd name="connsiteX38" fmla="*/ 2073349 w 5284381"/>
                <a:gd name="connsiteY38" fmla="*/ 1275907 h 1573619"/>
                <a:gd name="connsiteX39" fmla="*/ 2137144 w 5284381"/>
                <a:gd name="connsiteY39" fmla="*/ 1212112 h 1573619"/>
                <a:gd name="connsiteX40" fmla="*/ 2190307 w 5284381"/>
                <a:gd name="connsiteY40" fmla="*/ 1127051 h 1573619"/>
                <a:gd name="connsiteX41" fmla="*/ 2211572 w 5284381"/>
                <a:gd name="connsiteY41" fmla="*/ 1095154 h 1573619"/>
                <a:gd name="connsiteX42" fmla="*/ 2243470 w 5284381"/>
                <a:gd name="connsiteY42" fmla="*/ 1063256 h 1573619"/>
                <a:gd name="connsiteX43" fmla="*/ 2286000 w 5284381"/>
                <a:gd name="connsiteY43" fmla="*/ 1010093 h 1573619"/>
                <a:gd name="connsiteX44" fmla="*/ 2328530 w 5284381"/>
                <a:gd name="connsiteY44" fmla="*/ 978195 h 1573619"/>
                <a:gd name="connsiteX45" fmla="*/ 2466754 w 5284381"/>
                <a:gd name="connsiteY45" fmla="*/ 765544 h 1573619"/>
                <a:gd name="connsiteX46" fmla="*/ 2530549 w 5284381"/>
                <a:gd name="connsiteY46" fmla="*/ 659219 h 1573619"/>
                <a:gd name="connsiteX47" fmla="*/ 2594344 w 5284381"/>
                <a:gd name="connsiteY47" fmla="*/ 510363 h 1573619"/>
                <a:gd name="connsiteX48" fmla="*/ 2615609 w 5284381"/>
                <a:gd name="connsiteY48" fmla="*/ 414670 h 1573619"/>
                <a:gd name="connsiteX49" fmla="*/ 2700670 w 5284381"/>
                <a:gd name="connsiteY49" fmla="*/ 350875 h 1573619"/>
                <a:gd name="connsiteX50" fmla="*/ 2785730 w 5284381"/>
                <a:gd name="connsiteY50" fmla="*/ 276447 h 1573619"/>
                <a:gd name="connsiteX51" fmla="*/ 2817628 w 5284381"/>
                <a:gd name="connsiteY51" fmla="*/ 265814 h 1573619"/>
                <a:gd name="connsiteX52" fmla="*/ 2902688 w 5284381"/>
                <a:gd name="connsiteY52" fmla="*/ 223284 h 1573619"/>
                <a:gd name="connsiteX53" fmla="*/ 2977116 w 5284381"/>
                <a:gd name="connsiteY53" fmla="*/ 148856 h 1573619"/>
                <a:gd name="connsiteX54" fmla="*/ 3009014 w 5284381"/>
                <a:gd name="connsiteY54" fmla="*/ 127591 h 1573619"/>
                <a:gd name="connsiteX55" fmla="*/ 3072809 w 5284381"/>
                <a:gd name="connsiteY55" fmla="*/ 85061 h 1573619"/>
                <a:gd name="connsiteX56" fmla="*/ 3157870 w 5284381"/>
                <a:gd name="connsiteY56" fmla="*/ 10633 h 1573619"/>
                <a:gd name="connsiteX57" fmla="*/ 3189768 w 5284381"/>
                <a:gd name="connsiteY57" fmla="*/ 0 h 1573619"/>
                <a:gd name="connsiteX58" fmla="*/ 3232298 w 5284381"/>
                <a:gd name="connsiteY58" fmla="*/ 10633 h 1573619"/>
                <a:gd name="connsiteX59" fmla="*/ 3264195 w 5284381"/>
                <a:gd name="connsiteY59" fmla="*/ 74428 h 1573619"/>
                <a:gd name="connsiteX60" fmla="*/ 3221665 w 5284381"/>
                <a:gd name="connsiteY60" fmla="*/ 138223 h 1573619"/>
                <a:gd name="connsiteX61" fmla="*/ 3232298 w 5284381"/>
                <a:gd name="connsiteY61" fmla="*/ 170121 h 1573619"/>
                <a:gd name="connsiteX62" fmla="*/ 3242930 w 5284381"/>
                <a:gd name="connsiteY62" fmla="*/ 223284 h 1573619"/>
                <a:gd name="connsiteX63" fmla="*/ 3306726 w 5284381"/>
                <a:gd name="connsiteY63" fmla="*/ 287079 h 1573619"/>
                <a:gd name="connsiteX64" fmla="*/ 3338623 w 5284381"/>
                <a:gd name="connsiteY64" fmla="*/ 297712 h 1573619"/>
                <a:gd name="connsiteX65" fmla="*/ 3370521 w 5284381"/>
                <a:gd name="connsiteY65" fmla="*/ 329609 h 1573619"/>
                <a:gd name="connsiteX66" fmla="*/ 3402419 w 5284381"/>
                <a:gd name="connsiteY66" fmla="*/ 340242 h 1573619"/>
                <a:gd name="connsiteX67" fmla="*/ 3423684 w 5284381"/>
                <a:gd name="connsiteY67" fmla="*/ 382772 h 1573619"/>
                <a:gd name="connsiteX68" fmla="*/ 3455581 w 5284381"/>
                <a:gd name="connsiteY68" fmla="*/ 414670 h 1573619"/>
                <a:gd name="connsiteX69" fmla="*/ 3487479 w 5284381"/>
                <a:gd name="connsiteY69" fmla="*/ 531628 h 1573619"/>
                <a:gd name="connsiteX70" fmla="*/ 3530009 w 5284381"/>
                <a:gd name="connsiteY70" fmla="*/ 606056 h 1573619"/>
                <a:gd name="connsiteX71" fmla="*/ 3572540 w 5284381"/>
                <a:gd name="connsiteY71" fmla="*/ 616688 h 1573619"/>
                <a:gd name="connsiteX72" fmla="*/ 3604437 w 5284381"/>
                <a:gd name="connsiteY72" fmla="*/ 637954 h 1573619"/>
                <a:gd name="connsiteX73" fmla="*/ 3636335 w 5284381"/>
                <a:gd name="connsiteY73" fmla="*/ 648586 h 1573619"/>
                <a:gd name="connsiteX74" fmla="*/ 3646968 w 5284381"/>
                <a:gd name="connsiteY74" fmla="*/ 680484 h 1573619"/>
                <a:gd name="connsiteX75" fmla="*/ 3668233 w 5284381"/>
                <a:gd name="connsiteY75" fmla="*/ 712381 h 1573619"/>
                <a:gd name="connsiteX76" fmla="*/ 3678865 w 5284381"/>
                <a:gd name="connsiteY76" fmla="*/ 882502 h 1573619"/>
                <a:gd name="connsiteX77" fmla="*/ 3700130 w 5284381"/>
                <a:gd name="connsiteY77" fmla="*/ 914400 h 1573619"/>
                <a:gd name="connsiteX78" fmla="*/ 3763926 w 5284381"/>
                <a:gd name="connsiteY78" fmla="*/ 978195 h 1573619"/>
                <a:gd name="connsiteX79" fmla="*/ 3827721 w 5284381"/>
                <a:gd name="connsiteY79" fmla="*/ 1052623 h 1573619"/>
                <a:gd name="connsiteX80" fmla="*/ 3848986 w 5284381"/>
                <a:gd name="connsiteY80" fmla="*/ 1137684 h 1573619"/>
                <a:gd name="connsiteX81" fmla="*/ 3859619 w 5284381"/>
                <a:gd name="connsiteY81" fmla="*/ 1180214 h 1573619"/>
                <a:gd name="connsiteX82" fmla="*/ 3923414 w 5284381"/>
                <a:gd name="connsiteY82" fmla="*/ 1233377 h 1573619"/>
                <a:gd name="connsiteX83" fmla="*/ 3955312 w 5284381"/>
                <a:gd name="connsiteY83" fmla="*/ 1244009 h 1573619"/>
                <a:gd name="connsiteX84" fmla="*/ 3997842 w 5284381"/>
                <a:gd name="connsiteY84" fmla="*/ 1265275 h 1573619"/>
                <a:gd name="connsiteX85" fmla="*/ 4082902 w 5284381"/>
                <a:gd name="connsiteY85" fmla="*/ 1307805 h 1573619"/>
                <a:gd name="connsiteX86" fmla="*/ 4125433 w 5284381"/>
                <a:gd name="connsiteY86" fmla="*/ 1360968 h 1573619"/>
                <a:gd name="connsiteX87" fmla="*/ 4136065 w 5284381"/>
                <a:gd name="connsiteY87" fmla="*/ 1392865 h 1573619"/>
                <a:gd name="connsiteX88" fmla="*/ 4199861 w 5284381"/>
                <a:gd name="connsiteY88" fmla="*/ 1414130 h 1573619"/>
                <a:gd name="connsiteX89" fmla="*/ 4231758 w 5284381"/>
                <a:gd name="connsiteY89" fmla="*/ 1435395 h 1573619"/>
                <a:gd name="connsiteX90" fmla="*/ 4295554 w 5284381"/>
                <a:gd name="connsiteY90" fmla="*/ 1382233 h 1573619"/>
                <a:gd name="connsiteX91" fmla="*/ 4316819 w 5284381"/>
                <a:gd name="connsiteY91" fmla="*/ 1339702 h 1573619"/>
                <a:gd name="connsiteX92" fmla="*/ 4380614 w 5284381"/>
                <a:gd name="connsiteY92" fmla="*/ 1297172 h 1573619"/>
                <a:gd name="connsiteX93" fmla="*/ 4444409 w 5284381"/>
                <a:gd name="connsiteY93" fmla="*/ 1265275 h 1573619"/>
                <a:gd name="connsiteX94" fmla="*/ 4465674 w 5284381"/>
                <a:gd name="connsiteY94" fmla="*/ 1244009 h 1573619"/>
                <a:gd name="connsiteX95" fmla="*/ 4529470 w 5284381"/>
                <a:gd name="connsiteY95" fmla="*/ 1201479 h 1573619"/>
                <a:gd name="connsiteX96" fmla="*/ 4572000 w 5284381"/>
                <a:gd name="connsiteY96" fmla="*/ 1137684 h 1573619"/>
                <a:gd name="connsiteX97" fmla="*/ 4603898 w 5284381"/>
                <a:gd name="connsiteY97" fmla="*/ 1095154 h 1573619"/>
                <a:gd name="connsiteX98" fmla="*/ 4667693 w 5284381"/>
                <a:gd name="connsiteY98" fmla="*/ 1073888 h 1573619"/>
                <a:gd name="connsiteX99" fmla="*/ 4752754 w 5284381"/>
                <a:gd name="connsiteY99" fmla="*/ 1116419 h 1573619"/>
                <a:gd name="connsiteX100" fmla="*/ 4805916 w 5284381"/>
                <a:gd name="connsiteY100" fmla="*/ 1222744 h 1573619"/>
                <a:gd name="connsiteX101" fmla="*/ 4848447 w 5284381"/>
                <a:gd name="connsiteY101" fmla="*/ 1233377 h 1573619"/>
                <a:gd name="connsiteX102" fmla="*/ 4912242 w 5284381"/>
                <a:gd name="connsiteY102" fmla="*/ 1254642 h 1573619"/>
                <a:gd name="connsiteX103" fmla="*/ 4922874 w 5284381"/>
                <a:gd name="connsiteY103" fmla="*/ 1286540 h 1573619"/>
                <a:gd name="connsiteX104" fmla="*/ 4922874 w 5284381"/>
                <a:gd name="connsiteY104" fmla="*/ 1360968 h 1573619"/>
                <a:gd name="connsiteX105" fmla="*/ 4944140 w 5284381"/>
                <a:gd name="connsiteY105" fmla="*/ 1382233 h 1573619"/>
                <a:gd name="connsiteX106" fmla="*/ 5167423 w 5284381"/>
                <a:gd name="connsiteY106" fmla="*/ 1403498 h 1573619"/>
                <a:gd name="connsiteX107" fmla="*/ 5220586 w 5284381"/>
                <a:gd name="connsiteY107" fmla="*/ 1414130 h 1573619"/>
                <a:gd name="connsiteX108" fmla="*/ 5284381 w 5284381"/>
                <a:gd name="connsiteY108" fmla="*/ 1435395 h 1573619"/>
                <a:gd name="connsiteX0" fmla="*/ 0 w 5284381"/>
                <a:gd name="connsiteY0" fmla="*/ 1073888 h 1573619"/>
                <a:gd name="connsiteX1" fmla="*/ 116958 w 5284381"/>
                <a:gd name="connsiteY1" fmla="*/ 1169581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38223 w 5284381"/>
                <a:gd name="connsiteY1" fmla="*/ 1233377 h 1573619"/>
                <a:gd name="connsiteX2" fmla="*/ 180754 w 5284381"/>
                <a:gd name="connsiteY2" fmla="*/ 1307805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35935 w 5284381"/>
                <a:gd name="connsiteY5" fmla="*/ 1541721 h 1573619"/>
                <a:gd name="connsiteX6" fmla="*/ 457200 w 5284381"/>
                <a:gd name="connsiteY6" fmla="*/ 1573619 h 1573619"/>
                <a:gd name="connsiteX7" fmla="*/ 616688 w 5284381"/>
                <a:gd name="connsiteY7" fmla="*/ 1541721 h 1573619"/>
                <a:gd name="connsiteX8" fmla="*/ 701749 w 5284381"/>
                <a:gd name="connsiteY8" fmla="*/ 1414130 h 1573619"/>
                <a:gd name="connsiteX9" fmla="*/ 712381 w 5284381"/>
                <a:gd name="connsiteY9" fmla="*/ 1382233 h 1573619"/>
                <a:gd name="connsiteX10" fmla="*/ 776177 w 5284381"/>
                <a:gd name="connsiteY10" fmla="*/ 1339702 h 1573619"/>
                <a:gd name="connsiteX11" fmla="*/ 797442 w 5284381"/>
                <a:gd name="connsiteY11" fmla="*/ 1307805 h 1573619"/>
                <a:gd name="connsiteX12" fmla="*/ 808074 w 5284381"/>
                <a:gd name="connsiteY12" fmla="*/ 1275907 h 1573619"/>
                <a:gd name="connsiteX13" fmla="*/ 829340 w 5284381"/>
                <a:gd name="connsiteY13" fmla="*/ 1254642 h 1573619"/>
                <a:gd name="connsiteX14" fmla="*/ 871870 w 5284381"/>
                <a:gd name="connsiteY14" fmla="*/ 1297172 h 1573619"/>
                <a:gd name="connsiteX15" fmla="*/ 988828 w 5284381"/>
                <a:gd name="connsiteY15" fmla="*/ 1350335 h 1573619"/>
                <a:gd name="connsiteX16" fmla="*/ 1052623 w 5284381"/>
                <a:gd name="connsiteY16" fmla="*/ 1392865 h 1573619"/>
                <a:gd name="connsiteX17" fmla="*/ 1084521 w 5284381"/>
                <a:gd name="connsiteY17" fmla="*/ 1414130 h 1573619"/>
                <a:gd name="connsiteX18" fmla="*/ 1095154 w 5284381"/>
                <a:gd name="connsiteY18" fmla="*/ 1446028 h 1573619"/>
                <a:gd name="connsiteX19" fmla="*/ 1137684 w 5284381"/>
                <a:gd name="connsiteY19" fmla="*/ 1435395 h 1573619"/>
                <a:gd name="connsiteX20" fmla="*/ 1254642 w 5284381"/>
                <a:gd name="connsiteY20" fmla="*/ 1360968 h 1573619"/>
                <a:gd name="connsiteX21" fmla="*/ 1286540 w 5284381"/>
                <a:gd name="connsiteY21" fmla="*/ 1329070 h 1573619"/>
                <a:gd name="connsiteX22" fmla="*/ 1339702 w 5284381"/>
                <a:gd name="connsiteY22" fmla="*/ 1318437 h 1573619"/>
                <a:gd name="connsiteX23" fmla="*/ 1371600 w 5284381"/>
                <a:gd name="connsiteY23" fmla="*/ 1307805 h 1573619"/>
                <a:gd name="connsiteX24" fmla="*/ 1403498 w 5284381"/>
                <a:gd name="connsiteY24" fmla="*/ 1286540 h 1573619"/>
                <a:gd name="connsiteX25" fmla="*/ 1446028 w 5284381"/>
                <a:gd name="connsiteY25" fmla="*/ 1190847 h 1573619"/>
                <a:gd name="connsiteX26" fmla="*/ 1488558 w 5284381"/>
                <a:gd name="connsiteY26" fmla="*/ 1180214 h 1573619"/>
                <a:gd name="connsiteX27" fmla="*/ 1520456 w 5284381"/>
                <a:gd name="connsiteY27" fmla="*/ 1169581 h 1573619"/>
                <a:gd name="connsiteX28" fmla="*/ 1616149 w 5284381"/>
                <a:gd name="connsiteY28" fmla="*/ 1180214 h 1573619"/>
                <a:gd name="connsiteX29" fmla="*/ 1658679 w 5284381"/>
                <a:gd name="connsiteY29" fmla="*/ 1297172 h 1573619"/>
                <a:gd name="connsiteX30" fmla="*/ 1796902 w 5284381"/>
                <a:gd name="connsiteY30" fmla="*/ 1371600 h 1573619"/>
                <a:gd name="connsiteX31" fmla="*/ 1818168 w 5284381"/>
                <a:gd name="connsiteY31" fmla="*/ 1392865 h 1573619"/>
                <a:gd name="connsiteX32" fmla="*/ 1881963 w 5284381"/>
                <a:gd name="connsiteY32" fmla="*/ 1414130 h 1573619"/>
                <a:gd name="connsiteX33" fmla="*/ 1945758 w 5284381"/>
                <a:gd name="connsiteY33" fmla="*/ 1403498 h 1573619"/>
                <a:gd name="connsiteX34" fmla="*/ 2030819 w 5284381"/>
                <a:gd name="connsiteY34" fmla="*/ 1307805 h 1573619"/>
                <a:gd name="connsiteX35" fmla="*/ 2073349 w 5284381"/>
                <a:gd name="connsiteY35" fmla="*/ 1275907 h 1573619"/>
                <a:gd name="connsiteX36" fmla="*/ 2137144 w 5284381"/>
                <a:gd name="connsiteY36" fmla="*/ 1212112 h 1573619"/>
                <a:gd name="connsiteX37" fmla="*/ 2190307 w 5284381"/>
                <a:gd name="connsiteY37" fmla="*/ 1127051 h 1573619"/>
                <a:gd name="connsiteX38" fmla="*/ 2211572 w 5284381"/>
                <a:gd name="connsiteY38" fmla="*/ 1095154 h 1573619"/>
                <a:gd name="connsiteX39" fmla="*/ 2243470 w 5284381"/>
                <a:gd name="connsiteY39" fmla="*/ 1063256 h 1573619"/>
                <a:gd name="connsiteX40" fmla="*/ 2286000 w 5284381"/>
                <a:gd name="connsiteY40" fmla="*/ 1010093 h 1573619"/>
                <a:gd name="connsiteX41" fmla="*/ 2328530 w 5284381"/>
                <a:gd name="connsiteY41" fmla="*/ 978195 h 1573619"/>
                <a:gd name="connsiteX42" fmla="*/ 2466754 w 5284381"/>
                <a:gd name="connsiteY42" fmla="*/ 765544 h 1573619"/>
                <a:gd name="connsiteX43" fmla="*/ 2530549 w 5284381"/>
                <a:gd name="connsiteY43" fmla="*/ 659219 h 1573619"/>
                <a:gd name="connsiteX44" fmla="*/ 2594344 w 5284381"/>
                <a:gd name="connsiteY44" fmla="*/ 510363 h 1573619"/>
                <a:gd name="connsiteX45" fmla="*/ 2615609 w 5284381"/>
                <a:gd name="connsiteY45" fmla="*/ 414670 h 1573619"/>
                <a:gd name="connsiteX46" fmla="*/ 2700670 w 5284381"/>
                <a:gd name="connsiteY46" fmla="*/ 350875 h 1573619"/>
                <a:gd name="connsiteX47" fmla="*/ 2785730 w 5284381"/>
                <a:gd name="connsiteY47" fmla="*/ 276447 h 1573619"/>
                <a:gd name="connsiteX48" fmla="*/ 2817628 w 5284381"/>
                <a:gd name="connsiteY48" fmla="*/ 265814 h 1573619"/>
                <a:gd name="connsiteX49" fmla="*/ 2902688 w 5284381"/>
                <a:gd name="connsiteY49" fmla="*/ 223284 h 1573619"/>
                <a:gd name="connsiteX50" fmla="*/ 2977116 w 5284381"/>
                <a:gd name="connsiteY50" fmla="*/ 148856 h 1573619"/>
                <a:gd name="connsiteX51" fmla="*/ 3009014 w 5284381"/>
                <a:gd name="connsiteY51" fmla="*/ 127591 h 1573619"/>
                <a:gd name="connsiteX52" fmla="*/ 3072809 w 5284381"/>
                <a:gd name="connsiteY52" fmla="*/ 85061 h 1573619"/>
                <a:gd name="connsiteX53" fmla="*/ 3157870 w 5284381"/>
                <a:gd name="connsiteY53" fmla="*/ 10633 h 1573619"/>
                <a:gd name="connsiteX54" fmla="*/ 3189768 w 5284381"/>
                <a:gd name="connsiteY54" fmla="*/ 0 h 1573619"/>
                <a:gd name="connsiteX55" fmla="*/ 3232298 w 5284381"/>
                <a:gd name="connsiteY55" fmla="*/ 10633 h 1573619"/>
                <a:gd name="connsiteX56" fmla="*/ 3264195 w 5284381"/>
                <a:gd name="connsiteY56" fmla="*/ 74428 h 1573619"/>
                <a:gd name="connsiteX57" fmla="*/ 3221665 w 5284381"/>
                <a:gd name="connsiteY57" fmla="*/ 138223 h 1573619"/>
                <a:gd name="connsiteX58" fmla="*/ 3232298 w 5284381"/>
                <a:gd name="connsiteY58" fmla="*/ 170121 h 1573619"/>
                <a:gd name="connsiteX59" fmla="*/ 3242930 w 5284381"/>
                <a:gd name="connsiteY59" fmla="*/ 223284 h 1573619"/>
                <a:gd name="connsiteX60" fmla="*/ 3306726 w 5284381"/>
                <a:gd name="connsiteY60" fmla="*/ 287079 h 1573619"/>
                <a:gd name="connsiteX61" fmla="*/ 3338623 w 5284381"/>
                <a:gd name="connsiteY61" fmla="*/ 297712 h 1573619"/>
                <a:gd name="connsiteX62" fmla="*/ 3370521 w 5284381"/>
                <a:gd name="connsiteY62" fmla="*/ 329609 h 1573619"/>
                <a:gd name="connsiteX63" fmla="*/ 3402419 w 5284381"/>
                <a:gd name="connsiteY63" fmla="*/ 340242 h 1573619"/>
                <a:gd name="connsiteX64" fmla="*/ 3423684 w 5284381"/>
                <a:gd name="connsiteY64" fmla="*/ 382772 h 1573619"/>
                <a:gd name="connsiteX65" fmla="*/ 3455581 w 5284381"/>
                <a:gd name="connsiteY65" fmla="*/ 414670 h 1573619"/>
                <a:gd name="connsiteX66" fmla="*/ 3487479 w 5284381"/>
                <a:gd name="connsiteY66" fmla="*/ 531628 h 1573619"/>
                <a:gd name="connsiteX67" fmla="*/ 3530009 w 5284381"/>
                <a:gd name="connsiteY67" fmla="*/ 606056 h 1573619"/>
                <a:gd name="connsiteX68" fmla="*/ 3572540 w 5284381"/>
                <a:gd name="connsiteY68" fmla="*/ 616688 h 1573619"/>
                <a:gd name="connsiteX69" fmla="*/ 3604437 w 5284381"/>
                <a:gd name="connsiteY69" fmla="*/ 637954 h 1573619"/>
                <a:gd name="connsiteX70" fmla="*/ 3636335 w 5284381"/>
                <a:gd name="connsiteY70" fmla="*/ 648586 h 1573619"/>
                <a:gd name="connsiteX71" fmla="*/ 3646968 w 5284381"/>
                <a:gd name="connsiteY71" fmla="*/ 680484 h 1573619"/>
                <a:gd name="connsiteX72" fmla="*/ 3668233 w 5284381"/>
                <a:gd name="connsiteY72" fmla="*/ 712381 h 1573619"/>
                <a:gd name="connsiteX73" fmla="*/ 3678865 w 5284381"/>
                <a:gd name="connsiteY73" fmla="*/ 882502 h 1573619"/>
                <a:gd name="connsiteX74" fmla="*/ 3700130 w 5284381"/>
                <a:gd name="connsiteY74" fmla="*/ 914400 h 1573619"/>
                <a:gd name="connsiteX75" fmla="*/ 3763926 w 5284381"/>
                <a:gd name="connsiteY75" fmla="*/ 978195 h 1573619"/>
                <a:gd name="connsiteX76" fmla="*/ 3827721 w 5284381"/>
                <a:gd name="connsiteY76" fmla="*/ 1052623 h 1573619"/>
                <a:gd name="connsiteX77" fmla="*/ 3848986 w 5284381"/>
                <a:gd name="connsiteY77" fmla="*/ 1137684 h 1573619"/>
                <a:gd name="connsiteX78" fmla="*/ 3859619 w 5284381"/>
                <a:gd name="connsiteY78" fmla="*/ 1180214 h 1573619"/>
                <a:gd name="connsiteX79" fmla="*/ 3923414 w 5284381"/>
                <a:gd name="connsiteY79" fmla="*/ 1233377 h 1573619"/>
                <a:gd name="connsiteX80" fmla="*/ 3955312 w 5284381"/>
                <a:gd name="connsiteY80" fmla="*/ 1244009 h 1573619"/>
                <a:gd name="connsiteX81" fmla="*/ 3997842 w 5284381"/>
                <a:gd name="connsiteY81" fmla="*/ 1265275 h 1573619"/>
                <a:gd name="connsiteX82" fmla="*/ 4082902 w 5284381"/>
                <a:gd name="connsiteY82" fmla="*/ 1307805 h 1573619"/>
                <a:gd name="connsiteX83" fmla="*/ 4125433 w 5284381"/>
                <a:gd name="connsiteY83" fmla="*/ 1360968 h 1573619"/>
                <a:gd name="connsiteX84" fmla="*/ 4136065 w 5284381"/>
                <a:gd name="connsiteY84" fmla="*/ 1392865 h 1573619"/>
                <a:gd name="connsiteX85" fmla="*/ 4199861 w 5284381"/>
                <a:gd name="connsiteY85" fmla="*/ 1414130 h 1573619"/>
                <a:gd name="connsiteX86" fmla="*/ 4231758 w 5284381"/>
                <a:gd name="connsiteY86" fmla="*/ 1435395 h 1573619"/>
                <a:gd name="connsiteX87" fmla="*/ 4295554 w 5284381"/>
                <a:gd name="connsiteY87" fmla="*/ 1382233 h 1573619"/>
                <a:gd name="connsiteX88" fmla="*/ 4316819 w 5284381"/>
                <a:gd name="connsiteY88" fmla="*/ 1339702 h 1573619"/>
                <a:gd name="connsiteX89" fmla="*/ 4380614 w 5284381"/>
                <a:gd name="connsiteY89" fmla="*/ 1297172 h 1573619"/>
                <a:gd name="connsiteX90" fmla="*/ 4444409 w 5284381"/>
                <a:gd name="connsiteY90" fmla="*/ 1265275 h 1573619"/>
                <a:gd name="connsiteX91" fmla="*/ 4465674 w 5284381"/>
                <a:gd name="connsiteY91" fmla="*/ 1244009 h 1573619"/>
                <a:gd name="connsiteX92" fmla="*/ 4529470 w 5284381"/>
                <a:gd name="connsiteY92" fmla="*/ 1201479 h 1573619"/>
                <a:gd name="connsiteX93" fmla="*/ 4572000 w 5284381"/>
                <a:gd name="connsiteY93" fmla="*/ 1137684 h 1573619"/>
                <a:gd name="connsiteX94" fmla="*/ 4603898 w 5284381"/>
                <a:gd name="connsiteY94" fmla="*/ 1095154 h 1573619"/>
                <a:gd name="connsiteX95" fmla="*/ 4667693 w 5284381"/>
                <a:gd name="connsiteY95" fmla="*/ 1073888 h 1573619"/>
                <a:gd name="connsiteX96" fmla="*/ 4752754 w 5284381"/>
                <a:gd name="connsiteY96" fmla="*/ 1116419 h 1573619"/>
                <a:gd name="connsiteX97" fmla="*/ 4805916 w 5284381"/>
                <a:gd name="connsiteY97" fmla="*/ 1222744 h 1573619"/>
                <a:gd name="connsiteX98" fmla="*/ 4848447 w 5284381"/>
                <a:gd name="connsiteY98" fmla="*/ 1233377 h 1573619"/>
                <a:gd name="connsiteX99" fmla="*/ 4912242 w 5284381"/>
                <a:gd name="connsiteY99" fmla="*/ 1254642 h 1573619"/>
                <a:gd name="connsiteX100" fmla="*/ 4922874 w 5284381"/>
                <a:gd name="connsiteY100" fmla="*/ 1286540 h 1573619"/>
                <a:gd name="connsiteX101" fmla="*/ 4922874 w 5284381"/>
                <a:gd name="connsiteY101" fmla="*/ 1360968 h 1573619"/>
                <a:gd name="connsiteX102" fmla="*/ 4944140 w 5284381"/>
                <a:gd name="connsiteY102" fmla="*/ 1382233 h 1573619"/>
                <a:gd name="connsiteX103" fmla="*/ 5167423 w 5284381"/>
                <a:gd name="connsiteY103" fmla="*/ 1403498 h 1573619"/>
                <a:gd name="connsiteX104" fmla="*/ 5220586 w 5284381"/>
                <a:gd name="connsiteY104" fmla="*/ 1414130 h 1573619"/>
                <a:gd name="connsiteX105" fmla="*/ 5284381 w 5284381"/>
                <a:gd name="connsiteY105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57200 w 5284381"/>
                <a:gd name="connsiteY5" fmla="*/ 1573619 h 1573619"/>
                <a:gd name="connsiteX6" fmla="*/ 616688 w 5284381"/>
                <a:gd name="connsiteY6" fmla="*/ 1541721 h 1573619"/>
                <a:gd name="connsiteX7" fmla="*/ 701749 w 5284381"/>
                <a:gd name="connsiteY7" fmla="*/ 1414130 h 1573619"/>
                <a:gd name="connsiteX8" fmla="*/ 712381 w 5284381"/>
                <a:gd name="connsiteY8" fmla="*/ 1382233 h 1573619"/>
                <a:gd name="connsiteX9" fmla="*/ 776177 w 5284381"/>
                <a:gd name="connsiteY9" fmla="*/ 1339702 h 1573619"/>
                <a:gd name="connsiteX10" fmla="*/ 797442 w 5284381"/>
                <a:gd name="connsiteY10" fmla="*/ 1307805 h 1573619"/>
                <a:gd name="connsiteX11" fmla="*/ 808074 w 5284381"/>
                <a:gd name="connsiteY11" fmla="*/ 1275907 h 1573619"/>
                <a:gd name="connsiteX12" fmla="*/ 829340 w 5284381"/>
                <a:gd name="connsiteY12" fmla="*/ 1254642 h 1573619"/>
                <a:gd name="connsiteX13" fmla="*/ 871870 w 5284381"/>
                <a:gd name="connsiteY13" fmla="*/ 1297172 h 1573619"/>
                <a:gd name="connsiteX14" fmla="*/ 988828 w 5284381"/>
                <a:gd name="connsiteY14" fmla="*/ 1350335 h 1573619"/>
                <a:gd name="connsiteX15" fmla="*/ 1052623 w 5284381"/>
                <a:gd name="connsiteY15" fmla="*/ 1392865 h 1573619"/>
                <a:gd name="connsiteX16" fmla="*/ 1084521 w 5284381"/>
                <a:gd name="connsiteY16" fmla="*/ 1414130 h 1573619"/>
                <a:gd name="connsiteX17" fmla="*/ 1095154 w 5284381"/>
                <a:gd name="connsiteY17" fmla="*/ 1446028 h 1573619"/>
                <a:gd name="connsiteX18" fmla="*/ 1137684 w 5284381"/>
                <a:gd name="connsiteY18" fmla="*/ 1435395 h 1573619"/>
                <a:gd name="connsiteX19" fmla="*/ 1254642 w 5284381"/>
                <a:gd name="connsiteY19" fmla="*/ 1360968 h 1573619"/>
                <a:gd name="connsiteX20" fmla="*/ 1286540 w 5284381"/>
                <a:gd name="connsiteY20" fmla="*/ 1329070 h 1573619"/>
                <a:gd name="connsiteX21" fmla="*/ 1339702 w 5284381"/>
                <a:gd name="connsiteY21" fmla="*/ 1318437 h 1573619"/>
                <a:gd name="connsiteX22" fmla="*/ 1371600 w 5284381"/>
                <a:gd name="connsiteY22" fmla="*/ 1307805 h 1573619"/>
                <a:gd name="connsiteX23" fmla="*/ 1403498 w 5284381"/>
                <a:gd name="connsiteY23" fmla="*/ 1286540 h 1573619"/>
                <a:gd name="connsiteX24" fmla="*/ 1446028 w 5284381"/>
                <a:gd name="connsiteY24" fmla="*/ 1190847 h 1573619"/>
                <a:gd name="connsiteX25" fmla="*/ 1488558 w 5284381"/>
                <a:gd name="connsiteY25" fmla="*/ 1180214 h 1573619"/>
                <a:gd name="connsiteX26" fmla="*/ 1520456 w 5284381"/>
                <a:gd name="connsiteY26" fmla="*/ 1169581 h 1573619"/>
                <a:gd name="connsiteX27" fmla="*/ 1616149 w 5284381"/>
                <a:gd name="connsiteY27" fmla="*/ 1180214 h 1573619"/>
                <a:gd name="connsiteX28" fmla="*/ 1658679 w 5284381"/>
                <a:gd name="connsiteY28" fmla="*/ 1297172 h 1573619"/>
                <a:gd name="connsiteX29" fmla="*/ 1796902 w 5284381"/>
                <a:gd name="connsiteY29" fmla="*/ 1371600 h 1573619"/>
                <a:gd name="connsiteX30" fmla="*/ 1818168 w 5284381"/>
                <a:gd name="connsiteY30" fmla="*/ 1392865 h 1573619"/>
                <a:gd name="connsiteX31" fmla="*/ 1881963 w 5284381"/>
                <a:gd name="connsiteY31" fmla="*/ 1414130 h 1573619"/>
                <a:gd name="connsiteX32" fmla="*/ 1945758 w 5284381"/>
                <a:gd name="connsiteY32" fmla="*/ 1403498 h 1573619"/>
                <a:gd name="connsiteX33" fmla="*/ 2030819 w 5284381"/>
                <a:gd name="connsiteY33" fmla="*/ 1307805 h 1573619"/>
                <a:gd name="connsiteX34" fmla="*/ 2073349 w 5284381"/>
                <a:gd name="connsiteY34" fmla="*/ 1275907 h 1573619"/>
                <a:gd name="connsiteX35" fmla="*/ 2137144 w 5284381"/>
                <a:gd name="connsiteY35" fmla="*/ 1212112 h 1573619"/>
                <a:gd name="connsiteX36" fmla="*/ 2190307 w 5284381"/>
                <a:gd name="connsiteY36" fmla="*/ 1127051 h 1573619"/>
                <a:gd name="connsiteX37" fmla="*/ 2211572 w 5284381"/>
                <a:gd name="connsiteY37" fmla="*/ 1095154 h 1573619"/>
                <a:gd name="connsiteX38" fmla="*/ 2243470 w 5284381"/>
                <a:gd name="connsiteY38" fmla="*/ 1063256 h 1573619"/>
                <a:gd name="connsiteX39" fmla="*/ 2286000 w 5284381"/>
                <a:gd name="connsiteY39" fmla="*/ 1010093 h 1573619"/>
                <a:gd name="connsiteX40" fmla="*/ 2328530 w 5284381"/>
                <a:gd name="connsiteY40" fmla="*/ 978195 h 1573619"/>
                <a:gd name="connsiteX41" fmla="*/ 2466754 w 5284381"/>
                <a:gd name="connsiteY41" fmla="*/ 765544 h 1573619"/>
                <a:gd name="connsiteX42" fmla="*/ 2530549 w 5284381"/>
                <a:gd name="connsiteY42" fmla="*/ 659219 h 1573619"/>
                <a:gd name="connsiteX43" fmla="*/ 2594344 w 5284381"/>
                <a:gd name="connsiteY43" fmla="*/ 510363 h 1573619"/>
                <a:gd name="connsiteX44" fmla="*/ 2615609 w 5284381"/>
                <a:gd name="connsiteY44" fmla="*/ 414670 h 1573619"/>
                <a:gd name="connsiteX45" fmla="*/ 2700670 w 5284381"/>
                <a:gd name="connsiteY45" fmla="*/ 350875 h 1573619"/>
                <a:gd name="connsiteX46" fmla="*/ 2785730 w 5284381"/>
                <a:gd name="connsiteY46" fmla="*/ 276447 h 1573619"/>
                <a:gd name="connsiteX47" fmla="*/ 2817628 w 5284381"/>
                <a:gd name="connsiteY47" fmla="*/ 265814 h 1573619"/>
                <a:gd name="connsiteX48" fmla="*/ 2902688 w 5284381"/>
                <a:gd name="connsiteY48" fmla="*/ 223284 h 1573619"/>
                <a:gd name="connsiteX49" fmla="*/ 2977116 w 5284381"/>
                <a:gd name="connsiteY49" fmla="*/ 148856 h 1573619"/>
                <a:gd name="connsiteX50" fmla="*/ 3009014 w 5284381"/>
                <a:gd name="connsiteY50" fmla="*/ 127591 h 1573619"/>
                <a:gd name="connsiteX51" fmla="*/ 3072809 w 5284381"/>
                <a:gd name="connsiteY51" fmla="*/ 85061 h 1573619"/>
                <a:gd name="connsiteX52" fmla="*/ 3157870 w 5284381"/>
                <a:gd name="connsiteY52" fmla="*/ 10633 h 1573619"/>
                <a:gd name="connsiteX53" fmla="*/ 3189768 w 5284381"/>
                <a:gd name="connsiteY53" fmla="*/ 0 h 1573619"/>
                <a:gd name="connsiteX54" fmla="*/ 3232298 w 5284381"/>
                <a:gd name="connsiteY54" fmla="*/ 10633 h 1573619"/>
                <a:gd name="connsiteX55" fmla="*/ 3264195 w 5284381"/>
                <a:gd name="connsiteY55" fmla="*/ 74428 h 1573619"/>
                <a:gd name="connsiteX56" fmla="*/ 3221665 w 5284381"/>
                <a:gd name="connsiteY56" fmla="*/ 138223 h 1573619"/>
                <a:gd name="connsiteX57" fmla="*/ 3232298 w 5284381"/>
                <a:gd name="connsiteY57" fmla="*/ 170121 h 1573619"/>
                <a:gd name="connsiteX58" fmla="*/ 3242930 w 5284381"/>
                <a:gd name="connsiteY58" fmla="*/ 223284 h 1573619"/>
                <a:gd name="connsiteX59" fmla="*/ 3306726 w 5284381"/>
                <a:gd name="connsiteY59" fmla="*/ 287079 h 1573619"/>
                <a:gd name="connsiteX60" fmla="*/ 3338623 w 5284381"/>
                <a:gd name="connsiteY60" fmla="*/ 297712 h 1573619"/>
                <a:gd name="connsiteX61" fmla="*/ 3370521 w 5284381"/>
                <a:gd name="connsiteY61" fmla="*/ 329609 h 1573619"/>
                <a:gd name="connsiteX62" fmla="*/ 3402419 w 5284381"/>
                <a:gd name="connsiteY62" fmla="*/ 340242 h 1573619"/>
                <a:gd name="connsiteX63" fmla="*/ 3423684 w 5284381"/>
                <a:gd name="connsiteY63" fmla="*/ 382772 h 1573619"/>
                <a:gd name="connsiteX64" fmla="*/ 3455581 w 5284381"/>
                <a:gd name="connsiteY64" fmla="*/ 414670 h 1573619"/>
                <a:gd name="connsiteX65" fmla="*/ 3487479 w 5284381"/>
                <a:gd name="connsiteY65" fmla="*/ 531628 h 1573619"/>
                <a:gd name="connsiteX66" fmla="*/ 3530009 w 5284381"/>
                <a:gd name="connsiteY66" fmla="*/ 606056 h 1573619"/>
                <a:gd name="connsiteX67" fmla="*/ 3572540 w 5284381"/>
                <a:gd name="connsiteY67" fmla="*/ 616688 h 1573619"/>
                <a:gd name="connsiteX68" fmla="*/ 3604437 w 5284381"/>
                <a:gd name="connsiteY68" fmla="*/ 637954 h 1573619"/>
                <a:gd name="connsiteX69" fmla="*/ 3636335 w 5284381"/>
                <a:gd name="connsiteY69" fmla="*/ 648586 h 1573619"/>
                <a:gd name="connsiteX70" fmla="*/ 3646968 w 5284381"/>
                <a:gd name="connsiteY70" fmla="*/ 680484 h 1573619"/>
                <a:gd name="connsiteX71" fmla="*/ 3668233 w 5284381"/>
                <a:gd name="connsiteY71" fmla="*/ 712381 h 1573619"/>
                <a:gd name="connsiteX72" fmla="*/ 3678865 w 5284381"/>
                <a:gd name="connsiteY72" fmla="*/ 882502 h 1573619"/>
                <a:gd name="connsiteX73" fmla="*/ 3700130 w 5284381"/>
                <a:gd name="connsiteY73" fmla="*/ 914400 h 1573619"/>
                <a:gd name="connsiteX74" fmla="*/ 3763926 w 5284381"/>
                <a:gd name="connsiteY74" fmla="*/ 978195 h 1573619"/>
                <a:gd name="connsiteX75" fmla="*/ 3827721 w 5284381"/>
                <a:gd name="connsiteY75" fmla="*/ 1052623 h 1573619"/>
                <a:gd name="connsiteX76" fmla="*/ 3848986 w 5284381"/>
                <a:gd name="connsiteY76" fmla="*/ 1137684 h 1573619"/>
                <a:gd name="connsiteX77" fmla="*/ 3859619 w 5284381"/>
                <a:gd name="connsiteY77" fmla="*/ 1180214 h 1573619"/>
                <a:gd name="connsiteX78" fmla="*/ 3923414 w 5284381"/>
                <a:gd name="connsiteY78" fmla="*/ 1233377 h 1573619"/>
                <a:gd name="connsiteX79" fmla="*/ 3955312 w 5284381"/>
                <a:gd name="connsiteY79" fmla="*/ 1244009 h 1573619"/>
                <a:gd name="connsiteX80" fmla="*/ 3997842 w 5284381"/>
                <a:gd name="connsiteY80" fmla="*/ 1265275 h 1573619"/>
                <a:gd name="connsiteX81" fmla="*/ 4082902 w 5284381"/>
                <a:gd name="connsiteY81" fmla="*/ 1307805 h 1573619"/>
                <a:gd name="connsiteX82" fmla="*/ 4125433 w 5284381"/>
                <a:gd name="connsiteY82" fmla="*/ 1360968 h 1573619"/>
                <a:gd name="connsiteX83" fmla="*/ 4136065 w 5284381"/>
                <a:gd name="connsiteY83" fmla="*/ 1392865 h 1573619"/>
                <a:gd name="connsiteX84" fmla="*/ 4199861 w 5284381"/>
                <a:gd name="connsiteY84" fmla="*/ 1414130 h 1573619"/>
                <a:gd name="connsiteX85" fmla="*/ 4231758 w 5284381"/>
                <a:gd name="connsiteY85" fmla="*/ 1435395 h 1573619"/>
                <a:gd name="connsiteX86" fmla="*/ 4295554 w 5284381"/>
                <a:gd name="connsiteY86" fmla="*/ 1382233 h 1573619"/>
                <a:gd name="connsiteX87" fmla="*/ 4316819 w 5284381"/>
                <a:gd name="connsiteY87" fmla="*/ 1339702 h 1573619"/>
                <a:gd name="connsiteX88" fmla="*/ 4380614 w 5284381"/>
                <a:gd name="connsiteY88" fmla="*/ 1297172 h 1573619"/>
                <a:gd name="connsiteX89" fmla="*/ 4444409 w 5284381"/>
                <a:gd name="connsiteY89" fmla="*/ 1265275 h 1573619"/>
                <a:gd name="connsiteX90" fmla="*/ 4465674 w 5284381"/>
                <a:gd name="connsiteY90" fmla="*/ 1244009 h 1573619"/>
                <a:gd name="connsiteX91" fmla="*/ 4529470 w 5284381"/>
                <a:gd name="connsiteY91" fmla="*/ 1201479 h 1573619"/>
                <a:gd name="connsiteX92" fmla="*/ 4572000 w 5284381"/>
                <a:gd name="connsiteY92" fmla="*/ 1137684 h 1573619"/>
                <a:gd name="connsiteX93" fmla="*/ 4603898 w 5284381"/>
                <a:gd name="connsiteY93" fmla="*/ 1095154 h 1573619"/>
                <a:gd name="connsiteX94" fmla="*/ 4667693 w 5284381"/>
                <a:gd name="connsiteY94" fmla="*/ 1073888 h 1573619"/>
                <a:gd name="connsiteX95" fmla="*/ 4752754 w 5284381"/>
                <a:gd name="connsiteY95" fmla="*/ 1116419 h 1573619"/>
                <a:gd name="connsiteX96" fmla="*/ 4805916 w 5284381"/>
                <a:gd name="connsiteY96" fmla="*/ 1222744 h 1573619"/>
                <a:gd name="connsiteX97" fmla="*/ 4848447 w 5284381"/>
                <a:gd name="connsiteY97" fmla="*/ 1233377 h 1573619"/>
                <a:gd name="connsiteX98" fmla="*/ 4912242 w 5284381"/>
                <a:gd name="connsiteY98" fmla="*/ 1254642 h 1573619"/>
                <a:gd name="connsiteX99" fmla="*/ 4922874 w 5284381"/>
                <a:gd name="connsiteY99" fmla="*/ 1286540 h 1573619"/>
                <a:gd name="connsiteX100" fmla="*/ 4922874 w 5284381"/>
                <a:gd name="connsiteY100" fmla="*/ 1360968 h 1573619"/>
                <a:gd name="connsiteX101" fmla="*/ 4944140 w 5284381"/>
                <a:gd name="connsiteY101" fmla="*/ 1382233 h 1573619"/>
                <a:gd name="connsiteX102" fmla="*/ 5167423 w 5284381"/>
                <a:gd name="connsiteY102" fmla="*/ 1403498 h 1573619"/>
                <a:gd name="connsiteX103" fmla="*/ 5220586 w 5284381"/>
                <a:gd name="connsiteY103" fmla="*/ 1414130 h 1573619"/>
                <a:gd name="connsiteX104" fmla="*/ 5284381 w 5284381"/>
                <a:gd name="connsiteY104" fmla="*/ 1435395 h 1573619"/>
                <a:gd name="connsiteX0" fmla="*/ 0 w 5284381"/>
                <a:gd name="connsiteY0" fmla="*/ 1073888 h 1559442"/>
                <a:gd name="connsiteX1" fmla="*/ 106080 w 5284381"/>
                <a:gd name="connsiteY1" fmla="*/ 1191897 h 1559442"/>
                <a:gd name="connsiteX2" fmla="*/ 138223 w 5284381"/>
                <a:gd name="connsiteY2" fmla="*/ 1233377 h 1559442"/>
                <a:gd name="connsiteX3" fmla="*/ 287079 w 5284381"/>
                <a:gd name="connsiteY3" fmla="*/ 1350335 h 1559442"/>
                <a:gd name="connsiteX4" fmla="*/ 372140 w 5284381"/>
                <a:gd name="connsiteY4" fmla="*/ 1520456 h 1559442"/>
                <a:gd name="connsiteX5" fmla="*/ 616688 w 5284381"/>
                <a:gd name="connsiteY5" fmla="*/ 1541721 h 1559442"/>
                <a:gd name="connsiteX6" fmla="*/ 701749 w 5284381"/>
                <a:gd name="connsiteY6" fmla="*/ 1414130 h 1559442"/>
                <a:gd name="connsiteX7" fmla="*/ 712381 w 5284381"/>
                <a:gd name="connsiteY7" fmla="*/ 1382233 h 1559442"/>
                <a:gd name="connsiteX8" fmla="*/ 776177 w 5284381"/>
                <a:gd name="connsiteY8" fmla="*/ 1339702 h 1559442"/>
                <a:gd name="connsiteX9" fmla="*/ 797442 w 5284381"/>
                <a:gd name="connsiteY9" fmla="*/ 1307805 h 1559442"/>
                <a:gd name="connsiteX10" fmla="*/ 808074 w 5284381"/>
                <a:gd name="connsiteY10" fmla="*/ 1275907 h 1559442"/>
                <a:gd name="connsiteX11" fmla="*/ 829340 w 5284381"/>
                <a:gd name="connsiteY11" fmla="*/ 1254642 h 1559442"/>
                <a:gd name="connsiteX12" fmla="*/ 871870 w 5284381"/>
                <a:gd name="connsiteY12" fmla="*/ 1297172 h 1559442"/>
                <a:gd name="connsiteX13" fmla="*/ 988828 w 5284381"/>
                <a:gd name="connsiteY13" fmla="*/ 1350335 h 1559442"/>
                <a:gd name="connsiteX14" fmla="*/ 1052623 w 5284381"/>
                <a:gd name="connsiteY14" fmla="*/ 1392865 h 1559442"/>
                <a:gd name="connsiteX15" fmla="*/ 1084521 w 5284381"/>
                <a:gd name="connsiteY15" fmla="*/ 1414130 h 1559442"/>
                <a:gd name="connsiteX16" fmla="*/ 1095154 w 5284381"/>
                <a:gd name="connsiteY16" fmla="*/ 1446028 h 1559442"/>
                <a:gd name="connsiteX17" fmla="*/ 1137684 w 5284381"/>
                <a:gd name="connsiteY17" fmla="*/ 1435395 h 1559442"/>
                <a:gd name="connsiteX18" fmla="*/ 1254642 w 5284381"/>
                <a:gd name="connsiteY18" fmla="*/ 1360968 h 1559442"/>
                <a:gd name="connsiteX19" fmla="*/ 1286540 w 5284381"/>
                <a:gd name="connsiteY19" fmla="*/ 1329070 h 1559442"/>
                <a:gd name="connsiteX20" fmla="*/ 1339702 w 5284381"/>
                <a:gd name="connsiteY20" fmla="*/ 1318437 h 1559442"/>
                <a:gd name="connsiteX21" fmla="*/ 1371600 w 5284381"/>
                <a:gd name="connsiteY21" fmla="*/ 1307805 h 1559442"/>
                <a:gd name="connsiteX22" fmla="*/ 1403498 w 5284381"/>
                <a:gd name="connsiteY22" fmla="*/ 1286540 h 1559442"/>
                <a:gd name="connsiteX23" fmla="*/ 1446028 w 5284381"/>
                <a:gd name="connsiteY23" fmla="*/ 1190847 h 1559442"/>
                <a:gd name="connsiteX24" fmla="*/ 1488558 w 5284381"/>
                <a:gd name="connsiteY24" fmla="*/ 1180214 h 1559442"/>
                <a:gd name="connsiteX25" fmla="*/ 1520456 w 5284381"/>
                <a:gd name="connsiteY25" fmla="*/ 1169581 h 1559442"/>
                <a:gd name="connsiteX26" fmla="*/ 1616149 w 5284381"/>
                <a:gd name="connsiteY26" fmla="*/ 1180214 h 1559442"/>
                <a:gd name="connsiteX27" fmla="*/ 1658679 w 5284381"/>
                <a:gd name="connsiteY27" fmla="*/ 1297172 h 1559442"/>
                <a:gd name="connsiteX28" fmla="*/ 1796902 w 5284381"/>
                <a:gd name="connsiteY28" fmla="*/ 1371600 h 1559442"/>
                <a:gd name="connsiteX29" fmla="*/ 1818168 w 5284381"/>
                <a:gd name="connsiteY29" fmla="*/ 1392865 h 1559442"/>
                <a:gd name="connsiteX30" fmla="*/ 1881963 w 5284381"/>
                <a:gd name="connsiteY30" fmla="*/ 1414130 h 1559442"/>
                <a:gd name="connsiteX31" fmla="*/ 1945758 w 5284381"/>
                <a:gd name="connsiteY31" fmla="*/ 1403498 h 1559442"/>
                <a:gd name="connsiteX32" fmla="*/ 2030819 w 5284381"/>
                <a:gd name="connsiteY32" fmla="*/ 1307805 h 1559442"/>
                <a:gd name="connsiteX33" fmla="*/ 2073349 w 5284381"/>
                <a:gd name="connsiteY33" fmla="*/ 1275907 h 1559442"/>
                <a:gd name="connsiteX34" fmla="*/ 2137144 w 5284381"/>
                <a:gd name="connsiteY34" fmla="*/ 1212112 h 1559442"/>
                <a:gd name="connsiteX35" fmla="*/ 2190307 w 5284381"/>
                <a:gd name="connsiteY35" fmla="*/ 1127051 h 1559442"/>
                <a:gd name="connsiteX36" fmla="*/ 2211572 w 5284381"/>
                <a:gd name="connsiteY36" fmla="*/ 1095154 h 1559442"/>
                <a:gd name="connsiteX37" fmla="*/ 2243470 w 5284381"/>
                <a:gd name="connsiteY37" fmla="*/ 1063256 h 1559442"/>
                <a:gd name="connsiteX38" fmla="*/ 2286000 w 5284381"/>
                <a:gd name="connsiteY38" fmla="*/ 1010093 h 1559442"/>
                <a:gd name="connsiteX39" fmla="*/ 2328530 w 5284381"/>
                <a:gd name="connsiteY39" fmla="*/ 978195 h 1559442"/>
                <a:gd name="connsiteX40" fmla="*/ 2466754 w 5284381"/>
                <a:gd name="connsiteY40" fmla="*/ 765544 h 1559442"/>
                <a:gd name="connsiteX41" fmla="*/ 2530549 w 5284381"/>
                <a:gd name="connsiteY41" fmla="*/ 659219 h 1559442"/>
                <a:gd name="connsiteX42" fmla="*/ 2594344 w 5284381"/>
                <a:gd name="connsiteY42" fmla="*/ 510363 h 1559442"/>
                <a:gd name="connsiteX43" fmla="*/ 2615609 w 5284381"/>
                <a:gd name="connsiteY43" fmla="*/ 414670 h 1559442"/>
                <a:gd name="connsiteX44" fmla="*/ 2700670 w 5284381"/>
                <a:gd name="connsiteY44" fmla="*/ 350875 h 1559442"/>
                <a:gd name="connsiteX45" fmla="*/ 2785730 w 5284381"/>
                <a:gd name="connsiteY45" fmla="*/ 276447 h 1559442"/>
                <a:gd name="connsiteX46" fmla="*/ 2817628 w 5284381"/>
                <a:gd name="connsiteY46" fmla="*/ 265814 h 1559442"/>
                <a:gd name="connsiteX47" fmla="*/ 2902688 w 5284381"/>
                <a:gd name="connsiteY47" fmla="*/ 223284 h 1559442"/>
                <a:gd name="connsiteX48" fmla="*/ 2977116 w 5284381"/>
                <a:gd name="connsiteY48" fmla="*/ 148856 h 1559442"/>
                <a:gd name="connsiteX49" fmla="*/ 3009014 w 5284381"/>
                <a:gd name="connsiteY49" fmla="*/ 127591 h 1559442"/>
                <a:gd name="connsiteX50" fmla="*/ 3072809 w 5284381"/>
                <a:gd name="connsiteY50" fmla="*/ 85061 h 1559442"/>
                <a:gd name="connsiteX51" fmla="*/ 3157870 w 5284381"/>
                <a:gd name="connsiteY51" fmla="*/ 10633 h 1559442"/>
                <a:gd name="connsiteX52" fmla="*/ 3189768 w 5284381"/>
                <a:gd name="connsiteY52" fmla="*/ 0 h 1559442"/>
                <a:gd name="connsiteX53" fmla="*/ 3232298 w 5284381"/>
                <a:gd name="connsiteY53" fmla="*/ 10633 h 1559442"/>
                <a:gd name="connsiteX54" fmla="*/ 3264195 w 5284381"/>
                <a:gd name="connsiteY54" fmla="*/ 74428 h 1559442"/>
                <a:gd name="connsiteX55" fmla="*/ 3221665 w 5284381"/>
                <a:gd name="connsiteY55" fmla="*/ 138223 h 1559442"/>
                <a:gd name="connsiteX56" fmla="*/ 3232298 w 5284381"/>
                <a:gd name="connsiteY56" fmla="*/ 170121 h 1559442"/>
                <a:gd name="connsiteX57" fmla="*/ 3242930 w 5284381"/>
                <a:gd name="connsiteY57" fmla="*/ 223284 h 1559442"/>
                <a:gd name="connsiteX58" fmla="*/ 3306726 w 5284381"/>
                <a:gd name="connsiteY58" fmla="*/ 287079 h 1559442"/>
                <a:gd name="connsiteX59" fmla="*/ 3338623 w 5284381"/>
                <a:gd name="connsiteY59" fmla="*/ 297712 h 1559442"/>
                <a:gd name="connsiteX60" fmla="*/ 3370521 w 5284381"/>
                <a:gd name="connsiteY60" fmla="*/ 329609 h 1559442"/>
                <a:gd name="connsiteX61" fmla="*/ 3402419 w 5284381"/>
                <a:gd name="connsiteY61" fmla="*/ 340242 h 1559442"/>
                <a:gd name="connsiteX62" fmla="*/ 3423684 w 5284381"/>
                <a:gd name="connsiteY62" fmla="*/ 382772 h 1559442"/>
                <a:gd name="connsiteX63" fmla="*/ 3455581 w 5284381"/>
                <a:gd name="connsiteY63" fmla="*/ 414670 h 1559442"/>
                <a:gd name="connsiteX64" fmla="*/ 3487479 w 5284381"/>
                <a:gd name="connsiteY64" fmla="*/ 531628 h 1559442"/>
                <a:gd name="connsiteX65" fmla="*/ 3530009 w 5284381"/>
                <a:gd name="connsiteY65" fmla="*/ 606056 h 1559442"/>
                <a:gd name="connsiteX66" fmla="*/ 3572540 w 5284381"/>
                <a:gd name="connsiteY66" fmla="*/ 616688 h 1559442"/>
                <a:gd name="connsiteX67" fmla="*/ 3604437 w 5284381"/>
                <a:gd name="connsiteY67" fmla="*/ 637954 h 1559442"/>
                <a:gd name="connsiteX68" fmla="*/ 3636335 w 5284381"/>
                <a:gd name="connsiteY68" fmla="*/ 648586 h 1559442"/>
                <a:gd name="connsiteX69" fmla="*/ 3646968 w 5284381"/>
                <a:gd name="connsiteY69" fmla="*/ 680484 h 1559442"/>
                <a:gd name="connsiteX70" fmla="*/ 3668233 w 5284381"/>
                <a:gd name="connsiteY70" fmla="*/ 712381 h 1559442"/>
                <a:gd name="connsiteX71" fmla="*/ 3678865 w 5284381"/>
                <a:gd name="connsiteY71" fmla="*/ 882502 h 1559442"/>
                <a:gd name="connsiteX72" fmla="*/ 3700130 w 5284381"/>
                <a:gd name="connsiteY72" fmla="*/ 914400 h 1559442"/>
                <a:gd name="connsiteX73" fmla="*/ 3763926 w 5284381"/>
                <a:gd name="connsiteY73" fmla="*/ 978195 h 1559442"/>
                <a:gd name="connsiteX74" fmla="*/ 3827721 w 5284381"/>
                <a:gd name="connsiteY74" fmla="*/ 1052623 h 1559442"/>
                <a:gd name="connsiteX75" fmla="*/ 3848986 w 5284381"/>
                <a:gd name="connsiteY75" fmla="*/ 1137684 h 1559442"/>
                <a:gd name="connsiteX76" fmla="*/ 3859619 w 5284381"/>
                <a:gd name="connsiteY76" fmla="*/ 1180214 h 1559442"/>
                <a:gd name="connsiteX77" fmla="*/ 3923414 w 5284381"/>
                <a:gd name="connsiteY77" fmla="*/ 1233377 h 1559442"/>
                <a:gd name="connsiteX78" fmla="*/ 3955312 w 5284381"/>
                <a:gd name="connsiteY78" fmla="*/ 1244009 h 1559442"/>
                <a:gd name="connsiteX79" fmla="*/ 3997842 w 5284381"/>
                <a:gd name="connsiteY79" fmla="*/ 1265275 h 1559442"/>
                <a:gd name="connsiteX80" fmla="*/ 4082902 w 5284381"/>
                <a:gd name="connsiteY80" fmla="*/ 1307805 h 1559442"/>
                <a:gd name="connsiteX81" fmla="*/ 4125433 w 5284381"/>
                <a:gd name="connsiteY81" fmla="*/ 1360968 h 1559442"/>
                <a:gd name="connsiteX82" fmla="*/ 4136065 w 5284381"/>
                <a:gd name="connsiteY82" fmla="*/ 1392865 h 1559442"/>
                <a:gd name="connsiteX83" fmla="*/ 4199861 w 5284381"/>
                <a:gd name="connsiteY83" fmla="*/ 1414130 h 1559442"/>
                <a:gd name="connsiteX84" fmla="*/ 4231758 w 5284381"/>
                <a:gd name="connsiteY84" fmla="*/ 1435395 h 1559442"/>
                <a:gd name="connsiteX85" fmla="*/ 4295554 w 5284381"/>
                <a:gd name="connsiteY85" fmla="*/ 1382233 h 1559442"/>
                <a:gd name="connsiteX86" fmla="*/ 4316819 w 5284381"/>
                <a:gd name="connsiteY86" fmla="*/ 1339702 h 1559442"/>
                <a:gd name="connsiteX87" fmla="*/ 4380614 w 5284381"/>
                <a:gd name="connsiteY87" fmla="*/ 1297172 h 1559442"/>
                <a:gd name="connsiteX88" fmla="*/ 4444409 w 5284381"/>
                <a:gd name="connsiteY88" fmla="*/ 1265275 h 1559442"/>
                <a:gd name="connsiteX89" fmla="*/ 4465674 w 5284381"/>
                <a:gd name="connsiteY89" fmla="*/ 1244009 h 1559442"/>
                <a:gd name="connsiteX90" fmla="*/ 4529470 w 5284381"/>
                <a:gd name="connsiteY90" fmla="*/ 1201479 h 1559442"/>
                <a:gd name="connsiteX91" fmla="*/ 4572000 w 5284381"/>
                <a:gd name="connsiteY91" fmla="*/ 1137684 h 1559442"/>
                <a:gd name="connsiteX92" fmla="*/ 4603898 w 5284381"/>
                <a:gd name="connsiteY92" fmla="*/ 1095154 h 1559442"/>
                <a:gd name="connsiteX93" fmla="*/ 4667693 w 5284381"/>
                <a:gd name="connsiteY93" fmla="*/ 1073888 h 1559442"/>
                <a:gd name="connsiteX94" fmla="*/ 4752754 w 5284381"/>
                <a:gd name="connsiteY94" fmla="*/ 1116419 h 1559442"/>
                <a:gd name="connsiteX95" fmla="*/ 4805916 w 5284381"/>
                <a:gd name="connsiteY95" fmla="*/ 1222744 h 1559442"/>
                <a:gd name="connsiteX96" fmla="*/ 4848447 w 5284381"/>
                <a:gd name="connsiteY96" fmla="*/ 1233377 h 1559442"/>
                <a:gd name="connsiteX97" fmla="*/ 4912242 w 5284381"/>
                <a:gd name="connsiteY97" fmla="*/ 1254642 h 1559442"/>
                <a:gd name="connsiteX98" fmla="*/ 4922874 w 5284381"/>
                <a:gd name="connsiteY98" fmla="*/ 1286540 h 1559442"/>
                <a:gd name="connsiteX99" fmla="*/ 4922874 w 5284381"/>
                <a:gd name="connsiteY99" fmla="*/ 1360968 h 1559442"/>
                <a:gd name="connsiteX100" fmla="*/ 4944140 w 5284381"/>
                <a:gd name="connsiteY100" fmla="*/ 1382233 h 1559442"/>
                <a:gd name="connsiteX101" fmla="*/ 5167423 w 5284381"/>
                <a:gd name="connsiteY101" fmla="*/ 1403498 h 1559442"/>
                <a:gd name="connsiteX102" fmla="*/ 5220586 w 5284381"/>
                <a:gd name="connsiteY102" fmla="*/ 1414130 h 1559442"/>
                <a:gd name="connsiteX103" fmla="*/ 5284381 w 5284381"/>
                <a:gd name="connsiteY103" fmla="*/ 1435395 h 1559442"/>
                <a:gd name="connsiteX0" fmla="*/ 0 w 5178301"/>
                <a:gd name="connsiteY0" fmla="*/ 1191897 h 1559442"/>
                <a:gd name="connsiteX1" fmla="*/ 32143 w 5178301"/>
                <a:gd name="connsiteY1" fmla="*/ 1233377 h 1559442"/>
                <a:gd name="connsiteX2" fmla="*/ 180999 w 5178301"/>
                <a:gd name="connsiteY2" fmla="*/ 1350335 h 1559442"/>
                <a:gd name="connsiteX3" fmla="*/ 266060 w 5178301"/>
                <a:gd name="connsiteY3" fmla="*/ 1520456 h 1559442"/>
                <a:gd name="connsiteX4" fmla="*/ 510608 w 5178301"/>
                <a:gd name="connsiteY4" fmla="*/ 1541721 h 1559442"/>
                <a:gd name="connsiteX5" fmla="*/ 595669 w 5178301"/>
                <a:gd name="connsiteY5" fmla="*/ 1414130 h 1559442"/>
                <a:gd name="connsiteX6" fmla="*/ 606301 w 5178301"/>
                <a:gd name="connsiteY6" fmla="*/ 1382233 h 1559442"/>
                <a:gd name="connsiteX7" fmla="*/ 670097 w 5178301"/>
                <a:gd name="connsiteY7" fmla="*/ 1339702 h 1559442"/>
                <a:gd name="connsiteX8" fmla="*/ 691362 w 5178301"/>
                <a:gd name="connsiteY8" fmla="*/ 1307805 h 1559442"/>
                <a:gd name="connsiteX9" fmla="*/ 701994 w 5178301"/>
                <a:gd name="connsiteY9" fmla="*/ 1275907 h 1559442"/>
                <a:gd name="connsiteX10" fmla="*/ 723260 w 5178301"/>
                <a:gd name="connsiteY10" fmla="*/ 1254642 h 1559442"/>
                <a:gd name="connsiteX11" fmla="*/ 765790 w 5178301"/>
                <a:gd name="connsiteY11" fmla="*/ 1297172 h 1559442"/>
                <a:gd name="connsiteX12" fmla="*/ 882748 w 5178301"/>
                <a:gd name="connsiteY12" fmla="*/ 1350335 h 1559442"/>
                <a:gd name="connsiteX13" fmla="*/ 946543 w 5178301"/>
                <a:gd name="connsiteY13" fmla="*/ 1392865 h 1559442"/>
                <a:gd name="connsiteX14" fmla="*/ 978441 w 5178301"/>
                <a:gd name="connsiteY14" fmla="*/ 1414130 h 1559442"/>
                <a:gd name="connsiteX15" fmla="*/ 989074 w 5178301"/>
                <a:gd name="connsiteY15" fmla="*/ 1446028 h 1559442"/>
                <a:gd name="connsiteX16" fmla="*/ 1031604 w 5178301"/>
                <a:gd name="connsiteY16" fmla="*/ 1435395 h 1559442"/>
                <a:gd name="connsiteX17" fmla="*/ 1148562 w 5178301"/>
                <a:gd name="connsiteY17" fmla="*/ 1360968 h 1559442"/>
                <a:gd name="connsiteX18" fmla="*/ 1180460 w 5178301"/>
                <a:gd name="connsiteY18" fmla="*/ 1329070 h 1559442"/>
                <a:gd name="connsiteX19" fmla="*/ 1233622 w 5178301"/>
                <a:gd name="connsiteY19" fmla="*/ 1318437 h 1559442"/>
                <a:gd name="connsiteX20" fmla="*/ 1265520 w 5178301"/>
                <a:gd name="connsiteY20" fmla="*/ 1307805 h 1559442"/>
                <a:gd name="connsiteX21" fmla="*/ 1297418 w 5178301"/>
                <a:gd name="connsiteY21" fmla="*/ 1286540 h 1559442"/>
                <a:gd name="connsiteX22" fmla="*/ 1339948 w 5178301"/>
                <a:gd name="connsiteY22" fmla="*/ 1190847 h 1559442"/>
                <a:gd name="connsiteX23" fmla="*/ 1382478 w 5178301"/>
                <a:gd name="connsiteY23" fmla="*/ 1180214 h 1559442"/>
                <a:gd name="connsiteX24" fmla="*/ 1414376 w 5178301"/>
                <a:gd name="connsiteY24" fmla="*/ 1169581 h 1559442"/>
                <a:gd name="connsiteX25" fmla="*/ 1510069 w 5178301"/>
                <a:gd name="connsiteY25" fmla="*/ 1180214 h 1559442"/>
                <a:gd name="connsiteX26" fmla="*/ 1552599 w 5178301"/>
                <a:gd name="connsiteY26" fmla="*/ 1297172 h 1559442"/>
                <a:gd name="connsiteX27" fmla="*/ 1690822 w 5178301"/>
                <a:gd name="connsiteY27" fmla="*/ 1371600 h 1559442"/>
                <a:gd name="connsiteX28" fmla="*/ 1712088 w 5178301"/>
                <a:gd name="connsiteY28" fmla="*/ 1392865 h 1559442"/>
                <a:gd name="connsiteX29" fmla="*/ 1775883 w 5178301"/>
                <a:gd name="connsiteY29" fmla="*/ 1414130 h 1559442"/>
                <a:gd name="connsiteX30" fmla="*/ 1839678 w 5178301"/>
                <a:gd name="connsiteY30" fmla="*/ 1403498 h 1559442"/>
                <a:gd name="connsiteX31" fmla="*/ 1924739 w 5178301"/>
                <a:gd name="connsiteY31" fmla="*/ 1307805 h 1559442"/>
                <a:gd name="connsiteX32" fmla="*/ 1967269 w 5178301"/>
                <a:gd name="connsiteY32" fmla="*/ 1275907 h 1559442"/>
                <a:gd name="connsiteX33" fmla="*/ 2031064 w 5178301"/>
                <a:gd name="connsiteY33" fmla="*/ 1212112 h 1559442"/>
                <a:gd name="connsiteX34" fmla="*/ 2084227 w 5178301"/>
                <a:gd name="connsiteY34" fmla="*/ 1127051 h 1559442"/>
                <a:gd name="connsiteX35" fmla="*/ 2105492 w 5178301"/>
                <a:gd name="connsiteY35" fmla="*/ 1095154 h 1559442"/>
                <a:gd name="connsiteX36" fmla="*/ 2137390 w 5178301"/>
                <a:gd name="connsiteY36" fmla="*/ 1063256 h 1559442"/>
                <a:gd name="connsiteX37" fmla="*/ 2179920 w 5178301"/>
                <a:gd name="connsiteY37" fmla="*/ 1010093 h 1559442"/>
                <a:gd name="connsiteX38" fmla="*/ 2222450 w 5178301"/>
                <a:gd name="connsiteY38" fmla="*/ 978195 h 1559442"/>
                <a:gd name="connsiteX39" fmla="*/ 2360674 w 5178301"/>
                <a:gd name="connsiteY39" fmla="*/ 765544 h 1559442"/>
                <a:gd name="connsiteX40" fmla="*/ 2424469 w 5178301"/>
                <a:gd name="connsiteY40" fmla="*/ 659219 h 1559442"/>
                <a:gd name="connsiteX41" fmla="*/ 2488264 w 5178301"/>
                <a:gd name="connsiteY41" fmla="*/ 510363 h 1559442"/>
                <a:gd name="connsiteX42" fmla="*/ 2509529 w 5178301"/>
                <a:gd name="connsiteY42" fmla="*/ 414670 h 1559442"/>
                <a:gd name="connsiteX43" fmla="*/ 2594590 w 5178301"/>
                <a:gd name="connsiteY43" fmla="*/ 350875 h 1559442"/>
                <a:gd name="connsiteX44" fmla="*/ 2679650 w 5178301"/>
                <a:gd name="connsiteY44" fmla="*/ 276447 h 1559442"/>
                <a:gd name="connsiteX45" fmla="*/ 2711548 w 5178301"/>
                <a:gd name="connsiteY45" fmla="*/ 265814 h 1559442"/>
                <a:gd name="connsiteX46" fmla="*/ 2796608 w 5178301"/>
                <a:gd name="connsiteY46" fmla="*/ 223284 h 1559442"/>
                <a:gd name="connsiteX47" fmla="*/ 2871036 w 5178301"/>
                <a:gd name="connsiteY47" fmla="*/ 148856 h 1559442"/>
                <a:gd name="connsiteX48" fmla="*/ 2902934 w 5178301"/>
                <a:gd name="connsiteY48" fmla="*/ 127591 h 1559442"/>
                <a:gd name="connsiteX49" fmla="*/ 2966729 w 5178301"/>
                <a:gd name="connsiteY49" fmla="*/ 85061 h 1559442"/>
                <a:gd name="connsiteX50" fmla="*/ 3051790 w 5178301"/>
                <a:gd name="connsiteY50" fmla="*/ 10633 h 1559442"/>
                <a:gd name="connsiteX51" fmla="*/ 3083688 w 5178301"/>
                <a:gd name="connsiteY51" fmla="*/ 0 h 1559442"/>
                <a:gd name="connsiteX52" fmla="*/ 3126218 w 5178301"/>
                <a:gd name="connsiteY52" fmla="*/ 10633 h 1559442"/>
                <a:gd name="connsiteX53" fmla="*/ 3158115 w 5178301"/>
                <a:gd name="connsiteY53" fmla="*/ 74428 h 1559442"/>
                <a:gd name="connsiteX54" fmla="*/ 3115585 w 5178301"/>
                <a:gd name="connsiteY54" fmla="*/ 138223 h 1559442"/>
                <a:gd name="connsiteX55" fmla="*/ 3126218 w 5178301"/>
                <a:gd name="connsiteY55" fmla="*/ 170121 h 1559442"/>
                <a:gd name="connsiteX56" fmla="*/ 3136850 w 5178301"/>
                <a:gd name="connsiteY56" fmla="*/ 223284 h 1559442"/>
                <a:gd name="connsiteX57" fmla="*/ 3200646 w 5178301"/>
                <a:gd name="connsiteY57" fmla="*/ 287079 h 1559442"/>
                <a:gd name="connsiteX58" fmla="*/ 3232543 w 5178301"/>
                <a:gd name="connsiteY58" fmla="*/ 297712 h 1559442"/>
                <a:gd name="connsiteX59" fmla="*/ 3264441 w 5178301"/>
                <a:gd name="connsiteY59" fmla="*/ 329609 h 1559442"/>
                <a:gd name="connsiteX60" fmla="*/ 3296339 w 5178301"/>
                <a:gd name="connsiteY60" fmla="*/ 340242 h 1559442"/>
                <a:gd name="connsiteX61" fmla="*/ 3317604 w 5178301"/>
                <a:gd name="connsiteY61" fmla="*/ 382772 h 1559442"/>
                <a:gd name="connsiteX62" fmla="*/ 3349501 w 5178301"/>
                <a:gd name="connsiteY62" fmla="*/ 414670 h 1559442"/>
                <a:gd name="connsiteX63" fmla="*/ 3381399 w 5178301"/>
                <a:gd name="connsiteY63" fmla="*/ 531628 h 1559442"/>
                <a:gd name="connsiteX64" fmla="*/ 3423929 w 5178301"/>
                <a:gd name="connsiteY64" fmla="*/ 606056 h 1559442"/>
                <a:gd name="connsiteX65" fmla="*/ 3466460 w 5178301"/>
                <a:gd name="connsiteY65" fmla="*/ 616688 h 1559442"/>
                <a:gd name="connsiteX66" fmla="*/ 3498357 w 5178301"/>
                <a:gd name="connsiteY66" fmla="*/ 637954 h 1559442"/>
                <a:gd name="connsiteX67" fmla="*/ 3530255 w 5178301"/>
                <a:gd name="connsiteY67" fmla="*/ 648586 h 1559442"/>
                <a:gd name="connsiteX68" fmla="*/ 3540888 w 5178301"/>
                <a:gd name="connsiteY68" fmla="*/ 680484 h 1559442"/>
                <a:gd name="connsiteX69" fmla="*/ 3562153 w 5178301"/>
                <a:gd name="connsiteY69" fmla="*/ 712381 h 1559442"/>
                <a:gd name="connsiteX70" fmla="*/ 3572785 w 5178301"/>
                <a:gd name="connsiteY70" fmla="*/ 882502 h 1559442"/>
                <a:gd name="connsiteX71" fmla="*/ 3594050 w 5178301"/>
                <a:gd name="connsiteY71" fmla="*/ 914400 h 1559442"/>
                <a:gd name="connsiteX72" fmla="*/ 3657846 w 5178301"/>
                <a:gd name="connsiteY72" fmla="*/ 978195 h 1559442"/>
                <a:gd name="connsiteX73" fmla="*/ 3721641 w 5178301"/>
                <a:gd name="connsiteY73" fmla="*/ 1052623 h 1559442"/>
                <a:gd name="connsiteX74" fmla="*/ 3742906 w 5178301"/>
                <a:gd name="connsiteY74" fmla="*/ 1137684 h 1559442"/>
                <a:gd name="connsiteX75" fmla="*/ 3753539 w 5178301"/>
                <a:gd name="connsiteY75" fmla="*/ 1180214 h 1559442"/>
                <a:gd name="connsiteX76" fmla="*/ 3817334 w 5178301"/>
                <a:gd name="connsiteY76" fmla="*/ 1233377 h 1559442"/>
                <a:gd name="connsiteX77" fmla="*/ 3849232 w 5178301"/>
                <a:gd name="connsiteY77" fmla="*/ 1244009 h 1559442"/>
                <a:gd name="connsiteX78" fmla="*/ 3891762 w 5178301"/>
                <a:gd name="connsiteY78" fmla="*/ 1265275 h 1559442"/>
                <a:gd name="connsiteX79" fmla="*/ 3976822 w 5178301"/>
                <a:gd name="connsiteY79" fmla="*/ 1307805 h 1559442"/>
                <a:gd name="connsiteX80" fmla="*/ 4019353 w 5178301"/>
                <a:gd name="connsiteY80" fmla="*/ 1360968 h 1559442"/>
                <a:gd name="connsiteX81" fmla="*/ 4029985 w 5178301"/>
                <a:gd name="connsiteY81" fmla="*/ 1392865 h 1559442"/>
                <a:gd name="connsiteX82" fmla="*/ 4093781 w 5178301"/>
                <a:gd name="connsiteY82" fmla="*/ 1414130 h 1559442"/>
                <a:gd name="connsiteX83" fmla="*/ 4125678 w 5178301"/>
                <a:gd name="connsiteY83" fmla="*/ 1435395 h 1559442"/>
                <a:gd name="connsiteX84" fmla="*/ 4189474 w 5178301"/>
                <a:gd name="connsiteY84" fmla="*/ 1382233 h 1559442"/>
                <a:gd name="connsiteX85" fmla="*/ 4210739 w 5178301"/>
                <a:gd name="connsiteY85" fmla="*/ 1339702 h 1559442"/>
                <a:gd name="connsiteX86" fmla="*/ 4274534 w 5178301"/>
                <a:gd name="connsiteY86" fmla="*/ 1297172 h 1559442"/>
                <a:gd name="connsiteX87" fmla="*/ 4338329 w 5178301"/>
                <a:gd name="connsiteY87" fmla="*/ 1265275 h 1559442"/>
                <a:gd name="connsiteX88" fmla="*/ 4359594 w 5178301"/>
                <a:gd name="connsiteY88" fmla="*/ 1244009 h 1559442"/>
                <a:gd name="connsiteX89" fmla="*/ 4423390 w 5178301"/>
                <a:gd name="connsiteY89" fmla="*/ 1201479 h 1559442"/>
                <a:gd name="connsiteX90" fmla="*/ 4465920 w 5178301"/>
                <a:gd name="connsiteY90" fmla="*/ 1137684 h 1559442"/>
                <a:gd name="connsiteX91" fmla="*/ 4497818 w 5178301"/>
                <a:gd name="connsiteY91" fmla="*/ 1095154 h 1559442"/>
                <a:gd name="connsiteX92" fmla="*/ 4561613 w 5178301"/>
                <a:gd name="connsiteY92" fmla="*/ 1073888 h 1559442"/>
                <a:gd name="connsiteX93" fmla="*/ 4646674 w 5178301"/>
                <a:gd name="connsiteY93" fmla="*/ 1116419 h 1559442"/>
                <a:gd name="connsiteX94" fmla="*/ 4699836 w 5178301"/>
                <a:gd name="connsiteY94" fmla="*/ 1222744 h 1559442"/>
                <a:gd name="connsiteX95" fmla="*/ 4742367 w 5178301"/>
                <a:gd name="connsiteY95" fmla="*/ 1233377 h 1559442"/>
                <a:gd name="connsiteX96" fmla="*/ 4806162 w 5178301"/>
                <a:gd name="connsiteY96" fmla="*/ 1254642 h 1559442"/>
                <a:gd name="connsiteX97" fmla="*/ 4816794 w 5178301"/>
                <a:gd name="connsiteY97" fmla="*/ 1286540 h 1559442"/>
                <a:gd name="connsiteX98" fmla="*/ 4816794 w 5178301"/>
                <a:gd name="connsiteY98" fmla="*/ 1360968 h 1559442"/>
                <a:gd name="connsiteX99" fmla="*/ 4838060 w 5178301"/>
                <a:gd name="connsiteY99" fmla="*/ 1382233 h 1559442"/>
                <a:gd name="connsiteX100" fmla="*/ 5061343 w 5178301"/>
                <a:gd name="connsiteY100" fmla="*/ 1403498 h 1559442"/>
                <a:gd name="connsiteX101" fmla="*/ 5114506 w 5178301"/>
                <a:gd name="connsiteY101" fmla="*/ 1414130 h 1559442"/>
                <a:gd name="connsiteX102" fmla="*/ 5178301 w 5178301"/>
                <a:gd name="connsiteY102" fmla="*/ 1435395 h 1559442"/>
                <a:gd name="connsiteX0" fmla="*/ 0 w 5178301"/>
                <a:gd name="connsiteY0" fmla="*/ 1191897 h 1559442"/>
                <a:gd name="connsiteX1" fmla="*/ 180999 w 5178301"/>
                <a:gd name="connsiteY1" fmla="*/ 1350335 h 1559442"/>
                <a:gd name="connsiteX2" fmla="*/ 266060 w 5178301"/>
                <a:gd name="connsiteY2" fmla="*/ 1520456 h 1559442"/>
                <a:gd name="connsiteX3" fmla="*/ 510608 w 5178301"/>
                <a:gd name="connsiteY3" fmla="*/ 1541721 h 1559442"/>
                <a:gd name="connsiteX4" fmla="*/ 595669 w 5178301"/>
                <a:gd name="connsiteY4" fmla="*/ 1414130 h 1559442"/>
                <a:gd name="connsiteX5" fmla="*/ 606301 w 5178301"/>
                <a:gd name="connsiteY5" fmla="*/ 1382233 h 1559442"/>
                <a:gd name="connsiteX6" fmla="*/ 670097 w 5178301"/>
                <a:gd name="connsiteY6" fmla="*/ 1339702 h 1559442"/>
                <a:gd name="connsiteX7" fmla="*/ 691362 w 5178301"/>
                <a:gd name="connsiteY7" fmla="*/ 1307805 h 1559442"/>
                <a:gd name="connsiteX8" fmla="*/ 701994 w 5178301"/>
                <a:gd name="connsiteY8" fmla="*/ 1275907 h 1559442"/>
                <a:gd name="connsiteX9" fmla="*/ 723260 w 5178301"/>
                <a:gd name="connsiteY9" fmla="*/ 1254642 h 1559442"/>
                <a:gd name="connsiteX10" fmla="*/ 765790 w 5178301"/>
                <a:gd name="connsiteY10" fmla="*/ 1297172 h 1559442"/>
                <a:gd name="connsiteX11" fmla="*/ 882748 w 5178301"/>
                <a:gd name="connsiteY11" fmla="*/ 1350335 h 1559442"/>
                <a:gd name="connsiteX12" fmla="*/ 946543 w 5178301"/>
                <a:gd name="connsiteY12" fmla="*/ 1392865 h 1559442"/>
                <a:gd name="connsiteX13" fmla="*/ 978441 w 5178301"/>
                <a:gd name="connsiteY13" fmla="*/ 1414130 h 1559442"/>
                <a:gd name="connsiteX14" fmla="*/ 989074 w 5178301"/>
                <a:gd name="connsiteY14" fmla="*/ 1446028 h 1559442"/>
                <a:gd name="connsiteX15" fmla="*/ 1031604 w 5178301"/>
                <a:gd name="connsiteY15" fmla="*/ 1435395 h 1559442"/>
                <a:gd name="connsiteX16" fmla="*/ 1148562 w 5178301"/>
                <a:gd name="connsiteY16" fmla="*/ 1360968 h 1559442"/>
                <a:gd name="connsiteX17" fmla="*/ 1180460 w 5178301"/>
                <a:gd name="connsiteY17" fmla="*/ 1329070 h 1559442"/>
                <a:gd name="connsiteX18" fmla="*/ 1233622 w 5178301"/>
                <a:gd name="connsiteY18" fmla="*/ 1318437 h 1559442"/>
                <a:gd name="connsiteX19" fmla="*/ 1265520 w 5178301"/>
                <a:gd name="connsiteY19" fmla="*/ 1307805 h 1559442"/>
                <a:gd name="connsiteX20" fmla="*/ 1297418 w 5178301"/>
                <a:gd name="connsiteY20" fmla="*/ 1286540 h 1559442"/>
                <a:gd name="connsiteX21" fmla="*/ 1339948 w 5178301"/>
                <a:gd name="connsiteY21" fmla="*/ 1190847 h 1559442"/>
                <a:gd name="connsiteX22" fmla="*/ 1382478 w 5178301"/>
                <a:gd name="connsiteY22" fmla="*/ 1180214 h 1559442"/>
                <a:gd name="connsiteX23" fmla="*/ 1414376 w 5178301"/>
                <a:gd name="connsiteY23" fmla="*/ 1169581 h 1559442"/>
                <a:gd name="connsiteX24" fmla="*/ 1510069 w 5178301"/>
                <a:gd name="connsiteY24" fmla="*/ 1180214 h 1559442"/>
                <a:gd name="connsiteX25" fmla="*/ 1552599 w 5178301"/>
                <a:gd name="connsiteY25" fmla="*/ 1297172 h 1559442"/>
                <a:gd name="connsiteX26" fmla="*/ 1690822 w 5178301"/>
                <a:gd name="connsiteY26" fmla="*/ 1371600 h 1559442"/>
                <a:gd name="connsiteX27" fmla="*/ 1712088 w 5178301"/>
                <a:gd name="connsiteY27" fmla="*/ 1392865 h 1559442"/>
                <a:gd name="connsiteX28" fmla="*/ 1775883 w 5178301"/>
                <a:gd name="connsiteY28" fmla="*/ 1414130 h 1559442"/>
                <a:gd name="connsiteX29" fmla="*/ 1839678 w 5178301"/>
                <a:gd name="connsiteY29" fmla="*/ 1403498 h 1559442"/>
                <a:gd name="connsiteX30" fmla="*/ 1924739 w 5178301"/>
                <a:gd name="connsiteY30" fmla="*/ 1307805 h 1559442"/>
                <a:gd name="connsiteX31" fmla="*/ 1967269 w 5178301"/>
                <a:gd name="connsiteY31" fmla="*/ 1275907 h 1559442"/>
                <a:gd name="connsiteX32" fmla="*/ 2031064 w 5178301"/>
                <a:gd name="connsiteY32" fmla="*/ 1212112 h 1559442"/>
                <a:gd name="connsiteX33" fmla="*/ 2084227 w 5178301"/>
                <a:gd name="connsiteY33" fmla="*/ 1127051 h 1559442"/>
                <a:gd name="connsiteX34" fmla="*/ 2105492 w 5178301"/>
                <a:gd name="connsiteY34" fmla="*/ 1095154 h 1559442"/>
                <a:gd name="connsiteX35" fmla="*/ 2137390 w 5178301"/>
                <a:gd name="connsiteY35" fmla="*/ 1063256 h 1559442"/>
                <a:gd name="connsiteX36" fmla="*/ 2179920 w 5178301"/>
                <a:gd name="connsiteY36" fmla="*/ 1010093 h 1559442"/>
                <a:gd name="connsiteX37" fmla="*/ 2222450 w 5178301"/>
                <a:gd name="connsiteY37" fmla="*/ 978195 h 1559442"/>
                <a:gd name="connsiteX38" fmla="*/ 2360674 w 5178301"/>
                <a:gd name="connsiteY38" fmla="*/ 765544 h 1559442"/>
                <a:gd name="connsiteX39" fmla="*/ 2424469 w 5178301"/>
                <a:gd name="connsiteY39" fmla="*/ 659219 h 1559442"/>
                <a:gd name="connsiteX40" fmla="*/ 2488264 w 5178301"/>
                <a:gd name="connsiteY40" fmla="*/ 510363 h 1559442"/>
                <a:gd name="connsiteX41" fmla="*/ 2509529 w 5178301"/>
                <a:gd name="connsiteY41" fmla="*/ 414670 h 1559442"/>
                <a:gd name="connsiteX42" fmla="*/ 2594590 w 5178301"/>
                <a:gd name="connsiteY42" fmla="*/ 350875 h 1559442"/>
                <a:gd name="connsiteX43" fmla="*/ 2679650 w 5178301"/>
                <a:gd name="connsiteY43" fmla="*/ 276447 h 1559442"/>
                <a:gd name="connsiteX44" fmla="*/ 2711548 w 5178301"/>
                <a:gd name="connsiteY44" fmla="*/ 265814 h 1559442"/>
                <a:gd name="connsiteX45" fmla="*/ 2796608 w 5178301"/>
                <a:gd name="connsiteY45" fmla="*/ 223284 h 1559442"/>
                <a:gd name="connsiteX46" fmla="*/ 2871036 w 5178301"/>
                <a:gd name="connsiteY46" fmla="*/ 148856 h 1559442"/>
                <a:gd name="connsiteX47" fmla="*/ 2902934 w 5178301"/>
                <a:gd name="connsiteY47" fmla="*/ 127591 h 1559442"/>
                <a:gd name="connsiteX48" fmla="*/ 2966729 w 5178301"/>
                <a:gd name="connsiteY48" fmla="*/ 85061 h 1559442"/>
                <a:gd name="connsiteX49" fmla="*/ 3051790 w 5178301"/>
                <a:gd name="connsiteY49" fmla="*/ 10633 h 1559442"/>
                <a:gd name="connsiteX50" fmla="*/ 3083688 w 5178301"/>
                <a:gd name="connsiteY50" fmla="*/ 0 h 1559442"/>
                <a:gd name="connsiteX51" fmla="*/ 3126218 w 5178301"/>
                <a:gd name="connsiteY51" fmla="*/ 10633 h 1559442"/>
                <a:gd name="connsiteX52" fmla="*/ 3158115 w 5178301"/>
                <a:gd name="connsiteY52" fmla="*/ 74428 h 1559442"/>
                <a:gd name="connsiteX53" fmla="*/ 3115585 w 5178301"/>
                <a:gd name="connsiteY53" fmla="*/ 138223 h 1559442"/>
                <a:gd name="connsiteX54" fmla="*/ 3126218 w 5178301"/>
                <a:gd name="connsiteY54" fmla="*/ 170121 h 1559442"/>
                <a:gd name="connsiteX55" fmla="*/ 3136850 w 5178301"/>
                <a:gd name="connsiteY55" fmla="*/ 223284 h 1559442"/>
                <a:gd name="connsiteX56" fmla="*/ 3200646 w 5178301"/>
                <a:gd name="connsiteY56" fmla="*/ 287079 h 1559442"/>
                <a:gd name="connsiteX57" fmla="*/ 3232543 w 5178301"/>
                <a:gd name="connsiteY57" fmla="*/ 297712 h 1559442"/>
                <a:gd name="connsiteX58" fmla="*/ 3264441 w 5178301"/>
                <a:gd name="connsiteY58" fmla="*/ 329609 h 1559442"/>
                <a:gd name="connsiteX59" fmla="*/ 3296339 w 5178301"/>
                <a:gd name="connsiteY59" fmla="*/ 340242 h 1559442"/>
                <a:gd name="connsiteX60" fmla="*/ 3317604 w 5178301"/>
                <a:gd name="connsiteY60" fmla="*/ 382772 h 1559442"/>
                <a:gd name="connsiteX61" fmla="*/ 3349501 w 5178301"/>
                <a:gd name="connsiteY61" fmla="*/ 414670 h 1559442"/>
                <a:gd name="connsiteX62" fmla="*/ 3381399 w 5178301"/>
                <a:gd name="connsiteY62" fmla="*/ 531628 h 1559442"/>
                <a:gd name="connsiteX63" fmla="*/ 3423929 w 5178301"/>
                <a:gd name="connsiteY63" fmla="*/ 606056 h 1559442"/>
                <a:gd name="connsiteX64" fmla="*/ 3466460 w 5178301"/>
                <a:gd name="connsiteY64" fmla="*/ 616688 h 1559442"/>
                <a:gd name="connsiteX65" fmla="*/ 3498357 w 5178301"/>
                <a:gd name="connsiteY65" fmla="*/ 637954 h 1559442"/>
                <a:gd name="connsiteX66" fmla="*/ 3530255 w 5178301"/>
                <a:gd name="connsiteY66" fmla="*/ 648586 h 1559442"/>
                <a:gd name="connsiteX67" fmla="*/ 3540888 w 5178301"/>
                <a:gd name="connsiteY67" fmla="*/ 680484 h 1559442"/>
                <a:gd name="connsiteX68" fmla="*/ 3562153 w 5178301"/>
                <a:gd name="connsiteY68" fmla="*/ 712381 h 1559442"/>
                <a:gd name="connsiteX69" fmla="*/ 3572785 w 5178301"/>
                <a:gd name="connsiteY69" fmla="*/ 882502 h 1559442"/>
                <a:gd name="connsiteX70" fmla="*/ 3594050 w 5178301"/>
                <a:gd name="connsiteY70" fmla="*/ 914400 h 1559442"/>
                <a:gd name="connsiteX71" fmla="*/ 3657846 w 5178301"/>
                <a:gd name="connsiteY71" fmla="*/ 978195 h 1559442"/>
                <a:gd name="connsiteX72" fmla="*/ 3721641 w 5178301"/>
                <a:gd name="connsiteY72" fmla="*/ 1052623 h 1559442"/>
                <a:gd name="connsiteX73" fmla="*/ 3742906 w 5178301"/>
                <a:gd name="connsiteY73" fmla="*/ 1137684 h 1559442"/>
                <a:gd name="connsiteX74" fmla="*/ 3753539 w 5178301"/>
                <a:gd name="connsiteY74" fmla="*/ 1180214 h 1559442"/>
                <a:gd name="connsiteX75" fmla="*/ 3817334 w 5178301"/>
                <a:gd name="connsiteY75" fmla="*/ 1233377 h 1559442"/>
                <a:gd name="connsiteX76" fmla="*/ 3849232 w 5178301"/>
                <a:gd name="connsiteY76" fmla="*/ 1244009 h 1559442"/>
                <a:gd name="connsiteX77" fmla="*/ 3891762 w 5178301"/>
                <a:gd name="connsiteY77" fmla="*/ 1265275 h 1559442"/>
                <a:gd name="connsiteX78" fmla="*/ 3976822 w 5178301"/>
                <a:gd name="connsiteY78" fmla="*/ 1307805 h 1559442"/>
                <a:gd name="connsiteX79" fmla="*/ 4019353 w 5178301"/>
                <a:gd name="connsiteY79" fmla="*/ 1360968 h 1559442"/>
                <a:gd name="connsiteX80" fmla="*/ 4029985 w 5178301"/>
                <a:gd name="connsiteY80" fmla="*/ 1392865 h 1559442"/>
                <a:gd name="connsiteX81" fmla="*/ 4093781 w 5178301"/>
                <a:gd name="connsiteY81" fmla="*/ 1414130 h 1559442"/>
                <a:gd name="connsiteX82" fmla="*/ 4125678 w 5178301"/>
                <a:gd name="connsiteY82" fmla="*/ 1435395 h 1559442"/>
                <a:gd name="connsiteX83" fmla="*/ 4189474 w 5178301"/>
                <a:gd name="connsiteY83" fmla="*/ 1382233 h 1559442"/>
                <a:gd name="connsiteX84" fmla="*/ 4210739 w 5178301"/>
                <a:gd name="connsiteY84" fmla="*/ 1339702 h 1559442"/>
                <a:gd name="connsiteX85" fmla="*/ 4274534 w 5178301"/>
                <a:gd name="connsiteY85" fmla="*/ 1297172 h 1559442"/>
                <a:gd name="connsiteX86" fmla="*/ 4338329 w 5178301"/>
                <a:gd name="connsiteY86" fmla="*/ 1265275 h 1559442"/>
                <a:gd name="connsiteX87" fmla="*/ 4359594 w 5178301"/>
                <a:gd name="connsiteY87" fmla="*/ 1244009 h 1559442"/>
                <a:gd name="connsiteX88" fmla="*/ 4423390 w 5178301"/>
                <a:gd name="connsiteY88" fmla="*/ 1201479 h 1559442"/>
                <a:gd name="connsiteX89" fmla="*/ 4465920 w 5178301"/>
                <a:gd name="connsiteY89" fmla="*/ 1137684 h 1559442"/>
                <a:gd name="connsiteX90" fmla="*/ 4497818 w 5178301"/>
                <a:gd name="connsiteY90" fmla="*/ 1095154 h 1559442"/>
                <a:gd name="connsiteX91" fmla="*/ 4561613 w 5178301"/>
                <a:gd name="connsiteY91" fmla="*/ 1073888 h 1559442"/>
                <a:gd name="connsiteX92" fmla="*/ 4646674 w 5178301"/>
                <a:gd name="connsiteY92" fmla="*/ 1116419 h 1559442"/>
                <a:gd name="connsiteX93" fmla="*/ 4699836 w 5178301"/>
                <a:gd name="connsiteY93" fmla="*/ 1222744 h 1559442"/>
                <a:gd name="connsiteX94" fmla="*/ 4742367 w 5178301"/>
                <a:gd name="connsiteY94" fmla="*/ 1233377 h 1559442"/>
                <a:gd name="connsiteX95" fmla="*/ 4806162 w 5178301"/>
                <a:gd name="connsiteY95" fmla="*/ 1254642 h 1559442"/>
                <a:gd name="connsiteX96" fmla="*/ 4816794 w 5178301"/>
                <a:gd name="connsiteY96" fmla="*/ 1286540 h 1559442"/>
                <a:gd name="connsiteX97" fmla="*/ 4816794 w 5178301"/>
                <a:gd name="connsiteY97" fmla="*/ 1360968 h 1559442"/>
                <a:gd name="connsiteX98" fmla="*/ 4838060 w 5178301"/>
                <a:gd name="connsiteY98" fmla="*/ 1382233 h 1559442"/>
                <a:gd name="connsiteX99" fmla="*/ 5061343 w 5178301"/>
                <a:gd name="connsiteY99" fmla="*/ 1403498 h 1559442"/>
                <a:gd name="connsiteX100" fmla="*/ 5114506 w 5178301"/>
                <a:gd name="connsiteY100" fmla="*/ 1414130 h 1559442"/>
                <a:gd name="connsiteX101" fmla="*/ 5178301 w 5178301"/>
                <a:gd name="connsiteY101" fmla="*/ 1435395 h 1559442"/>
                <a:gd name="connsiteX0" fmla="*/ 0 w 4997302"/>
                <a:gd name="connsiteY0" fmla="*/ 1350335 h 1559442"/>
                <a:gd name="connsiteX1" fmla="*/ 85061 w 4997302"/>
                <a:gd name="connsiteY1" fmla="*/ 1520456 h 1559442"/>
                <a:gd name="connsiteX2" fmla="*/ 329609 w 4997302"/>
                <a:gd name="connsiteY2" fmla="*/ 1541721 h 1559442"/>
                <a:gd name="connsiteX3" fmla="*/ 414670 w 4997302"/>
                <a:gd name="connsiteY3" fmla="*/ 1414130 h 1559442"/>
                <a:gd name="connsiteX4" fmla="*/ 425302 w 4997302"/>
                <a:gd name="connsiteY4" fmla="*/ 1382233 h 1559442"/>
                <a:gd name="connsiteX5" fmla="*/ 489098 w 4997302"/>
                <a:gd name="connsiteY5" fmla="*/ 1339702 h 1559442"/>
                <a:gd name="connsiteX6" fmla="*/ 510363 w 4997302"/>
                <a:gd name="connsiteY6" fmla="*/ 1307805 h 1559442"/>
                <a:gd name="connsiteX7" fmla="*/ 520995 w 4997302"/>
                <a:gd name="connsiteY7" fmla="*/ 1275907 h 1559442"/>
                <a:gd name="connsiteX8" fmla="*/ 542261 w 4997302"/>
                <a:gd name="connsiteY8" fmla="*/ 1254642 h 1559442"/>
                <a:gd name="connsiteX9" fmla="*/ 584791 w 4997302"/>
                <a:gd name="connsiteY9" fmla="*/ 1297172 h 1559442"/>
                <a:gd name="connsiteX10" fmla="*/ 701749 w 4997302"/>
                <a:gd name="connsiteY10" fmla="*/ 1350335 h 1559442"/>
                <a:gd name="connsiteX11" fmla="*/ 765544 w 4997302"/>
                <a:gd name="connsiteY11" fmla="*/ 1392865 h 1559442"/>
                <a:gd name="connsiteX12" fmla="*/ 797442 w 4997302"/>
                <a:gd name="connsiteY12" fmla="*/ 1414130 h 1559442"/>
                <a:gd name="connsiteX13" fmla="*/ 808075 w 4997302"/>
                <a:gd name="connsiteY13" fmla="*/ 1446028 h 1559442"/>
                <a:gd name="connsiteX14" fmla="*/ 850605 w 4997302"/>
                <a:gd name="connsiteY14" fmla="*/ 1435395 h 1559442"/>
                <a:gd name="connsiteX15" fmla="*/ 967563 w 4997302"/>
                <a:gd name="connsiteY15" fmla="*/ 1360968 h 1559442"/>
                <a:gd name="connsiteX16" fmla="*/ 999461 w 4997302"/>
                <a:gd name="connsiteY16" fmla="*/ 1329070 h 1559442"/>
                <a:gd name="connsiteX17" fmla="*/ 1052623 w 4997302"/>
                <a:gd name="connsiteY17" fmla="*/ 1318437 h 1559442"/>
                <a:gd name="connsiteX18" fmla="*/ 1084521 w 4997302"/>
                <a:gd name="connsiteY18" fmla="*/ 1307805 h 1559442"/>
                <a:gd name="connsiteX19" fmla="*/ 1116419 w 4997302"/>
                <a:gd name="connsiteY19" fmla="*/ 1286540 h 1559442"/>
                <a:gd name="connsiteX20" fmla="*/ 1158949 w 4997302"/>
                <a:gd name="connsiteY20" fmla="*/ 1190847 h 1559442"/>
                <a:gd name="connsiteX21" fmla="*/ 1201479 w 4997302"/>
                <a:gd name="connsiteY21" fmla="*/ 1180214 h 1559442"/>
                <a:gd name="connsiteX22" fmla="*/ 1233377 w 4997302"/>
                <a:gd name="connsiteY22" fmla="*/ 1169581 h 1559442"/>
                <a:gd name="connsiteX23" fmla="*/ 1329070 w 4997302"/>
                <a:gd name="connsiteY23" fmla="*/ 1180214 h 1559442"/>
                <a:gd name="connsiteX24" fmla="*/ 1371600 w 4997302"/>
                <a:gd name="connsiteY24" fmla="*/ 1297172 h 1559442"/>
                <a:gd name="connsiteX25" fmla="*/ 1509823 w 4997302"/>
                <a:gd name="connsiteY25" fmla="*/ 1371600 h 1559442"/>
                <a:gd name="connsiteX26" fmla="*/ 1531089 w 4997302"/>
                <a:gd name="connsiteY26" fmla="*/ 1392865 h 1559442"/>
                <a:gd name="connsiteX27" fmla="*/ 1594884 w 4997302"/>
                <a:gd name="connsiteY27" fmla="*/ 1414130 h 1559442"/>
                <a:gd name="connsiteX28" fmla="*/ 1658679 w 4997302"/>
                <a:gd name="connsiteY28" fmla="*/ 1403498 h 1559442"/>
                <a:gd name="connsiteX29" fmla="*/ 1743740 w 4997302"/>
                <a:gd name="connsiteY29" fmla="*/ 1307805 h 1559442"/>
                <a:gd name="connsiteX30" fmla="*/ 1786270 w 4997302"/>
                <a:gd name="connsiteY30" fmla="*/ 1275907 h 1559442"/>
                <a:gd name="connsiteX31" fmla="*/ 1850065 w 4997302"/>
                <a:gd name="connsiteY31" fmla="*/ 1212112 h 1559442"/>
                <a:gd name="connsiteX32" fmla="*/ 1903228 w 4997302"/>
                <a:gd name="connsiteY32" fmla="*/ 1127051 h 1559442"/>
                <a:gd name="connsiteX33" fmla="*/ 1924493 w 4997302"/>
                <a:gd name="connsiteY33" fmla="*/ 1095154 h 1559442"/>
                <a:gd name="connsiteX34" fmla="*/ 1956391 w 4997302"/>
                <a:gd name="connsiteY34" fmla="*/ 1063256 h 1559442"/>
                <a:gd name="connsiteX35" fmla="*/ 1998921 w 4997302"/>
                <a:gd name="connsiteY35" fmla="*/ 1010093 h 1559442"/>
                <a:gd name="connsiteX36" fmla="*/ 2041451 w 4997302"/>
                <a:gd name="connsiteY36" fmla="*/ 978195 h 1559442"/>
                <a:gd name="connsiteX37" fmla="*/ 2179675 w 4997302"/>
                <a:gd name="connsiteY37" fmla="*/ 765544 h 1559442"/>
                <a:gd name="connsiteX38" fmla="*/ 2243470 w 4997302"/>
                <a:gd name="connsiteY38" fmla="*/ 659219 h 1559442"/>
                <a:gd name="connsiteX39" fmla="*/ 2307265 w 4997302"/>
                <a:gd name="connsiteY39" fmla="*/ 510363 h 1559442"/>
                <a:gd name="connsiteX40" fmla="*/ 2328530 w 4997302"/>
                <a:gd name="connsiteY40" fmla="*/ 414670 h 1559442"/>
                <a:gd name="connsiteX41" fmla="*/ 2413591 w 4997302"/>
                <a:gd name="connsiteY41" fmla="*/ 350875 h 1559442"/>
                <a:gd name="connsiteX42" fmla="*/ 2498651 w 4997302"/>
                <a:gd name="connsiteY42" fmla="*/ 276447 h 1559442"/>
                <a:gd name="connsiteX43" fmla="*/ 2530549 w 4997302"/>
                <a:gd name="connsiteY43" fmla="*/ 265814 h 1559442"/>
                <a:gd name="connsiteX44" fmla="*/ 2615609 w 4997302"/>
                <a:gd name="connsiteY44" fmla="*/ 223284 h 1559442"/>
                <a:gd name="connsiteX45" fmla="*/ 2690037 w 4997302"/>
                <a:gd name="connsiteY45" fmla="*/ 148856 h 1559442"/>
                <a:gd name="connsiteX46" fmla="*/ 2721935 w 4997302"/>
                <a:gd name="connsiteY46" fmla="*/ 127591 h 1559442"/>
                <a:gd name="connsiteX47" fmla="*/ 2785730 w 4997302"/>
                <a:gd name="connsiteY47" fmla="*/ 85061 h 1559442"/>
                <a:gd name="connsiteX48" fmla="*/ 2870791 w 4997302"/>
                <a:gd name="connsiteY48" fmla="*/ 10633 h 1559442"/>
                <a:gd name="connsiteX49" fmla="*/ 2902689 w 4997302"/>
                <a:gd name="connsiteY49" fmla="*/ 0 h 1559442"/>
                <a:gd name="connsiteX50" fmla="*/ 2945219 w 4997302"/>
                <a:gd name="connsiteY50" fmla="*/ 10633 h 1559442"/>
                <a:gd name="connsiteX51" fmla="*/ 2977116 w 4997302"/>
                <a:gd name="connsiteY51" fmla="*/ 74428 h 1559442"/>
                <a:gd name="connsiteX52" fmla="*/ 2934586 w 4997302"/>
                <a:gd name="connsiteY52" fmla="*/ 138223 h 1559442"/>
                <a:gd name="connsiteX53" fmla="*/ 2945219 w 4997302"/>
                <a:gd name="connsiteY53" fmla="*/ 170121 h 1559442"/>
                <a:gd name="connsiteX54" fmla="*/ 2955851 w 4997302"/>
                <a:gd name="connsiteY54" fmla="*/ 223284 h 1559442"/>
                <a:gd name="connsiteX55" fmla="*/ 3019647 w 4997302"/>
                <a:gd name="connsiteY55" fmla="*/ 287079 h 1559442"/>
                <a:gd name="connsiteX56" fmla="*/ 3051544 w 4997302"/>
                <a:gd name="connsiteY56" fmla="*/ 297712 h 1559442"/>
                <a:gd name="connsiteX57" fmla="*/ 3083442 w 4997302"/>
                <a:gd name="connsiteY57" fmla="*/ 329609 h 1559442"/>
                <a:gd name="connsiteX58" fmla="*/ 3115340 w 4997302"/>
                <a:gd name="connsiteY58" fmla="*/ 340242 h 1559442"/>
                <a:gd name="connsiteX59" fmla="*/ 3136605 w 4997302"/>
                <a:gd name="connsiteY59" fmla="*/ 382772 h 1559442"/>
                <a:gd name="connsiteX60" fmla="*/ 3168502 w 4997302"/>
                <a:gd name="connsiteY60" fmla="*/ 414670 h 1559442"/>
                <a:gd name="connsiteX61" fmla="*/ 3200400 w 4997302"/>
                <a:gd name="connsiteY61" fmla="*/ 531628 h 1559442"/>
                <a:gd name="connsiteX62" fmla="*/ 3242930 w 4997302"/>
                <a:gd name="connsiteY62" fmla="*/ 606056 h 1559442"/>
                <a:gd name="connsiteX63" fmla="*/ 3285461 w 4997302"/>
                <a:gd name="connsiteY63" fmla="*/ 616688 h 1559442"/>
                <a:gd name="connsiteX64" fmla="*/ 3317358 w 4997302"/>
                <a:gd name="connsiteY64" fmla="*/ 637954 h 1559442"/>
                <a:gd name="connsiteX65" fmla="*/ 3349256 w 4997302"/>
                <a:gd name="connsiteY65" fmla="*/ 648586 h 1559442"/>
                <a:gd name="connsiteX66" fmla="*/ 3359889 w 4997302"/>
                <a:gd name="connsiteY66" fmla="*/ 680484 h 1559442"/>
                <a:gd name="connsiteX67" fmla="*/ 3381154 w 4997302"/>
                <a:gd name="connsiteY67" fmla="*/ 712381 h 1559442"/>
                <a:gd name="connsiteX68" fmla="*/ 3391786 w 4997302"/>
                <a:gd name="connsiteY68" fmla="*/ 882502 h 1559442"/>
                <a:gd name="connsiteX69" fmla="*/ 3413051 w 4997302"/>
                <a:gd name="connsiteY69" fmla="*/ 914400 h 1559442"/>
                <a:gd name="connsiteX70" fmla="*/ 3476847 w 4997302"/>
                <a:gd name="connsiteY70" fmla="*/ 978195 h 1559442"/>
                <a:gd name="connsiteX71" fmla="*/ 3540642 w 4997302"/>
                <a:gd name="connsiteY71" fmla="*/ 1052623 h 1559442"/>
                <a:gd name="connsiteX72" fmla="*/ 3561907 w 4997302"/>
                <a:gd name="connsiteY72" fmla="*/ 1137684 h 1559442"/>
                <a:gd name="connsiteX73" fmla="*/ 3572540 w 4997302"/>
                <a:gd name="connsiteY73" fmla="*/ 1180214 h 1559442"/>
                <a:gd name="connsiteX74" fmla="*/ 3636335 w 4997302"/>
                <a:gd name="connsiteY74" fmla="*/ 1233377 h 1559442"/>
                <a:gd name="connsiteX75" fmla="*/ 3668233 w 4997302"/>
                <a:gd name="connsiteY75" fmla="*/ 1244009 h 1559442"/>
                <a:gd name="connsiteX76" fmla="*/ 3710763 w 4997302"/>
                <a:gd name="connsiteY76" fmla="*/ 1265275 h 1559442"/>
                <a:gd name="connsiteX77" fmla="*/ 3795823 w 4997302"/>
                <a:gd name="connsiteY77" fmla="*/ 1307805 h 1559442"/>
                <a:gd name="connsiteX78" fmla="*/ 3838354 w 4997302"/>
                <a:gd name="connsiteY78" fmla="*/ 1360968 h 1559442"/>
                <a:gd name="connsiteX79" fmla="*/ 3848986 w 4997302"/>
                <a:gd name="connsiteY79" fmla="*/ 1392865 h 1559442"/>
                <a:gd name="connsiteX80" fmla="*/ 3912782 w 4997302"/>
                <a:gd name="connsiteY80" fmla="*/ 1414130 h 1559442"/>
                <a:gd name="connsiteX81" fmla="*/ 3944679 w 4997302"/>
                <a:gd name="connsiteY81" fmla="*/ 1435395 h 1559442"/>
                <a:gd name="connsiteX82" fmla="*/ 4008475 w 4997302"/>
                <a:gd name="connsiteY82" fmla="*/ 1382233 h 1559442"/>
                <a:gd name="connsiteX83" fmla="*/ 4029740 w 4997302"/>
                <a:gd name="connsiteY83" fmla="*/ 1339702 h 1559442"/>
                <a:gd name="connsiteX84" fmla="*/ 4093535 w 4997302"/>
                <a:gd name="connsiteY84" fmla="*/ 1297172 h 1559442"/>
                <a:gd name="connsiteX85" fmla="*/ 4157330 w 4997302"/>
                <a:gd name="connsiteY85" fmla="*/ 1265275 h 1559442"/>
                <a:gd name="connsiteX86" fmla="*/ 4178595 w 4997302"/>
                <a:gd name="connsiteY86" fmla="*/ 1244009 h 1559442"/>
                <a:gd name="connsiteX87" fmla="*/ 4242391 w 4997302"/>
                <a:gd name="connsiteY87" fmla="*/ 1201479 h 1559442"/>
                <a:gd name="connsiteX88" fmla="*/ 4284921 w 4997302"/>
                <a:gd name="connsiteY88" fmla="*/ 1137684 h 1559442"/>
                <a:gd name="connsiteX89" fmla="*/ 4316819 w 4997302"/>
                <a:gd name="connsiteY89" fmla="*/ 1095154 h 1559442"/>
                <a:gd name="connsiteX90" fmla="*/ 4380614 w 4997302"/>
                <a:gd name="connsiteY90" fmla="*/ 1073888 h 1559442"/>
                <a:gd name="connsiteX91" fmla="*/ 4465675 w 4997302"/>
                <a:gd name="connsiteY91" fmla="*/ 1116419 h 1559442"/>
                <a:gd name="connsiteX92" fmla="*/ 4518837 w 4997302"/>
                <a:gd name="connsiteY92" fmla="*/ 1222744 h 1559442"/>
                <a:gd name="connsiteX93" fmla="*/ 4561368 w 4997302"/>
                <a:gd name="connsiteY93" fmla="*/ 1233377 h 1559442"/>
                <a:gd name="connsiteX94" fmla="*/ 4625163 w 4997302"/>
                <a:gd name="connsiteY94" fmla="*/ 1254642 h 1559442"/>
                <a:gd name="connsiteX95" fmla="*/ 4635795 w 4997302"/>
                <a:gd name="connsiteY95" fmla="*/ 1286540 h 1559442"/>
                <a:gd name="connsiteX96" fmla="*/ 4635795 w 4997302"/>
                <a:gd name="connsiteY96" fmla="*/ 1360968 h 1559442"/>
                <a:gd name="connsiteX97" fmla="*/ 4657061 w 4997302"/>
                <a:gd name="connsiteY97" fmla="*/ 1382233 h 1559442"/>
                <a:gd name="connsiteX98" fmla="*/ 4880344 w 4997302"/>
                <a:gd name="connsiteY98" fmla="*/ 1403498 h 1559442"/>
                <a:gd name="connsiteX99" fmla="*/ 4933507 w 4997302"/>
                <a:gd name="connsiteY99" fmla="*/ 1414130 h 1559442"/>
                <a:gd name="connsiteX100" fmla="*/ 4997302 w 4997302"/>
                <a:gd name="connsiteY100" fmla="*/ 1435395 h 1559442"/>
                <a:gd name="connsiteX0" fmla="*/ 0 w 4912241"/>
                <a:gd name="connsiteY0" fmla="*/ 1520456 h 1559442"/>
                <a:gd name="connsiteX1" fmla="*/ 244548 w 4912241"/>
                <a:gd name="connsiteY1" fmla="*/ 1541721 h 1559442"/>
                <a:gd name="connsiteX2" fmla="*/ 329609 w 4912241"/>
                <a:gd name="connsiteY2" fmla="*/ 1414130 h 1559442"/>
                <a:gd name="connsiteX3" fmla="*/ 340241 w 4912241"/>
                <a:gd name="connsiteY3" fmla="*/ 1382233 h 1559442"/>
                <a:gd name="connsiteX4" fmla="*/ 404037 w 4912241"/>
                <a:gd name="connsiteY4" fmla="*/ 1339702 h 1559442"/>
                <a:gd name="connsiteX5" fmla="*/ 425302 w 4912241"/>
                <a:gd name="connsiteY5" fmla="*/ 1307805 h 1559442"/>
                <a:gd name="connsiteX6" fmla="*/ 435934 w 4912241"/>
                <a:gd name="connsiteY6" fmla="*/ 1275907 h 1559442"/>
                <a:gd name="connsiteX7" fmla="*/ 457200 w 4912241"/>
                <a:gd name="connsiteY7" fmla="*/ 1254642 h 1559442"/>
                <a:gd name="connsiteX8" fmla="*/ 499730 w 4912241"/>
                <a:gd name="connsiteY8" fmla="*/ 1297172 h 1559442"/>
                <a:gd name="connsiteX9" fmla="*/ 616688 w 4912241"/>
                <a:gd name="connsiteY9" fmla="*/ 1350335 h 1559442"/>
                <a:gd name="connsiteX10" fmla="*/ 680483 w 4912241"/>
                <a:gd name="connsiteY10" fmla="*/ 1392865 h 1559442"/>
                <a:gd name="connsiteX11" fmla="*/ 712381 w 4912241"/>
                <a:gd name="connsiteY11" fmla="*/ 1414130 h 1559442"/>
                <a:gd name="connsiteX12" fmla="*/ 723014 w 4912241"/>
                <a:gd name="connsiteY12" fmla="*/ 1446028 h 1559442"/>
                <a:gd name="connsiteX13" fmla="*/ 765544 w 4912241"/>
                <a:gd name="connsiteY13" fmla="*/ 1435395 h 1559442"/>
                <a:gd name="connsiteX14" fmla="*/ 882502 w 4912241"/>
                <a:gd name="connsiteY14" fmla="*/ 1360968 h 1559442"/>
                <a:gd name="connsiteX15" fmla="*/ 914400 w 4912241"/>
                <a:gd name="connsiteY15" fmla="*/ 1329070 h 1559442"/>
                <a:gd name="connsiteX16" fmla="*/ 967562 w 4912241"/>
                <a:gd name="connsiteY16" fmla="*/ 1318437 h 1559442"/>
                <a:gd name="connsiteX17" fmla="*/ 999460 w 4912241"/>
                <a:gd name="connsiteY17" fmla="*/ 1307805 h 1559442"/>
                <a:gd name="connsiteX18" fmla="*/ 1031358 w 4912241"/>
                <a:gd name="connsiteY18" fmla="*/ 1286540 h 1559442"/>
                <a:gd name="connsiteX19" fmla="*/ 1073888 w 4912241"/>
                <a:gd name="connsiteY19" fmla="*/ 1190847 h 1559442"/>
                <a:gd name="connsiteX20" fmla="*/ 1116418 w 4912241"/>
                <a:gd name="connsiteY20" fmla="*/ 1180214 h 1559442"/>
                <a:gd name="connsiteX21" fmla="*/ 1148316 w 4912241"/>
                <a:gd name="connsiteY21" fmla="*/ 1169581 h 1559442"/>
                <a:gd name="connsiteX22" fmla="*/ 1244009 w 4912241"/>
                <a:gd name="connsiteY22" fmla="*/ 1180214 h 1559442"/>
                <a:gd name="connsiteX23" fmla="*/ 1286539 w 4912241"/>
                <a:gd name="connsiteY23" fmla="*/ 1297172 h 1559442"/>
                <a:gd name="connsiteX24" fmla="*/ 1424762 w 4912241"/>
                <a:gd name="connsiteY24" fmla="*/ 1371600 h 1559442"/>
                <a:gd name="connsiteX25" fmla="*/ 1446028 w 4912241"/>
                <a:gd name="connsiteY25" fmla="*/ 1392865 h 1559442"/>
                <a:gd name="connsiteX26" fmla="*/ 1509823 w 4912241"/>
                <a:gd name="connsiteY26" fmla="*/ 1414130 h 1559442"/>
                <a:gd name="connsiteX27" fmla="*/ 1573618 w 4912241"/>
                <a:gd name="connsiteY27" fmla="*/ 1403498 h 1559442"/>
                <a:gd name="connsiteX28" fmla="*/ 1658679 w 4912241"/>
                <a:gd name="connsiteY28" fmla="*/ 1307805 h 1559442"/>
                <a:gd name="connsiteX29" fmla="*/ 1701209 w 4912241"/>
                <a:gd name="connsiteY29" fmla="*/ 1275907 h 1559442"/>
                <a:gd name="connsiteX30" fmla="*/ 1765004 w 4912241"/>
                <a:gd name="connsiteY30" fmla="*/ 1212112 h 1559442"/>
                <a:gd name="connsiteX31" fmla="*/ 1818167 w 4912241"/>
                <a:gd name="connsiteY31" fmla="*/ 1127051 h 1559442"/>
                <a:gd name="connsiteX32" fmla="*/ 1839432 w 4912241"/>
                <a:gd name="connsiteY32" fmla="*/ 1095154 h 1559442"/>
                <a:gd name="connsiteX33" fmla="*/ 1871330 w 4912241"/>
                <a:gd name="connsiteY33" fmla="*/ 1063256 h 1559442"/>
                <a:gd name="connsiteX34" fmla="*/ 1913860 w 4912241"/>
                <a:gd name="connsiteY34" fmla="*/ 1010093 h 1559442"/>
                <a:gd name="connsiteX35" fmla="*/ 1956390 w 4912241"/>
                <a:gd name="connsiteY35" fmla="*/ 978195 h 1559442"/>
                <a:gd name="connsiteX36" fmla="*/ 2094614 w 4912241"/>
                <a:gd name="connsiteY36" fmla="*/ 765544 h 1559442"/>
                <a:gd name="connsiteX37" fmla="*/ 2158409 w 4912241"/>
                <a:gd name="connsiteY37" fmla="*/ 659219 h 1559442"/>
                <a:gd name="connsiteX38" fmla="*/ 2222204 w 4912241"/>
                <a:gd name="connsiteY38" fmla="*/ 510363 h 1559442"/>
                <a:gd name="connsiteX39" fmla="*/ 2243469 w 4912241"/>
                <a:gd name="connsiteY39" fmla="*/ 414670 h 1559442"/>
                <a:gd name="connsiteX40" fmla="*/ 2328530 w 4912241"/>
                <a:gd name="connsiteY40" fmla="*/ 350875 h 1559442"/>
                <a:gd name="connsiteX41" fmla="*/ 2413590 w 4912241"/>
                <a:gd name="connsiteY41" fmla="*/ 276447 h 1559442"/>
                <a:gd name="connsiteX42" fmla="*/ 2445488 w 4912241"/>
                <a:gd name="connsiteY42" fmla="*/ 265814 h 1559442"/>
                <a:gd name="connsiteX43" fmla="*/ 2530548 w 4912241"/>
                <a:gd name="connsiteY43" fmla="*/ 223284 h 1559442"/>
                <a:gd name="connsiteX44" fmla="*/ 2604976 w 4912241"/>
                <a:gd name="connsiteY44" fmla="*/ 148856 h 1559442"/>
                <a:gd name="connsiteX45" fmla="*/ 2636874 w 4912241"/>
                <a:gd name="connsiteY45" fmla="*/ 127591 h 1559442"/>
                <a:gd name="connsiteX46" fmla="*/ 2700669 w 4912241"/>
                <a:gd name="connsiteY46" fmla="*/ 85061 h 1559442"/>
                <a:gd name="connsiteX47" fmla="*/ 2785730 w 4912241"/>
                <a:gd name="connsiteY47" fmla="*/ 10633 h 1559442"/>
                <a:gd name="connsiteX48" fmla="*/ 2817628 w 4912241"/>
                <a:gd name="connsiteY48" fmla="*/ 0 h 1559442"/>
                <a:gd name="connsiteX49" fmla="*/ 2860158 w 4912241"/>
                <a:gd name="connsiteY49" fmla="*/ 10633 h 1559442"/>
                <a:gd name="connsiteX50" fmla="*/ 2892055 w 4912241"/>
                <a:gd name="connsiteY50" fmla="*/ 74428 h 1559442"/>
                <a:gd name="connsiteX51" fmla="*/ 2849525 w 4912241"/>
                <a:gd name="connsiteY51" fmla="*/ 138223 h 1559442"/>
                <a:gd name="connsiteX52" fmla="*/ 2860158 w 4912241"/>
                <a:gd name="connsiteY52" fmla="*/ 170121 h 1559442"/>
                <a:gd name="connsiteX53" fmla="*/ 2870790 w 4912241"/>
                <a:gd name="connsiteY53" fmla="*/ 223284 h 1559442"/>
                <a:gd name="connsiteX54" fmla="*/ 2934586 w 4912241"/>
                <a:gd name="connsiteY54" fmla="*/ 287079 h 1559442"/>
                <a:gd name="connsiteX55" fmla="*/ 2966483 w 4912241"/>
                <a:gd name="connsiteY55" fmla="*/ 297712 h 1559442"/>
                <a:gd name="connsiteX56" fmla="*/ 2998381 w 4912241"/>
                <a:gd name="connsiteY56" fmla="*/ 329609 h 1559442"/>
                <a:gd name="connsiteX57" fmla="*/ 3030279 w 4912241"/>
                <a:gd name="connsiteY57" fmla="*/ 340242 h 1559442"/>
                <a:gd name="connsiteX58" fmla="*/ 3051544 w 4912241"/>
                <a:gd name="connsiteY58" fmla="*/ 382772 h 1559442"/>
                <a:gd name="connsiteX59" fmla="*/ 3083441 w 4912241"/>
                <a:gd name="connsiteY59" fmla="*/ 414670 h 1559442"/>
                <a:gd name="connsiteX60" fmla="*/ 3115339 w 4912241"/>
                <a:gd name="connsiteY60" fmla="*/ 531628 h 1559442"/>
                <a:gd name="connsiteX61" fmla="*/ 3157869 w 4912241"/>
                <a:gd name="connsiteY61" fmla="*/ 606056 h 1559442"/>
                <a:gd name="connsiteX62" fmla="*/ 3200400 w 4912241"/>
                <a:gd name="connsiteY62" fmla="*/ 616688 h 1559442"/>
                <a:gd name="connsiteX63" fmla="*/ 3232297 w 4912241"/>
                <a:gd name="connsiteY63" fmla="*/ 637954 h 1559442"/>
                <a:gd name="connsiteX64" fmla="*/ 3264195 w 4912241"/>
                <a:gd name="connsiteY64" fmla="*/ 648586 h 1559442"/>
                <a:gd name="connsiteX65" fmla="*/ 3274828 w 4912241"/>
                <a:gd name="connsiteY65" fmla="*/ 680484 h 1559442"/>
                <a:gd name="connsiteX66" fmla="*/ 3296093 w 4912241"/>
                <a:gd name="connsiteY66" fmla="*/ 712381 h 1559442"/>
                <a:gd name="connsiteX67" fmla="*/ 3306725 w 4912241"/>
                <a:gd name="connsiteY67" fmla="*/ 882502 h 1559442"/>
                <a:gd name="connsiteX68" fmla="*/ 3327990 w 4912241"/>
                <a:gd name="connsiteY68" fmla="*/ 914400 h 1559442"/>
                <a:gd name="connsiteX69" fmla="*/ 3391786 w 4912241"/>
                <a:gd name="connsiteY69" fmla="*/ 978195 h 1559442"/>
                <a:gd name="connsiteX70" fmla="*/ 3455581 w 4912241"/>
                <a:gd name="connsiteY70" fmla="*/ 1052623 h 1559442"/>
                <a:gd name="connsiteX71" fmla="*/ 3476846 w 4912241"/>
                <a:gd name="connsiteY71" fmla="*/ 1137684 h 1559442"/>
                <a:gd name="connsiteX72" fmla="*/ 3487479 w 4912241"/>
                <a:gd name="connsiteY72" fmla="*/ 1180214 h 1559442"/>
                <a:gd name="connsiteX73" fmla="*/ 3551274 w 4912241"/>
                <a:gd name="connsiteY73" fmla="*/ 1233377 h 1559442"/>
                <a:gd name="connsiteX74" fmla="*/ 3583172 w 4912241"/>
                <a:gd name="connsiteY74" fmla="*/ 1244009 h 1559442"/>
                <a:gd name="connsiteX75" fmla="*/ 3625702 w 4912241"/>
                <a:gd name="connsiteY75" fmla="*/ 1265275 h 1559442"/>
                <a:gd name="connsiteX76" fmla="*/ 3710762 w 4912241"/>
                <a:gd name="connsiteY76" fmla="*/ 1307805 h 1559442"/>
                <a:gd name="connsiteX77" fmla="*/ 3753293 w 4912241"/>
                <a:gd name="connsiteY77" fmla="*/ 1360968 h 1559442"/>
                <a:gd name="connsiteX78" fmla="*/ 3763925 w 4912241"/>
                <a:gd name="connsiteY78" fmla="*/ 1392865 h 1559442"/>
                <a:gd name="connsiteX79" fmla="*/ 3827721 w 4912241"/>
                <a:gd name="connsiteY79" fmla="*/ 1414130 h 1559442"/>
                <a:gd name="connsiteX80" fmla="*/ 3859618 w 4912241"/>
                <a:gd name="connsiteY80" fmla="*/ 1435395 h 1559442"/>
                <a:gd name="connsiteX81" fmla="*/ 3923414 w 4912241"/>
                <a:gd name="connsiteY81" fmla="*/ 1382233 h 1559442"/>
                <a:gd name="connsiteX82" fmla="*/ 3944679 w 4912241"/>
                <a:gd name="connsiteY82" fmla="*/ 1339702 h 1559442"/>
                <a:gd name="connsiteX83" fmla="*/ 4008474 w 4912241"/>
                <a:gd name="connsiteY83" fmla="*/ 1297172 h 1559442"/>
                <a:gd name="connsiteX84" fmla="*/ 4072269 w 4912241"/>
                <a:gd name="connsiteY84" fmla="*/ 1265275 h 1559442"/>
                <a:gd name="connsiteX85" fmla="*/ 4093534 w 4912241"/>
                <a:gd name="connsiteY85" fmla="*/ 1244009 h 1559442"/>
                <a:gd name="connsiteX86" fmla="*/ 4157330 w 4912241"/>
                <a:gd name="connsiteY86" fmla="*/ 1201479 h 1559442"/>
                <a:gd name="connsiteX87" fmla="*/ 4199860 w 4912241"/>
                <a:gd name="connsiteY87" fmla="*/ 1137684 h 1559442"/>
                <a:gd name="connsiteX88" fmla="*/ 4231758 w 4912241"/>
                <a:gd name="connsiteY88" fmla="*/ 1095154 h 1559442"/>
                <a:gd name="connsiteX89" fmla="*/ 4295553 w 4912241"/>
                <a:gd name="connsiteY89" fmla="*/ 1073888 h 1559442"/>
                <a:gd name="connsiteX90" fmla="*/ 4380614 w 4912241"/>
                <a:gd name="connsiteY90" fmla="*/ 1116419 h 1559442"/>
                <a:gd name="connsiteX91" fmla="*/ 4433776 w 4912241"/>
                <a:gd name="connsiteY91" fmla="*/ 1222744 h 1559442"/>
                <a:gd name="connsiteX92" fmla="*/ 4476307 w 4912241"/>
                <a:gd name="connsiteY92" fmla="*/ 1233377 h 1559442"/>
                <a:gd name="connsiteX93" fmla="*/ 4540102 w 4912241"/>
                <a:gd name="connsiteY93" fmla="*/ 1254642 h 1559442"/>
                <a:gd name="connsiteX94" fmla="*/ 4550734 w 4912241"/>
                <a:gd name="connsiteY94" fmla="*/ 1286540 h 1559442"/>
                <a:gd name="connsiteX95" fmla="*/ 4550734 w 4912241"/>
                <a:gd name="connsiteY95" fmla="*/ 1360968 h 1559442"/>
                <a:gd name="connsiteX96" fmla="*/ 4572000 w 4912241"/>
                <a:gd name="connsiteY96" fmla="*/ 1382233 h 1559442"/>
                <a:gd name="connsiteX97" fmla="*/ 4795283 w 4912241"/>
                <a:gd name="connsiteY97" fmla="*/ 1403498 h 1559442"/>
                <a:gd name="connsiteX98" fmla="*/ 4848446 w 4912241"/>
                <a:gd name="connsiteY98" fmla="*/ 1414130 h 1559442"/>
                <a:gd name="connsiteX99" fmla="*/ 4912241 w 4912241"/>
                <a:gd name="connsiteY99" fmla="*/ 1435395 h 1559442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340241 w 4912241"/>
                <a:gd name="connsiteY2" fmla="*/ 1382233 h 1520456"/>
                <a:gd name="connsiteX3" fmla="*/ 404037 w 4912241"/>
                <a:gd name="connsiteY3" fmla="*/ 1339702 h 1520456"/>
                <a:gd name="connsiteX4" fmla="*/ 425302 w 4912241"/>
                <a:gd name="connsiteY4" fmla="*/ 1307805 h 1520456"/>
                <a:gd name="connsiteX5" fmla="*/ 435934 w 4912241"/>
                <a:gd name="connsiteY5" fmla="*/ 1275907 h 1520456"/>
                <a:gd name="connsiteX6" fmla="*/ 457200 w 4912241"/>
                <a:gd name="connsiteY6" fmla="*/ 1254642 h 1520456"/>
                <a:gd name="connsiteX7" fmla="*/ 499730 w 4912241"/>
                <a:gd name="connsiteY7" fmla="*/ 1297172 h 1520456"/>
                <a:gd name="connsiteX8" fmla="*/ 616688 w 4912241"/>
                <a:gd name="connsiteY8" fmla="*/ 1350335 h 1520456"/>
                <a:gd name="connsiteX9" fmla="*/ 680483 w 4912241"/>
                <a:gd name="connsiteY9" fmla="*/ 1392865 h 1520456"/>
                <a:gd name="connsiteX10" fmla="*/ 712381 w 4912241"/>
                <a:gd name="connsiteY10" fmla="*/ 1414130 h 1520456"/>
                <a:gd name="connsiteX11" fmla="*/ 723014 w 4912241"/>
                <a:gd name="connsiteY11" fmla="*/ 1446028 h 1520456"/>
                <a:gd name="connsiteX12" fmla="*/ 765544 w 4912241"/>
                <a:gd name="connsiteY12" fmla="*/ 1435395 h 1520456"/>
                <a:gd name="connsiteX13" fmla="*/ 882502 w 4912241"/>
                <a:gd name="connsiteY13" fmla="*/ 1360968 h 1520456"/>
                <a:gd name="connsiteX14" fmla="*/ 914400 w 4912241"/>
                <a:gd name="connsiteY14" fmla="*/ 1329070 h 1520456"/>
                <a:gd name="connsiteX15" fmla="*/ 967562 w 4912241"/>
                <a:gd name="connsiteY15" fmla="*/ 1318437 h 1520456"/>
                <a:gd name="connsiteX16" fmla="*/ 999460 w 4912241"/>
                <a:gd name="connsiteY16" fmla="*/ 1307805 h 1520456"/>
                <a:gd name="connsiteX17" fmla="*/ 1031358 w 4912241"/>
                <a:gd name="connsiteY17" fmla="*/ 1286540 h 1520456"/>
                <a:gd name="connsiteX18" fmla="*/ 1073888 w 4912241"/>
                <a:gd name="connsiteY18" fmla="*/ 1190847 h 1520456"/>
                <a:gd name="connsiteX19" fmla="*/ 1116418 w 4912241"/>
                <a:gd name="connsiteY19" fmla="*/ 1180214 h 1520456"/>
                <a:gd name="connsiteX20" fmla="*/ 1148316 w 4912241"/>
                <a:gd name="connsiteY20" fmla="*/ 1169581 h 1520456"/>
                <a:gd name="connsiteX21" fmla="*/ 1244009 w 4912241"/>
                <a:gd name="connsiteY21" fmla="*/ 1180214 h 1520456"/>
                <a:gd name="connsiteX22" fmla="*/ 1286539 w 4912241"/>
                <a:gd name="connsiteY22" fmla="*/ 1297172 h 1520456"/>
                <a:gd name="connsiteX23" fmla="*/ 1424762 w 4912241"/>
                <a:gd name="connsiteY23" fmla="*/ 1371600 h 1520456"/>
                <a:gd name="connsiteX24" fmla="*/ 1446028 w 4912241"/>
                <a:gd name="connsiteY24" fmla="*/ 1392865 h 1520456"/>
                <a:gd name="connsiteX25" fmla="*/ 1509823 w 4912241"/>
                <a:gd name="connsiteY25" fmla="*/ 1414130 h 1520456"/>
                <a:gd name="connsiteX26" fmla="*/ 1573618 w 4912241"/>
                <a:gd name="connsiteY26" fmla="*/ 1403498 h 1520456"/>
                <a:gd name="connsiteX27" fmla="*/ 1658679 w 4912241"/>
                <a:gd name="connsiteY27" fmla="*/ 1307805 h 1520456"/>
                <a:gd name="connsiteX28" fmla="*/ 1701209 w 4912241"/>
                <a:gd name="connsiteY28" fmla="*/ 1275907 h 1520456"/>
                <a:gd name="connsiteX29" fmla="*/ 1765004 w 4912241"/>
                <a:gd name="connsiteY29" fmla="*/ 1212112 h 1520456"/>
                <a:gd name="connsiteX30" fmla="*/ 1818167 w 4912241"/>
                <a:gd name="connsiteY30" fmla="*/ 1127051 h 1520456"/>
                <a:gd name="connsiteX31" fmla="*/ 1839432 w 4912241"/>
                <a:gd name="connsiteY31" fmla="*/ 1095154 h 1520456"/>
                <a:gd name="connsiteX32" fmla="*/ 1871330 w 4912241"/>
                <a:gd name="connsiteY32" fmla="*/ 1063256 h 1520456"/>
                <a:gd name="connsiteX33" fmla="*/ 1913860 w 4912241"/>
                <a:gd name="connsiteY33" fmla="*/ 1010093 h 1520456"/>
                <a:gd name="connsiteX34" fmla="*/ 1956390 w 4912241"/>
                <a:gd name="connsiteY34" fmla="*/ 978195 h 1520456"/>
                <a:gd name="connsiteX35" fmla="*/ 2094614 w 4912241"/>
                <a:gd name="connsiteY35" fmla="*/ 765544 h 1520456"/>
                <a:gd name="connsiteX36" fmla="*/ 2158409 w 4912241"/>
                <a:gd name="connsiteY36" fmla="*/ 659219 h 1520456"/>
                <a:gd name="connsiteX37" fmla="*/ 2222204 w 4912241"/>
                <a:gd name="connsiteY37" fmla="*/ 510363 h 1520456"/>
                <a:gd name="connsiteX38" fmla="*/ 2243469 w 4912241"/>
                <a:gd name="connsiteY38" fmla="*/ 414670 h 1520456"/>
                <a:gd name="connsiteX39" fmla="*/ 2328530 w 4912241"/>
                <a:gd name="connsiteY39" fmla="*/ 350875 h 1520456"/>
                <a:gd name="connsiteX40" fmla="*/ 2413590 w 4912241"/>
                <a:gd name="connsiteY40" fmla="*/ 276447 h 1520456"/>
                <a:gd name="connsiteX41" fmla="*/ 2445488 w 4912241"/>
                <a:gd name="connsiteY41" fmla="*/ 265814 h 1520456"/>
                <a:gd name="connsiteX42" fmla="*/ 2530548 w 4912241"/>
                <a:gd name="connsiteY42" fmla="*/ 223284 h 1520456"/>
                <a:gd name="connsiteX43" fmla="*/ 2604976 w 4912241"/>
                <a:gd name="connsiteY43" fmla="*/ 148856 h 1520456"/>
                <a:gd name="connsiteX44" fmla="*/ 2636874 w 4912241"/>
                <a:gd name="connsiteY44" fmla="*/ 127591 h 1520456"/>
                <a:gd name="connsiteX45" fmla="*/ 2700669 w 4912241"/>
                <a:gd name="connsiteY45" fmla="*/ 85061 h 1520456"/>
                <a:gd name="connsiteX46" fmla="*/ 2785730 w 4912241"/>
                <a:gd name="connsiteY46" fmla="*/ 10633 h 1520456"/>
                <a:gd name="connsiteX47" fmla="*/ 2817628 w 4912241"/>
                <a:gd name="connsiteY47" fmla="*/ 0 h 1520456"/>
                <a:gd name="connsiteX48" fmla="*/ 2860158 w 4912241"/>
                <a:gd name="connsiteY48" fmla="*/ 10633 h 1520456"/>
                <a:gd name="connsiteX49" fmla="*/ 2892055 w 4912241"/>
                <a:gd name="connsiteY49" fmla="*/ 74428 h 1520456"/>
                <a:gd name="connsiteX50" fmla="*/ 2849525 w 4912241"/>
                <a:gd name="connsiteY50" fmla="*/ 138223 h 1520456"/>
                <a:gd name="connsiteX51" fmla="*/ 2860158 w 4912241"/>
                <a:gd name="connsiteY51" fmla="*/ 170121 h 1520456"/>
                <a:gd name="connsiteX52" fmla="*/ 2870790 w 4912241"/>
                <a:gd name="connsiteY52" fmla="*/ 223284 h 1520456"/>
                <a:gd name="connsiteX53" fmla="*/ 2934586 w 4912241"/>
                <a:gd name="connsiteY53" fmla="*/ 287079 h 1520456"/>
                <a:gd name="connsiteX54" fmla="*/ 2966483 w 4912241"/>
                <a:gd name="connsiteY54" fmla="*/ 297712 h 1520456"/>
                <a:gd name="connsiteX55" fmla="*/ 2998381 w 4912241"/>
                <a:gd name="connsiteY55" fmla="*/ 329609 h 1520456"/>
                <a:gd name="connsiteX56" fmla="*/ 3030279 w 4912241"/>
                <a:gd name="connsiteY56" fmla="*/ 340242 h 1520456"/>
                <a:gd name="connsiteX57" fmla="*/ 3051544 w 4912241"/>
                <a:gd name="connsiteY57" fmla="*/ 382772 h 1520456"/>
                <a:gd name="connsiteX58" fmla="*/ 3083441 w 4912241"/>
                <a:gd name="connsiteY58" fmla="*/ 414670 h 1520456"/>
                <a:gd name="connsiteX59" fmla="*/ 3115339 w 4912241"/>
                <a:gd name="connsiteY59" fmla="*/ 531628 h 1520456"/>
                <a:gd name="connsiteX60" fmla="*/ 3157869 w 4912241"/>
                <a:gd name="connsiteY60" fmla="*/ 606056 h 1520456"/>
                <a:gd name="connsiteX61" fmla="*/ 3200400 w 4912241"/>
                <a:gd name="connsiteY61" fmla="*/ 616688 h 1520456"/>
                <a:gd name="connsiteX62" fmla="*/ 3232297 w 4912241"/>
                <a:gd name="connsiteY62" fmla="*/ 637954 h 1520456"/>
                <a:gd name="connsiteX63" fmla="*/ 3264195 w 4912241"/>
                <a:gd name="connsiteY63" fmla="*/ 648586 h 1520456"/>
                <a:gd name="connsiteX64" fmla="*/ 3274828 w 4912241"/>
                <a:gd name="connsiteY64" fmla="*/ 680484 h 1520456"/>
                <a:gd name="connsiteX65" fmla="*/ 3296093 w 4912241"/>
                <a:gd name="connsiteY65" fmla="*/ 712381 h 1520456"/>
                <a:gd name="connsiteX66" fmla="*/ 3306725 w 4912241"/>
                <a:gd name="connsiteY66" fmla="*/ 882502 h 1520456"/>
                <a:gd name="connsiteX67" fmla="*/ 3327990 w 4912241"/>
                <a:gd name="connsiteY67" fmla="*/ 914400 h 1520456"/>
                <a:gd name="connsiteX68" fmla="*/ 3391786 w 4912241"/>
                <a:gd name="connsiteY68" fmla="*/ 978195 h 1520456"/>
                <a:gd name="connsiteX69" fmla="*/ 3455581 w 4912241"/>
                <a:gd name="connsiteY69" fmla="*/ 1052623 h 1520456"/>
                <a:gd name="connsiteX70" fmla="*/ 3476846 w 4912241"/>
                <a:gd name="connsiteY70" fmla="*/ 1137684 h 1520456"/>
                <a:gd name="connsiteX71" fmla="*/ 3487479 w 4912241"/>
                <a:gd name="connsiteY71" fmla="*/ 1180214 h 1520456"/>
                <a:gd name="connsiteX72" fmla="*/ 3551274 w 4912241"/>
                <a:gd name="connsiteY72" fmla="*/ 1233377 h 1520456"/>
                <a:gd name="connsiteX73" fmla="*/ 3583172 w 4912241"/>
                <a:gd name="connsiteY73" fmla="*/ 1244009 h 1520456"/>
                <a:gd name="connsiteX74" fmla="*/ 3625702 w 4912241"/>
                <a:gd name="connsiteY74" fmla="*/ 1265275 h 1520456"/>
                <a:gd name="connsiteX75" fmla="*/ 3710762 w 4912241"/>
                <a:gd name="connsiteY75" fmla="*/ 1307805 h 1520456"/>
                <a:gd name="connsiteX76" fmla="*/ 3753293 w 4912241"/>
                <a:gd name="connsiteY76" fmla="*/ 1360968 h 1520456"/>
                <a:gd name="connsiteX77" fmla="*/ 3763925 w 4912241"/>
                <a:gd name="connsiteY77" fmla="*/ 1392865 h 1520456"/>
                <a:gd name="connsiteX78" fmla="*/ 3827721 w 4912241"/>
                <a:gd name="connsiteY78" fmla="*/ 1414130 h 1520456"/>
                <a:gd name="connsiteX79" fmla="*/ 3859618 w 4912241"/>
                <a:gd name="connsiteY79" fmla="*/ 1435395 h 1520456"/>
                <a:gd name="connsiteX80" fmla="*/ 3923414 w 4912241"/>
                <a:gd name="connsiteY80" fmla="*/ 1382233 h 1520456"/>
                <a:gd name="connsiteX81" fmla="*/ 3944679 w 4912241"/>
                <a:gd name="connsiteY81" fmla="*/ 1339702 h 1520456"/>
                <a:gd name="connsiteX82" fmla="*/ 4008474 w 4912241"/>
                <a:gd name="connsiteY82" fmla="*/ 1297172 h 1520456"/>
                <a:gd name="connsiteX83" fmla="*/ 4072269 w 4912241"/>
                <a:gd name="connsiteY83" fmla="*/ 1265275 h 1520456"/>
                <a:gd name="connsiteX84" fmla="*/ 4093534 w 4912241"/>
                <a:gd name="connsiteY84" fmla="*/ 1244009 h 1520456"/>
                <a:gd name="connsiteX85" fmla="*/ 4157330 w 4912241"/>
                <a:gd name="connsiteY85" fmla="*/ 1201479 h 1520456"/>
                <a:gd name="connsiteX86" fmla="*/ 4199860 w 4912241"/>
                <a:gd name="connsiteY86" fmla="*/ 1137684 h 1520456"/>
                <a:gd name="connsiteX87" fmla="*/ 4231758 w 4912241"/>
                <a:gd name="connsiteY87" fmla="*/ 1095154 h 1520456"/>
                <a:gd name="connsiteX88" fmla="*/ 4295553 w 4912241"/>
                <a:gd name="connsiteY88" fmla="*/ 1073888 h 1520456"/>
                <a:gd name="connsiteX89" fmla="*/ 4380614 w 4912241"/>
                <a:gd name="connsiteY89" fmla="*/ 1116419 h 1520456"/>
                <a:gd name="connsiteX90" fmla="*/ 4433776 w 4912241"/>
                <a:gd name="connsiteY90" fmla="*/ 1222744 h 1520456"/>
                <a:gd name="connsiteX91" fmla="*/ 4476307 w 4912241"/>
                <a:gd name="connsiteY91" fmla="*/ 1233377 h 1520456"/>
                <a:gd name="connsiteX92" fmla="*/ 4540102 w 4912241"/>
                <a:gd name="connsiteY92" fmla="*/ 1254642 h 1520456"/>
                <a:gd name="connsiteX93" fmla="*/ 4550734 w 4912241"/>
                <a:gd name="connsiteY93" fmla="*/ 1286540 h 1520456"/>
                <a:gd name="connsiteX94" fmla="*/ 4550734 w 4912241"/>
                <a:gd name="connsiteY94" fmla="*/ 1360968 h 1520456"/>
                <a:gd name="connsiteX95" fmla="*/ 4572000 w 4912241"/>
                <a:gd name="connsiteY95" fmla="*/ 1382233 h 1520456"/>
                <a:gd name="connsiteX96" fmla="*/ 4795283 w 4912241"/>
                <a:gd name="connsiteY96" fmla="*/ 1403498 h 1520456"/>
                <a:gd name="connsiteX97" fmla="*/ 4848446 w 4912241"/>
                <a:gd name="connsiteY97" fmla="*/ 1414130 h 1520456"/>
                <a:gd name="connsiteX98" fmla="*/ 4912241 w 4912241"/>
                <a:gd name="connsiteY9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35934 w 4912241"/>
                <a:gd name="connsiteY4" fmla="*/ 1275907 h 1520456"/>
                <a:gd name="connsiteX5" fmla="*/ 457200 w 4912241"/>
                <a:gd name="connsiteY5" fmla="*/ 1254642 h 1520456"/>
                <a:gd name="connsiteX6" fmla="*/ 499730 w 4912241"/>
                <a:gd name="connsiteY6" fmla="*/ 1297172 h 1520456"/>
                <a:gd name="connsiteX7" fmla="*/ 616688 w 4912241"/>
                <a:gd name="connsiteY7" fmla="*/ 1350335 h 1520456"/>
                <a:gd name="connsiteX8" fmla="*/ 680483 w 4912241"/>
                <a:gd name="connsiteY8" fmla="*/ 1392865 h 1520456"/>
                <a:gd name="connsiteX9" fmla="*/ 712381 w 4912241"/>
                <a:gd name="connsiteY9" fmla="*/ 1414130 h 1520456"/>
                <a:gd name="connsiteX10" fmla="*/ 723014 w 4912241"/>
                <a:gd name="connsiteY10" fmla="*/ 1446028 h 1520456"/>
                <a:gd name="connsiteX11" fmla="*/ 765544 w 4912241"/>
                <a:gd name="connsiteY11" fmla="*/ 1435395 h 1520456"/>
                <a:gd name="connsiteX12" fmla="*/ 882502 w 4912241"/>
                <a:gd name="connsiteY12" fmla="*/ 1360968 h 1520456"/>
                <a:gd name="connsiteX13" fmla="*/ 914400 w 4912241"/>
                <a:gd name="connsiteY13" fmla="*/ 1329070 h 1520456"/>
                <a:gd name="connsiteX14" fmla="*/ 967562 w 4912241"/>
                <a:gd name="connsiteY14" fmla="*/ 1318437 h 1520456"/>
                <a:gd name="connsiteX15" fmla="*/ 999460 w 4912241"/>
                <a:gd name="connsiteY15" fmla="*/ 1307805 h 1520456"/>
                <a:gd name="connsiteX16" fmla="*/ 1031358 w 4912241"/>
                <a:gd name="connsiteY16" fmla="*/ 1286540 h 1520456"/>
                <a:gd name="connsiteX17" fmla="*/ 1073888 w 4912241"/>
                <a:gd name="connsiteY17" fmla="*/ 1190847 h 1520456"/>
                <a:gd name="connsiteX18" fmla="*/ 1116418 w 4912241"/>
                <a:gd name="connsiteY18" fmla="*/ 1180214 h 1520456"/>
                <a:gd name="connsiteX19" fmla="*/ 1148316 w 4912241"/>
                <a:gd name="connsiteY19" fmla="*/ 1169581 h 1520456"/>
                <a:gd name="connsiteX20" fmla="*/ 1244009 w 4912241"/>
                <a:gd name="connsiteY20" fmla="*/ 1180214 h 1520456"/>
                <a:gd name="connsiteX21" fmla="*/ 1286539 w 4912241"/>
                <a:gd name="connsiteY21" fmla="*/ 1297172 h 1520456"/>
                <a:gd name="connsiteX22" fmla="*/ 1424762 w 4912241"/>
                <a:gd name="connsiteY22" fmla="*/ 1371600 h 1520456"/>
                <a:gd name="connsiteX23" fmla="*/ 1446028 w 4912241"/>
                <a:gd name="connsiteY23" fmla="*/ 1392865 h 1520456"/>
                <a:gd name="connsiteX24" fmla="*/ 1509823 w 4912241"/>
                <a:gd name="connsiteY24" fmla="*/ 1414130 h 1520456"/>
                <a:gd name="connsiteX25" fmla="*/ 1573618 w 4912241"/>
                <a:gd name="connsiteY25" fmla="*/ 1403498 h 1520456"/>
                <a:gd name="connsiteX26" fmla="*/ 1658679 w 4912241"/>
                <a:gd name="connsiteY26" fmla="*/ 1307805 h 1520456"/>
                <a:gd name="connsiteX27" fmla="*/ 1701209 w 4912241"/>
                <a:gd name="connsiteY27" fmla="*/ 1275907 h 1520456"/>
                <a:gd name="connsiteX28" fmla="*/ 1765004 w 4912241"/>
                <a:gd name="connsiteY28" fmla="*/ 1212112 h 1520456"/>
                <a:gd name="connsiteX29" fmla="*/ 1818167 w 4912241"/>
                <a:gd name="connsiteY29" fmla="*/ 1127051 h 1520456"/>
                <a:gd name="connsiteX30" fmla="*/ 1839432 w 4912241"/>
                <a:gd name="connsiteY30" fmla="*/ 1095154 h 1520456"/>
                <a:gd name="connsiteX31" fmla="*/ 1871330 w 4912241"/>
                <a:gd name="connsiteY31" fmla="*/ 1063256 h 1520456"/>
                <a:gd name="connsiteX32" fmla="*/ 1913860 w 4912241"/>
                <a:gd name="connsiteY32" fmla="*/ 1010093 h 1520456"/>
                <a:gd name="connsiteX33" fmla="*/ 1956390 w 4912241"/>
                <a:gd name="connsiteY33" fmla="*/ 978195 h 1520456"/>
                <a:gd name="connsiteX34" fmla="*/ 2094614 w 4912241"/>
                <a:gd name="connsiteY34" fmla="*/ 765544 h 1520456"/>
                <a:gd name="connsiteX35" fmla="*/ 2158409 w 4912241"/>
                <a:gd name="connsiteY35" fmla="*/ 659219 h 1520456"/>
                <a:gd name="connsiteX36" fmla="*/ 2222204 w 4912241"/>
                <a:gd name="connsiteY36" fmla="*/ 510363 h 1520456"/>
                <a:gd name="connsiteX37" fmla="*/ 2243469 w 4912241"/>
                <a:gd name="connsiteY37" fmla="*/ 414670 h 1520456"/>
                <a:gd name="connsiteX38" fmla="*/ 2328530 w 4912241"/>
                <a:gd name="connsiteY38" fmla="*/ 350875 h 1520456"/>
                <a:gd name="connsiteX39" fmla="*/ 2413590 w 4912241"/>
                <a:gd name="connsiteY39" fmla="*/ 276447 h 1520456"/>
                <a:gd name="connsiteX40" fmla="*/ 2445488 w 4912241"/>
                <a:gd name="connsiteY40" fmla="*/ 265814 h 1520456"/>
                <a:gd name="connsiteX41" fmla="*/ 2530548 w 4912241"/>
                <a:gd name="connsiteY41" fmla="*/ 223284 h 1520456"/>
                <a:gd name="connsiteX42" fmla="*/ 2604976 w 4912241"/>
                <a:gd name="connsiteY42" fmla="*/ 148856 h 1520456"/>
                <a:gd name="connsiteX43" fmla="*/ 2636874 w 4912241"/>
                <a:gd name="connsiteY43" fmla="*/ 127591 h 1520456"/>
                <a:gd name="connsiteX44" fmla="*/ 2700669 w 4912241"/>
                <a:gd name="connsiteY44" fmla="*/ 85061 h 1520456"/>
                <a:gd name="connsiteX45" fmla="*/ 2785730 w 4912241"/>
                <a:gd name="connsiteY45" fmla="*/ 10633 h 1520456"/>
                <a:gd name="connsiteX46" fmla="*/ 2817628 w 4912241"/>
                <a:gd name="connsiteY46" fmla="*/ 0 h 1520456"/>
                <a:gd name="connsiteX47" fmla="*/ 2860158 w 4912241"/>
                <a:gd name="connsiteY47" fmla="*/ 10633 h 1520456"/>
                <a:gd name="connsiteX48" fmla="*/ 2892055 w 4912241"/>
                <a:gd name="connsiteY48" fmla="*/ 74428 h 1520456"/>
                <a:gd name="connsiteX49" fmla="*/ 2849525 w 4912241"/>
                <a:gd name="connsiteY49" fmla="*/ 138223 h 1520456"/>
                <a:gd name="connsiteX50" fmla="*/ 2860158 w 4912241"/>
                <a:gd name="connsiteY50" fmla="*/ 170121 h 1520456"/>
                <a:gd name="connsiteX51" fmla="*/ 2870790 w 4912241"/>
                <a:gd name="connsiteY51" fmla="*/ 223284 h 1520456"/>
                <a:gd name="connsiteX52" fmla="*/ 2934586 w 4912241"/>
                <a:gd name="connsiteY52" fmla="*/ 287079 h 1520456"/>
                <a:gd name="connsiteX53" fmla="*/ 2966483 w 4912241"/>
                <a:gd name="connsiteY53" fmla="*/ 297712 h 1520456"/>
                <a:gd name="connsiteX54" fmla="*/ 2998381 w 4912241"/>
                <a:gd name="connsiteY54" fmla="*/ 329609 h 1520456"/>
                <a:gd name="connsiteX55" fmla="*/ 3030279 w 4912241"/>
                <a:gd name="connsiteY55" fmla="*/ 340242 h 1520456"/>
                <a:gd name="connsiteX56" fmla="*/ 3051544 w 4912241"/>
                <a:gd name="connsiteY56" fmla="*/ 382772 h 1520456"/>
                <a:gd name="connsiteX57" fmla="*/ 3083441 w 4912241"/>
                <a:gd name="connsiteY57" fmla="*/ 414670 h 1520456"/>
                <a:gd name="connsiteX58" fmla="*/ 3115339 w 4912241"/>
                <a:gd name="connsiteY58" fmla="*/ 531628 h 1520456"/>
                <a:gd name="connsiteX59" fmla="*/ 3157869 w 4912241"/>
                <a:gd name="connsiteY59" fmla="*/ 606056 h 1520456"/>
                <a:gd name="connsiteX60" fmla="*/ 3200400 w 4912241"/>
                <a:gd name="connsiteY60" fmla="*/ 616688 h 1520456"/>
                <a:gd name="connsiteX61" fmla="*/ 3232297 w 4912241"/>
                <a:gd name="connsiteY61" fmla="*/ 637954 h 1520456"/>
                <a:gd name="connsiteX62" fmla="*/ 3264195 w 4912241"/>
                <a:gd name="connsiteY62" fmla="*/ 648586 h 1520456"/>
                <a:gd name="connsiteX63" fmla="*/ 3274828 w 4912241"/>
                <a:gd name="connsiteY63" fmla="*/ 680484 h 1520456"/>
                <a:gd name="connsiteX64" fmla="*/ 3296093 w 4912241"/>
                <a:gd name="connsiteY64" fmla="*/ 712381 h 1520456"/>
                <a:gd name="connsiteX65" fmla="*/ 3306725 w 4912241"/>
                <a:gd name="connsiteY65" fmla="*/ 882502 h 1520456"/>
                <a:gd name="connsiteX66" fmla="*/ 3327990 w 4912241"/>
                <a:gd name="connsiteY66" fmla="*/ 914400 h 1520456"/>
                <a:gd name="connsiteX67" fmla="*/ 3391786 w 4912241"/>
                <a:gd name="connsiteY67" fmla="*/ 978195 h 1520456"/>
                <a:gd name="connsiteX68" fmla="*/ 3455581 w 4912241"/>
                <a:gd name="connsiteY68" fmla="*/ 1052623 h 1520456"/>
                <a:gd name="connsiteX69" fmla="*/ 3476846 w 4912241"/>
                <a:gd name="connsiteY69" fmla="*/ 1137684 h 1520456"/>
                <a:gd name="connsiteX70" fmla="*/ 3487479 w 4912241"/>
                <a:gd name="connsiteY70" fmla="*/ 1180214 h 1520456"/>
                <a:gd name="connsiteX71" fmla="*/ 3551274 w 4912241"/>
                <a:gd name="connsiteY71" fmla="*/ 1233377 h 1520456"/>
                <a:gd name="connsiteX72" fmla="*/ 3583172 w 4912241"/>
                <a:gd name="connsiteY72" fmla="*/ 1244009 h 1520456"/>
                <a:gd name="connsiteX73" fmla="*/ 3625702 w 4912241"/>
                <a:gd name="connsiteY73" fmla="*/ 1265275 h 1520456"/>
                <a:gd name="connsiteX74" fmla="*/ 3710762 w 4912241"/>
                <a:gd name="connsiteY74" fmla="*/ 1307805 h 1520456"/>
                <a:gd name="connsiteX75" fmla="*/ 3753293 w 4912241"/>
                <a:gd name="connsiteY75" fmla="*/ 1360968 h 1520456"/>
                <a:gd name="connsiteX76" fmla="*/ 3763925 w 4912241"/>
                <a:gd name="connsiteY76" fmla="*/ 1392865 h 1520456"/>
                <a:gd name="connsiteX77" fmla="*/ 3827721 w 4912241"/>
                <a:gd name="connsiteY77" fmla="*/ 1414130 h 1520456"/>
                <a:gd name="connsiteX78" fmla="*/ 3859618 w 4912241"/>
                <a:gd name="connsiteY78" fmla="*/ 1435395 h 1520456"/>
                <a:gd name="connsiteX79" fmla="*/ 3923414 w 4912241"/>
                <a:gd name="connsiteY79" fmla="*/ 1382233 h 1520456"/>
                <a:gd name="connsiteX80" fmla="*/ 3944679 w 4912241"/>
                <a:gd name="connsiteY80" fmla="*/ 1339702 h 1520456"/>
                <a:gd name="connsiteX81" fmla="*/ 4008474 w 4912241"/>
                <a:gd name="connsiteY81" fmla="*/ 1297172 h 1520456"/>
                <a:gd name="connsiteX82" fmla="*/ 4072269 w 4912241"/>
                <a:gd name="connsiteY82" fmla="*/ 1265275 h 1520456"/>
                <a:gd name="connsiteX83" fmla="*/ 4093534 w 4912241"/>
                <a:gd name="connsiteY83" fmla="*/ 1244009 h 1520456"/>
                <a:gd name="connsiteX84" fmla="*/ 4157330 w 4912241"/>
                <a:gd name="connsiteY84" fmla="*/ 1201479 h 1520456"/>
                <a:gd name="connsiteX85" fmla="*/ 4199860 w 4912241"/>
                <a:gd name="connsiteY85" fmla="*/ 1137684 h 1520456"/>
                <a:gd name="connsiteX86" fmla="*/ 4231758 w 4912241"/>
                <a:gd name="connsiteY86" fmla="*/ 1095154 h 1520456"/>
                <a:gd name="connsiteX87" fmla="*/ 4295553 w 4912241"/>
                <a:gd name="connsiteY87" fmla="*/ 1073888 h 1520456"/>
                <a:gd name="connsiteX88" fmla="*/ 4380614 w 4912241"/>
                <a:gd name="connsiteY88" fmla="*/ 1116419 h 1520456"/>
                <a:gd name="connsiteX89" fmla="*/ 4433776 w 4912241"/>
                <a:gd name="connsiteY89" fmla="*/ 1222744 h 1520456"/>
                <a:gd name="connsiteX90" fmla="*/ 4476307 w 4912241"/>
                <a:gd name="connsiteY90" fmla="*/ 1233377 h 1520456"/>
                <a:gd name="connsiteX91" fmla="*/ 4540102 w 4912241"/>
                <a:gd name="connsiteY91" fmla="*/ 1254642 h 1520456"/>
                <a:gd name="connsiteX92" fmla="*/ 4550734 w 4912241"/>
                <a:gd name="connsiteY92" fmla="*/ 1286540 h 1520456"/>
                <a:gd name="connsiteX93" fmla="*/ 4550734 w 4912241"/>
                <a:gd name="connsiteY93" fmla="*/ 1360968 h 1520456"/>
                <a:gd name="connsiteX94" fmla="*/ 4572000 w 4912241"/>
                <a:gd name="connsiteY94" fmla="*/ 1382233 h 1520456"/>
                <a:gd name="connsiteX95" fmla="*/ 4795283 w 4912241"/>
                <a:gd name="connsiteY95" fmla="*/ 1403498 h 1520456"/>
                <a:gd name="connsiteX96" fmla="*/ 4848446 w 4912241"/>
                <a:gd name="connsiteY96" fmla="*/ 1414130 h 1520456"/>
                <a:gd name="connsiteX97" fmla="*/ 4912241 w 4912241"/>
                <a:gd name="connsiteY9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57200 w 4912241"/>
                <a:gd name="connsiteY4" fmla="*/ 1254642 h 1520456"/>
                <a:gd name="connsiteX5" fmla="*/ 499730 w 4912241"/>
                <a:gd name="connsiteY5" fmla="*/ 1297172 h 1520456"/>
                <a:gd name="connsiteX6" fmla="*/ 616688 w 4912241"/>
                <a:gd name="connsiteY6" fmla="*/ 1350335 h 1520456"/>
                <a:gd name="connsiteX7" fmla="*/ 680483 w 4912241"/>
                <a:gd name="connsiteY7" fmla="*/ 1392865 h 1520456"/>
                <a:gd name="connsiteX8" fmla="*/ 712381 w 4912241"/>
                <a:gd name="connsiteY8" fmla="*/ 1414130 h 1520456"/>
                <a:gd name="connsiteX9" fmla="*/ 723014 w 4912241"/>
                <a:gd name="connsiteY9" fmla="*/ 1446028 h 1520456"/>
                <a:gd name="connsiteX10" fmla="*/ 765544 w 4912241"/>
                <a:gd name="connsiteY10" fmla="*/ 1435395 h 1520456"/>
                <a:gd name="connsiteX11" fmla="*/ 882502 w 4912241"/>
                <a:gd name="connsiteY11" fmla="*/ 1360968 h 1520456"/>
                <a:gd name="connsiteX12" fmla="*/ 914400 w 4912241"/>
                <a:gd name="connsiteY12" fmla="*/ 1329070 h 1520456"/>
                <a:gd name="connsiteX13" fmla="*/ 967562 w 4912241"/>
                <a:gd name="connsiteY13" fmla="*/ 1318437 h 1520456"/>
                <a:gd name="connsiteX14" fmla="*/ 999460 w 4912241"/>
                <a:gd name="connsiteY14" fmla="*/ 1307805 h 1520456"/>
                <a:gd name="connsiteX15" fmla="*/ 1031358 w 4912241"/>
                <a:gd name="connsiteY15" fmla="*/ 1286540 h 1520456"/>
                <a:gd name="connsiteX16" fmla="*/ 1073888 w 4912241"/>
                <a:gd name="connsiteY16" fmla="*/ 1190847 h 1520456"/>
                <a:gd name="connsiteX17" fmla="*/ 1116418 w 4912241"/>
                <a:gd name="connsiteY17" fmla="*/ 1180214 h 1520456"/>
                <a:gd name="connsiteX18" fmla="*/ 1148316 w 4912241"/>
                <a:gd name="connsiteY18" fmla="*/ 1169581 h 1520456"/>
                <a:gd name="connsiteX19" fmla="*/ 1244009 w 4912241"/>
                <a:gd name="connsiteY19" fmla="*/ 1180214 h 1520456"/>
                <a:gd name="connsiteX20" fmla="*/ 1286539 w 4912241"/>
                <a:gd name="connsiteY20" fmla="*/ 1297172 h 1520456"/>
                <a:gd name="connsiteX21" fmla="*/ 1424762 w 4912241"/>
                <a:gd name="connsiteY21" fmla="*/ 1371600 h 1520456"/>
                <a:gd name="connsiteX22" fmla="*/ 1446028 w 4912241"/>
                <a:gd name="connsiteY22" fmla="*/ 1392865 h 1520456"/>
                <a:gd name="connsiteX23" fmla="*/ 1509823 w 4912241"/>
                <a:gd name="connsiteY23" fmla="*/ 1414130 h 1520456"/>
                <a:gd name="connsiteX24" fmla="*/ 1573618 w 4912241"/>
                <a:gd name="connsiteY24" fmla="*/ 1403498 h 1520456"/>
                <a:gd name="connsiteX25" fmla="*/ 1658679 w 4912241"/>
                <a:gd name="connsiteY25" fmla="*/ 1307805 h 1520456"/>
                <a:gd name="connsiteX26" fmla="*/ 1701209 w 4912241"/>
                <a:gd name="connsiteY26" fmla="*/ 1275907 h 1520456"/>
                <a:gd name="connsiteX27" fmla="*/ 1765004 w 4912241"/>
                <a:gd name="connsiteY27" fmla="*/ 1212112 h 1520456"/>
                <a:gd name="connsiteX28" fmla="*/ 1818167 w 4912241"/>
                <a:gd name="connsiteY28" fmla="*/ 1127051 h 1520456"/>
                <a:gd name="connsiteX29" fmla="*/ 1839432 w 4912241"/>
                <a:gd name="connsiteY29" fmla="*/ 1095154 h 1520456"/>
                <a:gd name="connsiteX30" fmla="*/ 1871330 w 4912241"/>
                <a:gd name="connsiteY30" fmla="*/ 1063256 h 1520456"/>
                <a:gd name="connsiteX31" fmla="*/ 1913860 w 4912241"/>
                <a:gd name="connsiteY31" fmla="*/ 1010093 h 1520456"/>
                <a:gd name="connsiteX32" fmla="*/ 1956390 w 4912241"/>
                <a:gd name="connsiteY32" fmla="*/ 978195 h 1520456"/>
                <a:gd name="connsiteX33" fmla="*/ 2094614 w 4912241"/>
                <a:gd name="connsiteY33" fmla="*/ 765544 h 1520456"/>
                <a:gd name="connsiteX34" fmla="*/ 2158409 w 4912241"/>
                <a:gd name="connsiteY34" fmla="*/ 659219 h 1520456"/>
                <a:gd name="connsiteX35" fmla="*/ 2222204 w 4912241"/>
                <a:gd name="connsiteY35" fmla="*/ 510363 h 1520456"/>
                <a:gd name="connsiteX36" fmla="*/ 2243469 w 4912241"/>
                <a:gd name="connsiteY36" fmla="*/ 414670 h 1520456"/>
                <a:gd name="connsiteX37" fmla="*/ 2328530 w 4912241"/>
                <a:gd name="connsiteY37" fmla="*/ 350875 h 1520456"/>
                <a:gd name="connsiteX38" fmla="*/ 2413590 w 4912241"/>
                <a:gd name="connsiteY38" fmla="*/ 276447 h 1520456"/>
                <a:gd name="connsiteX39" fmla="*/ 2445488 w 4912241"/>
                <a:gd name="connsiteY39" fmla="*/ 265814 h 1520456"/>
                <a:gd name="connsiteX40" fmla="*/ 2530548 w 4912241"/>
                <a:gd name="connsiteY40" fmla="*/ 223284 h 1520456"/>
                <a:gd name="connsiteX41" fmla="*/ 2604976 w 4912241"/>
                <a:gd name="connsiteY41" fmla="*/ 148856 h 1520456"/>
                <a:gd name="connsiteX42" fmla="*/ 2636874 w 4912241"/>
                <a:gd name="connsiteY42" fmla="*/ 127591 h 1520456"/>
                <a:gd name="connsiteX43" fmla="*/ 2700669 w 4912241"/>
                <a:gd name="connsiteY43" fmla="*/ 85061 h 1520456"/>
                <a:gd name="connsiteX44" fmla="*/ 2785730 w 4912241"/>
                <a:gd name="connsiteY44" fmla="*/ 10633 h 1520456"/>
                <a:gd name="connsiteX45" fmla="*/ 2817628 w 4912241"/>
                <a:gd name="connsiteY45" fmla="*/ 0 h 1520456"/>
                <a:gd name="connsiteX46" fmla="*/ 2860158 w 4912241"/>
                <a:gd name="connsiteY46" fmla="*/ 10633 h 1520456"/>
                <a:gd name="connsiteX47" fmla="*/ 2892055 w 4912241"/>
                <a:gd name="connsiteY47" fmla="*/ 74428 h 1520456"/>
                <a:gd name="connsiteX48" fmla="*/ 2849525 w 4912241"/>
                <a:gd name="connsiteY48" fmla="*/ 138223 h 1520456"/>
                <a:gd name="connsiteX49" fmla="*/ 2860158 w 4912241"/>
                <a:gd name="connsiteY49" fmla="*/ 170121 h 1520456"/>
                <a:gd name="connsiteX50" fmla="*/ 2870790 w 4912241"/>
                <a:gd name="connsiteY50" fmla="*/ 223284 h 1520456"/>
                <a:gd name="connsiteX51" fmla="*/ 2934586 w 4912241"/>
                <a:gd name="connsiteY51" fmla="*/ 287079 h 1520456"/>
                <a:gd name="connsiteX52" fmla="*/ 2966483 w 4912241"/>
                <a:gd name="connsiteY52" fmla="*/ 297712 h 1520456"/>
                <a:gd name="connsiteX53" fmla="*/ 2998381 w 4912241"/>
                <a:gd name="connsiteY53" fmla="*/ 329609 h 1520456"/>
                <a:gd name="connsiteX54" fmla="*/ 3030279 w 4912241"/>
                <a:gd name="connsiteY54" fmla="*/ 340242 h 1520456"/>
                <a:gd name="connsiteX55" fmla="*/ 3051544 w 4912241"/>
                <a:gd name="connsiteY55" fmla="*/ 382772 h 1520456"/>
                <a:gd name="connsiteX56" fmla="*/ 3083441 w 4912241"/>
                <a:gd name="connsiteY56" fmla="*/ 414670 h 1520456"/>
                <a:gd name="connsiteX57" fmla="*/ 3115339 w 4912241"/>
                <a:gd name="connsiteY57" fmla="*/ 531628 h 1520456"/>
                <a:gd name="connsiteX58" fmla="*/ 3157869 w 4912241"/>
                <a:gd name="connsiteY58" fmla="*/ 606056 h 1520456"/>
                <a:gd name="connsiteX59" fmla="*/ 3200400 w 4912241"/>
                <a:gd name="connsiteY59" fmla="*/ 616688 h 1520456"/>
                <a:gd name="connsiteX60" fmla="*/ 3232297 w 4912241"/>
                <a:gd name="connsiteY60" fmla="*/ 637954 h 1520456"/>
                <a:gd name="connsiteX61" fmla="*/ 3264195 w 4912241"/>
                <a:gd name="connsiteY61" fmla="*/ 648586 h 1520456"/>
                <a:gd name="connsiteX62" fmla="*/ 3274828 w 4912241"/>
                <a:gd name="connsiteY62" fmla="*/ 680484 h 1520456"/>
                <a:gd name="connsiteX63" fmla="*/ 3296093 w 4912241"/>
                <a:gd name="connsiteY63" fmla="*/ 712381 h 1520456"/>
                <a:gd name="connsiteX64" fmla="*/ 3306725 w 4912241"/>
                <a:gd name="connsiteY64" fmla="*/ 882502 h 1520456"/>
                <a:gd name="connsiteX65" fmla="*/ 3327990 w 4912241"/>
                <a:gd name="connsiteY65" fmla="*/ 914400 h 1520456"/>
                <a:gd name="connsiteX66" fmla="*/ 3391786 w 4912241"/>
                <a:gd name="connsiteY66" fmla="*/ 978195 h 1520456"/>
                <a:gd name="connsiteX67" fmla="*/ 3455581 w 4912241"/>
                <a:gd name="connsiteY67" fmla="*/ 1052623 h 1520456"/>
                <a:gd name="connsiteX68" fmla="*/ 3476846 w 4912241"/>
                <a:gd name="connsiteY68" fmla="*/ 1137684 h 1520456"/>
                <a:gd name="connsiteX69" fmla="*/ 3487479 w 4912241"/>
                <a:gd name="connsiteY69" fmla="*/ 1180214 h 1520456"/>
                <a:gd name="connsiteX70" fmla="*/ 3551274 w 4912241"/>
                <a:gd name="connsiteY70" fmla="*/ 1233377 h 1520456"/>
                <a:gd name="connsiteX71" fmla="*/ 3583172 w 4912241"/>
                <a:gd name="connsiteY71" fmla="*/ 1244009 h 1520456"/>
                <a:gd name="connsiteX72" fmla="*/ 3625702 w 4912241"/>
                <a:gd name="connsiteY72" fmla="*/ 1265275 h 1520456"/>
                <a:gd name="connsiteX73" fmla="*/ 3710762 w 4912241"/>
                <a:gd name="connsiteY73" fmla="*/ 1307805 h 1520456"/>
                <a:gd name="connsiteX74" fmla="*/ 3753293 w 4912241"/>
                <a:gd name="connsiteY74" fmla="*/ 1360968 h 1520456"/>
                <a:gd name="connsiteX75" fmla="*/ 3763925 w 4912241"/>
                <a:gd name="connsiteY75" fmla="*/ 1392865 h 1520456"/>
                <a:gd name="connsiteX76" fmla="*/ 3827721 w 4912241"/>
                <a:gd name="connsiteY76" fmla="*/ 1414130 h 1520456"/>
                <a:gd name="connsiteX77" fmla="*/ 3859618 w 4912241"/>
                <a:gd name="connsiteY77" fmla="*/ 1435395 h 1520456"/>
                <a:gd name="connsiteX78" fmla="*/ 3923414 w 4912241"/>
                <a:gd name="connsiteY78" fmla="*/ 1382233 h 1520456"/>
                <a:gd name="connsiteX79" fmla="*/ 3944679 w 4912241"/>
                <a:gd name="connsiteY79" fmla="*/ 1339702 h 1520456"/>
                <a:gd name="connsiteX80" fmla="*/ 4008474 w 4912241"/>
                <a:gd name="connsiteY80" fmla="*/ 1297172 h 1520456"/>
                <a:gd name="connsiteX81" fmla="*/ 4072269 w 4912241"/>
                <a:gd name="connsiteY81" fmla="*/ 1265275 h 1520456"/>
                <a:gd name="connsiteX82" fmla="*/ 4093534 w 4912241"/>
                <a:gd name="connsiteY82" fmla="*/ 1244009 h 1520456"/>
                <a:gd name="connsiteX83" fmla="*/ 4157330 w 4912241"/>
                <a:gd name="connsiteY83" fmla="*/ 1201479 h 1520456"/>
                <a:gd name="connsiteX84" fmla="*/ 4199860 w 4912241"/>
                <a:gd name="connsiteY84" fmla="*/ 1137684 h 1520456"/>
                <a:gd name="connsiteX85" fmla="*/ 4231758 w 4912241"/>
                <a:gd name="connsiteY85" fmla="*/ 1095154 h 1520456"/>
                <a:gd name="connsiteX86" fmla="*/ 4295553 w 4912241"/>
                <a:gd name="connsiteY86" fmla="*/ 1073888 h 1520456"/>
                <a:gd name="connsiteX87" fmla="*/ 4380614 w 4912241"/>
                <a:gd name="connsiteY87" fmla="*/ 1116419 h 1520456"/>
                <a:gd name="connsiteX88" fmla="*/ 4433776 w 4912241"/>
                <a:gd name="connsiteY88" fmla="*/ 1222744 h 1520456"/>
                <a:gd name="connsiteX89" fmla="*/ 4476307 w 4912241"/>
                <a:gd name="connsiteY89" fmla="*/ 1233377 h 1520456"/>
                <a:gd name="connsiteX90" fmla="*/ 4540102 w 4912241"/>
                <a:gd name="connsiteY90" fmla="*/ 1254642 h 1520456"/>
                <a:gd name="connsiteX91" fmla="*/ 4550734 w 4912241"/>
                <a:gd name="connsiteY91" fmla="*/ 1286540 h 1520456"/>
                <a:gd name="connsiteX92" fmla="*/ 4550734 w 4912241"/>
                <a:gd name="connsiteY92" fmla="*/ 1360968 h 1520456"/>
                <a:gd name="connsiteX93" fmla="*/ 4572000 w 4912241"/>
                <a:gd name="connsiteY93" fmla="*/ 1382233 h 1520456"/>
                <a:gd name="connsiteX94" fmla="*/ 4795283 w 4912241"/>
                <a:gd name="connsiteY94" fmla="*/ 1403498 h 1520456"/>
                <a:gd name="connsiteX95" fmla="*/ 4848446 w 4912241"/>
                <a:gd name="connsiteY95" fmla="*/ 1414130 h 1520456"/>
                <a:gd name="connsiteX96" fmla="*/ 4912241 w 4912241"/>
                <a:gd name="connsiteY9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99730 w 4912241"/>
                <a:gd name="connsiteY4" fmla="*/ 1297172 h 1520456"/>
                <a:gd name="connsiteX5" fmla="*/ 616688 w 4912241"/>
                <a:gd name="connsiteY5" fmla="*/ 1350335 h 1520456"/>
                <a:gd name="connsiteX6" fmla="*/ 680483 w 4912241"/>
                <a:gd name="connsiteY6" fmla="*/ 1392865 h 1520456"/>
                <a:gd name="connsiteX7" fmla="*/ 712381 w 4912241"/>
                <a:gd name="connsiteY7" fmla="*/ 1414130 h 1520456"/>
                <a:gd name="connsiteX8" fmla="*/ 723014 w 4912241"/>
                <a:gd name="connsiteY8" fmla="*/ 1446028 h 1520456"/>
                <a:gd name="connsiteX9" fmla="*/ 765544 w 4912241"/>
                <a:gd name="connsiteY9" fmla="*/ 1435395 h 1520456"/>
                <a:gd name="connsiteX10" fmla="*/ 882502 w 4912241"/>
                <a:gd name="connsiteY10" fmla="*/ 1360968 h 1520456"/>
                <a:gd name="connsiteX11" fmla="*/ 914400 w 4912241"/>
                <a:gd name="connsiteY11" fmla="*/ 1329070 h 1520456"/>
                <a:gd name="connsiteX12" fmla="*/ 967562 w 4912241"/>
                <a:gd name="connsiteY12" fmla="*/ 1318437 h 1520456"/>
                <a:gd name="connsiteX13" fmla="*/ 999460 w 4912241"/>
                <a:gd name="connsiteY13" fmla="*/ 1307805 h 1520456"/>
                <a:gd name="connsiteX14" fmla="*/ 1031358 w 4912241"/>
                <a:gd name="connsiteY14" fmla="*/ 1286540 h 1520456"/>
                <a:gd name="connsiteX15" fmla="*/ 1073888 w 4912241"/>
                <a:gd name="connsiteY15" fmla="*/ 1190847 h 1520456"/>
                <a:gd name="connsiteX16" fmla="*/ 1116418 w 4912241"/>
                <a:gd name="connsiteY16" fmla="*/ 1180214 h 1520456"/>
                <a:gd name="connsiteX17" fmla="*/ 1148316 w 4912241"/>
                <a:gd name="connsiteY17" fmla="*/ 1169581 h 1520456"/>
                <a:gd name="connsiteX18" fmla="*/ 1244009 w 4912241"/>
                <a:gd name="connsiteY18" fmla="*/ 1180214 h 1520456"/>
                <a:gd name="connsiteX19" fmla="*/ 1286539 w 4912241"/>
                <a:gd name="connsiteY19" fmla="*/ 1297172 h 1520456"/>
                <a:gd name="connsiteX20" fmla="*/ 1424762 w 4912241"/>
                <a:gd name="connsiteY20" fmla="*/ 1371600 h 1520456"/>
                <a:gd name="connsiteX21" fmla="*/ 1446028 w 4912241"/>
                <a:gd name="connsiteY21" fmla="*/ 1392865 h 1520456"/>
                <a:gd name="connsiteX22" fmla="*/ 1509823 w 4912241"/>
                <a:gd name="connsiteY22" fmla="*/ 1414130 h 1520456"/>
                <a:gd name="connsiteX23" fmla="*/ 1573618 w 4912241"/>
                <a:gd name="connsiteY23" fmla="*/ 1403498 h 1520456"/>
                <a:gd name="connsiteX24" fmla="*/ 1658679 w 4912241"/>
                <a:gd name="connsiteY24" fmla="*/ 1307805 h 1520456"/>
                <a:gd name="connsiteX25" fmla="*/ 1701209 w 4912241"/>
                <a:gd name="connsiteY25" fmla="*/ 1275907 h 1520456"/>
                <a:gd name="connsiteX26" fmla="*/ 1765004 w 4912241"/>
                <a:gd name="connsiteY26" fmla="*/ 1212112 h 1520456"/>
                <a:gd name="connsiteX27" fmla="*/ 1818167 w 4912241"/>
                <a:gd name="connsiteY27" fmla="*/ 1127051 h 1520456"/>
                <a:gd name="connsiteX28" fmla="*/ 1839432 w 4912241"/>
                <a:gd name="connsiteY28" fmla="*/ 1095154 h 1520456"/>
                <a:gd name="connsiteX29" fmla="*/ 1871330 w 4912241"/>
                <a:gd name="connsiteY29" fmla="*/ 1063256 h 1520456"/>
                <a:gd name="connsiteX30" fmla="*/ 1913860 w 4912241"/>
                <a:gd name="connsiteY30" fmla="*/ 1010093 h 1520456"/>
                <a:gd name="connsiteX31" fmla="*/ 1956390 w 4912241"/>
                <a:gd name="connsiteY31" fmla="*/ 978195 h 1520456"/>
                <a:gd name="connsiteX32" fmla="*/ 2094614 w 4912241"/>
                <a:gd name="connsiteY32" fmla="*/ 765544 h 1520456"/>
                <a:gd name="connsiteX33" fmla="*/ 2158409 w 4912241"/>
                <a:gd name="connsiteY33" fmla="*/ 659219 h 1520456"/>
                <a:gd name="connsiteX34" fmla="*/ 2222204 w 4912241"/>
                <a:gd name="connsiteY34" fmla="*/ 510363 h 1520456"/>
                <a:gd name="connsiteX35" fmla="*/ 2243469 w 4912241"/>
                <a:gd name="connsiteY35" fmla="*/ 414670 h 1520456"/>
                <a:gd name="connsiteX36" fmla="*/ 2328530 w 4912241"/>
                <a:gd name="connsiteY36" fmla="*/ 350875 h 1520456"/>
                <a:gd name="connsiteX37" fmla="*/ 2413590 w 4912241"/>
                <a:gd name="connsiteY37" fmla="*/ 276447 h 1520456"/>
                <a:gd name="connsiteX38" fmla="*/ 2445488 w 4912241"/>
                <a:gd name="connsiteY38" fmla="*/ 265814 h 1520456"/>
                <a:gd name="connsiteX39" fmla="*/ 2530548 w 4912241"/>
                <a:gd name="connsiteY39" fmla="*/ 223284 h 1520456"/>
                <a:gd name="connsiteX40" fmla="*/ 2604976 w 4912241"/>
                <a:gd name="connsiteY40" fmla="*/ 148856 h 1520456"/>
                <a:gd name="connsiteX41" fmla="*/ 2636874 w 4912241"/>
                <a:gd name="connsiteY41" fmla="*/ 127591 h 1520456"/>
                <a:gd name="connsiteX42" fmla="*/ 2700669 w 4912241"/>
                <a:gd name="connsiteY42" fmla="*/ 85061 h 1520456"/>
                <a:gd name="connsiteX43" fmla="*/ 2785730 w 4912241"/>
                <a:gd name="connsiteY43" fmla="*/ 10633 h 1520456"/>
                <a:gd name="connsiteX44" fmla="*/ 2817628 w 4912241"/>
                <a:gd name="connsiteY44" fmla="*/ 0 h 1520456"/>
                <a:gd name="connsiteX45" fmla="*/ 2860158 w 4912241"/>
                <a:gd name="connsiteY45" fmla="*/ 10633 h 1520456"/>
                <a:gd name="connsiteX46" fmla="*/ 2892055 w 4912241"/>
                <a:gd name="connsiteY46" fmla="*/ 74428 h 1520456"/>
                <a:gd name="connsiteX47" fmla="*/ 2849525 w 4912241"/>
                <a:gd name="connsiteY47" fmla="*/ 138223 h 1520456"/>
                <a:gd name="connsiteX48" fmla="*/ 2860158 w 4912241"/>
                <a:gd name="connsiteY48" fmla="*/ 170121 h 1520456"/>
                <a:gd name="connsiteX49" fmla="*/ 2870790 w 4912241"/>
                <a:gd name="connsiteY49" fmla="*/ 223284 h 1520456"/>
                <a:gd name="connsiteX50" fmla="*/ 2934586 w 4912241"/>
                <a:gd name="connsiteY50" fmla="*/ 287079 h 1520456"/>
                <a:gd name="connsiteX51" fmla="*/ 2966483 w 4912241"/>
                <a:gd name="connsiteY51" fmla="*/ 297712 h 1520456"/>
                <a:gd name="connsiteX52" fmla="*/ 2998381 w 4912241"/>
                <a:gd name="connsiteY52" fmla="*/ 329609 h 1520456"/>
                <a:gd name="connsiteX53" fmla="*/ 3030279 w 4912241"/>
                <a:gd name="connsiteY53" fmla="*/ 340242 h 1520456"/>
                <a:gd name="connsiteX54" fmla="*/ 3051544 w 4912241"/>
                <a:gd name="connsiteY54" fmla="*/ 382772 h 1520456"/>
                <a:gd name="connsiteX55" fmla="*/ 3083441 w 4912241"/>
                <a:gd name="connsiteY55" fmla="*/ 414670 h 1520456"/>
                <a:gd name="connsiteX56" fmla="*/ 3115339 w 4912241"/>
                <a:gd name="connsiteY56" fmla="*/ 531628 h 1520456"/>
                <a:gd name="connsiteX57" fmla="*/ 3157869 w 4912241"/>
                <a:gd name="connsiteY57" fmla="*/ 606056 h 1520456"/>
                <a:gd name="connsiteX58" fmla="*/ 3200400 w 4912241"/>
                <a:gd name="connsiteY58" fmla="*/ 616688 h 1520456"/>
                <a:gd name="connsiteX59" fmla="*/ 3232297 w 4912241"/>
                <a:gd name="connsiteY59" fmla="*/ 637954 h 1520456"/>
                <a:gd name="connsiteX60" fmla="*/ 3264195 w 4912241"/>
                <a:gd name="connsiteY60" fmla="*/ 648586 h 1520456"/>
                <a:gd name="connsiteX61" fmla="*/ 3274828 w 4912241"/>
                <a:gd name="connsiteY61" fmla="*/ 680484 h 1520456"/>
                <a:gd name="connsiteX62" fmla="*/ 3296093 w 4912241"/>
                <a:gd name="connsiteY62" fmla="*/ 712381 h 1520456"/>
                <a:gd name="connsiteX63" fmla="*/ 3306725 w 4912241"/>
                <a:gd name="connsiteY63" fmla="*/ 882502 h 1520456"/>
                <a:gd name="connsiteX64" fmla="*/ 3327990 w 4912241"/>
                <a:gd name="connsiteY64" fmla="*/ 914400 h 1520456"/>
                <a:gd name="connsiteX65" fmla="*/ 3391786 w 4912241"/>
                <a:gd name="connsiteY65" fmla="*/ 978195 h 1520456"/>
                <a:gd name="connsiteX66" fmla="*/ 3455581 w 4912241"/>
                <a:gd name="connsiteY66" fmla="*/ 1052623 h 1520456"/>
                <a:gd name="connsiteX67" fmla="*/ 3476846 w 4912241"/>
                <a:gd name="connsiteY67" fmla="*/ 1137684 h 1520456"/>
                <a:gd name="connsiteX68" fmla="*/ 3487479 w 4912241"/>
                <a:gd name="connsiteY68" fmla="*/ 1180214 h 1520456"/>
                <a:gd name="connsiteX69" fmla="*/ 3551274 w 4912241"/>
                <a:gd name="connsiteY69" fmla="*/ 1233377 h 1520456"/>
                <a:gd name="connsiteX70" fmla="*/ 3583172 w 4912241"/>
                <a:gd name="connsiteY70" fmla="*/ 1244009 h 1520456"/>
                <a:gd name="connsiteX71" fmla="*/ 3625702 w 4912241"/>
                <a:gd name="connsiteY71" fmla="*/ 1265275 h 1520456"/>
                <a:gd name="connsiteX72" fmla="*/ 3710762 w 4912241"/>
                <a:gd name="connsiteY72" fmla="*/ 1307805 h 1520456"/>
                <a:gd name="connsiteX73" fmla="*/ 3753293 w 4912241"/>
                <a:gd name="connsiteY73" fmla="*/ 1360968 h 1520456"/>
                <a:gd name="connsiteX74" fmla="*/ 3763925 w 4912241"/>
                <a:gd name="connsiteY74" fmla="*/ 1392865 h 1520456"/>
                <a:gd name="connsiteX75" fmla="*/ 3827721 w 4912241"/>
                <a:gd name="connsiteY75" fmla="*/ 1414130 h 1520456"/>
                <a:gd name="connsiteX76" fmla="*/ 3859618 w 4912241"/>
                <a:gd name="connsiteY76" fmla="*/ 1435395 h 1520456"/>
                <a:gd name="connsiteX77" fmla="*/ 3923414 w 4912241"/>
                <a:gd name="connsiteY77" fmla="*/ 1382233 h 1520456"/>
                <a:gd name="connsiteX78" fmla="*/ 3944679 w 4912241"/>
                <a:gd name="connsiteY78" fmla="*/ 1339702 h 1520456"/>
                <a:gd name="connsiteX79" fmla="*/ 4008474 w 4912241"/>
                <a:gd name="connsiteY79" fmla="*/ 1297172 h 1520456"/>
                <a:gd name="connsiteX80" fmla="*/ 4072269 w 4912241"/>
                <a:gd name="connsiteY80" fmla="*/ 1265275 h 1520456"/>
                <a:gd name="connsiteX81" fmla="*/ 4093534 w 4912241"/>
                <a:gd name="connsiteY81" fmla="*/ 1244009 h 1520456"/>
                <a:gd name="connsiteX82" fmla="*/ 4157330 w 4912241"/>
                <a:gd name="connsiteY82" fmla="*/ 1201479 h 1520456"/>
                <a:gd name="connsiteX83" fmla="*/ 4199860 w 4912241"/>
                <a:gd name="connsiteY83" fmla="*/ 1137684 h 1520456"/>
                <a:gd name="connsiteX84" fmla="*/ 4231758 w 4912241"/>
                <a:gd name="connsiteY84" fmla="*/ 1095154 h 1520456"/>
                <a:gd name="connsiteX85" fmla="*/ 4295553 w 4912241"/>
                <a:gd name="connsiteY85" fmla="*/ 1073888 h 1520456"/>
                <a:gd name="connsiteX86" fmla="*/ 4380614 w 4912241"/>
                <a:gd name="connsiteY86" fmla="*/ 1116419 h 1520456"/>
                <a:gd name="connsiteX87" fmla="*/ 4433776 w 4912241"/>
                <a:gd name="connsiteY87" fmla="*/ 1222744 h 1520456"/>
                <a:gd name="connsiteX88" fmla="*/ 4476307 w 4912241"/>
                <a:gd name="connsiteY88" fmla="*/ 1233377 h 1520456"/>
                <a:gd name="connsiteX89" fmla="*/ 4540102 w 4912241"/>
                <a:gd name="connsiteY89" fmla="*/ 1254642 h 1520456"/>
                <a:gd name="connsiteX90" fmla="*/ 4550734 w 4912241"/>
                <a:gd name="connsiteY90" fmla="*/ 1286540 h 1520456"/>
                <a:gd name="connsiteX91" fmla="*/ 4550734 w 4912241"/>
                <a:gd name="connsiteY91" fmla="*/ 1360968 h 1520456"/>
                <a:gd name="connsiteX92" fmla="*/ 4572000 w 4912241"/>
                <a:gd name="connsiteY92" fmla="*/ 1382233 h 1520456"/>
                <a:gd name="connsiteX93" fmla="*/ 4795283 w 4912241"/>
                <a:gd name="connsiteY93" fmla="*/ 1403498 h 1520456"/>
                <a:gd name="connsiteX94" fmla="*/ 4848446 w 4912241"/>
                <a:gd name="connsiteY94" fmla="*/ 1414130 h 1520456"/>
                <a:gd name="connsiteX95" fmla="*/ 4912241 w 4912241"/>
                <a:gd name="connsiteY95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616688 w 4912241"/>
                <a:gd name="connsiteY4" fmla="*/ 1350335 h 1520456"/>
                <a:gd name="connsiteX5" fmla="*/ 680483 w 4912241"/>
                <a:gd name="connsiteY5" fmla="*/ 1392865 h 1520456"/>
                <a:gd name="connsiteX6" fmla="*/ 712381 w 4912241"/>
                <a:gd name="connsiteY6" fmla="*/ 1414130 h 1520456"/>
                <a:gd name="connsiteX7" fmla="*/ 723014 w 4912241"/>
                <a:gd name="connsiteY7" fmla="*/ 1446028 h 1520456"/>
                <a:gd name="connsiteX8" fmla="*/ 765544 w 4912241"/>
                <a:gd name="connsiteY8" fmla="*/ 1435395 h 1520456"/>
                <a:gd name="connsiteX9" fmla="*/ 882502 w 4912241"/>
                <a:gd name="connsiteY9" fmla="*/ 1360968 h 1520456"/>
                <a:gd name="connsiteX10" fmla="*/ 914400 w 4912241"/>
                <a:gd name="connsiteY10" fmla="*/ 1329070 h 1520456"/>
                <a:gd name="connsiteX11" fmla="*/ 967562 w 4912241"/>
                <a:gd name="connsiteY11" fmla="*/ 1318437 h 1520456"/>
                <a:gd name="connsiteX12" fmla="*/ 999460 w 4912241"/>
                <a:gd name="connsiteY12" fmla="*/ 1307805 h 1520456"/>
                <a:gd name="connsiteX13" fmla="*/ 1031358 w 4912241"/>
                <a:gd name="connsiteY13" fmla="*/ 1286540 h 1520456"/>
                <a:gd name="connsiteX14" fmla="*/ 1073888 w 4912241"/>
                <a:gd name="connsiteY14" fmla="*/ 1190847 h 1520456"/>
                <a:gd name="connsiteX15" fmla="*/ 1116418 w 4912241"/>
                <a:gd name="connsiteY15" fmla="*/ 1180214 h 1520456"/>
                <a:gd name="connsiteX16" fmla="*/ 1148316 w 4912241"/>
                <a:gd name="connsiteY16" fmla="*/ 1169581 h 1520456"/>
                <a:gd name="connsiteX17" fmla="*/ 1244009 w 4912241"/>
                <a:gd name="connsiteY17" fmla="*/ 1180214 h 1520456"/>
                <a:gd name="connsiteX18" fmla="*/ 1286539 w 4912241"/>
                <a:gd name="connsiteY18" fmla="*/ 1297172 h 1520456"/>
                <a:gd name="connsiteX19" fmla="*/ 1424762 w 4912241"/>
                <a:gd name="connsiteY19" fmla="*/ 1371600 h 1520456"/>
                <a:gd name="connsiteX20" fmla="*/ 1446028 w 4912241"/>
                <a:gd name="connsiteY20" fmla="*/ 1392865 h 1520456"/>
                <a:gd name="connsiteX21" fmla="*/ 1509823 w 4912241"/>
                <a:gd name="connsiteY21" fmla="*/ 1414130 h 1520456"/>
                <a:gd name="connsiteX22" fmla="*/ 1573618 w 4912241"/>
                <a:gd name="connsiteY22" fmla="*/ 1403498 h 1520456"/>
                <a:gd name="connsiteX23" fmla="*/ 1658679 w 4912241"/>
                <a:gd name="connsiteY23" fmla="*/ 1307805 h 1520456"/>
                <a:gd name="connsiteX24" fmla="*/ 1701209 w 4912241"/>
                <a:gd name="connsiteY24" fmla="*/ 1275907 h 1520456"/>
                <a:gd name="connsiteX25" fmla="*/ 1765004 w 4912241"/>
                <a:gd name="connsiteY25" fmla="*/ 1212112 h 1520456"/>
                <a:gd name="connsiteX26" fmla="*/ 1818167 w 4912241"/>
                <a:gd name="connsiteY26" fmla="*/ 1127051 h 1520456"/>
                <a:gd name="connsiteX27" fmla="*/ 1839432 w 4912241"/>
                <a:gd name="connsiteY27" fmla="*/ 1095154 h 1520456"/>
                <a:gd name="connsiteX28" fmla="*/ 1871330 w 4912241"/>
                <a:gd name="connsiteY28" fmla="*/ 1063256 h 1520456"/>
                <a:gd name="connsiteX29" fmla="*/ 1913860 w 4912241"/>
                <a:gd name="connsiteY29" fmla="*/ 1010093 h 1520456"/>
                <a:gd name="connsiteX30" fmla="*/ 1956390 w 4912241"/>
                <a:gd name="connsiteY30" fmla="*/ 978195 h 1520456"/>
                <a:gd name="connsiteX31" fmla="*/ 2094614 w 4912241"/>
                <a:gd name="connsiteY31" fmla="*/ 765544 h 1520456"/>
                <a:gd name="connsiteX32" fmla="*/ 2158409 w 4912241"/>
                <a:gd name="connsiteY32" fmla="*/ 659219 h 1520456"/>
                <a:gd name="connsiteX33" fmla="*/ 2222204 w 4912241"/>
                <a:gd name="connsiteY33" fmla="*/ 510363 h 1520456"/>
                <a:gd name="connsiteX34" fmla="*/ 2243469 w 4912241"/>
                <a:gd name="connsiteY34" fmla="*/ 414670 h 1520456"/>
                <a:gd name="connsiteX35" fmla="*/ 2328530 w 4912241"/>
                <a:gd name="connsiteY35" fmla="*/ 350875 h 1520456"/>
                <a:gd name="connsiteX36" fmla="*/ 2413590 w 4912241"/>
                <a:gd name="connsiteY36" fmla="*/ 276447 h 1520456"/>
                <a:gd name="connsiteX37" fmla="*/ 2445488 w 4912241"/>
                <a:gd name="connsiteY37" fmla="*/ 265814 h 1520456"/>
                <a:gd name="connsiteX38" fmla="*/ 2530548 w 4912241"/>
                <a:gd name="connsiteY38" fmla="*/ 223284 h 1520456"/>
                <a:gd name="connsiteX39" fmla="*/ 2604976 w 4912241"/>
                <a:gd name="connsiteY39" fmla="*/ 148856 h 1520456"/>
                <a:gd name="connsiteX40" fmla="*/ 2636874 w 4912241"/>
                <a:gd name="connsiteY40" fmla="*/ 127591 h 1520456"/>
                <a:gd name="connsiteX41" fmla="*/ 2700669 w 4912241"/>
                <a:gd name="connsiteY41" fmla="*/ 85061 h 1520456"/>
                <a:gd name="connsiteX42" fmla="*/ 2785730 w 4912241"/>
                <a:gd name="connsiteY42" fmla="*/ 10633 h 1520456"/>
                <a:gd name="connsiteX43" fmla="*/ 2817628 w 4912241"/>
                <a:gd name="connsiteY43" fmla="*/ 0 h 1520456"/>
                <a:gd name="connsiteX44" fmla="*/ 2860158 w 4912241"/>
                <a:gd name="connsiteY44" fmla="*/ 10633 h 1520456"/>
                <a:gd name="connsiteX45" fmla="*/ 2892055 w 4912241"/>
                <a:gd name="connsiteY45" fmla="*/ 74428 h 1520456"/>
                <a:gd name="connsiteX46" fmla="*/ 2849525 w 4912241"/>
                <a:gd name="connsiteY46" fmla="*/ 138223 h 1520456"/>
                <a:gd name="connsiteX47" fmla="*/ 2860158 w 4912241"/>
                <a:gd name="connsiteY47" fmla="*/ 170121 h 1520456"/>
                <a:gd name="connsiteX48" fmla="*/ 2870790 w 4912241"/>
                <a:gd name="connsiteY48" fmla="*/ 223284 h 1520456"/>
                <a:gd name="connsiteX49" fmla="*/ 2934586 w 4912241"/>
                <a:gd name="connsiteY49" fmla="*/ 287079 h 1520456"/>
                <a:gd name="connsiteX50" fmla="*/ 2966483 w 4912241"/>
                <a:gd name="connsiteY50" fmla="*/ 297712 h 1520456"/>
                <a:gd name="connsiteX51" fmla="*/ 2998381 w 4912241"/>
                <a:gd name="connsiteY51" fmla="*/ 329609 h 1520456"/>
                <a:gd name="connsiteX52" fmla="*/ 3030279 w 4912241"/>
                <a:gd name="connsiteY52" fmla="*/ 340242 h 1520456"/>
                <a:gd name="connsiteX53" fmla="*/ 3051544 w 4912241"/>
                <a:gd name="connsiteY53" fmla="*/ 382772 h 1520456"/>
                <a:gd name="connsiteX54" fmla="*/ 3083441 w 4912241"/>
                <a:gd name="connsiteY54" fmla="*/ 414670 h 1520456"/>
                <a:gd name="connsiteX55" fmla="*/ 3115339 w 4912241"/>
                <a:gd name="connsiteY55" fmla="*/ 531628 h 1520456"/>
                <a:gd name="connsiteX56" fmla="*/ 3157869 w 4912241"/>
                <a:gd name="connsiteY56" fmla="*/ 606056 h 1520456"/>
                <a:gd name="connsiteX57" fmla="*/ 3200400 w 4912241"/>
                <a:gd name="connsiteY57" fmla="*/ 616688 h 1520456"/>
                <a:gd name="connsiteX58" fmla="*/ 3232297 w 4912241"/>
                <a:gd name="connsiteY58" fmla="*/ 637954 h 1520456"/>
                <a:gd name="connsiteX59" fmla="*/ 3264195 w 4912241"/>
                <a:gd name="connsiteY59" fmla="*/ 648586 h 1520456"/>
                <a:gd name="connsiteX60" fmla="*/ 3274828 w 4912241"/>
                <a:gd name="connsiteY60" fmla="*/ 680484 h 1520456"/>
                <a:gd name="connsiteX61" fmla="*/ 3296093 w 4912241"/>
                <a:gd name="connsiteY61" fmla="*/ 712381 h 1520456"/>
                <a:gd name="connsiteX62" fmla="*/ 3306725 w 4912241"/>
                <a:gd name="connsiteY62" fmla="*/ 882502 h 1520456"/>
                <a:gd name="connsiteX63" fmla="*/ 3327990 w 4912241"/>
                <a:gd name="connsiteY63" fmla="*/ 914400 h 1520456"/>
                <a:gd name="connsiteX64" fmla="*/ 3391786 w 4912241"/>
                <a:gd name="connsiteY64" fmla="*/ 978195 h 1520456"/>
                <a:gd name="connsiteX65" fmla="*/ 3455581 w 4912241"/>
                <a:gd name="connsiteY65" fmla="*/ 1052623 h 1520456"/>
                <a:gd name="connsiteX66" fmla="*/ 3476846 w 4912241"/>
                <a:gd name="connsiteY66" fmla="*/ 1137684 h 1520456"/>
                <a:gd name="connsiteX67" fmla="*/ 3487479 w 4912241"/>
                <a:gd name="connsiteY67" fmla="*/ 1180214 h 1520456"/>
                <a:gd name="connsiteX68" fmla="*/ 3551274 w 4912241"/>
                <a:gd name="connsiteY68" fmla="*/ 1233377 h 1520456"/>
                <a:gd name="connsiteX69" fmla="*/ 3583172 w 4912241"/>
                <a:gd name="connsiteY69" fmla="*/ 1244009 h 1520456"/>
                <a:gd name="connsiteX70" fmla="*/ 3625702 w 4912241"/>
                <a:gd name="connsiteY70" fmla="*/ 1265275 h 1520456"/>
                <a:gd name="connsiteX71" fmla="*/ 3710762 w 4912241"/>
                <a:gd name="connsiteY71" fmla="*/ 1307805 h 1520456"/>
                <a:gd name="connsiteX72" fmla="*/ 3753293 w 4912241"/>
                <a:gd name="connsiteY72" fmla="*/ 1360968 h 1520456"/>
                <a:gd name="connsiteX73" fmla="*/ 3763925 w 4912241"/>
                <a:gd name="connsiteY73" fmla="*/ 1392865 h 1520456"/>
                <a:gd name="connsiteX74" fmla="*/ 3827721 w 4912241"/>
                <a:gd name="connsiteY74" fmla="*/ 1414130 h 1520456"/>
                <a:gd name="connsiteX75" fmla="*/ 3859618 w 4912241"/>
                <a:gd name="connsiteY75" fmla="*/ 1435395 h 1520456"/>
                <a:gd name="connsiteX76" fmla="*/ 3923414 w 4912241"/>
                <a:gd name="connsiteY76" fmla="*/ 1382233 h 1520456"/>
                <a:gd name="connsiteX77" fmla="*/ 3944679 w 4912241"/>
                <a:gd name="connsiteY77" fmla="*/ 1339702 h 1520456"/>
                <a:gd name="connsiteX78" fmla="*/ 4008474 w 4912241"/>
                <a:gd name="connsiteY78" fmla="*/ 1297172 h 1520456"/>
                <a:gd name="connsiteX79" fmla="*/ 4072269 w 4912241"/>
                <a:gd name="connsiteY79" fmla="*/ 1265275 h 1520456"/>
                <a:gd name="connsiteX80" fmla="*/ 4093534 w 4912241"/>
                <a:gd name="connsiteY80" fmla="*/ 1244009 h 1520456"/>
                <a:gd name="connsiteX81" fmla="*/ 4157330 w 4912241"/>
                <a:gd name="connsiteY81" fmla="*/ 1201479 h 1520456"/>
                <a:gd name="connsiteX82" fmla="*/ 4199860 w 4912241"/>
                <a:gd name="connsiteY82" fmla="*/ 1137684 h 1520456"/>
                <a:gd name="connsiteX83" fmla="*/ 4231758 w 4912241"/>
                <a:gd name="connsiteY83" fmla="*/ 1095154 h 1520456"/>
                <a:gd name="connsiteX84" fmla="*/ 4295553 w 4912241"/>
                <a:gd name="connsiteY84" fmla="*/ 1073888 h 1520456"/>
                <a:gd name="connsiteX85" fmla="*/ 4380614 w 4912241"/>
                <a:gd name="connsiteY85" fmla="*/ 1116419 h 1520456"/>
                <a:gd name="connsiteX86" fmla="*/ 4433776 w 4912241"/>
                <a:gd name="connsiteY86" fmla="*/ 1222744 h 1520456"/>
                <a:gd name="connsiteX87" fmla="*/ 4476307 w 4912241"/>
                <a:gd name="connsiteY87" fmla="*/ 1233377 h 1520456"/>
                <a:gd name="connsiteX88" fmla="*/ 4540102 w 4912241"/>
                <a:gd name="connsiteY88" fmla="*/ 1254642 h 1520456"/>
                <a:gd name="connsiteX89" fmla="*/ 4550734 w 4912241"/>
                <a:gd name="connsiteY89" fmla="*/ 1286540 h 1520456"/>
                <a:gd name="connsiteX90" fmla="*/ 4550734 w 4912241"/>
                <a:gd name="connsiteY90" fmla="*/ 1360968 h 1520456"/>
                <a:gd name="connsiteX91" fmla="*/ 4572000 w 4912241"/>
                <a:gd name="connsiteY91" fmla="*/ 1382233 h 1520456"/>
                <a:gd name="connsiteX92" fmla="*/ 4795283 w 4912241"/>
                <a:gd name="connsiteY92" fmla="*/ 1403498 h 1520456"/>
                <a:gd name="connsiteX93" fmla="*/ 4848446 w 4912241"/>
                <a:gd name="connsiteY93" fmla="*/ 1414130 h 1520456"/>
                <a:gd name="connsiteX94" fmla="*/ 4912241 w 4912241"/>
                <a:gd name="connsiteY94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616688 w 4912241"/>
                <a:gd name="connsiteY3" fmla="*/ 1350335 h 1520456"/>
                <a:gd name="connsiteX4" fmla="*/ 680483 w 4912241"/>
                <a:gd name="connsiteY4" fmla="*/ 1392865 h 1520456"/>
                <a:gd name="connsiteX5" fmla="*/ 712381 w 4912241"/>
                <a:gd name="connsiteY5" fmla="*/ 1414130 h 1520456"/>
                <a:gd name="connsiteX6" fmla="*/ 723014 w 4912241"/>
                <a:gd name="connsiteY6" fmla="*/ 1446028 h 1520456"/>
                <a:gd name="connsiteX7" fmla="*/ 765544 w 4912241"/>
                <a:gd name="connsiteY7" fmla="*/ 1435395 h 1520456"/>
                <a:gd name="connsiteX8" fmla="*/ 882502 w 4912241"/>
                <a:gd name="connsiteY8" fmla="*/ 1360968 h 1520456"/>
                <a:gd name="connsiteX9" fmla="*/ 914400 w 4912241"/>
                <a:gd name="connsiteY9" fmla="*/ 1329070 h 1520456"/>
                <a:gd name="connsiteX10" fmla="*/ 967562 w 4912241"/>
                <a:gd name="connsiteY10" fmla="*/ 1318437 h 1520456"/>
                <a:gd name="connsiteX11" fmla="*/ 999460 w 4912241"/>
                <a:gd name="connsiteY11" fmla="*/ 1307805 h 1520456"/>
                <a:gd name="connsiteX12" fmla="*/ 1031358 w 4912241"/>
                <a:gd name="connsiteY12" fmla="*/ 1286540 h 1520456"/>
                <a:gd name="connsiteX13" fmla="*/ 1073888 w 4912241"/>
                <a:gd name="connsiteY13" fmla="*/ 1190847 h 1520456"/>
                <a:gd name="connsiteX14" fmla="*/ 1116418 w 4912241"/>
                <a:gd name="connsiteY14" fmla="*/ 1180214 h 1520456"/>
                <a:gd name="connsiteX15" fmla="*/ 1148316 w 4912241"/>
                <a:gd name="connsiteY15" fmla="*/ 1169581 h 1520456"/>
                <a:gd name="connsiteX16" fmla="*/ 1244009 w 4912241"/>
                <a:gd name="connsiteY16" fmla="*/ 1180214 h 1520456"/>
                <a:gd name="connsiteX17" fmla="*/ 1286539 w 4912241"/>
                <a:gd name="connsiteY17" fmla="*/ 1297172 h 1520456"/>
                <a:gd name="connsiteX18" fmla="*/ 1424762 w 4912241"/>
                <a:gd name="connsiteY18" fmla="*/ 1371600 h 1520456"/>
                <a:gd name="connsiteX19" fmla="*/ 1446028 w 4912241"/>
                <a:gd name="connsiteY19" fmla="*/ 1392865 h 1520456"/>
                <a:gd name="connsiteX20" fmla="*/ 1509823 w 4912241"/>
                <a:gd name="connsiteY20" fmla="*/ 1414130 h 1520456"/>
                <a:gd name="connsiteX21" fmla="*/ 1573618 w 4912241"/>
                <a:gd name="connsiteY21" fmla="*/ 1403498 h 1520456"/>
                <a:gd name="connsiteX22" fmla="*/ 1658679 w 4912241"/>
                <a:gd name="connsiteY22" fmla="*/ 1307805 h 1520456"/>
                <a:gd name="connsiteX23" fmla="*/ 1701209 w 4912241"/>
                <a:gd name="connsiteY23" fmla="*/ 1275907 h 1520456"/>
                <a:gd name="connsiteX24" fmla="*/ 1765004 w 4912241"/>
                <a:gd name="connsiteY24" fmla="*/ 1212112 h 1520456"/>
                <a:gd name="connsiteX25" fmla="*/ 1818167 w 4912241"/>
                <a:gd name="connsiteY25" fmla="*/ 1127051 h 1520456"/>
                <a:gd name="connsiteX26" fmla="*/ 1839432 w 4912241"/>
                <a:gd name="connsiteY26" fmla="*/ 1095154 h 1520456"/>
                <a:gd name="connsiteX27" fmla="*/ 1871330 w 4912241"/>
                <a:gd name="connsiteY27" fmla="*/ 1063256 h 1520456"/>
                <a:gd name="connsiteX28" fmla="*/ 1913860 w 4912241"/>
                <a:gd name="connsiteY28" fmla="*/ 1010093 h 1520456"/>
                <a:gd name="connsiteX29" fmla="*/ 1956390 w 4912241"/>
                <a:gd name="connsiteY29" fmla="*/ 978195 h 1520456"/>
                <a:gd name="connsiteX30" fmla="*/ 2094614 w 4912241"/>
                <a:gd name="connsiteY30" fmla="*/ 765544 h 1520456"/>
                <a:gd name="connsiteX31" fmla="*/ 2158409 w 4912241"/>
                <a:gd name="connsiteY31" fmla="*/ 659219 h 1520456"/>
                <a:gd name="connsiteX32" fmla="*/ 2222204 w 4912241"/>
                <a:gd name="connsiteY32" fmla="*/ 510363 h 1520456"/>
                <a:gd name="connsiteX33" fmla="*/ 2243469 w 4912241"/>
                <a:gd name="connsiteY33" fmla="*/ 414670 h 1520456"/>
                <a:gd name="connsiteX34" fmla="*/ 2328530 w 4912241"/>
                <a:gd name="connsiteY34" fmla="*/ 350875 h 1520456"/>
                <a:gd name="connsiteX35" fmla="*/ 2413590 w 4912241"/>
                <a:gd name="connsiteY35" fmla="*/ 276447 h 1520456"/>
                <a:gd name="connsiteX36" fmla="*/ 2445488 w 4912241"/>
                <a:gd name="connsiteY36" fmla="*/ 265814 h 1520456"/>
                <a:gd name="connsiteX37" fmla="*/ 2530548 w 4912241"/>
                <a:gd name="connsiteY37" fmla="*/ 223284 h 1520456"/>
                <a:gd name="connsiteX38" fmla="*/ 2604976 w 4912241"/>
                <a:gd name="connsiteY38" fmla="*/ 148856 h 1520456"/>
                <a:gd name="connsiteX39" fmla="*/ 2636874 w 4912241"/>
                <a:gd name="connsiteY39" fmla="*/ 127591 h 1520456"/>
                <a:gd name="connsiteX40" fmla="*/ 2700669 w 4912241"/>
                <a:gd name="connsiteY40" fmla="*/ 85061 h 1520456"/>
                <a:gd name="connsiteX41" fmla="*/ 2785730 w 4912241"/>
                <a:gd name="connsiteY41" fmla="*/ 10633 h 1520456"/>
                <a:gd name="connsiteX42" fmla="*/ 2817628 w 4912241"/>
                <a:gd name="connsiteY42" fmla="*/ 0 h 1520456"/>
                <a:gd name="connsiteX43" fmla="*/ 2860158 w 4912241"/>
                <a:gd name="connsiteY43" fmla="*/ 10633 h 1520456"/>
                <a:gd name="connsiteX44" fmla="*/ 2892055 w 4912241"/>
                <a:gd name="connsiteY44" fmla="*/ 74428 h 1520456"/>
                <a:gd name="connsiteX45" fmla="*/ 2849525 w 4912241"/>
                <a:gd name="connsiteY45" fmla="*/ 138223 h 1520456"/>
                <a:gd name="connsiteX46" fmla="*/ 2860158 w 4912241"/>
                <a:gd name="connsiteY46" fmla="*/ 170121 h 1520456"/>
                <a:gd name="connsiteX47" fmla="*/ 2870790 w 4912241"/>
                <a:gd name="connsiteY47" fmla="*/ 223284 h 1520456"/>
                <a:gd name="connsiteX48" fmla="*/ 2934586 w 4912241"/>
                <a:gd name="connsiteY48" fmla="*/ 287079 h 1520456"/>
                <a:gd name="connsiteX49" fmla="*/ 2966483 w 4912241"/>
                <a:gd name="connsiteY49" fmla="*/ 297712 h 1520456"/>
                <a:gd name="connsiteX50" fmla="*/ 2998381 w 4912241"/>
                <a:gd name="connsiteY50" fmla="*/ 329609 h 1520456"/>
                <a:gd name="connsiteX51" fmla="*/ 3030279 w 4912241"/>
                <a:gd name="connsiteY51" fmla="*/ 340242 h 1520456"/>
                <a:gd name="connsiteX52" fmla="*/ 3051544 w 4912241"/>
                <a:gd name="connsiteY52" fmla="*/ 382772 h 1520456"/>
                <a:gd name="connsiteX53" fmla="*/ 3083441 w 4912241"/>
                <a:gd name="connsiteY53" fmla="*/ 414670 h 1520456"/>
                <a:gd name="connsiteX54" fmla="*/ 3115339 w 4912241"/>
                <a:gd name="connsiteY54" fmla="*/ 531628 h 1520456"/>
                <a:gd name="connsiteX55" fmla="*/ 3157869 w 4912241"/>
                <a:gd name="connsiteY55" fmla="*/ 606056 h 1520456"/>
                <a:gd name="connsiteX56" fmla="*/ 3200400 w 4912241"/>
                <a:gd name="connsiteY56" fmla="*/ 616688 h 1520456"/>
                <a:gd name="connsiteX57" fmla="*/ 3232297 w 4912241"/>
                <a:gd name="connsiteY57" fmla="*/ 637954 h 1520456"/>
                <a:gd name="connsiteX58" fmla="*/ 3264195 w 4912241"/>
                <a:gd name="connsiteY58" fmla="*/ 648586 h 1520456"/>
                <a:gd name="connsiteX59" fmla="*/ 3274828 w 4912241"/>
                <a:gd name="connsiteY59" fmla="*/ 680484 h 1520456"/>
                <a:gd name="connsiteX60" fmla="*/ 3296093 w 4912241"/>
                <a:gd name="connsiteY60" fmla="*/ 712381 h 1520456"/>
                <a:gd name="connsiteX61" fmla="*/ 3306725 w 4912241"/>
                <a:gd name="connsiteY61" fmla="*/ 882502 h 1520456"/>
                <a:gd name="connsiteX62" fmla="*/ 3327990 w 4912241"/>
                <a:gd name="connsiteY62" fmla="*/ 914400 h 1520456"/>
                <a:gd name="connsiteX63" fmla="*/ 3391786 w 4912241"/>
                <a:gd name="connsiteY63" fmla="*/ 978195 h 1520456"/>
                <a:gd name="connsiteX64" fmla="*/ 3455581 w 4912241"/>
                <a:gd name="connsiteY64" fmla="*/ 1052623 h 1520456"/>
                <a:gd name="connsiteX65" fmla="*/ 3476846 w 4912241"/>
                <a:gd name="connsiteY65" fmla="*/ 1137684 h 1520456"/>
                <a:gd name="connsiteX66" fmla="*/ 3487479 w 4912241"/>
                <a:gd name="connsiteY66" fmla="*/ 1180214 h 1520456"/>
                <a:gd name="connsiteX67" fmla="*/ 3551274 w 4912241"/>
                <a:gd name="connsiteY67" fmla="*/ 1233377 h 1520456"/>
                <a:gd name="connsiteX68" fmla="*/ 3583172 w 4912241"/>
                <a:gd name="connsiteY68" fmla="*/ 1244009 h 1520456"/>
                <a:gd name="connsiteX69" fmla="*/ 3625702 w 4912241"/>
                <a:gd name="connsiteY69" fmla="*/ 1265275 h 1520456"/>
                <a:gd name="connsiteX70" fmla="*/ 3710762 w 4912241"/>
                <a:gd name="connsiteY70" fmla="*/ 1307805 h 1520456"/>
                <a:gd name="connsiteX71" fmla="*/ 3753293 w 4912241"/>
                <a:gd name="connsiteY71" fmla="*/ 1360968 h 1520456"/>
                <a:gd name="connsiteX72" fmla="*/ 3763925 w 4912241"/>
                <a:gd name="connsiteY72" fmla="*/ 1392865 h 1520456"/>
                <a:gd name="connsiteX73" fmla="*/ 3827721 w 4912241"/>
                <a:gd name="connsiteY73" fmla="*/ 1414130 h 1520456"/>
                <a:gd name="connsiteX74" fmla="*/ 3859618 w 4912241"/>
                <a:gd name="connsiteY74" fmla="*/ 1435395 h 1520456"/>
                <a:gd name="connsiteX75" fmla="*/ 3923414 w 4912241"/>
                <a:gd name="connsiteY75" fmla="*/ 1382233 h 1520456"/>
                <a:gd name="connsiteX76" fmla="*/ 3944679 w 4912241"/>
                <a:gd name="connsiteY76" fmla="*/ 1339702 h 1520456"/>
                <a:gd name="connsiteX77" fmla="*/ 4008474 w 4912241"/>
                <a:gd name="connsiteY77" fmla="*/ 1297172 h 1520456"/>
                <a:gd name="connsiteX78" fmla="*/ 4072269 w 4912241"/>
                <a:gd name="connsiteY78" fmla="*/ 1265275 h 1520456"/>
                <a:gd name="connsiteX79" fmla="*/ 4093534 w 4912241"/>
                <a:gd name="connsiteY79" fmla="*/ 1244009 h 1520456"/>
                <a:gd name="connsiteX80" fmla="*/ 4157330 w 4912241"/>
                <a:gd name="connsiteY80" fmla="*/ 1201479 h 1520456"/>
                <a:gd name="connsiteX81" fmla="*/ 4199860 w 4912241"/>
                <a:gd name="connsiteY81" fmla="*/ 1137684 h 1520456"/>
                <a:gd name="connsiteX82" fmla="*/ 4231758 w 4912241"/>
                <a:gd name="connsiteY82" fmla="*/ 1095154 h 1520456"/>
                <a:gd name="connsiteX83" fmla="*/ 4295553 w 4912241"/>
                <a:gd name="connsiteY83" fmla="*/ 1073888 h 1520456"/>
                <a:gd name="connsiteX84" fmla="*/ 4380614 w 4912241"/>
                <a:gd name="connsiteY84" fmla="*/ 1116419 h 1520456"/>
                <a:gd name="connsiteX85" fmla="*/ 4433776 w 4912241"/>
                <a:gd name="connsiteY85" fmla="*/ 1222744 h 1520456"/>
                <a:gd name="connsiteX86" fmla="*/ 4476307 w 4912241"/>
                <a:gd name="connsiteY86" fmla="*/ 1233377 h 1520456"/>
                <a:gd name="connsiteX87" fmla="*/ 4540102 w 4912241"/>
                <a:gd name="connsiteY87" fmla="*/ 1254642 h 1520456"/>
                <a:gd name="connsiteX88" fmla="*/ 4550734 w 4912241"/>
                <a:gd name="connsiteY88" fmla="*/ 1286540 h 1520456"/>
                <a:gd name="connsiteX89" fmla="*/ 4550734 w 4912241"/>
                <a:gd name="connsiteY89" fmla="*/ 1360968 h 1520456"/>
                <a:gd name="connsiteX90" fmla="*/ 4572000 w 4912241"/>
                <a:gd name="connsiteY90" fmla="*/ 1382233 h 1520456"/>
                <a:gd name="connsiteX91" fmla="*/ 4795283 w 4912241"/>
                <a:gd name="connsiteY91" fmla="*/ 1403498 h 1520456"/>
                <a:gd name="connsiteX92" fmla="*/ 4848446 w 4912241"/>
                <a:gd name="connsiteY92" fmla="*/ 1414130 h 1520456"/>
                <a:gd name="connsiteX93" fmla="*/ 4912241 w 4912241"/>
                <a:gd name="connsiteY93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16688 w 4912241"/>
                <a:gd name="connsiteY2" fmla="*/ 1350335 h 1520456"/>
                <a:gd name="connsiteX3" fmla="*/ 680483 w 4912241"/>
                <a:gd name="connsiteY3" fmla="*/ 1392865 h 1520456"/>
                <a:gd name="connsiteX4" fmla="*/ 712381 w 4912241"/>
                <a:gd name="connsiteY4" fmla="*/ 1414130 h 1520456"/>
                <a:gd name="connsiteX5" fmla="*/ 723014 w 4912241"/>
                <a:gd name="connsiteY5" fmla="*/ 1446028 h 1520456"/>
                <a:gd name="connsiteX6" fmla="*/ 765544 w 4912241"/>
                <a:gd name="connsiteY6" fmla="*/ 1435395 h 1520456"/>
                <a:gd name="connsiteX7" fmla="*/ 882502 w 4912241"/>
                <a:gd name="connsiteY7" fmla="*/ 1360968 h 1520456"/>
                <a:gd name="connsiteX8" fmla="*/ 914400 w 4912241"/>
                <a:gd name="connsiteY8" fmla="*/ 1329070 h 1520456"/>
                <a:gd name="connsiteX9" fmla="*/ 967562 w 4912241"/>
                <a:gd name="connsiteY9" fmla="*/ 1318437 h 1520456"/>
                <a:gd name="connsiteX10" fmla="*/ 999460 w 4912241"/>
                <a:gd name="connsiteY10" fmla="*/ 1307805 h 1520456"/>
                <a:gd name="connsiteX11" fmla="*/ 1031358 w 4912241"/>
                <a:gd name="connsiteY11" fmla="*/ 1286540 h 1520456"/>
                <a:gd name="connsiteX12" fmla="*/ 1073888 w 4912241"/>
                <a:gd name="connsiteY12" fmla="*/ 1190847 h 1520456"/>
                <a:gd name="connsiteX13" fmla="*/ 1116418 w 4912241"/>
                <a:gd name="connsiteY13" fmla="*/ 1180214 h 1520456"/>
                <a:gd name="connsiteX14" fmla="*/ 1148316 w 4912241"/>
                <a:gd name="connsiteY14" fmla="*/ 1169581 h 1520456"/>
                <a:gd name="connsiteX15" fmla="*/ 1244009 w 4912241"/>
                <a:gd name="connsiteY15" fmla="*/ 1180214 h 1520456"/>
                <a:gd name="connsiteX16" fmla="*/ 1286539 w 4912241"/>
                <a:gd name="connsiteY16" fmla="*/ 1297172 h 1520456"/>
                <a:gd name="connsiteX17" fmla="*/ 1424762 w 4912241"/>
                <a:gd name="connsiteY17" fmla="*/ 1371600 h 1520456"/>
                <a:gd name="connsiteX18" fmla="*/ 1446028 w 4912241"/>
                <a:gd name="connsiteY18" fmla="*/ 1392865 h 1520456"/>
                <a:gd name="connsiteX19" fmla="*/ 1509823 w 4912241"/>
                <a:gd name="connsiteY19" fmla="*/ 1414130 h 1520456"/>
                <a:gd name="connsiteX20" fmla="*/ 1573618 w 4912241"/>
                <a:gd name="connsiteY20" fmla="*/ 1403498 h 1520456"/>
                <a:gd name="connsiteX21" fmla="*/ 1658679 w 4912241"/>
                <a:gd name="connsiteY21" fmla="*/ 1307805 h 1520456"/>
                <a:gd name="connsiteX22" fmla="*/ 1701209 w 4912241"/>
                <a:gd name="connsiteY22" fmla="*/ 1275907 h 1520456"/>
                <a:gd name="connsiteX23" fmla="*/ 1765004 w 4912241"/>
                <a:gd name="connsiteY23" fmla="*/ 1212112 h 1520456"/>
                <a:gd name="connsiteX24" fmla="*/ 1818167 w 4912241"/>
                <a:gd name="connsiteY24" fmla="*/ 1127051 h 1520456"/>
                <a:gd name="connsiteX25" fmla="*/ 1839432 w 4912241"/>
                <a:gd name="connsiteY25" fmla="*/ 1095154 h 1520456"/>
                <a:gd name="connsiteX26" fmla="*/ 1871330 w 4912241"/>
                <a:gd name="connsiteY26" fmla="*/ 1063256 h 1520456"/>
                <a:gd name="connsiteX27" fmla="*/ 1913860 w 4912241"/>
                <a:gd name="connsiteY27" fmla="*/ 1010093 h 1520456"/>
                <a:gd name="connsiteX28" fmla="*/ 1956390 w 4912241"/>
                <a:gd name="connsiteY28" fmla="*/ 978195 h 1520456"/>
                <a:gd name="connsiteX29" fmla="*/ 2094614 w 4912241"/>
                <a:gd name="connsiteY29" fmla="*/ 765544 h 1520456"/>
                <a:gd name="connsiteX30" fmla="*/ 2158409 w 4912241"/>
                <a:gd name="connsiteY30" fmla="*/ 659219 h 1520456"/>
                <a:gd name="connsiteX31" fmla="*/ 2222204 w 4912241"/>
                <a:gd name="connsiteY31" fmla="*/ 510363 h 1520456"/>
                <a:gd name="connsiteX32" fmla="*/ 2243469 w 4912241"/>
                <a:gd name="connsiteY32" fmla="*/ 414670 h 1520456"/>
                <a:gd name="connsiteX33" fmla="*/ 2328530 w 4912241"/>
                <a:gd name="connsiteY33" fmla="*/ 350875 h 1520456"/>
                <a:gd name="connsiteX34" fmla="*/ 2413590 w 4912241"/>
                <a:gd name="connsiteY34" fmla="*/ 276447 h 1520456"/>
                <a:gd name="connsiteX35" fmla="*/ 2445488 w 4912241"/>
                <a:gd name="connsiteY35" fmla="*/ 265814 h 1520456"/>
                <a:gd name="connsiteX36" fmla="*/ 2530548 w 4912241"/>
                <a:gd name="connsiteY36" fmla="*/ 223284 h 1520456"/>
                <a:gd name="connsiteX37" fmla="*/ 2604976 w 4912241"/>
                <a:gd name="connsiteY37" fmla="*/ 148856 h 1520456"/>
                <a:gd name="connsiteX38" fmla="*/ 2636874 w 4912241"/>
                <a:gd name="connsiteY38" fmla="*/ 127591 h 1520456"/>
                <a:gd name="connsiteX39" fmla="*/ 2700669 w 4912241"/>
                <a:gd name="connsiteY39" fmla="*/ 85061 h 1520456"/>
                <a:gd name="connsiteX40" fmla="*/ 2785730 w 4912241"/>
                <a:gd name="connsiteY40" fmla="*/ 10633 h 1520456"/>
                <a:gd name="connsiteX41" fmla="*/ 2817628 w 4912241"/>
                <a:gd name="connsiteY41" fmla="*/ 0 h 1520456"/>
                <a:gd name="connsiteX42" fmla="*/ 2860158 w 4912241"/>
                <a:gd name="connsiteY42" fmla="*/ 10633 h 1520456"/>
                <a:gd name="connsiteX43" fmla="*/ 2892055 w 4912241"/>
                <a:gd name="connsiteY43" fmla="*/ 74428 h 1520456"/>
                <a:gd name="connsiteX44" fmla="*/ 2849525 w 4912241"/>
                <a:gd name="connsiteY44" fmla="*/ 138223 h 1520456"/>
                <a:gd name="connsiteX45" fmla="*/ 2860158 w 4912241"/>
                <a:gd name="connsiteY45" fmla="*/ 170121 h 1520456"/>
                <a:gd name="connsiteX46" fmla="*/ 2870790 w 4912241"/>
                <a:gd name="connsiteY46" fmla="*/ 223284 h 1520456"/>
                <a:gd name="connsiteX47" fmla="*/ 2934586 w 4912241"/>
                <a:gd name="connsiteY47" fmla="*/ 287079 h 1520456"/>
                <a:gd name="connsiteX48" fmla="*/ 2966483 w 4912241"/>
                <a:gd name="connsiteY48" fmla="*/ 297712 h 1520456"/>
                <a:gd name="connsiteX49" fmla="*/ 2998381 w 4912241"/>
                <a:gd name="connsiteY49" fmla="*/ 329609 h 1520456"/>
                <a:gd name="connsiteX50" fmla="*/ 3030279 w 4912241"/>
                <a:gd name="connsiteY50" fmla="*/ 340242 h 1520456"/>
                <a:gd name="connsiteX51" fmla="*/ 3051544 w 4912241"/>
                <a:gd name="connsiteY51" fmla="*/ 382772 h 1520456"/>
                <a:gd name="connsiteX52" fmla="*/ 3083441 w 4912241"/>
                <a:gd name="connsiteY52" fmla="*/ 414670 h 1520456"/>
                <a:gd name="connsiteX53" fmla="*/ 3115339 w 4912241"/>
                <a:gd name="connsiteY53" fmla="*/ 531628 h 1520456"/>
                <a:gd name="connsiteX54" fmla="*/ 3157869 w 4912241"/>
                <a:gd name="connsiteY54" fmla="*/ 606056 h 1520456"/>
                <a:gd name="connsiteX55" fmla="*/ 3200400 w 4912241"/>
                <a:gd name="connsiteY55" fmla="*/ 616688 h 1520456"/>
                <a:gd name="connsiteX56" fmla="*/ 3232297 w 4912241"/>
                <a:gd name="connsiteY56" fmla="*/ 637954 h 1520456"/>
                <a:gd name="connsiteX57" fmla="*/ 3264195 w 4912241"/>
                <a:gd name="connsiteY57" fmla="*/ 648586 h 1520456"/>
                <a:gd name="connsiteX58" fmla="*/ 3274828 w 4912241"/>
                <a:gd name="connsiteY58" fmla="*/ 680484 h 1520456"/>
                <a:gd name="connsiteX59" fmla="*/ 3296093 w 4912241"/>
                <a:gd name="connsiteY59" fmla="*/ 712381 h 1520456"/>
                <a:gd name="connsiteX60" fmla="*/ 3306725 w 4912241"/>
                <a:gd name="connsiteY60" fmla="*/ 882502 h 1520456"/>
                <a:gd name="connsiteX61" fmla="*/ 3327990 w 4912241"/>
                <a:gd name="connsiteY61" fmla="*/ 914400 h 1520456"/>
                <a:gd name="connsiteX62" fmla="*/ 3391786 w 4912241"/>
                <a:gd name="connsiteY62" fmla="*/ 978195 h 1520456"/>
                <a:gd name="connsiteX63" fmla="*/ 3455581 w 4912241"/>
                <a:gd name="connsiteY63" fmla="*/ 1052623 h 1520456"/>
                <a:gd name="connsiteX64" fmla="*/ 3476846 w 4912241"/>
                <a:gd name="connsiteY64" fmla="*/ 1137684 h 1520456"/>
                <a:gd name="connsiteX65" fmla="*/ 3487479 w 4912241"/>
                <a:gd name="connsiteY65" fmla="*/ 1180214 h 1520456"/>
                <a:gd name="connsiteX66" fmla="*/ 3551274 w 4912241"/>
                <a:gd name="connsiteY66" fmla="*/ 1233377 h 1520456"/>
                <a:gd name="connsiteX67" fmla="*/ 3583172 w 4912241"/>
                <a:gd name="connsiteY67" fmla="*/ 1244009 h 1520456"/>
                <a:gd name="connsiteX68" fmla="*/ 3625702 w 4912241"/>
                <a:gd name="connsiteY68" fmla="*/ 1265275 h 1520456"/>
                <a:gd name="connsiteX69" fmla="*/ 3710762 w 4912241"/>
                <a:gd name="connsiteY69" fmla="*/ 1307805 h 1520456"/>
                <a:gd name="connsiteX70" fmla="*/ 3753293 w 4912241"/>
                <a:gd name="connsiteY70" fmla="*/ 1360968 h 1520456"/>
                <a:gd name="connsiteX71" fmla="*/ 3763925 w 4912241"/>
                <a:gd name="connsiteY71" fmla="*/ 1392865 h 1520456"/>
                <a:gd name="connsiteX72" fmla="*/ 3827721 w 4912241"/>
                <a:gd name="connsiteY72" fmla="*/ 1414130 h 1520456"/>
                <a:gd name="connsiteX73" fmla="*/ 3859618 w 4912241"/>
                <a:gd name="connsiteY73" fmla="*/ 1435395 h 1520456"/>
                <a:gd name="connsiteX74" fmla="*/ 3923414 w 4912241"/>
                <a:gd name="connsiteY74" fmla="*/ 1382233 h 1520456"/>
                <a:gd name="connsiteX75" fmla="*/ 3944679 w 4912241"/>
                <a:gd name="connsiteY75" fmla="*/ 1339702 h 1520456"/>
                <a:gd name="connsiteX76" fmla="*/ 4008474 w 4912241"/>
                <a:gd name="connsiteY76" fmla="*/ 1297172 h 1520456"/>
                <a:gd name="connsiteX77" fmla="*/ 4072269 w 4912241"/>
                <a:gd name="connsiteY77" fmla="*/ 1265275 h 1520456"/>
                <a:gd name="connsiteX78" fmla="*/ 4093534 w 4912241"/>
                <a:gd name="connsiteY78" fmla="*/ 1244009 h 1520456"/>
                <a:gd name="connsiteX79" fmla="*/ 4157330 w 4912241"/>
                <a:gd name="connsiteY79" fmla="*/ 1201479 h 1520456"/>
                <a:gd name="connsiteX80" fmla="*/ 4199860 w 4912241"/>
                <a:gd name="connsiteY80" fmla="*/ 1137684 h 1520456"/>
                <a:gd name="connsiteX81" fmla="*/ 4231758 w 4912241"/>
                <a:gd name="connsiteY81" fmla="*/ 1095154 h 1520456"/>
                <a:gd name="connsiteX82" fmla="*/ 4295553 w 4912241"/>
                <a:gd name="connsiteY82" fmla="*/ 1073888 h 1520456"/>
                <a:gd name="connsiteX83" fmla="*/ 4380614 w 4912241"/>
                <a:gd name="connsiteY83" fmla="*/ 1116419 h 1520456"/>
                <a:gd name="connsiteX84" fmla="*/ 4433776 w 4912241"/>
                <a:gd name="connsiteY84" fmla="*/ 1222744 h 1520456"/>
                <a:gd name="connsiteX85" fmla="*/ 4476307 w 4912241"/>
                <a:gd name="connsiteY85" fmla="*/ 1233377 h 1520456"/>
                <a:gd name="connsiteX86" fmla="*/ 4540102 w 4912241"/>
                <a:gd name="connsiteY86" fmla="*/ 1254642 h 1520456"/>
                <a:gd name="connsiteX87" fmla="*/ 4550734 w 4912241"/>
                <a:gd name="connsiteY87" fmla="*/ 1286540 h 1520456"/>
                <a:gd name="connsiteX88" fmla="*/ 4550734 w 4912241"/>
                <a:gd name="connsiteY88" fmla="*/ 1360968 h 1520456"/>
                <a:gd name="connsiteX89" fmla="*/ 4572000 w 4912241"/>
                <a:gd name="connsiteY89" fmla="*/ 1382233 h 1520456"/>
                <a:gd name="connsiteX90" fmla="*/ 4795283 w 4912241"/>
                <a:gd name="connsiteY90" fmla="*/ 1403498 h 1520456"/>
                <a:gd name="connsiteX91" fmla="*/ 4848446 w 4912241"/>
                <a:gd name="connsiteY91" fmla="*/ 1414130 h 1520456"/>
                <a:gd name="connsiteX92" fmla="*/ 4912241 w 4912241"/>
                <a:gd name="connsiteY92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765544 w 4912241"/>
                <a:gd name="connsiteY5" fmla="*/ 1435395 h 1520456"/>
                <a:gd name="connsiteX6" fmla="*/ 882502 w 4912241"/>
                <a:gd name="connsiteY6" fmla="*/ 1360968 h 1520456"/>
                <a:gd name="connsiteX7" fmla="*/ 914400 w 4912241"/>
                <a:gd name="connsiteY7" fmla="*/ 1329070 h 1520456"/>
                <a:gd name="connsiteX8" fmla="*/ 967562 w 4912241"/>
                <a:gd name="connsiteY8" fmla="*/ 1318437 h 1520456"/>
                <a:gd name="connsiteX9" fmla="*/ 999460 w 4912241"/>
                <a:gd name="connsiteY9" fmla="*/ 1307805 h 1520456"/>
                <a:gd name="connsiteX10" fmla="*/ 1031358 w 4912241"/>
                <a:gd name="connsiteY10" fmla="*/ 1286540 h 1520456"/>
                <a:gd name="connsiteX11" fmla="*/ 1073888 w 4912241"/>
                <a:gd name="connsiteY11" fmla="*/ 1190847 h 1520456"/>
                <a:gd name="connsiteX12" fmla="*/ 1116418 w 4912241"/>
                <a:gd name="connsiteY12" fmla="*/ 1180214 h 1520456"/>
                <a:gd name="connsiteX13" fmla="*/ 1148316 w 4912241"/>
                <a:gd name="connsiteY13" fmla="*/ 1169581 h 1520456"/>
                <a:gd name="connsiteX14" fmla="*/ 1244009 w 4912241"/>
                <a:gd name="connsiteY14" fmla="*/ 1180214 h 1520456"/>
                <a:gd name="connsiteX15" fmla="*/ 1286539 w 4912241"/>
                <a:gd name="connsiteY15" fmla="*/ 1297172 h 1520456"/>
                <a:gd name="connsiteX16" fmla="*/ 1424762 w 4912241"/>
                <a:gd name="connsiteY16" fmla="*/ 1371600 h 1520456"/>
                <a:gd name="connsiteX17" fmla="*/ 1446028 w 4912241"/>
                <a:gd name="connsiteY17" fmla="*/ 1392865 h 1520456"/>
                <a:gd name="connsiteX18" fmla="*/ 1509823 w 4912241"/>
                <a:gd name="connsiteY18" fmla="*/ 1414130 h 1520456"/>
                <a:gd name="connsiteX19" fmla="*/ 1573618 w 4912241"/>
                <a:gd name="connsiteY19" fmla="*/ 1403498 h 1520456"/>
                <a:gd name="connsiteX20" fmla="*/ 1658679 w 4912241"/>
                <a:gd name="connsiteY20" fmla="*/ 1307805 h 1520456"/>
                <a:gd name="connsiteX21" fmla="*/ 1701209 w 4912241"/>
                <a:gd name="connsiteY21" fmla="*/ 1275907 h 1520456"/>
                <a:gd name="connsiteX22" fmla="*/ 1765004 w 4912241"/>
                <a:gd name="connsiteY22" fmla="*/ 1212112 h 1520456"/>
                <a:gd name="connsiteX23" fmla="*/ 1818167 w 4912241"/>
                <a:gd name="connsiteY23" fmla="*/ 1127051 h 1520456"/>
                <a:gd name="connsiteX24" fmla="*/ 1839432 w 4912241"/>
                <a:gd name="connsiteY24" fmla="*/ 1095154 h 1520456"/>
                <a:gd name="connsiteX25" fmla="*/ 1871330 w 4912241"/>
                <a:gd name="connsiteY25" fmla="*/ 1063256 h 1520456"/>
                <a:gd name="connsiteX26" fmla="*/ 1913860 w 4912241"/>
                <a:gd name="connsiteY26" fmla="*/ 1010093 h 1520456"/>
                <a:gd name="connsiteX27" fmla="*/ 1956390 w 4912241"/>
                <a:gd name="connsiteY27" fmla="*/ 978195 h 1520456"/>
                <a:gd name="connsiteX28" fmla="*/ 2094614 w 4912241"/>
                <a:gd name="connsiteY28" fmla="*/ 765544 h 1520456"/>
                <a:gd name="connsiteX29" fmla="*/ 2158409 w 4912241"/>
                <a:gd name="connsiteY29" fmla="*/ 659219 h 1520456"/>
                <a:gd name="connsiteX30" fmla="*/ 2222204 w 4912241"/>
                <a:gd name="connsiteY30" fmla="*/ 510363 h 1520456"/>
                <a:gd name="connsiteX31" fmla="*/ 2243469 w 4912241"/>
                <a:gd name="connsiteY31" fmla="*/ 414670 h 1520456"/>
                <a:gd name="connsiteX32" fmla="*/ 2328530 w 4912241"/>
                <a:gd name="connsiteY32" fmla="*/ 350875 h 1520456"/>
                <a:gd name="connsiteX33" fmla="*/ 2413590 w 4912241"/>
                <a:gd name="connsiteY33" fmla="*/ 276447 h 1520456"/>
                <a:gd name="connsiteX34" fmla="*/ 2445488 w 4912241"/>
                <a:gd name="connsiteY34" fmla="*/ 265814 h 1520456"/>
                <a:gd name="connsiteX35" fmla="*/ 2530548 w 4912241"/>
                <a:gd name="connsiteY35" fmla="*/ 223284 h 1520456"/>
                <a:gd name="connsiteX36" fmla="*/ 2604976 w 4912241"/>
                <a:gd name="connsiteY36" fmla="*/ 148856 h 1520456"/>
                <a:gd name="connsiteX37" fmla="*/ 2636874 w 4912241"/>
                <a:gd name="connsiteY37" fmla="*/ 127591 h 1520456"/>
                <a:gd name="connsiteX38" fmla="*/ 2700669 w 4912241"/>
                <a:gd name="connsiteY38" fmla="*/ 85061 h 1520456"/>
                <a:gd name="connsiteX39" fmla="*/ 2785730 w 4912241"/>
                <a:gd name="connsiteY39" fmla="*/ 10633 h 1520456"/>
                <a:gd name="connsiteX40" fmla="*/ 2817628 w 4912241"/>
                <a:gd name="connsiteY40" fmla="*/ 0 h 1520456"/>
                <a:gd name="connsiteX41" fmla="*/ 2860158 w 4912241"/>
                <a:gd name="connsiteY41" fmla="*/ 10633 h 1520456"/>
                <a:gd name="connsiteX42" fmla="*/ 2892055 w 4912241"/>
                <a:gd name="connsiteY42" fmla="*/ 74428 h 1520456"/>
                <a:gd name="connsiteX43" fmla="*/ 2849525 w 4912241"/>
                <a:gd name="connsiteY43" fmla="*/ 138223 h 1520456"/>
                <a:gd name="connsiteX44" fmla="*/ 2860158 w 4912241"/>
                <a:gd name="connsiteY44" fmla="*/ 170121 h 1520456"/>
                <a:gd name="connsiteX45" fmla="*/ 2870790 w 4912241"/>
                <a:gd name="connsiteY45" fmla="*/ 223284 h 1520456"/>
                <a:gd name="connsiteX46" fmla="*/ 2934586 w 4912241"/>
                <a:gd name="connsiteY46" fmla="*/ 287079 h 1520456"/>
                <a:gd name="connsiteX47" fmla="*/ 2966483 w 4912241"/>
                <a:gd name="connsiteY47" fmla="*/ 297712 h 1520456"/>
                <a:gd name="connsiteX48" fmla="*/ 2998381 w 4912241"/>
                <a:gd name="connsiteY48" fmla="*/ 329609 h 1520456"/>
                <a:gd name="connsiteX49" fmla="*/ 3030279 w 4912241"/>
                <a:gd name="connsiteY49" fmla="*/ 340242 h 1520456"/>
                <a:gd name="connsiteX50" fmla="*/ 3051544 w 4912241"/>
                <a:gd name="connsiteY50" fmla="*/ 382772 h 1520456"/>
                <a:gd name="connsiteX51" fmla="*/ 3083441 w 4912241"/>
                <a:gd name="connsiteY51" fmla="*/ 414670 h 1520456"/>
                <a:gd name="connsiteX52" fmla="*/ 3115339 w 4912241"/>
                <a:gd name="connsiteY52" fmla="*/ 531628 h 1520456"/>
                <a:gd name="connsiteX53" fmla="*/ 3157869 w 4912241"/>
                <a:gd name="connsiteY53" fmla="*/ 606056 h 1520456"/>
                <a:gd name="connsiteX54" fmla="*/ 3200400 w 4912241"/>
                <a:gd name="connsiteY54" fmla="*/ 616688 h 1520456"/>
                <a:gd name="connsiteX55" fmla="*/ 3232297 w 4912241"/>
                <a:gd name="connsiteY55" fmla="*/ 637954 h 1520456"/>
                <a:gd name="connsiteX56" fmla="*/ 3264195 w 4912241"/>
                <a:gd name="connsiteY56" fmla="*/ 648586 h 1520456"/>
                <a:gd name="connsiteX57" fmla="*/ 3274828 w 4912241"/>
                <a:gd name="connsiteY57" fmla="*/ 680484 h 1520456"/>
                <a:gd name="connsiteX58" fmla="*/ 3296093 w 4912241"/>
                <a:gd name="connsiteY58" fmla="*/ 712381 h 1520456"/>
                <a:gd name="connsiteX59" fmla="*/ 3306725 w 4912241"/>
                <a:gd name="connsiteY59" fmla="*/ 882502 h 1520456"/>
                <a:gd name="connsiteX60" fmla="*/ 3327990 w 4912241"/>
                <a:gd name="connsiteY60" fmla="*/ 914400 h 1520456"/>
                <a:gd name="connsiteX61" fmla="*/ 3391786 w 4912241"/>
                <a:gd name="connsiteY61" fmla="*/ 978195 h 1520456"/>
                <a:gd name="connsiteX62" fmla="*/ 3455581 w 4912241"/>
                <a:gd name="connsiteY62" fmla="*/ 1052623 h 1520456"/>
                <a:gd name="connsiteX63" fmla="*/ 3476846 w 4912241"/>
                <a:gd name="connsiteY63" fmla="*/ 1137684 h 1520456"/>
                <a:gd name="connsiteX64" fmla="*/ 3487479 w 4912241"/>
                <a:gd name="connsiteY64" fmla="*/ 1180214 h 1520456"/>
                <a:gd name="connsiteX65" fmla="*/ 3551274 w 4912241"/>
                <a:gd name="connsiteY65" fmla="*/ 1233377 h 1520456"/>
                <a:gd name="connsiteX66" fmla="*/ 3583172 w 4912241"/>
                <a:gd name="connsiteY66" fmla="*/ 1244009 h 1520456"/>
                <a:gd name="connsiteX67" fmla="*/ 3625702 w 4912241"/>
                <a:gd name="connsiteY67" fmla="*/ 1265275 h 1520456"/>
                <a:gd name="connsiteX68" fmla="*/ 3710762 w 4912241"/>
                <a:gd name="connsiteY68" fmla="*/ 1307805 h 1520456"/>
                <a:gd name="connsiteX69" fmla="*/ 3753293 w 4912241"/>
                <a:gd name="connsiteY69" fmla="*/ 1360968 h 1520456"/>
                <a:gd name="connsiteX70" fmla="*/ 3763925 w 4912241"/>
                <a:gd name="connsiteY70" fmla="*/ 1392865 h 1520456"/>
                <a:gd name="connsiteX71" fmla="*/ 3827721 w 4912241"/>
                <a:gd name="connsiteY71" fmla="*/ 1414130 h 1520456"/>
                <a:gd name="connsiteX72" fmla="*/ 3859618 w 4912241"/>
                <a:gd name="connsiteY72" fmla="*/ 1435395 h 1520456"/>
                <a:gd name="connsiteX73" fmla="*/ 3923414 w 4912241"/>
                <a:gd name="connsiteY73" fmla="*/ 1382233 h 1520456"/>
                <a:gd name="connsiteX74" fmla="*/ 3944679 w 4912241"/>
                <a:gd name="connsiteY74" fmla="*/ 1339702 h 1520456"/>
                <a:gd name="connsiteX75" fmla="*/ 4008474 w 4912241"/>
                <a:gd name="connsiteY75" fmla="*/ 1297172 h 1520456"/>
                <a:gd name="connsiteX76" fmla="*/ 4072269 w 4912241"/>
                <a:gd name="connsiteY76" fmla="*/ 1265275 h 1520456"/>
                <a:gd name="connsiteX77" fmla="*/ 4093534 w 4912241"/>
                <a:gd name="connsiteY77" fmla="*/ 1244009 h 1520456"/>
                <a:gd name="connsiteX78" fmla="*/ 4157330 w 4912241"/>
                <a:gd name="connsiteY78" fmla="*/ 1201479 h 1520456"/>
                <a:gd name="connsiteX79" fmla="*/ 4199860 w 4912241"/>
                <a:gd name="connsiteY79" fmla="*/ 1137684 h 1520456"/>
                <a:gd name="connsiteX80" fmla="*/ 4231758 w 4912241"/>
                <a:gd name="connsiteY80" fmla="*/ 1095154 h 1520456"/>
                <a:gd name="connsiteX81" fmla="*/ 4295553 w 4912241"/>
                <a:gd name="connsiteY81" fmla="*/ 1073888 h 1520456"/>
                <a:gd name="connsiteX82" fmla="*/ 4380614 w 4912241"/>
                <a:gd name="connsiteY82" fmla="*/ 1116419 h 1520456"/>
                <a:gd name="connsiteX83" fmla="*/ 4433776 w 4912241"/>
                <a:gd name="connsiteY83" fmla="*/ 1222744 h 1520456"/>
                <a:gd name="connsiteX84" fmla="*/ 4476307 w 4912241"/>
                <a:gd name="connsiteY84" fmla="*/ 1233377 h 1520456"/>
                <a:gd name="connsiteX85" fmla="*/ 4540102 w 4912241"/>
                <a:gd name="connsiteY85" fmla="*/ 1254642 h 1520456"/>
                <a:gd name="connsiteX86" fmla="*/ 4550734 w 4912241"/>
                <a:gd name="connsiteY86" fmla="*/ 1286540 h 1520456"/>
                <a:gd name="connsiteX87" fmla="*/ 4550734 w 4912241"/>
                <a:gd name="connsiteY87" fmla="*/ 1360968 h 1520456"/>
                <a:gd name="connsiteX88" fmla="*/ 4572000 w 4912241"/>
                <a:gd name="connsiteY88" fmla="*/ 1382233 h 1520456"/>
                <a:gd name="connsiteX89" fmla="*/ 4795283 w 4912241"/>
                <a:gd name="connsiteY89" fmla="*/ 1403498 h 1520456"/>
                <a:gd name="connsiteX90" fmla="*/ 4848446 w 4912241"/>
                <a:gd name="connsiteY90" fmla="*/ 1414130 h 1520456"/>
                <a:gd name="connsiteX91" fmla="*/ 4912241 w 4912241"/>
                <a:gd name="connsiteY91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14400 w 4912241"/>
                <a:gd name="connsiteY6" fmla="*/ 1329070 h 1520456"/>
                <a:gd name="connsiteX7" fmla="*/ 967562 w 4912241"/>
                <a:gd name="connsiteY7" fmla="*/ 1318437 h 1520456"/>
                <a:gd name="connsiteX8" fmla="*/ 999460 w 4912241"/>
                <a:gd name="connsiteY8" fmla="*/ 1307805 h 1520456"/>
                <a:gd name="connsiteX9" fmla="*/ 1031358 w 4912241"/>
                <a:gd name="connsiteY9" fmla="*/ 1286540 h 1520456"/>
                <a:gd name="connsiteX10" fmla="*/ 1073888 w 4912241"/>
                <a:gd name="connsiteY10" fmla="*/ 1190847 h 1520456"/>
                <a:gd name="connsiteX11" fmla="*/ 1116418 w 4912241"/>
                <a:gd name="connsiteY11" fmla="*/ 1180214 h 1520456"/>
                <a:gd name="connsiteX12" fmla="*/ 1148316 w 4912241"/>
                <a:gd name="connsiteY12" fmla="*/ 1169581 h 1520456"/>
                <a:gd name="connsiteX13" fmla="*/ 1244009 w 4912241"/>
                <a:gd name="connsiteY13" fmla="*/ 1180214 h 1520456"/>
                <a:gd name="connsiteX14" fmla="*/ 1286539 w 4912241"/>
                <a:gd name="connsiteY14" fmla="*/ 1297172 h 1520456"/>
                <a:gd name="connsiteX15" fmla="*/ 1424762 w 4912241"/>
                <a:gd name="connsiteY15" fmla="*/ 1371600 h 1520456"/>
                <a:gd name="connsiteX16" fmla="*/ 1446028 w 4912241"/>
                <a:gd name="connsiteY16" fmla="*/ 1392865 h 1520456"/>
                <a:gd name="connsiteX17" fmla="*/ 1509823 w 4912241"/>
                <a:gd name="connsiteY17" fmla="*/ 1414130 h 1520456"/>
                <a:gd name="connsiteX18" fmla="*/ 1573618 w 4912241"/>
                <a:gd name="connsiteY18" fmla="*/ 1403498 h 1520456"/>
                <a:gd name="connsiteX19" fmla="*/ 1658679 w 4912241"/>
                <a:gd name="connsiteY19" fmla="*/ 1307805 h 1520456"/>
                <a:gd name="connsiteX20" fmla="*/ 1701209 w 4912241"/>
                <a:gd name="connsiteY20" fmla="*/ 1275907 h 1520456"/>
                <a:gd name="connsiteX21" fmla="*/ 1765004 w 4912241"/>
                <a:gd name="connsiteY21" fmla="*/ 1212112 h 1520456"/>
                <a:gd name="connsiteX22" fmla="*/ 1818167 w 4912241"/>
                <a:gd name="connsiteY22" fmla="*/ 1127051 h 1520456"/>
                <a:gd name="connsiteX23" fmla="*/ 1839432 w 4912241"/>
                <a:gd name="connsiteY23" fmla="*/ 1095154 h 1520456"/>
                <a:gd name="connsiteX24" fmla="*/ 1871330 w 4912241"/>
                <a:gd name="connsiteY24" fmla="*/ 1063256 h 1520456"/>
                <a:gd name="connsiteX25" fmla="*/ 1913860 w 4912241"/>
                <a:gd name="connsiteY25" fmla="*/ 1010093 h 1520456"/>
                <a:gd name="connsiteX26" fmla="*/ 1956390 w 4912241"/>
                <a:gd name="connsiteY26" fmla="*/ 978195 h 1520456"/>
                <a:gd name="connsiteX27" fmla="*/ 2094614 w 4912241"/>
                <a:gd name="connsiteY27" fmla="*/ 765544 h 1520456"/>
                <a:gd name="connsiteX28" fmla="*/ 2158409 w 4912241"/>
                <a:gd name="connsiteY28" fmla="*/ 659219 h 1520456"/>
                <a:gd name="connsiteX29" fmla="*/ 2222204 w 4912241"/>
                <a:gd name="connsiteY29" fmla="*/ 510363 h 1520456"/>
                <a:gd name="connsiteX30" fmla="*/ 2243469 w 4912241"/>
                <a:gd name="connsiteY30" fmla="*/ 414670 h 1520456"/>
                <a:gd name="connsiteX31" fmla="*/ 2328530 w 4912241"/>
                <a:gd name="connsiteY31" fmla="*/ 350875 h 1520456"/>
                <a:gd name="connsiteX32" fmla="*/ 2413590 w 4912241"/>
                <a:gd name="connsiteY32" fmla="*/ 276447 h 1520456"/>
                <a:gd name="connsiteX33" fmla="*/ 2445488 w 4912241"/>
                <a:gd name="connsiteY33" fmla="*/ 265814 h 1520456"/>
                <a:gd name="connsiteX34" fmla="*/ 2530548 w 4912241"/>
                <a:gd name="connsiteY34" fmla="*/ 223284 h 1520456"/>
                <a:gd name="connsiteX35" fmla="*/ 2604976 w 4912241"/>
                <a:gd name="connsiteY35" fmla="*/ 148856 h 1520456"/>
                <a:gd name="connsiteX36" fmla="*/ 2636874 w 4912241"/>
                <a:gd name="connsiteY36" fmla="*/ 127591 h 1520456"/>
                <a:gd name="connsiteX37" fmla="*/ 2700669 w 4912241"/>
                <a:gd name="connsiteY37" fmla="*/ 85061 h 1520456"/>
                <a:gd name="connsiteX38" fmla="*/ 2785730 w 4912241"/>
                <a:gd name="connsiteY38" fmla="*/ 10633 h 1520456"/>
                <a:gd name="connsiteX39" fmla="*/ 2817628 w 4912241"/>
                <a:gd name="connsiteY39" fmla="*/ 0 h 1520456"/>
                <a:gd name="connsiteX40" fmla="*/ 2860158 w 4912241"/>
                <a:gd name="connsiteY40" fmla="*/ 10633 h 1520456"/>
                <a:gd name="connsiteX41" fmla="*/ 2892055 w 4912241"/>
                <a:gd name="connsiteY41" fmla="*/ 74428 h 1520456"/>
                <a:gd name="connsiteX42" fmla="*/ 2849525 w 4912241"/>
                <a:gd name="connsiteY42" fmla="*/ 138223 h 1520456"/>
                <a:gd name="connsiteX43" fmla="*/ 2860158 w 4912241"/>
                <a:gd name="connsiteY43" fmla="*/ 170121 h 1520456"/>
                <a:gd name="connsiteX44" fmla="*/ 2870790 w 4912241"/>
                <a:gd name="connsiteY44" fmla="*/ 223284 h 1520456"/>
                <a:gd name="connsiteX45" fmla="*/ 2934586 w 4912241"/>
                <a:gd name="connsiteY45" fmla="*/ 287079 h 1520456"/>
                <a:gd name="connsiteX46" fmla="*/ 2966483 w 4912241"/>
                <a:gd name="connsiteY46" fmla="*/ 297712 h 1520456"/>
                <a:gd name="connsiteX47" fmla="*/ 2998381 w 4912241"/>
                <a:gd name="connsiteY47" fmla="*/ 329609 h 1520456"/>
                <a:gd name="connsiteX48" fmla="*/ 3030279 w 4912241"/>
                <a:gd name="connsiteY48" fmla="*/ 340242 h 1520456"/>
                <a:gd name="connsiteX49" fmla="*/ 3051544 w 4912241"/>
                <a:gd name="connsiteY49" fmla="*/ 382772 h 1520456"/>
                <a:gd name="connsiteX50" fmla="*/ 3083441 w 4912241"/>
                <a:gd name="connsiteY50" fmla="*/ 414670 h 1520456"/>
                <a:gd name="connsiteX51" fmla="*/ 3115339 w 4912241"/>
                <a:gd name="connsiteY51" fmla="*/ 531628 h 1520456"/>
                <a:gd name="connsiteX52" fmla="*/ 3157869 w 4912241"/>
                <a:gd name="connsiteY52" fmla="*/ 606056 h 1520456"/>
                <a:gd name="connsiteX53" fmla="*/ 3200400 w 4912241"/>
                <a:gd name="connsiteY53" fmla="*/ 616688 h 1520456"/>
                <a:gd name="connsiteX54" fmla="*/ 3232297 w 4912241"/>
                <a:gd name="connsiteY54" fmla="*/ 637954 h 1520456"/>
                <a:gd name="connsiteX55" fmla="*/ 3264195 w 4912241"/>
                <a:gd name="connsiteY55" fmla="*/ 648586 h 1520456"/>
                <a:gd name="connsiteX56" fmla="*/ 3274828 w 4912241"/>
                <a:gd name="connsiteY56" fmla="*/ 680484 h 1520456"/>
                <a:gd name="connsiteX57" fmla="*/ 3296093 w 4912241"/>
                <a:gd name="connsiteY57" fmla="*/ 712381 h 1520456"/>
                <a:gd name="connsiteX58" fmla="*/ 3306725 w 4912241"/>
                <a:gd name="connsiteY58" fmla="*/ 882502 h 1520456"/>
                <a:gd name="connsiteX59" fmla="*/ 3327990 w 4912241"/>
                <a:gd name="connsiteY59" fmla="*/ 914400 h 1520456"/>
                <a:gd name="connsiteX60" fmla="*/ 3391786 w 4912241"/>
                <a:gd name="connsiteY60" fmla="*/ 978195 h 1520456"/>
                <a:gd name="connsiteX61" fmla="*/ 3455581 w 4912241"/>
                <a:gd name="connsiteY61" fmla="*/ 1052623 h 1520456"/>
                <a:gd name="connsiteX62" fmla="*/ 3476846 w 4912241"/>
                <a:gd name="connsiteY62" fmla="*/ 1137684 h 1520456"/>
                <a:gd name="connsiteX63" fmla="*/ 3487479 w 4912241"/>
                <a:gd name="connsiteY63" fmla="*/ 1180214 h 1520456"/>
                <a:gd name="connsiteX64" fmla="*/ 3551274 w 4912241"/>
                <a:gd name="connsiteY64" fmla="*/ 1233377 h 1520456"/>
                <a:gd name="connsiteX65" fmla="*/ 3583172 w 4912241"/>
                <a:gd name="connsiteY65" fmla="*/ 1244009 h 1520456"/>
                <a:gd name="connsiteX66" fmla="*/ 3625702 w 4912241"/>
                <a:gd name="connsiteY66" fmla="*/ 1265275 h 1520456"/>
                <a:gd name="connsiteX67" fmla="*/ 3710762 w 4912241"/>
                <a:gd name="connsiteY67" fmla="*/ 1307805 h 1520456"/>
                <a:gd name="connsiteX68" fmla="*/ 3753293 w 4912241"/>
                <a:gd name="connsiteY68" fmla="*/ 1360968 h 1520456"/>
                <a:gd name="connsiteX69" fmla="*/ 3763925 w 4912241"/>
                <a:gd name="connsiteY69" fmla="*/ 1392865 h 1520456"/>
                <a:gd name="connsiteX70" fmla="*/ 3827721 w 4912241"/>
                <a:gd name="connsiteY70" fmla="*/ 1414130 h 1520456"/>
                <a:gd name="connsiteX71" fmla="*/ 3859618 w 4912241"/>
                <a:gd name="connsiteY71" fmla="*/ 1435395 h 1520456"/>
                <a:gd name="connsiteX72" fmla="*/ 3923414 w 4912241"/>
                <a:gd name="connsiteY72" fmla="*/ 1382233 h 1520456"/>
                <a:gd name="connsiteX73" fmla="*/ 3944679 w 4912241"/>
                <a:gd name="connsiteY73" fmla="*/ 1339702 h 1520456"/>
                <a:gd name="connsiteX74" fmla="*/ 4008474 w 4912241"/>
                <a:gd name="connsiteY74" fmla="*/ 1297172 h 1520456"/>
                <a:gd name="connsiteX75" fmla="*/ 4072269 w 4912241"/>
                <a:gd name="connsiteY75" fmla="*/ 1265275 h 1520456"/>
                <a:gd name="connsiteX76" fmla="*/ 4093534 w 4912241"/>
                <a:gd name="connsiteY76" fmla="*/ 1244009 h 1520456"/>
                <a:gd name="connsiteX77" fmla="*/ 4157330 w 4912241"/>
                <a:gd name="connsiteY77" fmla="*/ 1201479 h 1520456"/>
                <a:gd name="connsiteX78" fmla="*/ 4199860 w 4912241"/>
                <a:gd name="connsiteY78" fmla="*/ 1137684 h 1520456"/>
                <a:gd name="connsiteX79" fmla="*/ 4231758 w 4912241"/>
                <a:gd name="connsiteY79" fmla="*/ 1095154 h 1520456"/>
                <a:gd name="connsiteX80" fmla="*/ 4295553 w 4912241"/>
                <a:gd name="connsiteY80" fmla="*/ 1073888 h 1520456"/>
                <a:gd name="connsiteX81" fmla="*/ 4380614 w 4912241"/>
                <a:gd name="connsiteY81" fmla="*/ 1116419 h 1520456"/>
                <a:gd name="connsiteX82" fmla="*/ 4433776 w 4912241"/>
                <a:gd name="connsiteY82" fmla="*/ 1222744 h 1520456"/>
                <a:gd name="connsiteX83" fmla="*/ 4476307 w 4912241"/>
                <a:gd name="connsiteY83" fmla="*/ 1233377 h 1520456"/>
                <a:gd name="connsiteX84" fmla="*/ 4540102 w 4912241"/>
                <a:gd name="connsiteY84" fmla="*/ 1254642 h 1520456"/>
                <a:gd name="connsiteX85" fmla="*/ 4550734 w 4912241"/>
                <a:gd name="connsiteY85" fmla="*/ 1286540 h 1520456"/>
                <a:gd name="connsiteX86" fmla="*/ 4550734 w 4912241"/>
                <a:gd name="connsiteY86" fmla="*/ 1360968 h 1520456"/>
                <a:gd name="connsiteX87" fmla="*/ 4572000 w 4912241"/>
                <a:gd name="connsiteY87" fmla="*/ 1382233 h 1520456"/>
                <a:gd name="connsiteX88" fmla="*/ 4795283 w 4912241"/>
                <a:gd name="connsiteY88" fmla="*/ 1403498 h 1520456"/>
                <a:gd name="connsiteX89" fmla="*/ 4848446 w 4912241"/>
                <a:gd name="connsiteY89" fmla="*/ 1414130 h 1520456"/>
                <a:gd name="connsiteX90" fmla="*/ 4912241 w 4912241"/>
                <a:gd name="connsiteY90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67562 w 4912241"/>
                <a:gd name="connsiteY6" fmla="*/ 1318437 h 1520456"/>
                <a:gd name="connsiteX7" fmla="*/ 999460 w 4912241"/>
                <a:gd name="connsiteY7" fmla="*/ 1307805 h 1520456"/>
                <a:gd name="connsiteX8" fmla="*/ 1031358 w 4912241"/>
                <a:gd name="connsiteY8" fmla="*/ 1286540 h 1520456"/>
                <a:gd name="connsiteX9" fmla="*/ 1073888 w 4912241"/>
                <a:gd name="connsiteY9" fmla="*/ 1190847 h 1520456"/>
                <a:gd name="connsiteX10" fmla="*/ 1116418 w 4912241"/>
                <a:gd name="connsiteY10" fmla="*/ 1180214 h 1520456"/>
                <a:gd name="connsiteX11" fmla="*/ 1148316 w 4912241"/>
                <a:gd name="connsiteY11" fmla="*/ 1169581 h 1520456"/>
                <a:gd name="connsiteX12" fmla="*/ 1244009 w 4912241"/>
                <a:gd name="connsiteY12" fmla="*/ 1180214 h 1520456"/>
                <a:gd name="connsiteX13" fmla="*/ 1286539 w 4912241"/>
                <a:gd name="connsiteY13" fmla="*/ 1297172 h 1520456"/>
                <a:gd name="connsiteX14" fmla="*/ 1424762 w 4912241"/>
                <a:gd name="connsiteY14" fmla="*/ 1371600 h 1520456"/>
                <a:gd name="connsiteX15" fmla="*/ 1446028 w 4912241"/>
                <a:gd name="connsiteY15" fmla="*/ 1392865 h 1520456"/>
                <a:gd name="connsiteX16" fmla="*/ 1509823 w 4912241"/>
                <a:gd name="connsiteY16" fmla="*/ 1414130 h 1520456"/>
                <a:gd name="connsiteX17" fmla="*/ 1573618 w 4912241"/>
                <a:gd name="connsiteY17" fmla="*/ 1403498 h 1520456"/>
                <a:gd name="connsiteX18" fmla="*/ 1658679 w 4912241"/>
                <a:gd name="connsiteY18" fmla="*/ 1307805 h 1520456"/>
                <a:gd name="connsiteX19" fmla="*/ 1701209 w 4912241"/>
                <a:gd name="connsiteY19" fmla="*/ 1275907 h 1520456"/>
                <a:gd name="connsiteX20" fmla="*/ 1765004 w 4912241"/>
                <a:gd name="connsiteY20" fmla="*/ 1212112 h 1520456"/>
                <a:gd name="connsiteX21" fmla="*/ 1818167 w 4912241"/>
                <a:gd name="connsiteY21" fmla="*/ 1127051 h 1520456"/>
                <a:gd name="connsiteX22" fmla="*/ 1839432 w 4912241"/>
                <a:gd name="connsiteY22" fmla="*/ 1095154 h 1520456"/>
                <a:gd name="connsiteX23" fmla="*/ 1871330 w 4912241"/>
                <a:gd name="connsiteY23" fmla="*/ 1063256 h 1520456"/>
                <a:gd name="connsiteX24" fmla="*/ 1913860 w 4912241"/>
                <a:gd name="connsiteY24" fmla="*/ 1010093 h 1520456"/>
                <a:gd name="connsiteX25" fmla="*/ 1956390 w 4912241"/>
                <a:gd name="connsiteY25" fmla="*/ 978195 h 1520456"/>
                <a:gd name="connsiteX26" fmla="*/ 2094614 w 4912241"/>
                <a:gd name="connsiteY26" fmla="*/ 765544 h 1520456"/>
                <a:gd name="connsiteX27" fmla="*/ 2158409 w 4912241"/>
                <a:gd name="connsiteY27" fmla="*/ 659219 h 1520456"/>
                <a:gd name="connsiteX28" fmla="*/ 2222204 w 4912241"/>
                <a:gd name="connsiteY28" fmla="*/ 510363 h 1520456"/>
                <a:gd name="connsiteX29" fmla="*/ 2243469 w 4912241"/>
                <a:gd name="connsiteY29" fmla="*/ 414670 h 1520456"/>
                <a:gd name="connsiteX30" fmla="*/ 2328530 w 4912241"/>
                <a:gd name="connsiteY30" fmla="*/ 350875 h 1520456"/>
                <a:gd name="connsiteX31" fmla="*/ 2413590 w 4912241"/>
                <a:gd name="connsiteY31" fmla="*/ 276447 h 1520456"/>
                <a:gd name="connsiteX32" fmla="*/ 2445488 w 4912241"/>
                <a:gd name="connsiteY32" fmla="*/ 265814 h 1520456"/>
                <a:gd name="connsiteX33" fmla="*/ 2530548 w 4912241"/>
                <a:gd name="connsiteY33" fmla="*/ 223284 h 1520456"/>
                <a:gd name="connsiteX34" fmla="*/ 2604976 w 4912241"/>
                <a:gd name="connsiteY34" fmla="*/ 148856 h 1520456"/>
                <a:gd name="connsiteX35" fmla="*/ 2636874 w 4912241"/>
                <a:gd name="connsiteY35" fmla="*/ 127591 h 1520456"/>
                <a:gd name="connsiteX36" fmla="*/ 2700669 w 4912241"/>
                <a:gd name="connsiteY36" fmla="*/ 85061 h 1520456"/>
                <a:gd name="connsiteX37" fmla="*/ 2785730 w 4912241"/>
                <a:gd name="connsiteY37" fmla="*/ 10633 h 1520456"/>
                <a:gd name="connsiteX38" fmla="*/ 2817628 w 4912241"/>
                <a:gd name="connsiteY38" fmla="*/ 0 h 1520456"/>
                <a:gd name="connsiteX39" fmla="*/ 2860158 w 4912241"/>
                <a:gd name="connsiteY39" fmla="*/ 10633 h 1520456"/>
                <a:gd name="connsiteX40" fmla="*/ 2892055 w 4912241"/>
                <a:gd name="connsiteY40" fmla="*/ 74428 h 1520456"/>
                <a:gd name="connsiteX41" fmla="*/ 2849525 w 4912241"/>
                <a:gd name="connsiteY41" fmla="*/ 138223 h 1520456"/>
                <a:gd name="connsiteX42" fmla="*/ 2860158 w 4912241"/>
                <a:gd name="connsiteY42" fmla="*/ 170121 h 1520456"/>
                <a:gd name="connsiteX43" fmla="*/ 2870790 w 4912241"/>
                <a:gd name="connsiteY43" fmla="*/ 223284 h 1520456"/>
                <a:gd name="connsiteX44" fmla="*/ 2934586 w 4912241"/>
                <a:gd name="connsiteY44" fmla="*/ 287079 h 1520456"/>
                <a:gd name="connsiteX45" fmla="*/ 2966483 w 4912241"/>
                <a:gd name="connsiteY45" fmla="*/ 297712 h 1520456"/>
                <a:gd name="connsiteX46" fmla="*/ 2998381 w 4912241"/>
                <a:gd name="connsiteY46" fmla="*/ 329609 h 1520456"/>
                <a:gd name="connsiteX47" fmla="*/ 3030279 w 4912241"/>
                <a:gd name="connsiteY47" fmla="*/ 340242 h 1520456"/>
                <a:gd name="connsiteX48" fmla="*/ 3051544 w 4912241"/>
                <a:gd name="connsiteY48" fmla="*/ 382772 h 1520456"/>
                <a:gd name="connsiteX49" fmla="*/ 3083441 w 4912241"/>
                <a:gd name="connsiteY49" fmla="*/ 414670 h 1520456"/>
                <a:gd name="connsiteX50" fmla="*/ 3115339 w 4912241"/>
                <a:gd name="connsiteY50" fmla="*/ 531628 h 1520456"/>
                <a:gd name="connsiteX51" fmla="*/ 3157869 w 4912241"/>
                <a:gd name="connsiteY51" fmla="*/ 606056 h 1520456"/>
                <a:gd name="connsiteX52" fmla="*/ 3200400 w 4912241"/>
                <a:gd name="connsiteY52" fmla="*/ 616688 h 1520456"/>
                <a:gd name="connsiteX53" fmla="*/ 3232297 w 4912241"/>
                <a:gd name="connsiteY53" fmla="*/ 637954 h 1520456"/>
                <a:gd name="connsiteX54" fmla="*/ 3264195 w 4912241"/>
                <a:gd name="connsiteY54" fmla="*/ 648586 h 1520456"/>
                <a:gd name="connsiteX55" fmla="*/ 3274828 w 4912241"/>
                <a:gd name="connsiteY55" fmla="*/ 680484 h 1520456"/>
                <a:gd name="connsiteX56" fmla="*/ 3296093 w 4912241"/>
                <a:gd name="connsiteY56" fmla="*/ 712381 h 1520456"/>
                <a:gd name="connsiteX57" fmla="*/ 3306725 w 4912241"/>
                <a:gd name="connsiteY57" fmla="*/ 882502 h 1520456"/>
                <a:gd name="connsiteX58" fmla="*/ 3327990 w 4912241"/>
                <a:gd name="connsiteY58" fmla="*/ 914400 h 1520456"/>
                <a:gd name="connsiteX59" fmla="*/ 3391786 w 4912241"/>
                <a:gd name="connsiteY59" fmla="*/ 978195 h 1520456"/>
                <a:gd name="connsiteX60" fmla="*/ 3455581 w 4912241"/>
                <a:gd name="connsiteY60" fmla="*/ 1052623 h 1520456"/>
                <a:gd name="connsiteX61" fmla="*/ 3476846 w 4912241"/>
                <a:gd name="connsiteY61" fmla="*/ 1137684 h 1520456"/>
                <a:gd name="connsiteX62" fmla="*/ 3487479 w 4912241"/>
                <a:gd name="connsiteY62" fmla="*/ 1180214 h 1520456"/>
                <a:gd name="connsiteX63" fmla="*/ 3551274 w 4912241"/>
                <a:gd name="connsiteY63" fmla="*/ 1233377 h 1520456"/>
                <a:gd name="connsiteX64" fmla="*/ 3583172 w 4912241"/>
                <a:gd name="connsiteY64" fmla="*/ 1244009 h 1520456"/>
                <a:gd name="connsiteX65" fmla="*/ 3625702 w 4912241"/>
                <a:gd name="connsiteY65" fmla="*/ 1265275 h 1520456"/>
                <a:gd name="connsiteX66" fmla="*/ 3710762 w 4912241"/>
                <a:gd name="connsiteY66" fmla="*/ 1307805 h 1520456"/>
                <a:gd name="connsiteX67" fmla="*/ 3753293 w 4912241"/>
                <a:gd name="connsiteY67" fmla="*/ 1360968 h 1520456"/>
                <a:gd name="connsiteX68" fmla="*/ 3763925 w 4912241"/>
                <a:gd name="connsiteY68" fmla="*/ 1392865 h 1520456"/>
                <a:gd name="connsiteX69" fmla="*/ 3827721 w 4912241"/>
                <a:gd name="connsiteY69" fmla="*/ 1414130 h 1520456"/>
                <a:gd name="connsiteX70" fmla="*/ 3859618 w 4912241"/>
                <a:gd name="connsiteY70" fmla="*/ 1435395 h 1520456"/>
                <a:gd name="connsiteX71" fmla="*/ 3923414 w 4912241"/>
                <a:gd name="connsiteY71" fmla="*/ 1382233 h 1520456"/>
                <a:gd name="connsiteX72" fmla="*/ 3944679 w 4912241"/>
                <a:gd name="connsiteY72" fmla="*/ 1339702 h 1520456"/>
                <a:gd name="connsiteX73" fmla="*/ 4008474 w 4912241"/>
                <a:gd name="connsiteY73" fmla="*/ 1297172 h 1520456"/>
                <a:gd name="connsiteX74" fmla="*/ 4072269 w 4912241"/>
                <a:gd name="connsiteY74" fmla="*/ 1265275 h 1520456"/>
                <a:gd name="connsiteX75" fmla="*/ 4093534 w 4912241"/>
                <a:gd name="connsiteY75" fmla="*/ 1244009 h 1520456"/>
                <a:gd name="connsiteX76" fmla="*/ 4157330 w 4912241"/>
                <a:gd name="connsiteY76" fmla="*/ 1201479 h 1520456"/>
                <a:gd name="connsiteX77" fmla="*/ 4199860 w 4912241"/>
                <a:gd name="connsiteY77" fmla="*/ 1137684 h 1520456"/>
                <a:gd name="connsiteX78" fmla="*/ 4231758 w 4912241"/>
                <a:gd name="connsiteY78" fmla="*/ 1095154 h 1520456"/>
                <a:gd name="connsiteX79" fmla="*/ 4295553 w 4912241"/>
                <a:gd name="connsiteY79" fmla="*/ 1073888 h 1520456"/>
                <a:gd name="connsiteX80" fmla="*/ 4380614 w 4912241"/>
                <a:gd name="connsiteY80" fmla="*/ 1116419 h 1520456"/>
                <a:gd name="connsiteX81" fmla="*/ 4433776 w 4912241"/>
                <a:gd name="connsiteY81" fmla="*/ 1222744 h 1520456"/>
                <a:gd name="connsiteX82" fmla="*/ 4476307 w 4912241"/>
                <a:gd name="connsiteY82" fmla="*/ 1233377 h 1520456"/>
                <a:gd name="connsiteX83" fmla="*/ 4540102 w 4912241"/>
                <a:gd name="connsiteY83" fmla="*/ 1254642 h 1520456"/>
                <a:gd name="connsiteX84" fmla="*/ 4550734 w 4912241"/>
                <a:gd name="connsiteY84" fmla="*/ 1286540 h 1520456"/>
                <a:gd name="connsiteX85" fmla="*/ 4550734 w 4912241"/>
                <a:gd name="connsiteY85" fmla="*/ 1360968 h 1520456"/>
                <a:gd name="connsiteX86" fmla="*/ 4572000 w 4912241"/>
                <a:gd name="connsiteY86" fmla="*/ 1382233 h 1520456"/>
                <a:gd name="connsiteX87" fmla="*/ 4795283 w 4912241"/>
                <a:gd name="connsiteY87" fmla="*/ 1403498 h 1520456"/>
                <a:gd name="connsiteX88" fmla="*/ 4848446 w 4912241"/>
                <a:gd name="connsiteY88" fmla="*/ 1414130 h 1520456"/>
                <a:gd name="connsiteX89" fmla="*/ 4912241 w 4912241"/>
                <a:gd name="connsiteY89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99460 w 4912241"/>
                <a:gd name="connsiteY6" fmla="*/ 1307805 h 1520456"/>
                <a:gd name="connsiteX7" fmla="*/ 1031358 w 4912241"/>
                <a:gd name="connsiteY7" fmla="*/ 1286540 h 1520456"/>
                <a:gd name="connsiteX8" fmla="*/ 1073888 w 4912241"/>
                <a:gd name="connsiteY8" fmla="*/ 1190847 h 1520456"/>
                <a:gd name="connsiteX9" fmla="*/ 1116418 w 4912241"/>
                <a:gd name="connsiteY9" fmla="*/ 1180214 h 1520456"/>
                <a:gd name="connsiteX10" fmla="*/ 1148316 w 4912241"/>
                <a:gd name="connsiteY10" fmla="*/ 1169581 h 1520456"/>
                <a:gd name="connsiteX11" fmla="*/ 1244009 w 4912241"/>
                <a:gd name="connsiteY11" fmla="*/ 1180214 h 1520456"/>
                <a:gd name="connsiteX12" fmla="*/ 1286539 w 4912241"/>
                <a:gd name="connsiteY12" fmla="*/ 1297172 h 1520456"/>
                <a:gd name="connsiteX13" fmla="*/ 1424762 w 4912241"/>
                <a:gd name="connsiteY13" fmla="*/ 1371600 h 1520456"/>
                <a:gd name="connsiteX14" fmla="*/ 1446028 w 4912241"/>
                <a:gd name="connsiteY14" fmla="*/ 1392865 h 1520456"/>
                <a:gd name="connsiteX15" fmla="*/ 1509823 w 4912241"/>
                <a:gd name="connsiteY15" fmla="*/ 1414130 h 1520456"/>
                <a:gd name="connsiteX16" fmla="*/ 1573618 w 4912241"/>
                <a:gd name="connsiteY16" fmla="*/ 1403498 h 1520456"/>
                <a:gd name="connsiteX17" fmla="*/ 1658679 w 4912241"/>
                <a:gd name="connsiteY17" fmla="*/ 1307805 h 1520456"/>
                <a:gd name="connsiteX18" fmla="*/ 1701209 w 4912241"/>
                <a:gd name="connsiteY18" fmla="*/ 1275907 h 1520456"/>
                <a:gd name="connsiteX19" fmla="*/ 1765004 w 4912241"/>
                <a:gd name="connsiteY19" fmla="*/ 1212112 h 1520456"/>
                <a:gd name="connsiteX20" fmla="*/ 1818167 w 4912241"/>
                <a:gd name="connsiteY20" fmla="*/ 1127051 h 1520456"/>
                <a:gd name="connsiteX21" fmla="*/ 1839432 w 4912241"/>
                <a:gd name="connsiteY21" fmla="*/ 1095154 h 1520456"/>
                <a:gd name="connsiteX22" fmla="*/ 1871330 w 4912241"/>
                <a:gd name="connsiteY22" fmla="*/ 1063256 h 1520456"/>
                <a:gd name="connsiteX23" fmla="*/ 1913860 w 4912241"/>
                <a:gd name="connsiteY23" fmla="*/ 1010093 h 1520456"/>
                <a:gd name="connsiteX24" fmla="*/ 1956390 w 4912241"/>
                <a:gd name="connsiteY24" fmla="*/ 978195 h 1520456"/>
                <a:gd name="connsiteX25" fmla="*/ 2094614 w 4912241"/>
                <a:gd name="connsiteY25" fmla="*/ 765544 h 1520456"/>
                <a:gd name="connsiteX26" fmla="*/ 2158409 w 4912241"/>
                <a:gd name="connsiteY26" fmla="*/ 659219 h 1520456"/>
                <a:gd name="connsiteX27" fmla="*/ 2222204 w 4912241"/>
                <a:gd name="connsiteY27" fmla="*/ 510363 h 1520456"/>
                <a:gd name="connsiteX28" fmla="*/ 2243469 w 4912241"/>
                <a:gd name="connsiteY28" fmla="*/ 414670 h 1520456"/>
                <a:gd name="connsiteX29" fmla="*/ 2328530 w 4912241"/>
                <a:gd name="connsiteY29" fmla="*/ 350875 h 1520456"/>
                <a:gd name="connsiteX30" fmla="*/ 2413590 w 4912241"/>
                <a:gd name="connsiteY30" fmla="*/ 276447 h 1520456"/>
                <a:gd name="connsiteX31" fmla="*/ 2445488 w 4912241"/>
                <a:gd name="connsiteY31" fmla="*/ 265814 h 1520456"/>
                <a:gd name="connsiteX32" fmla="*/ 2530548 w 4912241"/>
                <a:gd name="connsiteY32" fmla="*/ 223284 h 1520456"/>
                <a:gd name="connsiteX33" fmla="*/ 2604976 w 4912241"/>
                <a:gd name="connsiteY33" fmla="*/ 148856 h 1520456"/>
                <a:gd name="connsiteX34" fmla="*/ 2636874 w 4912241"/>
                <a:gd name="connsiteY34" fmla="*/ 127591 h 1520456"/>
                <a:gd name="connsiteX35" fmla="*/ 2700669 w 4912241"/>
                <a:gd name="connsiteY35" fmla="*/ 85061 h 1520456"/>
                <a:gd name="connsiteX36" fmla="*/ 2785730 w 4912241"/>
                <a:gd name="connsiteY36" fmla="*/ 10633 h 1520456"/>
                <a:gd name="connsiteX37" fmla="*/ 2817628 w 4912241"/>
                <a:gd name="connsiteY37" fmla="*/ 0 h 1520456"/>
                <a:gd name="connsiteX38" fmla="*/ 2860158 w 4912241"/>
                <a:gd name="connsiteY38" fmla="*/ 10633 h 1520456"/>
                <a:gd name="connsiteX39" fmla="*/ 2892055 w 4912241"/>
                <a:gd name="connsiteY39" fmla="*/ 74428 h 1520456"/>
                <a:gd name="connsiteX40" fmla="*/ 2849525 w 4912241"/>
                <a:gd name="connsiteY40" fmla="*/ 138223 h 1520456"/>
                <a:gd name="connsiteX41" fmla="*/ 2860158 w 4912241"/>
                <a:gd name="connsiteY41" fmla="*/ 170121 h 1520456"/>
                <a:gd name="connsiteX42" fmla="*/ 2870790 w 4912241"/>
                <a:gd name="connsiteY42" fmla="*/ 223284 h 1520456"/>
                <a:gd name="connsiteX43" fmla="*/ 2934586 w 4912241"/>
                <a:gd name="connsiteY43" fmla="*/ 287079 h 1520456"/>
                <a:gd name="connsiteX44" fmla="*/ 2966483 w 4912241"/>
                <a:gd name="connsiteY44" fmla="*/ 297712 h 1520456"/>
                <a:gd name="connsiteX45" fmla="*/ 2998381 w 4912241"/>
                <a:gd name="connsiteY45" fmla="*/ 329609 h 1520456"/>
                <a:gd name="connsiteX46" fmla="*/ 3030279 w 4912241"/>
                <a:gd name="connsiteY46" fmla="*/ 340242 h 1520456"/>
                <a:gd name="connsiteX47" fmla="*/ 3051544 w 4912241"/>
                <a:gd name="connsiteY47" fmla="*/ 382772 h 1520456"/>
                <a:gd name="connsiteX48" fmla="*/ 3083441 w 4912241"/>
                <a:gd name="connsiteY48" fmla="*/ 414670 h 1520456"/>
                <a:gd name="connsiteX49" fmla="*/ 3115339 w 4912241"/>
                <a:gd name="connsiteY49" fmla="*/ 531628 h 1520456"/>
                <a:gd name="connsiteX50" fmla="*/ 3157869 w 4912241"/>
                <a:gd name="connsiteY50" fmla="*/ 606056 h 1520456"/>
                <a:gd name="connsiteX51" fmla="*/ 3200400 w 4912241"/>
                <a:gd name="connsiteY51" fmla="*/ 616688 h 1520456"/>
                <a:gd name="connsiteX52" fmla="*/ 3232297 w 4912241"/>
                <a:gd name="connsiteY52" fmla="*/ 637954 h 1520456"/>
                <a:gd name="connsiteX53" fmla="*/ 3264195 w 4912241"/>
                <a:gd name="connsiteY53" fmla="*/ 648586 h 1520456"/>
                <a:gd name="connsiteX54" fmla="*/ 3274828 w 4912241"/>
                <a:gd name="connsiteY54" fmla="*/ 680484 h 1520456"/>
                <a:gd name="connsiteX55" fmla="*/ 3296093 w 4912241"/>
                <a:gd name="connsiteY55" fmla="*/ 712381 h 1520456"/>
                <a:gd name="connsiteX56" fmla="*/ 3306725 w 4912241"/>
                <a:gd name="connsiteY56" fmla="*/ 882502 h 1520456"/>
                <a:gd name="connsiteX57" fmla="*/ 3327990 w 4912241"/>
                <a:gd name="connsiteY57" fmla="*/ 914400 h 1520456"/>
                <a:gd name="connsiteX58" fmla="*/ 3391786 w 4912241"/>
                <a:gd name="connsiteY58" fmla="*/ 978195 h 1520456"/>
                <a:gd name="connsiteX59" fmla="*/ 3455581 w 4912241"/>
                <a:gd name="connsiteY59" fmla="*/ 1052623 h 1520456"/>
                <a:gd name="connsiteX60" fmla="*/ 3476846 w 4912241"/>
                <a:gd name="connsiteY60" fmla="*/ 1137684 h 1520456"/>
                <a:gd name="connsiteX61" fmla="*/ 3487479 w 4912241"/>
                <a:gd name="connsiteY61" fmla="*/ 1180214 h 1520456"/>
                <a:gd name="connsiteX62" fmla="*/ 3551274 w 4912241"/>
                <a:gd name="connsiteY62" fmla="*/ 1233377 h 1520456"/>
                <a:gd name="connsiteX63" fmla="*/ 3583172 w 4912241"/>
                <a:gd name="connsiteY63" fmla="*/ 1244009 h 1520456"/>
                <a:gd name="connsiteX64" fmla="*/ 3625702 w 4912241"/>
                <a:gd name="connsiteY64" fmla="*/ 1265275 h 1520456"/>
                <a:gd name="connsiteX65" fmla="*/ 3710762 w 4912241"/>
                <a:gd name="connsiteY65" fmla="*/ 1307805 h 1520456"/>
                <a:gd name="connsiteX66" fmla="*/ 3753293 w 4912241"/>
                <a:gd name="connsiteY66" fmla="*/ 1360968 h 1520456"/>
                <a:gd name="connsiteX67" fmla="*/ 3763925 w 4912241"/>
                <a:gd name="connsiteY67" fmla="*/ 1392865 h 1520456"/>
                <a:gd name="connsiteX68" fmla="*/ 3827721 w 4912241"/>
                <a:gd name="connsiteY68" fmla="*/ 1414130 h 1520456"/>
                <a:gd name="connsiteX69" fmla="*/ 3859618 w 4912241"/>
                <a:gd name="connsiteY69" fmla="*/ 1435395 h 1520456"/>
                <a:gd name="connsiteX70" fmla="*/ 3923414 w 4912241"/>
                <a:gd name="connsiteY70" fmla="*/ 1382233 h 1520456"/>
                <a:gd name="connsiteX71" fmla="*/ 3944679 w 4912241"/>
                <a:gd name="connsiteY71" fmla="*/ 1339702 h 1520456"/>
                <a:gd name="connsiteX72" fmla="*/ 4008474 w 4912241"/>
                <a:gd name="connsiteY72" fmla="*/ 1297172 h 1520456"/>
                <a:gd name="connsiteX73" fmla="*/ 4072269 w 4912241"/>
                <a:gd name="connsiteY73" fmla="*/ 1265275 h 1520456"/>
                <a:gd name="connsiteX74" fmla="*/ 4093534 w 4912241"/>
                <a:gd name="connsiteY74" fmla="*/ 1244009 h 1520456"/>
                <a:gd name="connsiteX75" fmla="*/ 4157330 w 4912241"/>
                <a:gd name="connsiteY75" fmla="*/ 1201479 h 1520456"/>
                <a:gd name="connsiteX76" fmla="*/ 4199860 w 4912241"/>
                <a:gd name="connsiteY76" fmla="*/ 1137684 h 1520456"/>
                <a:gd name="connsiteX77" fmla="*/ 4231758 w 4912241"/>
                <a:gd name="connsiteY77" fmla="*/ 1095154 h 1520456"/>
                <a:gd name="connsiteX78" fmla="*/ 4295553 w 4912241"/>
                <a:gd name="connsiteY78" fmla="*/ 1073888 h 1520456"/>
                <a:gd name="connsiteX79" fmla="*/ 4380614 w 4912241"/>
                <a:gd name="connsiteY79" fmla="*/ 1116419 h 1520456"/>
                <a:gd name="connsiteX80" fmla="*/ 4433776 w 4912241"/>
                <a:gd name="connsiteY80" fmla="*/ 1222744 h 1520456"/>
                <a:gd name="connsiteX81" fmla="*/ 4476307 w 4912241"/>
                <a:gd name="connsiteY81" fmla="*/ 1233377 h 1520456"/>
                <a:gd name="connsiteX82" fmla="*/ 4540102 w 4912241"/>
                <a:gd name="connsiteY82" fmla="*/ 1254642 h 1520456"/>
                <a:gd name="connsiteX83" fmla="*/ 4550734 w 4912241"/>
                <a:gd name="connsiteY83" fmla="*/ 1286540 h 1520456"/>
                <a:gd name="connsiteX84" fmla="*/ 4550734 w 4912241"/>
                <a:gd name="connsiteY84" fmla="*/ 1360968 h 1520456"/>
                <a:gd name="connsiteX85" fmla="*/ 4572000 w 4912241"/>
                <a:gd name="connsiteY85" fmla="*/ 1382233 h 1520456"/>
                <a:gd name="connsiteX86" fmla="*/ 4795283 w 4912241"/>
                <a:gd name="connsiteY86" fmla="*/ 1403498 h 1520456"/>
                <a:gd name="connsiteX87" fmla="*/ 4848446 w 4912241"/>
                <a:gd name="connsiteY87" fmla="*/ 1414130 h 1520456"/>
                <a:gd name="connsiteX88" fmla="*/ 4912241 w 4912241"/>
                <a:gd name="connsiteY8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999460 w 4912241"/>
                <a:gd name="connsiteY5" fmla="*/ 1307805 h 1520456"/>
                <a:gd name="connsiteX6" fmla="*/ 1031358 w 4912241"/>
                <a:gd name="connsiteY6" fmla="*/ 1286540 h 1520456"/>
                <a:gd name="connsiteX7" fmla="*/ 1073888 w 4912241"/>
                <a:gd name="connsiteY7" fmla="*/ 1190847 h 1520456"/>
                <a:gd name="connsiteX8" fmla="*/ 1116418 w 4912241"/>
                <a:gd name="connsiteY8" fmla="*/ 1180214 h 1520456"/>
                <a:gd name="connsiteX9" fmla="*/ 1148316 w 4912241"/>
                <a:gd name="connsiteY9" fmla="*/ 1169581 h 1520456"/>
                <a:gd name="connsiteX10" fmla="*/ 1244009 w 4912241"/>
                <a:gd name="connsiteY10" fmla="*/ 1180214 h 1520456"/>
                <a:gd name="connsiteX11" fmla="*/ 1286539 w 4912241"/>
                <a:gd name="connsiteY11" fmla="*/ 1297172 h 1520456"/>
                <a:gd name="connsiteX12" fmla="*/ 1424762 w 4912241"/>
                <a:gd name="connsiteY12" fmla="*/ 1371600 h 1520456"/>
                <a:gd name="connsiteX13" fmla="*/ 1446028 w 4912241"/>
                <a:gd name="connsiteY13" fmla="*/ 1392865 h 1520456"/>
                <a:gd name="connsiteX14" fmla="*/ 1509823 w 4912241"/>
                <a:gd name="connsiteY14" fmla="*/ 1414130 h 1520456"/>
                <a:gd name="connsiteX15" fmla="*/ 1573618 w 4912241"/>
                <a:gd name="connsiteY15" fmla="*/ 1403498 h 1520456"/>
                <a:gd name="connsiteX16" fmla="*/ 1658679 w 4912241"/>
                <a:gd name="connsiteY16" fmla="*/ 1307805 h 1520456"/>
                <a:gd name="connsiteX17" fmla="*/ 1701209 w 4912241"/>
                <a:gd name="connsiteY17" fmla="*/ 1275907 h 1520456"/>
                <a:gd name="connsiteX18" fmla="*/ 1765004 w 4912241"/>
                <a:gd name="connsiteY18" fmla="*/ 1212112 h 1520456"/>
                <a:gd name="connsiteX19" fmla="*/ 1818167 w 4912241"/>
                <a:gd name="connsiteY19" fmla="*/ 1127051 h 1520456"/>
                <a:gd name="connsiteX20" fmla="*/ 1839432 w 4912241"/>
                <a:gd name="connsiteY20" fmla="*/ 1095154 h 1520456"/>
                <a:gd name="connsiteX21" fmla="*/ 1871330 w 4912241"/>
                <a:gd name="connsiteY21" fmla="*/ 1063256 h 1520456"/>
                <a:gd name="connsiteX22" fmla="*/ 1913860 w 4912241"/>
                <a:gd name="connsiteY22" fmla="*/ 1010093 h 1520456"/>
                <a:gd name="connsiteX23" fmla="*/ 1956390 w 4912241"/>
                <a:gd name="connsiteY23" fmla="*/ 978195 h 1520456"/>
                <a:gd name="connsiteX24" fmla="*/ 2094614 w 4912241"/>
                <a:gd name="connsiteY24" fmla="*/ 765544 h 1520456"/>
                <a:gd name="connsiteX25" fmla="*/ 2158409 w 4912241"/>
                <a:gd name="connsiteY25" fmla="*/ 659219 h 1520456"/>
                <a:gd name="connsiteX26" fmla="*/ 2222204 w 4912241"/>
                <a:gd name="connsiteY26" fmla="*/ 510363 h 1520456"/>
                <a:gd name="connsiteX27" fmla="*/ 2243469 w 4912241"/>
                <a:gd name="connsiteY27" fmla="*/ 414670 h 1520456"/>
                <a:gd name="connsiteX28" fmla="*/ 2328530 w 4912241"/>
                <a:gd name="connsiteY28" fmla="*/ 350875 h 1520456"/>
                <a:gd name="connsiteX29" fmla="*/ 2413590 w 4912241"/>
                <a:gd name="connsiteY29" fmla="*/ 276447 h 1520456"/>
                <a:gd name="connsiteX30" fmla="*/ 2445488 w 4912241"/>
                <a:gd name="connsiteY30" fmla="*/ 265814 h 1520456"/>
                <a:gd name="connsiteX31" fmla="*/ 2530548 w 4912241"/>
                <a:gd name="connsiteY31" fmla="*/ 223284 h 1520456"/>
                <a:gd name="connsiteX32" fmla="*/ 2604976 w 4912241"/>
                <a:gd name="connsiteY32" fmla="*/ 148856 h 1520456"/>
                <a:gd name="connsiteX33" fmla="*/ 2636874 w 4912241"/>
                <a:gd name="connsiteY33" fmla="*/ 127591 h 1520456"/>
                <a:gd name="connsiteX34" fmla="*/ 2700669 w 4912241"/>
                <a:gd name="connsiteY34" fmla="*/ 85061 h 1520456"/>
                <a:gd name="connsiteX35" fmla="*/ 2785730 w 4912241"/>
                <a:gd name="connsiteY35" fmla="*/ 10633 h 1520456"/>
                <a:gd name="connsiteX36" fmla="*/ 2817628 w 4912241"/>
                <a:gd name="connsiteY36" fmla="*/ 0 h 1520456"/>
                <a:gd name="connsiteX37" fmla="*/ 2860158 w 4912241"/>
                <a:gd name="connsiteY37" fmla="*/ 10633 h 1520456"/>
                <a:gd name="connsiteX38" fmla="*/ 2892055 w 4912241"/>
                <a:gd name="connsiteY38" fmla="*/ 74428 h 1520456"/>
                <a:gd name="connsiteX39" fmla="*/ 2849525 w 4912241"/>
                <a:gd name="connsiteY39" fmla="*/ 138223 h 1520456"/>
                <a:gd name="connsiteX40" fmla="*/ 2860158 w 4912241"/>
                <a:gd name="connsiteY40" fmla="*/ 170121 h 1520456"/>
                <a:gd name="connsiteX41" fmla="*/ 2870790 w 4912241"/>
                <a:gd name="connsiteY41" fmla="*/ 223284 h 1520456"/>
                <a:gd name="connsiteX42" fmla="*/ 2934586 w 4912241"/>
                <a:gd name="connsiteY42" fmla="*/ 287079 h 1520456"/>
                <a:gd name="connsiteX43" fmla="*/ 2966483 w 4912241"/>
                <a:gd name="connsiteY43" fmla="*/ 297712 h 1520456"/>
                <a:gd name="connsiteX44" fmla="*/ 2998381 w 4912241"/>
                <a:gd name="connsiteY44" fmla="*/ 329609 h 1520456"/>
                <a:gd name="connsiteX45" fmla="*/ 3030279 w 4912241"/>
                <a:gd name="connsiteY45" fmla="*/ 340242 h 1520456"/>
                <a:gd name="connsiteX46" fmla="*/ 3051544 w 4912241"/>
                <a:gd name="connsiteY46" fmla="*/ 382772 h 1520456"/>
                <a:gd name="connsiteX47" fmla="*/ 3083441 w 4912241"/>
                <a:gd name="connsiteY47" fmla="*/ 414670 h 1520456"/>
                <a:gd name="connsiteX48" fmla="*/ 3115339 w 4912241"/>
                <a:gd name="connsiteY48" fmla="*/ 531628 h 1520456"/>
                <a:gd name="connsiteX49" fmla="*/ 3157869 w 4912241"/>
                <a:gd name="connsiteY49" fmla="*/ 606056 h 1520456"/>
                <a:gd name="connsiteX50" fmla="*/ 3200400 w 4912241"/>
                <a:gd name="connsiteY50" fmla="*/ 616688 h 1520456"/>
                <a:gd name="connsiteX51" fmla="*/ 3232297 w 4912241"/>
                <a:gd name="connsiteY51" fmla="*/ 637954 h 1520456"/>
                <a:gd name="connsiteX52" fmla="*/ 3264195 w 4912241"/>
                <a:gd name="connsiteY52" fmla="*/ 648586 h 1520456"/>
                <a:gd name="connsiteX53" fmla="*/ 3274828 w 4912241"/>
                <a:gd name="connsiteY53" fmla="*/ 680484 h 1520456"/>
                <a:gd name="connsiteX54" fmla="*/ 3296093 w 4912241"/>
                <a:gd name="connsiteY54" fmla="*/ 712381 h 1520456"/>
                <a:gd name="connsiteX55" fmla="*/ 3306725 w 4912241"/>
                <a:gd name="connsiteY55" fmla="*/ 882502 h 1520456"/>
                <a:gd name="connsiteX56" fmla="*/ 3327990 w 4912241"/>
                <a:gd name="connsiteY56" fmla="*/ 914400 h 1520456"/>
                <a:gd name="connsiteX57" fmla="*/ 3391786 w 4912241"/>
                <a:gd name="connsiteY57" fmla="*/ 978195 h 1520456"/>
                <a:gd name="connsiteX58" fmla="*/ 3455581 w 4912241"/>
                <a:gd name="connsiteY58" fmla="*/ 1052623 h 1520456"/>
                <a:gd name="connsiteX59" fmla="*/ 3476846 w 4912241"/>
                <a:gd name="connsiteY59" fmla="*/ 1137684 h 1520456"/>
                <a:gd name="connsiteX60" fmla="*/ 3487479 w 4912241"/>
                <a:gd name="connsiteY60" fmla="*/ 1180214 h 1520456"/>
                <a:gd name="connsiteX61" fmla="*/ 3551274 w 4912241"/>
                <a:gd name="connsiteY61" fmla="*/ 1233377 h 1520456"/>
                <a:gd name="connsiteX62" fmla="*/ 3583172 w 4912241"/>
                <a:gd name="connsiteY62" fmla="*/ 1244009 h 1520456"/>
                <a:gd name="connsiteX63" fmla="*/ 3625702 w 4912241"/>
                <a:gd name="connsiteY63" fmla="*/ 1265275 h 1520456"/>
                <a:gd name="connsiteX64" fmla="*/ 3710762 w 4912241"/>
                <a:gd name="connsiteY64" fmla="*/ 1307805 h 1520456"/>
                <a:gd name="connsiteX65" fmla="*/ 3753293 w 4912241"/>
                <a:gd name="connsiteY65" fmla="*/ 1360968 h 1520456"/>
                <a:gd name="connsiteX66" fmla="*/ 3763925 w 4912241"/>
                <a:gd name="connsiteY66" fmla="*/ 1392865 h 1520456"/>
                <a:gd name="connsiteX67" fmla="*/ 3827721 w 4912241"/>
                <a:gd name="connsiteY67" fmla="*/ 1414130 h 1520456"/>
                <a:gd name="connsiteX68" fmla="*/ 3859618 w 4912241"/>
                <a:gd name="connsiteY68" fmla="*/ 1435395 h 1520456"/>
                <a:gd name="connsiteX69" fmla="*/ 3923414 w 4912241"/>
                <a:gd name="connsiteY69" fmla="*/ 1382233 h 1520456"/>
                <a:gd name="connsiteX70" fmla="*/ 3944679 w 4912241"/>
                <a:gd name="connsiteY70" fmla="*/ 1339702 h 1520456"/>
                <a:gd name="connsiteX71" fmla="*/ 4008474 w 4912241"/>
                <a:gd name="connsiteY71" fmla="*/ 1297172 h 1520456"/>
                <a:gd name="connsiteX72" fmla="*/ 4072269 w 4912241"/>
                <a:gd name="connsiteY72" fmla="*/ 1265275 h 1520456"/>
                <a:gd name="connsiteX73" fmla="*/ 4093534 w 4912241"/>
                <a:gd name="connsiteY73" fmla="*/ 1244009 h 1520456"/>
                <a:gd name="connsiteX74" fmla="*/ 4157330 w 4912241"/>
                <a:gd name="connsiteY74" fmla="*/ 1201479 h 1520456"/>
                <a:gd name="connsiteX75" fmla="*/ 4199860 w 4912241"/>
                <a:gd name="connsiteY75" fmla="*/ 1137684 h 1520456"/>
                <a:gd name="connsiteX76" fmla="*/ 4231758 w 4912241"/>
                <a:gd name="connsiteY76" fmla="*/ 1095154 h 1520456"/>
                <a:gd name="connsiteX77" fmla="*/ 4295553 w 4912241"/>
                <a:gd name="connsiteY77" fmla="*/ 1073888 h 1520456"/>
                <a:gd name="connsiteX78" fmla="*/ 4380614 w 4912241"/>
                <a:gd name="connsiteY78" fmla="*/ 1116419 h 1520456"/>
                <a:gd name="connsiteX79" fmla="*/ 4433776 w 4912241"/>
                <a:gd name="connsiteY79" fmla="*/ 1222744 h 1520456"/>
                <a:gd name="connsiteX80" fmla="*/ 4476307 w 4912241"/>
                <a:gd name="connsiteY80" fmla="*/ 1233377 h 1520456"/>
                <a:gd name="connsiteX81" fmla="*/ 4540102 w 4912241"/>
                <a:gd name="connsiteY81" fmla="*/ 1254642 h 1520456"/>
                <a:gd name="connsiteX82" fmla="*/ 4550734 w 4912241"/>
                <a:gd name="connsiteY82" fmla="*/ 1286540 h 1520456"/>
                <a:gd name="connsiteX83" fmla="*/ 4550734 w 4912241"/>
                <a:gd name="connsiteY83" fmla="*/ 1360968 h 1520456"/>
                <a:gd name="connsiteX84" fmla="*/ 4572000 w 4912241"/>
                <a:gd name="connsiteY84" fmla="*/ 1382233 h 1520456"/>
                <a:gd name="connsiteX85" fmla="*/ 4795283 w 4912241"/>
                <a:gd name="connsiteY85" fmla="*/ 1403498 h 1520456"/>
                <a:gd name="connsiteX86" fmla="*/ 4848446 w 4912241"/>
                <a:gd name="connsiteY86" fmla="*/ 1414130 h 1520456"/>
                <a:gd name="connsiteX87" fmla="*/ 4912241 w 4912241"/>
                <a:gd name="connsiteY8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23014 w 4912241"/>
                <a:gd name="connsiteY3" fmla="*/ 1446028 h 1520456"/>
                <a:gd name="connsiteX4" fmla="*/ 999460 w 4912241"/>
                <a:gd name="connsiteY4" fmla="*/ 1307805 h 1520456"/>
                <a:gd name="connsiteX5" fmla="*/ 1031358 w 4912241"/>
                <a:gd name="connsiteY5" fmla="*/ 1286540 h 1520456"/>
                <a:gd name="connsiteX6" fmla="*/ 1073888 w 4912241"/>
                <a:gd name="connsiteY6" fmla="*/ 1190847 h 1520456"/>
                <a:gd name="connsiteX7" fmla="*/ 1116418 w 4912241"/>
                <a:gd name="connsiteY7" fmla="*/ 1180214 h 1520456"/>
                <a:gd name="connsiteX8" fmla="*/ 1148316 w 4912241"/>
                <a:gd name="connsiteY8" fmla="*/ 1169581 h 1520456"/>
                <a:gd name="connsiteX9" fmla="*/ 1244009 w 4912241"/>
                <a:gd name="connsiteY9" fmla="*/ 1180214 h 1520456"/>
                <a:gd name="connsiteX10" fmla="*/ 1286539 w 4912241"/>
                <a:gd name="connsiteY10" fmla="*/ 1297172 h 1520456"/>
                <a:gd name="connsiteX11" fmla="*/ 1424762 w 4912241"/>
                <a:gd name="connsiteY11" fmla="*/ 1371600 h 1520456"/>
                <a:gd name="connsiteX12" fmla="*/ 1446028 w 4912241"/>
                <a:gd name="connsiteY12" fmla="*/ 1392865 h 1520456"/>
                <a:gd name="connsiteX13" fmla="*/ 1509823 w 4912241"/>
                <a:gd name="connsiteY13" fmla="*/ 1414130 h 1520456"/>
                <a:gd name="connsiteX14" fmla="*/ 1573618 w 4912241"/>
                <a:gd name="connsiteY14" fmla="*/ 1403498 h 1520456"/>
                <a:gd name="connsiteX15" fmla="*/ 1658679 w 4912241"/>
                <a:gd name="connsiteY15" fmla="*/ 1307805 h 1520456"/>
                <a:gd name="connsiteX16" fmla="*/ 1701209 w 4912241"/>
                <a:gd name="connsiteY16" fmla="*/ 1275907 h 1520456"/>
                <a:gd name="connsiteX17" fmla="*/ 1765004 w 4912241"/>
                <a:gd name="connsiteY17" fmla="*/ 1212112 h 1520456"/>
                <a:gd name="connsiteX18" fmla="*/ 1818167 w 4912241"/>
                <a:gd name="connsiteY18" fmla="*/ 1127051 h 1520456"/>
                <a:gd name="connsiteX19" fmla="*/ 1839432 w 4912241"/>
                <a:gd name="connsiteY19" fmla="*/ 1095154 h 1520456"/>
                <a:gd name="connsiteX20" fmla="*/ 1871330 w 4912241"/>
                <a:gd name="connsiteY20" fmla="*/ 1063256 h 1520456"/>
                <a:gd name="connsiteX21" fmla="*/ 1913860 w 4912241"/>
                <a:gd name="connsiteY21" fmla="*/ 1010093 h 1520456"/>
                <a:gd name="connsiteX22" fmla="*/ 1956390 w 4912241"/>
                <a:gd name="connsiteY22" fmla="*/ 978195 h 1520456"/>
                <a:gd name="connsiteX23" fmla="*/ 2094614 w 4912241"/>
                <a:gd name="connsiteY23" fmla="*/ 765544 h 1520456"/>
                <a:gd name="connsiteX24" fmla="*/ 2158409 w 4912241"/>
                <a:gd name="connsiteY24" fmla="*/ 659219 h 1520456"/>
                <a:gd name="connsiteX25" fmla="*/ 2222204 w 4912241"/>
                <a:gd name="connsiteY25" fmla="*/ 510363 h 1520456"/>
                <a:gd name="connsiteX26" fmla="*/ 2243469 w 4912241"/>
                <a:gd name="connsiteY26" fmla="*/ 414670 h 1520456"/>
                <a:gd name="connsiteX27" fmla="*/ 2328530 w 4912241"/>
                <a:gd name="connsiteY27" fmla="*/ 350875 h 1520456"/>
                <a:gd name="connsiteX28" fmla="*/ 2413590 w 4912241"/>
                <a:gd name="connsiteY28" fmla="*/ 276447 h 1520456"/>
                <a:gd name="connsiteX29" fmla="*/ 2445488 w 4912241"/>
                <a:gd name="connsiteY29" fmla="*/ 265814 h 1520456"/>
                <a:gd name="connsiteX30" fmla="*/ 2530548 w 4912241"/>
                <a:gd name="connsiteY30" fmla="*/ 223284 h 1520456"/>
                <a:gd name="connsiteX31" fmla="*/ 2604976 w 4912241"/>
                <a:gd name="connsiteY31" fmla="*/ 148856 h 1520456"/>
                <a:gd name="connsiteX32" fmla="*/ 2636874 w 4912241"/>
                <a:gd name="connsiteY32" fmla="*/ 127591 h 1520456"/>
                <a:gd name="connsiteX33" fmla="*/ 2700669 w 4912241"/>
                <a:gd name="connsiteY33" fmla="*/ 85061 h 1520456"/>
                <a:gd name="connsiteX34" fmla="*/ 2785730 w 4912241"/>
                <a:gd name="connsiteY34" fmla="*/ 10633 h 1520456"/>
                <a:gd name="connsiteX35" fmla="*/ 2817628 w 4912241"/>
                <a:gd name="connsiteY35" fmla="*/ 0 h 1520456"/>
                <a:gd name="connsiteX36" fmla="*/ 2860158 w 4912241"/>
                <a:gd name="connsiteY36" fmla="*/ 10633 h 1520456"/>
                <a:gd name="connsiteX37" fmla="*/ 2892055 w 4912241"/>
                <a:gd name="connsiteY37" fmla="*/ 74428 h 1520456"/>
                <a:gd name="connsiteX38" fmla="*/ 2849525 w 4912241"/>
                <a:gd name="connsiteY38" fmla="*/ 138223 h 1520456"/>
                <a:gd name="connsiteX39" fmla="*/ 2860158 w 4912241"/>
                <a:gd name="connsiteY39" fmla="*/ 170121 h 1520456"/>
                <a:gd name="connsiteX40" fmla="*/ 2870790 w 4912241"/>
                <a:gd name="connsiteY40" fmla="*/ 223284 h 1520456"/>
                <a:gd name="connsiteX41" fmla="*/ 2934586 w 4912241"/>
                <a:gd name="connsiteY41" fmla="*/ 287079 h 1520456"/>
                <a:gd name="connsiteX42" fmla="*/ 2966483 w 4912241"/>
                <a:gd name="connsiteY42" fmla="*/ 297712 h 1520456"/>
                <a:gd name="connsiteX43" fmla="*/ 2998381 w 4912241"/>
                <a:gd name="connsiteY43" fmla="*/ 329609 h 1520456"/>
                <a:gd name="connsiteX44" fmla="*/ 3030279 w 4912241"/>
                <a:gd name="connsiteY44" fmla="*/ 340242 h 1520456"/>
                <a:gd name="connsiteX45" fmla="*/ 3051544 w 4912241"/>
                <a:gd name="connsiteY45" fmla="*/ 382772 h 1520456"/>
                <a:gd name="connsiteX46" fmla="*/ 3083441 w 4912241"/>
                <a:gd name="connsiteY46" fmla="*/ 414670 h 1520456"/>
                <a:gd name="connsiteX47" fmla="*/ 3115339 w 4912241"/>
                <a:gd name="connsiteY47" fmla="*/ 531628 h 1520456"/>
                <a:gd name="connsiteX48" fmla="*/ 3157869 w 4912241"/>
                <a:gd name="connsiteY48" fmla="*/ 606056 h 1520456"/>
                <a:gd name="connsiteX49" fmla="*/ 3200400 w 4912241"/>
                <a:gd name="connsiteY49" fmla="*/ 616688 h 1520456"/>
                <a:gd name="connsiteX50" fmla="*/ 3232297 w 4912241"/>
                <a:gd name="connsiteY50" fmla="*/ 637954 h 1520456"/>
                <a:gd name="connsiteX51" fmla="*/ 3264195 w 4912241"/>
                <a:gd name="connsiteY51" fmla="*/ 648586 h 1520456"/>
                <a:gd name="connsiteX52" fmla="*/ 3274828 w 4912241"/>
                <a:gd name="connsiteY52" fmla="*/ 680484 h 1520456"/>
                <a:gd name="connsiteX53" fmla="*/ 3296093 w 4912241"/>
                <a:gd name="connsiteY53" fmla="*/ 712381 h 1520456"/>
                <a:gd name="connsiteX54" fmla="*/ 3306725 w 4912241"/>
                <a:gd name="connsiteY54" fmla="*/ 882502 h 1520456"/>
                <a:gd name="connsiteX55" fmla="*/ 3327990 w 4912241"/>
                <a:gd name="connsiteY55" fmla="*/ 914400 h 1520456"/>
                <a:gd name="connsiteX56" fmla="*/ 3391786 w 4912241"/>
                <a:gd name="connsiteY56" fmla="*/ 978195 h 1520456"/>
                <a:gd name="connsiteX57" fmla="*/ 3455581 w 4912241"/>
                <a:gd name="connsiteY57" fmla="*/ 1052623 h 1520456"/>
                <a:gd name="connsiteX58" fmla="*/ 3476846 w 4912241"/>
                <a:gd name="connsiteY58" fmla="*/ 1137684 h 1520456"/>
                <a:gd name="connsiteX59" fmla="*/ 3487479 w 4912241"/>
                <a:gd name="connsiteY59" fmla="*/ 1180214 h 1520456"/>
                <a:gd name="connsiteX60" fmla="*/ 3551274 w 4912241"/>
                <a:gd name="connsiteY60" fmla="*/ 1233377 h 1520456"/>
                <a:gd name="connsiteX61" fmla="*/ 3583172 w 4912241"/>
                <a:gd name="connsiteY61" fmla="*/ 1244009 h 1520456"/>
                <a:gd name="connsiteX62" fmla="*/ 3625702 w 4912241"/>
                <a:gd name="connsiteY62" fmla="*/ 1265275 h 1520456"/>
                <a:gd name="connsiteX63" fmla="*/ 3710762 w 4912241"/>
                <a:gd name="connsiteY63" fmla="*/ 1307805 h 1520456"/>
                <a:gd name="connsiteX64" fmla="*/ 3753293 w 4912241"/>
                <a:gd name="connsiteY64" fmla="*/ 1360968 h 1520456"/>
                <a:gd name="connsiteX65" fmla="*/ 3763925 w 4912241"/>
                <a:gd name="connsiteY65" fmla="*/ 1392865 h 1520456"/>
                <a:gd name="connsiteX66" fmla="*/ 3827721 w 4912241"/>
                <a:gd name="connsiteY66" fmla="*/ 1414130 h 1520456"/>
                <a:gd name="connsiteX67" fmla="*/ 3859618 w 4912241"/>
                <a:gd name="connsiteY67" fmla="*/ 1435395 h 1520456"/>
                <a:gd name="connsiteX68" fmla="*/ 3923414 w 4912241"/>
                <a:gd name="connsiteY68" fmla="*/ 1382233 h 1520456"/>
                <a:gd name="connsiteX69" fmla="*/ 3944679 w 4912241"/>
                <a:gd name="connsiteY69" fmla="*/ 1339702 h 1520456"/>
                <a:gd name="connsiteX70" fmla="*/ 4008474 w 4912241"/>
                <a:gd name="connsiteY70" fmla="*/ 1297172 h 1520456"/>
                <a:gd name="connsiteX71" fmla="*/ 4072269 w 4912241"/>
                <a:gd name="connsiteY71" fmla="*/ 1265275 h 1520456"/>
                <a:gd name="connsiteX72" fmla="*/ 4093534 w 4912241"/>
                <a:gd name="connsiteY72" fmla="*/ 1244009 h 1520456"/>
                <a:gd name="connsiteX73" fmla="*/ 4157330 w 4912241"/>
                <a:gd name="connsiteY73" fmla="*/ 1201479 h 1520456"/>
                <a:gd name="connsiteX74" fmla="*/ 4199860 w 4912241"/>
                <a:gd name="connsiteY74" fmla="*/ 1137684 h 1520456"/>
                <a:gd name="connsiteX75" fmla="*/ 4231758 w 4912241"/>
                <a:gd name="connsiteY75" fmla="*/ 1095154 h 1520456"/>
                <a:gd name="connsiteX76" fmla="*/ 4295553 w 4912241"/>
                <a:gd name="connsiteY76" fmla="*/ 1073888 h 1520456"/>
                <a:gd name="connsiteX77" fmla="*/ 4380614 w 4912241"/>
                <a:gd name="connsiteY77" fmla="*/ 1116419 h 1520456"/>
                <a:gd name="connsiteX78" fmla="*/ 4433776 w 4912241"/>
                <a:gd name="connsiteY78" fmla="*/ 1222744 h 1520456"/>
                <a:gd name="connsiteX79" fmla="*/ 4476307 w 4912241"/>
                <a:gd name="connsiteY79" fmla="*/ 1233377 h 1520456"/>
                <a:gd name="connsiteX80" fmla="*/ 4540102 w 4912241"/>
                <a:gd name="connsiteY80" fmla="*/ 1254642 h 1520456"/>
                <a:gd name="connsiteX81" fmla="*/ 4550734 w 4912241"/>
                <a:gd name="connsiteY81" fmla="*/ 1286540 h 1520456"/>
                <a:gd name="connsiteX82" fmla="*/ 4550734 w 4912241"/>
                <a:gd name="connsiteY82" fmla="*/ 1360968 h 1520456"/>
                <a:gd name="connsiteX83" fmla="*/ 4572000 w 4912241"/>
                <a:gd name="connsiteY83" fmla="*/ 1382233 h 1520456"/>
                <a:gd name="connsiteX84" fmla="*/ 4795283 w 4912241"/>
                <a:gd name="connsiteY84" fmla="*/ 1403498 h 1520456"/>
                <a:gd name="connsiteX85" fmla="*/ 4848446 w 4912241"/>
                <a:gd name="connsiteY85" fmla="*/ 1414130 h 1520456"/>
                <a:gd name="connsiteX86" fmla="*/ 4912241 w 4912241"/>
                <a:gd name="connsiteY8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723014 w 4912241"/>
                <a:gd name="connsiteY2" fmla="*/ 1446028 h 1520456"/>
                <a:gd name="connsiteX3" fmla="*/ 999460 w 4912241"/>
                <a:gd name="connsiteY3" fmla="*/ 1307805 h 1520456"/>
                <a:gd name="connsiteX4" fmla="*/ 1031358 w 4912241"/>
                <a:gd name="connsiteY4" fmla="*/ 1286540 h 1520456"/>
                <a:gd name="connsiteX5" fmla="*/ 1073888 w 4912241"/>
                <a:gd name="connsiteY5" fmla="*/ 1190847 h 1520456"/>
                <a:gd name="connsiteX6" fmla="*/ 1116418 w 4912241"/>
                <a:gd name="connsiteY6" fmla="*/ 1180214 h 1520456"/>
                <a:gd name="connsiteX7" fmla="*/ 1148316 w 4912241"/>
                <a:gd name="connsiteY7" fmla="*/ 1169581 h 1520456"/>
                <a:gd name="connsiteX8" fmla="*/ 1244009 w 4912241"/>
                <a:gd name="connsiteY8" fmla="*/ 1180214 h 1520456"/>
                <a:gd name="connsiteX9" fmla="*/ 1286539 w 4912241"/>
                <a:gd name="connsiteY9" fmla="*/ 1297172 h 1520456"/>
                <a:gd name="connsiteX10" fmla="*/ 1424762 w 4912241"/>
                <a:gd name="connsiteY10" fmla="*/ 1371600 h 1520456"/>
                <a:gd name="connsiteX11" fmla="*/ 1446028 w 4912241"/>
                <a:gd name="connsiteY11" fmla="*/ 1392865 h 1520456"/>
                <a:gd name="connsiteX12" fmla="*/ 1509823 w 4912241"/>
                <a:gd name="connsiteY12" fmla="*/ 1414130 h 1520456"/>
                <a:gd name="connsiteX13" fmla="*/ 1573618 w 4912241"/>
                <a:gd name="connsiteY13" fmla="*/ 1403498 h 1520456"/>
                <a:gd name="connsiteX14" fmla="*/ 1658679 w 4912241"/>
                <a:gd name="connsiteY14" fmla="*/ 1307805 h 1520456"/>
                <a:gd name="connsiteX15" fmla="*/ 1701209 w 4912241"/>
                <a:gd name="connsiteY15" fmla="*/ 1275907 h 1520456"/>
                <a:gd name="connsiteX16" fmla="*/ 1765004 w 4912241"/>
                <a:gd name="connsiteY16" fmla="*/ 1212112 h 1520456"/>
                <a:gd name="connsiteX17" fmla="*/ 1818167 w 4912241"/>
                <a:gd name="connsiteY17" fmla="*/ 1127051 h 1520456"/>
                <a:gd name="connsiteX18" fmla="*/ 1839432 w 4912241"/>
                <a:gd name="connsiteY18" fmla="*/ 1095154 h 1520456"/>
                <a:gd name="connsiteX19" fmla="*/ 1871330 w 4912241"/>
                <a:gd name="connsiteY19" fmla="*/ 1063256 h 1520456"/>
                <a:gd name="connsiteX20" fmla="*/ 1913860 w 4912241"/>
                <a:gd name="connsiteY20" fmla="*/ 1010093 h 1520456"/>
                <a:gd name="connsiteX21" fmla="*/ 1956390 w 4912241"/>
                <a:gd name="connsiteY21" fmla="*/ 978195 h 1520456"/>
                <a:gd name="connsiteX22" fmla="*/ 2094614 w 4912241"/>
                <a:gd name="connsiteY22" fmla="*/ 765544 h 1520456"/>
                <a:gd name="connsiteX23" fmla="*/ 2158409 w 4912241"/>
                <a:gd name="connsiteY23" fmla="*/ 659219 h 1520456"/>
                <a:gd name="connsiteX24" fmla="*/ 2222204 w 4912241"/>
                <a:gd name="connsiteY24" fmla="*/ 510363 h 1520456"/>
                <a:gd name="connsiteX25" fmla="*/ 2243469 w 4912241"/>
                <a:gd name="connsiteY25" fmla="*/ 414670 h 1520456"/>
                <a:gd name="connsiteX26" fmla="*/ 2328530 w 4912241"/>
                <a:gd name="connsiteY26" fmla="*/ 350875 h 1520456"/>
                <a:gd name="connsiteX27" fmla="*/ 2413590 w 4912241"/>
                <a:gd name="connsiteY27" fmla="*/ 276447 h 1520456"/>
                <a:gd name="connsiteX28" fmla="*/ 2445488 w 4912241"/>
                <a:gd name="connsiteY28" fmla="*/ 265814 h 1520456"/>
                <a:gd name="connsiteX29" fmla="*/ 2530548 w 4912241"/>
                <a:gd name="connsiteY29" fmla="*/ 223284 h 1520456"/>
                <a:gd name="connsiteX30" fmla="*/ 2604976 w 4912241"/>
                <a:gd name="connsiteY30" fmla="*/ 148856 h 1520456"/>
                <a:gd name="connsiteX31" fmla="*/ 2636874 w 4912241"/>
                <a:gd name="connsiteY31" fmla="*/ 127591 h 1520456"/>
                <a:gd name="connsiteX32" fmla="*/ 2700669 w 4912241"/>
                <a:gd name="connsiteY32" fmla="*/ 85061 h 1520456"/>
                <a:gd name="connsiteX33" fmla="*/ 2785730 w 4912241"/>
                <a:gd name="connsiteY33" fmla="*/ 10633 h 1520456"/>
                <a:gd name="connsiteX34" fmla="*/ 2817628 w 4912241"/>
                <a:gd name="connsiteY34" fmla="*/ 0 h 1520456"/>
                <a:gd name="connsiteX35" fmla="*/ 2860158 w 4912241"/>
                <a:gd name="connsiteY35" fmla="*/ 10633 h 1520456"/>
                <a:gd name="connsiteX36" fmla="*/ 2892055 w 4912241"/>
                <a:gd name="connsiteY36" fmla="*/ 74428 h 1520456"/>
                <a:gd name="connsiteX37" fmla="*/ 2849525 w 4912241"/>
                <a:gd name="connsiteY37" fmla="*/ 138223 h 1520456"/>
                <a:gd name="connsiteX38" fmla="*/ 2860158 w 4912241"/>
                <a:gd name="connsiteY38" fmla="*/ 170121 h 1520456"/>
                <a:gd name="connsiteX39" fmla="*/ 2870790 w 4912241"/>
                <a:gd name="connsiteY39" fmla="*/ 223284 h 1520456"/>
                <a:gd name="connsiteX40" fmla="*/ 2934586 w 4912241"/>
                <a:gd name="connsiteY40" fmla="*/ 287079 h 1520456"/>
                <a:gd name="connsiteX41" fmla="*/ 2966483 w 4912241"/>
                <a:gd name="connsiteY41" fmla="*/ 297712 h 1520456"/>
                <a:gd name="connsiteX42" fmla="*/ 2998381 w 4912241"/>
                <a:gd name="connsiteY42" fmla="*/ 329609 h 1520456"/>
                <a:gd name="connsiteX43" fmla="*/ 3030279 w 4912241"/>
                <a:gd name="connsiteY43" fmla="*/ 340242 h 1520456"/>
                <a:gd name="connsiteX44" fmla="*/ 3051544 w 4912241"/>
                <a:gd name="connsiteY44" fmla="*/ 382772 h 1520456"/>
                <a:gd name="connsiteX45" fmla="*/ 3083441 w 4912241"/>
                <a:gd name="connsiteY45" fmla="*/ 414670 h 1520456"/>
                <a:gd name="connsiteX46" fmla="*/ 3115339 w 4912241"/>
                <a:gd name="connsiteY46" fmla="*/ 531628 h 1520456"/>
                <a:gd name="connsiteX47" fmla="*/ 3157869 w 4912241"/>
                <a:gd name="connsiteY47" fmla="*/ 606056 h 1520456"/>
                <a:gd name="connsiteX48" fmla="*/ 3200400 w 4912241"/>
                <a:gd name="connsiteY48" fmla="*/ 616688 h 1520456"/>
                <a:gd name="connsiteX49" fmla="*/ 3232297 w 4912241"/>
                <a:gd name="connsiteY49" fmla="*/ 637954 h 1520456"/>
                <a:gd name="connsiteX50" fmla="*/ 3264195 w 4912241"/>
                <a:gd name="connsiteY50" fmla="*/ 648586 h 1520456"/>
                <a:gd name="connsiteX51" fmla="*/ 3274828 w 4912241"/>
                <a:gd name="connsiteY51" fmla="*/ 680484 h 1520456"/>
                <a:gd name="connsiteX52" fmla="*/ 3296093 w 4912241"/>
                <a:gd name="connsiteY52" fmla="*/ 712381 h 1520456"/>
                <a:gd name="connsiteX53" fmla="*/ 3306725 w 4912241"/>
                <a:gd name="connsiteY53" fmla="*/ 882502 h 1520456"/>
                <a:gd name="connsiteX54" fmla="*/ 3327990 w 4912241"/>
                <a:gd name="connsiteY54" fmla="*/ 914400 h 1520456"/>
                <a:gd name="connsiteX55" fmla="*/ 3391786 w 4912241"/>
                <a:gd name="connsiteY55" fmla="*/ 978195 h 1520456"/>
                <a:gd name="connsiteX56" fmla="*/ 3455581 w 4912241"/>
                <a:gd name="connsiteY56" fmla="*/ 1052623 h 1520456"/>
                <a:gd name="connsiteX57" fmla="*/ 3476846 w 4912241"/>
                <a:gd name="connsiteY57" fmla="*/ 1137684 h 1520456"/>
                <a:gd name="connsiteX58" fmla="*/ 3487479 w 4912241"/>
                <a:gd name="connsiteY58" fmla="*/ 1180214 h 1520456"/>
                <a:gd name="connsiteX59" fmla="*/ 3551274 w 4912241"/>
                <a:gd name="connsiteY59" fmla="*/ 1233377 h 1520456"/>
                <a:gd name="connsiteX60" fmla="*/ 3583172 w 4912241"/>
                <a:gd name="connsiteY60" fmla="*/ 1244009 h 1520456"/>
                <a:gd name="connsiteX61" fmla="*/ 3625702 w 4912241"/>
                <a:gd name="connsiteY61" fmla="*/ 1265275 h 1520456"/>
                <a:gd name="connsiteX62" fmla="*/ 3710762 w 4912241"/>
                <a:gd name="connsiteY62" fmla="*/ 1307805 h 1520456"/>
                <a:gd name="connsiteX63" fmla="*/ 3753293 w 4912241"/>
                <a:gd name="connsiteY63" fmla="*/ 1360968 h 1520456"/>
                <a:gd name="connsiteX64" fmla="*/ 3763925 w 4912241"/>
                <a:gd name="connsiteY64" fmla="*/ 1392865 h 1520456"/>
                <a:gd name="connsiteX65" fmla="*/ 3827721 w 4912241"/>
                <a:gd name="connsiteY65" fmla="*/ 1414130 h 1520456"/>
                <a:gd name="connsiteX66" fmla="*/ 3859618 w 4912241"/>
                <a:gd name="connsiteY66" fmla="*/ 1435395 h 1520456"/>
                <a:gd name="connsiteX67" fmla="*/ 3923414 w 4912241"/>
                <a:gd name="connsiteY67" fmla="*/ 1382233 h 1520456"/>
                <a:gd name="connsiteX68" fmla="*/ 3944679 w 4912241"/>
                <a:gd name="connsiteY68" fmla="*/ 1339702 h 1520456"/>
                <a:gd name="connsiteX69" fmla="*/ 4008474 w 4912241"/>
                <a:gd name="connsiteY69" fmla="*/ 1297172 h 1520456"/>
                <a:gd name="connsiteX70" fmla="*/ 4072269 w 4912241"/>
                <a:gd name="connsiteY70" fmla="*/ 1265275 h 1520456"/>
                <a:gd name="connsiteX71" fmla="*/ 4093534 w 4912241"/>
                <a:gd name="connsiteY71" fmla="*/ 1244009 h 1520456"/>
                <a:gd name="connsiteX72" fmla="*/ 4157330 w 4912241"/>
                <a:gd name="connsiteY72" fmla="*/ 1201479 h 1520456"/>
                <a:gd name="connsiteX73" fmla="*/ 4199860 w 4912241"/>
                <a:gd name="connsiteY73" fmla="*/ 1137684 h 1520456"/>
                <a:gd name="connsiteX74" fmla="*/ 4231758 w 4912241"/>
                <a:gd name="connsiteY74" fmla="*/ 1095154 h 1520456"/>
                <a:gd name="connsiteX75" fmla="*/ 4295553 w 4912241"/>
                <a:gd name="connsiteY75" fmla="*/ 1073888 h 1520456"/>
                <a:gd name="connsiteX76" fmla="*/ 4380614 w 4912241"/>
                <a:gd name="connsiteY76" fmla="*/ 1116419 h 1520456"/>
                <a:gd name="connsiteX77" fmla="*/ 4433776 w 4912241"/>
                <a:gd name="connsiteY77" fmla="*/ 1222744 h 1520456"/>
                <a:gd name="connsiteX78" fmla="*/ 4476307 w 4912241"/>
                <a:gd name="connsiteY78" fmla="*/ 1233377 h 1520456"/>
                <a:gd name="connsiteX79" fmla="*/ 4540102 w 4912241"/>
                <a:gd name="connsiteY79" fmla="*/ 1254642 h 1520456"/>
                <a:gd name="connsiteX80" fmla="*/ 4550734 w 4912241"/>
                <a:gd name="connsiteY80" fmla="*/ 1286540 h 1520456"/>
                <a:gd name="connsiteX81" fmla="*/ 4550734 w 4912241"/>
                <a:gd name="connsiteY81" fmla="*/ 1360968 h 1520456"/>
                <a:gd name="connsiteX82" fmla="*/ 4572000 w 4912241"/>
                <a:gd name="connsiteY82" fmla="*/ 1382233 h 1520456"/>
                <a:gd name="connsiteX83" fmla="*/ 4795283 w 4912241"/>
                <a:gd name="connsiteY83" fmla="*/ 1403498 h 1520456"/>
                <a:gd name="connsiteX84" fmla="*/ 4848446 w 4912241"/>
                <a:gd name="connsiteY84" fmla="*/ 1414130 h 1520456"/>
                <a:gd name="connsiteX85" fmla="*/ 4912241 w 4912241"/>
                <a:gd name="connsiteY85" fmla="*/ 1435395 h 1520456"/>
                <a:gd name="connsiteX0" fmla="*/ 0 w 4912241"/>
                <a:gd name="connsiteY0" fmla="*/ 1520456 h 1520456"/>
                <a:gd name="connsiteX1" fmla="*/ 723014 w 4912241"/>
                <a:gd name="connsiteY1" fmla="*/ 1446028 h 1520456"/>
                <a:gd name="connsiteX2" fmla="*/ 999460 w 4912241"/>
                <a:gd name="connsiteY2" fmla="*/ 1307805 h 1520456"/>
                <a:gd name="connsiteX3" fmla="*/ 1031358 w 4912241"/>
                <a:gd name="connsiteY3" fmla="*/ 1286540 h 1520456"/>
                <a:gd name="connsiteX4" fmla="*/ 1073888 w 4912241"/>
                <a:gd name="connsiteY4" fmla="*/ 1190847 h 1520456"/>
                <a:gd name="connsiteX5" fmla="*/ 1116418 w 4912241"/>
                <a:gd name="connsiteY5" fmla="*/ 1180214 h 1520456"/>
                <a:gd name="connsiteX6" fmla="*/ 1148316 w 4912241"/>
                <a:gd name="connsiteY6" fmla="*/ 1169581 h 1520456"/>
                <a:gd name="connsiteX7" fmla="*/ 1244009 w 4912241"/>
                <a:gd name="connsiteY7" fmla="*/ 1180214 h 1520456"/>
                <a:gd name="connsiteX8" fmla="*/ 1286539 w 4912241"/>
                <a:gd name="connsiteY8" fmla="*/ 1297172 h 1520456"/>
                <a:gd name="connsiteX9" fmla="*/ 1424762 w 4912241"/>
                <a:gd name="connsiteY9" fmla="*/ 1371600 h 1520456"/>
                <a:gd name="connsiteX10" fmla="*/ 1446028 w 4912241"/>
                <a:gd name="connsiteY10" fmla="*/ 1392865 h 1520456"/>
                <a:gd name="connsiteX11" fmla="*/ 1509823 w 4912241"/>
                <a:gd name="connsiteY11" fmla="*/ 1414130 h 1520456"/>
                <a:gd name="connsiteX12" fmla="*/ 1573618 w 4912241"/>
                <a:gd name="connsiteY12" fmla="*/ 1403498 h 1520456"/>
                <a:gd name="connsiteX13" fmla="*/ 1658679 w 4912241"/>
                <a:gd name="connsiteY13" fmla="*/ 1307805 h 1520456"/>
                <a:gd name="connsiteX14" fmla="*/ 1701209 w 4912241"/>
                <a:gd name="connsiteY14" fmla="*/ 1275907 h 1520456"/>
                <a:gd name="connsiteX15" fmla="*/ 1765004 w 4912241"/>
                <a:gd name="connsiteY15" fmla="*/ 1212112 h 1520456"/>
                <a:gd name="connsiteX16" fmla="*/ 1818167 w 4912241"/>
                <a:gd name="connsiteY16" fmla="*/ 1127051 h 1520456"/>
                <a:gd name="connsiteX17" fmla="*/ 1839432 w 4912241"/>
                <a:gd name="connsiteY17" fmla="*/ 1095154 h 1520456"/>
                <a:gd name="connsiteX18" fmla="*/ 1871330 w 4912241"/>
                <a:gd name="connsiteY18" fmla="*/ 1063256 h 1520456"/>
                <a:gd name="connsiteX19" fmla="*/ 1913860 w 4912241"/>
                <a:gd name="connsiteY19" fmla="*/ 1010093 h 1520456"/>
                <a:gd name="connsiteX20" fmla="*/ 1956390 w 4912241"/>
                <a:gd name="connsiteY20" fmla="*/ 978195 h 1520456"/>
                <a:gd name="connsiteX21" fmla="*/ 2094614 w 4912241"/>
                <a:gd name="connsiteY21" fmla="*/ 765544 h 1520456"/>
                <a:gd name="connsiteX22" fmla="*/ 2158409 w 4912241"/>
                <a:gd name="connsiteY22" fmla="*/ 659219 h 1520456"/>
                <a:gd name="connsiteX23" fmla="*/ 2222204 w 4912241"/>
                <a:gd name="connsiteY23" fmla="*/ 510363 h 1520456"/>
                <a:gd name="connsiteX24" fmla="*/ 2243469 w 4912241"/>
                <a:gd name="connsiteY24" fmla="*/ 414670 h 1520456"/>
                <a:gd name="connsiteX25" fmla="*/ 2328530 w 4912241"/>
                <a:gd name="connsiteY25" fmla="*/ 350875 h 1520456"/>
                <a:gd name="connsiteX26" fmla="*/ 2413590 w 4912241"/>
                <a:gd name="connsiteY26" fmla="*/ 276447 h 1520456"/>
                <a:gd name="connsiteX27" fmla="*/ 2445488 w 4912241"/>
                <a:gd name="connsiteY27" fmla="*/ 265814 h 1520456"/>
                <a:gd name="connsiteX28" fmla="*/ 2530548 w 4912241"/>
                <a:gd name="connsiteY28" fmla="*/ 223284 h 1520456"/>
                <a:gd name="connsiteX29" fmla="*/ 2604976 w 4912241"/>
                <a:gd name="connsiteY29" fmla="*/ 148856 h 1520456"/>
                <a:gd name="connsiteX30" fmla="*/ 2636874 w 4912241"/>
                <a:gd name="connsiteY30" fmla="*/ 127591 h 1520456"/>
                <a:gd name="connsiteX31" fmla="*/ 2700669 w 4912241"/>
                <a:gd name="connsiteY31" fmla="*/ 85061 h 1520456"/>
                <a:gd name="connsiteX32" fmla="*/ 2785730 w 4912241"/>
                <a:gd name="connsiteY32" fmla="*/ 10633 h 1520456"/>
                <a:gd name="connsiteX33" fmla="*/ 2817628 w 4912241"/>
                <a:gd name="connsiteY33" fmla="*/ 0 h 1520456"/>
                <a:gd name="connsiteX34" fmla="*/ 2860158 w 4912241"/>
                <a:gd name="connsiteY34" fmla="*/ 10633 h 1520456"/>
                <a:gd name="connsiteX35" fmla="*/ 2892055 w 4912241"/>
                <a:gd name="connsiteY35" fmla="*/ 74428 h 1520456"/>
                <a:gd name="connsiteX36" fmla="*/ 2849525 w 4912241"/>
                <a:gd name="connsiteY36" fmla="*/ 138223 h 1520456"/>
                <a:gd name="connsiteX37" fmla="*/ 2860158 w 4912241"/>
                <a:gd name="connsiteY37" fmla="*/ 170121 h 1520456"/>
                <a:gd name="connsiteX38" fmla="*/ 2870790 w 4912241"/>
                <a:gd name="connsiteY38" fmla="*/ 223284 h 1520456"/>
                <a:gd name="connsiteX39" fmla="*/ 2934586 w 4912241"/>
                <a:gd name="connsiteY39" fmla="*/ 287079 h 1520456"/>
                <a:gd name="connsiteX40" fmla="*/ 2966483 w 4912241"/>
                <a:gd name="connsiteY40" fmla="*/ 297712 h 1520456"/>
                <a:gd name="connsiteX41" fmla="*/ 2998381 w 4912241"/>
                <a:gd name="connsiteY41" fmla="*/ 329609 h 1520456"/>
                <a:gd name="connsiteX42" fmla="*/ 3030279 w 4912241"/>
                <a:gd name="connsiteY42" fmla="*/ 340242 h 1520456"/>
                <a:gd name="connsiteX43" fmla="*/ 3051544 w 4912241"/>
                <a:gd name="connsiteY43" fmla="*/ 382772 h 1520456"/>
                <a:gd name="connsiteX44" fmla="*/ 3083441 w 4912241"/>
                <a:gd name="connsiteY44" fmla="*/ 414670 h 1520456"/>
                <a:gd name="connsiteX45" fmla="*/ 3115339 w 4912241"/>
                <a:gd name="connsiteY45" fmla="*/ 531628 h 1520456"/>
                <a:gd name="connsiteX46" fmla="*/ 3157869 w 4912241"/>
                <a:gd name="connsiteY46" fmla="*/ 606056 h 1520456"/>
                <a:gd name="connsiteX47" fmla="*/ 3200400 w 4912241"/>
                <a:gd name="connsiteY47" fmla="*/ 616688 h 1520456"/>
                <a:gd name="connsiteX48" fmla="*/ 3232297 w 4912241"/>
                <a:gd name="connsiteY48" fmla="*/ 637954 h 1520456"/>
                <a:gd name="connsiteX49" fmla="*/ 3264195 w 4912241"/>
                <a:gd name="connsiteY49" fmla="*/ 648586 h 1520456"/>
                <a:gd name="connsiteX50" fmla="*/ 3274828 w 4912241"/>
                <a:gd name="connsiteY50" fmla="*/ 680484 h 1520456"/>
                <a:gd name="connsiteX51" fmla="*/ 3296093 w 4912241"/>
                <a:gd name="connsiteY51" fmla="*/ 712381 h 1520456"/>
                <a:gd name="connsiteX52" fmla="*/ 3306725 w 4912241"/>
                <a:gd name="connsiteY52" fmla="*/ 882502 h 1520456"/>
                <a:gd name="connsiteX53" fmla="*/ 3327990 w 4912241"/>
                <a:gd name="connsiteY53" fmla="*/ 914400 h 1520456"/>
                <a:gd name="connsiteX54" fmla="*/ 3391786 w 4912241"/>
                <a:gd name="connsiteY54" fmla="*/ 978195 h 1520456"/>
                <a:gd name="connsiteX55" fmla="*/ 3455581 w 4912241"/>
                <a:gd name="connsiteY55" fmla="*/ 1052623 h 1520456"/>
                <a:gd name="connsiteX56" fmla="*/ 3476846 w 4912241"/>
                <a:gd name="connsiteY56" fmla="*/ 1137684 h 1520456"/>
                <a:gd name="connsiteX57" fmla="*/ 3487479 w 4912241"/>
                <a:gd name="connsiteY57" fmla="*/ 1180214 h 1520456"/>
                <a:gd name="connsiteX58" fmla="*/ 3551274 w 4912241"/>
                <a:gd name="connsiteY58" fmla="*/ 1233377 h 1520456"/>
                <a:gd name="connsiteX59" fmla="*/ 3583172 w 4912241"/>
                <a:gd name="connsiteY59" fmla="*/ 1244009 h 1520456"/>
                <a:gd name="connsiteX60" fmla="*/ 3625702 w 4912241"/>
                <a:gd name="connsiteY60" fmla="*/ 1265275 h 1520456"/>
                <a:gd name="connsiteX61" fmla="*/ 3710762 w 4912241"/>
                <a:gd name="connsiteY61" fmla="*/ 1307805 h 1520456"/>
                <a:gd name="connsiteX62" fmla="*/ 3753293 w 4912241"/>
                <a:gd name="connsiteY62" fmla="*/ 1360968 h 1520456"/>
                <a:gd name="connsiteX63" fmla="*/ 3763925 w 4912241"/>
                <a:gd name="connsiteY63" fmla="*/ 1392865 h 1520456"/>
                <a:gd name="connsiteX64" fmla="*/ 3827721 w 4912241"/>
                <a:gd name="connsiteY64" fmla="*/ 1414130 h 1520456"/>
                <a:gd name="connsiteX65" fmla="*/ 3859618 w 4912241"/>
                <a:gd name="connsiteY65" fmla="*/ 1435395 h 1520456"/>
                <a:gd name="connsiteX66" fmla="*/ 3923414 w 4912241"/>
                <a:gd name="connsiteY66" fmla="*/ 1382233 h 1520456"/>
                <a:gd name="connsiteX67" fmla="*/ 3944679 w 4912241"/>
                <a:gd name="connsiteY67" fmla="*/ 1339702 h 1520456"/>
                <a:gd name="connsiteX68" fmla="*/ 4008474 w 4912241"/>
                <a:gd name="connsiteY68" fmla="*/ 1297172 h 1520456"/>
                <a:gd name="connsiteX69" fmla="*/ 4072269 w 4912241"/>
                <a:gd name="connsiteY69" fmla="*/ 1265275 h 1520456"/>
                <a:gd name="connsiteX70" fmla="*/ 4093534 w 4912241"/>
                <a:gd name="connsiteY70" fmla="*/ 1244009 h 1520456"/>
                <a:gd name="connsiteX71" fmla="*/ 4157330 w 4912241"/>
                <a:gd name="connsiteY71" fmla="*/ 1201479 h 1520456"/>
                <a:gd name="connsiteX72" fmla="*/ 4199860 w 4912241"/>
                <a:gd name="connsiteY72" fmla="*/ 1137684 h 1520456"/>
                <a:gd name="connsiteX73" fmla="*/ 4231758 w 4912241"/>
                <a:gd name="connsiteY73" fmla="*/ 1095154 h 1520456"/>
                <a:gd name="connsiteX74" fmla="*/ 4295553 w 4912241"/>
                <a:gd name="connsiteY74" fmla="*/ 1073888 h 1520456"/>
                <a:gd name="connsiteX75" fmla="*/ 4380614 w 4912241"/>
                <a:gd name="connsiteY75" fmla="*/ 1116419 h 1520456"/>
                <a:gd name="connsiteX76" fmla="*/ 4433776 w 4912241"/>
                <a:gd name="connsiteY76" fmla="*/ 1222744 h 1520456"/>
                <a:gd name="connsiteX77" fmla="*/ 4476307 w 4912241"/>
                <a:gd name="connsiteY77" fmla="*/ 1233377 h 1520456"/>
                <a:gd name="connsiteX78" fmla="*/ 4540102 w 4912241"/>
                <a:gd name="connsiteY78" fmla="*/ 1254642 h 1520456"/>
                <a:gd name="connsiteX79" fmla="*/ 4550734 w 4912241"/>
                <a:gd name="connsiteY79" fmla="*/ 1286540 h 1520456"/>
                <a:gd name="connsiteX80" fmla="*/ 4550734 w 4912241"/>
                <a:gd name="connsiteY80" fmla="*/ 1360968 h 1520456"/>
                <a:gd name="connsiteX81" fmla="*/ 4572000 w 4912241"/>
                <a:gd name="connsiteY81" fmla="*/ 1382233 h 1520456"/>
                <a:gd name="connsiteX82" fmla="*/ 4795283 w 4912241"/>
                <a:gd name="connsiteY82" fmla="*/ 1403498 h 1520456"/>
                <a:gd name="connsiteX83" fmla="*/ 4848446 w 4912241"/>
                <a:gd name="connsiteY83" fmla="*/ 1414130 h 1520456"/>
                <a:gd name="connsiteX84" fmla="*/ 4912241 w 4912241"/>
                <a:gd name="connsiteY84" fmla="*/ 1435395 h 1520456"/>
                <a:gd name="connsiteX0" fmla="*/ 0 w 4189227"/>
                <a:gd name="connsiteY0" fmla="*/ 1446028 h 1446028"/>
                <a:gd name="connsiteX1" fmla="*/ 276446 w 4189227"/>
                <a:gd name="connsiteY1" fmla="*/ 1307805 h 1446028"/>
                <a:gd name="connsiteX2" fmla="*/ 308344 w 4189227"/>
                <a:gd name="connsiteY2" fmla="*/ 1286540 h 1446028"/>
                <a:gd name="connsiteX3" fmla="*/ 350874 w 4189227"/>
                <a:gd name="connsiteY3" fmla="*/ 1190847 h 1446028"/>
                <a:gd name="connsiteX4" fmla="*/ 393404 w 4189227"/>
                <a:gd name="connsiteY4" fmla="*/ 1180214 h 1446028"/>
                <a:gd name="connsiteX5" fmla="*/ 425302 w 4189227"/>
                <a:gd name="connsiteY5" fmla="*/ 1169581 h 1446028"/>
                <a:gd name="connsiteX6" fmla="*/ 520995 w 4189227"/>
                <a:gd name="connsiteY6" fmla="*/ 1180214 h 1446028"/>
                <a:gd name="connsiteX7" fmla="*/ 563525 w 4189227"/>
                <a:gd name="connsiteY7" fmla="*/ 1297172 h 1446028"/>
                <a:gd name="connsiteX8" fmla="*/ 701748 w 4189227"/>
                <a:gd name="connsiteY8" fmla="*/ 1371600 h 1446028"/>
                <a:gd name="connsiteX9" fmla="*/ 723014 w 4189227"/>
                <a:gd name="connsiteY9" fmla="*/ 1392865 h 1446028"/>
                <a:gd name="connsiteX10" fmla="*/ 786809 w 4189227"/>
                <a:gd name="connsiteY10" fmla="*/ 1414130 h 1446028"/>
                <a:gd name="connsiteX11" fmla="*/ 850604 w 4189227"/>
                <a:gd name="connsiteY11" fmla="*/ 1403498 h 1446028"/>
                <a:gd name="connsiteX12" fmla="*/ 935665 w 4189227"/>
                <a:gd name="connsiteY12" fmla="*/ 1307805 h 1446028"/>
                <a:gd name="connsiteX13" fmla="*/ 978195 w 4189227"/>
                <a:gd name="connsiteY13" fmla="*/ 1275907 h 1446028"/>
                <a:gd name="connsiteX14" fmla="*/ 1041990 w 4189227"/>
                <a:gd name="connsiteY14" fmla="*/ 1212112 h 1446028"/>
                <a:gd name="connsiteX15" fmla="*/ 1095153 w 4189227"/>
                <a:gd name="connsiteY15" fmla="*/ 1127051 h 1446028"/>
                <a:gd name="connsiteX16" fmla="*/ 1116418 w 4189227"/>
                <a:gd name="connsiteY16" fmla="*/ 1095154 h 1446028"/>
                <a:gd name="connsiteX17" fmla="*/ 1148316 w 4189227"/>
                <a:gd name="connsiteY17" fmla="*/ 1063256 h 1446028"/>
                <a:gd name="connsiteX18" fmla="*/ 1190846 w 4189227"/>
                <a:gd name="connsiteY18" fmla="*/ 1010093 h 1446028"/>
                <a:gd name="connsiteX19" fmla="*/ 1233376 w 4189227"/>
                <a:gd name="connsiteY19" fmla="*/ 978195 h 1446028"/>
                <a:gd name="connsiteX20" fmla="*/ 1371600 w 4189227"/>
                <a:gd name="connsiteY20" fmla="*/ 765544 h 1446028"/>
                <a:gd name="connsiteX21" fmla="*/ 1435395 w 4189227"/>
                <a:gd name="connsiteY21" fmla="*/ 659219 h 1446028"/>
                <a:gd name="connsiteX22" fmla="*/ 1499190 w 4189227"/>
                <a:gd name="connsiteY22" fmla="*/ 510363 h 1446028"/>
                <a:gd name="connsiteX23" fmla="*/ 1520455 w 4189227"/>
                <a:gd name="connsiteY23" fmla="*/ 414670 h 1446028"/>
                <a:gd name="connsiteX24" fmla="*/ 1605516 w 4189227"/>
                <a:gd name="connsiteY24" fmla="*/ 350875 h 1446028"/>
                <a:gd name="connsiteX25" fmla="*/ 1690576 w 4189227"/>
                <a:gd name="connsiteY25" fmla="*/ 276447 h 1446028"/>
                <a:gd name="connsiteX26" fmla="*/ 1722474 w 4189227"/>
                <a:gd name="connsiteY26" fmla="*/ 265814 h 1446028"/>
                <a:gd name="connsiteX27" fmla="*/ 1807534 w 4189227"/>
                <a:gd name="connsiteY27" fmla="*/ 223284 h 1446028"/>
                <a:gd name="connsiteX28" fmla="*/ 1881962 w 4189227"/>
                <a:gd name="connsiteY28" fmla="*/ 148856 h 1446028"/>
                <a:gd name="connsiteX29" fmla="*/ 1913860 w 4189227"/>
                <a:gd name="connsiteY29" fmla="*/ 127591 h 1446028"/>
                <a:gd name="connsiteX30" fmla="*/ 1977655 w 4189227"/>
                <a:gd name="connsiteY30" fmla="*/ 85061 h 1446028"/>
                <a:gd name="connsiteX31" fmla="*/ 2062716 w 4189227"/>
                <a:gd name="connsiteY31" fmla="*/ 10633 h 1446028"/>
                <a:gd name="connsiteX32" fmla="*/ 2094614 w 4189227"/>
                <a:gd name="connsiteY32" fmla="*/ 0 h 1446028"/>
                <a:gd name="connsiteX33" fmla="*/ 2137144 w 4189227"/>
                <a:gd name="connsiteY33" fmla="*/ 10633 h 1446028"/>
                <a:gd name="connsiteX34" fmla="*/ 2169041 w 4189227"/>
                <a:gd name="connsiteY34" fmla="*/ 74428 h 1446028"/>
                <a:gd name="connsiteX35" fmla="*/ 2126511 w 4189227"/>
                <a:gd name="connsiteY35" fmla="*/ 138223 h 1446028"/>
                <a:gd name="connsiteX36" fmla="*/ 2137144 w 4189227"/>
                <a:gd name="connsiteY36" fmla="*/ 170121 h 1446028"/>
                <a:gd name="connsiteX37" fmla="*/ 2147776 w 4189227"/>
                <a:gd name="connsiteY37" fmla="*/ 223284 h 1446028"/>
                <a:gd name="connsiteX38" fmla="*/ 2211572 w 4189227"/>
                <a:gd name="connsiteY38" fmla="*/ 287079 h 1446028"/>
                <a:gd name="connsiteX39" fmla="*/ 2243469 w 4189227"/>
                <a:gd name="connsiteY39" fmla="*/ 297712 h 1446028"/>
                <a:gd name="connsiteX40" fmla="*/ 2275367 w 4189227"/>
                <a:gd name="connsiteY40" fmla="*/ 329609 h 1446028"/>
                <a:gd name="connsiteX41" fmla="*/ 2307265 w 4189227"/>
                <a:gd name="connsiteY41" fmla="*/ 340242 h 1446028"/>
                <a:gd name="connsiteX42" fmla="*/ 2328530 w 4189227"/>
                <a:gd name="connsiteY42" fmla="*/ 382772 h 1446028"/>
                <a:gd name="connsiteX43" fmla="*/ 2360427 w 4189227"/>
                <a:gd name="connsiteY43" fmla="*/ 414670 h 1446028"/>
                <a:gd name="connsiteX44" fmla="*/ 2392325 w 4189227"/>
                <a:gd name="connsiteY44" fmla="*/ 531628 h 1446028"/>
                <a:gd name="connsiteX45" fmla="*/ 2434855 w 4189227"/>
                <a:gd name="connsiteY45" fmla="*/ 606056 h 1446028"/>
                <a:gd name="connsiteX46" fmla="*/ 2477386 w 4189227"/>
                <a:gd name="connsiteY46" fmla="*/ 616688 h 1446028"/>
                <a:gd name="connsiteX47" fmla="*/ 2509283 w 4189227"/>
                <a:gd name="connsiteY47" fmla="*/ 637954 h 1446028"/>
                <a:gd name="connsiteX48" fmla="*/ 2541181 w 4189227"/>
                <a:gd name="connsiteY48" fmla="*/ 648586 h 1446028"/>
                <a:gd name="connsiteX49" fmla="*/ 2551814 w 4189227"/>
                <a:gd name="connsiteY49" fmla="*/ 680484 h 1446028"/>
                <a:gd name="connsiteX50" fmla="*/ 2573079 w 4189227"/>
                <a:gd name="connsiteY50" fmla="*/ 712381 h 1446028"/>
                <a:gd name="connsiteX51" fmla="*/ 2583711 w 4189227"/>
                <a:gd name="connsiteY51" fmla="*/ 882502 h 1446028"/>
                <a:gd name="connsiteX52" fmla="*/ 2604976 w 4189227"/>
                <a:gd name="connsiteY52" fmla="*/ 914400 h 1446028"/>
                <a:gd name="connsiteX53" fmla="*/ 2668772 w 4189227"/>
                <a:gd name="connsiteY53" fmla="*/ 978195 h 1446028"/>
                <a:gd name="connsiteX54" fmla="*/ 2732567 w 4189227"/>
                <a:gd name="connsiteY54" fmla="*/ 1052623 h 1446028"/>
                <a:gd name="connsiteX55" fmla="*/ 2753832 w 4189227"/>
                <a:gd name="connsiteY55" fmla="*/ 1137684 h 1446028"/>
                <a:gd name="connsiteX56" fmla="*/ 2764465 w 4189227"/>
                <a:gd name="connsiteY56" fmla="*/ 1180214 h 1446028"/>
                <a:gd name="connsiteX57" fmla="*/ 2828260 w 4189227"/>
                <a:gd name="connsiteY57" fmla="*/ 1233377 h 1446028"/>
                <a:gd name="connsiteX58" fmla="*/ 2860158 w 4189227"/>
                <a:gd name="connsiteY58" fmla="*/ 1244009 h 1446028"/>
                <a:gd name="connsiteX59" fmla="*/ 2902688 w 4189227"/>
                <a:gd name="connsiteY59" fmla="*/ 1265275 h 1446028"/>
                <a:gd name="connsiteX60" fmla="*/ 2987748 w 4189227"/>
                <a:gd name="connsiteY60" fmla="*/ 1307805 h 1446028"/>
                <a:gd name="connsiteX61" fmla="*/ 3030279 w 4189227"/>
                <a:gd name="connsiteY61" fmla="*/ 1360968 h 1446028"/>
                <a:gd name="connsiteX62" fmla="*/ 3040911 w 4189227"/>
                <a:gd name="connsiteY62" fmla="*/ 1392865 h 1446028"/>
                <a:gd name="connsiteX63" fmla="*/ 3104707 w 4189227"/>
                <a:gd name="connsiteY63" fmla="*/ 1414130 h 1446028"/>
                <a:gd name="connsiteX64" fmla="*/ 3136604 w 4189227"/>
                <a:gd name="connsiteY64" fmla="*/ 1435395 h 1446028"/>
                <a:gd name="connsiteX65" fmla="*/ 3200400 w 4189227"/>
                <a:gd name="connsiteY65" fmla="*/ 1382233 h 1446028"/>
                <a:gd name="connsiteX66" fmla="*/ 3221665 w 4189227"/>
                <a:gd name="connsiteY66" fmla="*/ 1339702 h 1446028"/>
                <a:gd name="connsiteX67" fmla="*/ 3285460 w 4189227"/>
                <a:gd name="connsiteY67" fmla="*/ 1297172 h 1446028"/>
                <a:gd name="connsiteX68" fmla="*/ 3349255 w 4189227"/>
                <a:gd name="connsiteY68" fmla="*/ 1265275 h 1446028"/>
                <a:gd name="connsiteX69" fmla="*/ 3370520 w 4189227"/>
                <a:gd name="connsiteY69" fmla="*/ 1244009 h 1446028"/>
                <a:gd name="connsiteX70" fmla="*/ 3434316 w 4189227"/>
                <a:gd name="connsiteY70" fmla="*/ 1201479 h 1446028"/>
                <a:gd name="connsiteX71" fmla="*/ 3476846 w 4189227"/>
                <a:gd name="connsiteY71" fmla="*/ 1137684 h 1446028"/>
                <a:gd name="connsiteX72" fmla="*/ 3508744 w 4189227"/>
                <a:gd name="connsiteY72" fmla="*/ 1095154 h 1446028"/>
                <a:gd name="connsiteX73" fmla="*/ 3572539 w 4189227"/>
                <a:gd name="connsiteY73" fmla="*/ 1073888 h 1446028"/>
                <a:gd name="connsiteX74" fmla="*/ 3657600 w 4189227"/>
                <a:gd name="connsiteY74" fmla="*/ 1116419 h 1446028"/>
                <a:gd name="connsiteX75" fmla="*/ 3710762 w 4189227"/>
                <a:gd name="connsiteY75" fmla="*/ 1222744 h 1446028"/>
                <a:gd name="connsiteX76" fmla="*/ 3753293 w 4189227"/>
                <a:gd name="connsiteY76" fmla="*/ 1233377 h 1446028"/>
                <a:gd name="connsiteX77" fmla="*/ 3817088 w 4189227"/>
                <a:gd name="connsiteY77" fmla="*/ 1254642 h 1446028"/>
                <a:gd name="connsiteX78" fmla="*/ 3827720 w 4189227"/>
                <a:gd name="connsiteY78" fmla="*/ 1286540 h 1446028"/>
                <a:gd name="connsiteX79" fmla="*/ 3827720 w 4189227"/>
                <a:gd name="connsiteY79" fmla="*/ 1360968 h 1446028"/>
                <a:gd name="connsiteX80" fmla="*/ 3848986 w 4189227"/>
                <a:gd name="connsiteY80" fmla="*/ 1382233 h 1446028"/>
                <a:gd name="connsiteX81" fmla="*/ 4072269 w 4189227"/>
                <a:gd name="connsiteY81" fmla="*/ 1403498 h 1446028"/>
                <a:gd name="connsiteX82" fmla="*/ 4125432 w 4189227"/>
                <a:gd name="connsiteY82" fmla="*/ 1414130 h 1446028"/>
                <a:gd name="connsiteX83" fmla="*/ 4189227 w 4189227"/>
                <a:gd name="connsiteY83" fmla="*/ 1435395 h 1446028"/>
                <a:gd name="connsiteX0" fmla="*/ 0 w 3912781"/>
                <a:gd name="connsiteY0" fmla="*/ 1307805 h 1437202"/>
                <a:gd name="connsiteX1" fmla="*/ 31898 w 3912781"/>
                <a:gd name="connsiteY1" fmla="*/ 1286540 h 1437202"/>
                <a:gd name="connsiteX2" fmla="*/ 74428 w 3912781"/>
                <a:gd name="connsiteY2" fmla="*/ 1190847 h 1437202"/>
                <a:gd name="connsiteX3" fmla="*/ 116958 w 3912781"/>
                <a:gd name="connsiteY3" fmla="*/ 1180214 h 1437202"/>
                <a:gd name="connsiteX4" fmla="*/ 148856 w 3912781"/>
                <a:gd name="connsiteY4" fmla="*/ 1169581 h 1437202"/>
                <a:gd name="connsiteX5" fmla="*/ 244549 w 3912781"/>
                <a:gd name="connsiteY5" fmla="*/ 1180214 h 1437202"/>
                <a:gd name="connsiteX6" fmla="*/ 287079 w 3912781"/>
                <a:gd name="connsiteY6" fmla="*/ 1297172 h 1437202"/>
                <a:gd name="connsiteX7" fmla="*/ 425302 w 3912781"/>
                <a:gd name="connsiteY7" fmla="*/ 1371600 h 1437202"/>
                <a:gd name="connsiteX8" fmla="*/ 446568 w 3912781"/>
                <a:gd name="connsiteY8" fmla="*/ 1392865 h 1437202"/>
                <a:gd name="connsiteX9" fmla="*/ 510363 w 3912781"/>
                <a:gd name="connsiteY9" fmla="*/ 1414130 h 1437202"/>
                <a:gd name="connsiteX10" fmla="*/ 574158 w 3912781"/>
                <a:gd name="connsiteY10" fmla="*/ 1403498 h 1437202"/>
                <a:gd name="connsiteX11" fmla="*/ 659219 w 3912781"/>
                <a:gd name="connsiteY11" fmla="*/ 1307805 h 1437202"/>
                <a:gd name="connsiteX12" fmla="*/ 701749 w 3912781"/>
                <a:gd name="connsiteY12" fmla="*/ 1275907 h 1437202"/>
                <a:gd name="connsiteX13" fmla="*/ 765544 w 3912781"/>
                <a:gd name="connsiteY13" fmla="*/ 1212112 h 1437202"/>
                <a:gd name="connsiteX14" fmla="*/ 818707 w 3912781"/>
                <a:gd name="connsiteY14" fmla="*/ 1127051 h 1437202"/>
                <a:gd name="connsiteX15" fmla="*/ 839972 w 3912781"/>
                <a:gd name="connsiteY15" fmla="*/ 1095154 h 1437202"/>
                <a:gd name="connsiteX16" fmla="*/ 871870 w 3912781"/>
                <a:gd name="connsiteY16" fmla="*/ 1063256 h 1437202"/>
                <a:gd name="connsiteX17" fmla="*/ 914400 w 3912781"/>
                <a:gd name="connsiteY17" fmla="*/ 1010093 h 1437202"/>
                <a:gd name="connsiteX18" fmla="*/ 956930 w 3912781"/>
                <a:gd name="connsiteY18" fmla="*/ 978195 h 1437202"/>
                <a:gd name="connsiteX19" fmla="*/ 1095154 w 3912781"/>
                <a:gd name="connsiteY19" fmla="*/ 765544 h 1437202"/>
                <a:gd name="connsiteX20" fmla="*/ 1158949 w 3912781"/>
                <a:gd name="connsiteY20" fmla="*/ 659219 h 1437202"/>
                <a:gd name="connsiteX21" fmla="*/ 1222744 w 3912781"/>
                <a:gd name="connsiteY21" fmla="*/ 510363 h 1437202"/>
                <a:gd name="connsiteX22" fmla="*/ 1244009 w 3912781"/>
                <a:gd name="connsiteY22" fmla="*/ 414670 h 1437202"/>
                <a:gd name="connsiteX23" fmla="*/ 1329070 w 3912781"/>
                <a:gd name="connsiteY23" fmla="*/ 350875 h 1437202"/>
                <a:gd name="connsiteX24" fmla="*/ 1414130 w 3912781"/>
                <a:gd name="connsiteY24" fmla="*/ 276447 h 1437202"/>
                <a:gd name="connsiteX25" fmla="*/ 1446028 w 3912781"/>
                <a:gd name="connsiteY25" fmla="*/ 265814 h 1437202"/>
                <a:gd name="connsiteX26" fmla="*/ 1531088 w 3912781"/>
                <a:gd name="connsiteY26" fmla="*/ 223284 h 1437202"/>
                <a:gd name="connsiteX27" fmla="*/ 1605516 w 3912781"/>
                <a:gd name="connsiteY27" fmla="*/ 148856 h 1437202"/>
                <a:gd name="connsiteX28" fmla="*/ 1637414 w 3912781"/>
                <a:gd name="connsiteY28" fmla="*/ 127591 h 1437202"/>
                <a:gd name="connsiteX29" fmla="*/ 1701209 w 3912781"/>
                <a:gd name="connsiteY29" fmla="*/ 85061 h 1437202"/>
                <a:gd name="connsiteX30" fmla="*/ 1786270 w 3912781"/>
                <a:gd name="connsiteY30" fmla="*/ 10633 h 1437202"/>
                <a:gd name="connsiteX31" fmla="*/ 1818168 w 3912781"/>
                <a:gd name="connsiteY31" fmla="*/ 0 h 1437202"/>
                <a:gd name="connsiteX32" fmla="*/ 1860698 w 3912781"/>
                <a:gd name="connsiteY32" fmla="*/ 10633 h 1437202"/>
                <a:gd name="connsiteX33" fmla="*/ 1892595 w 3912781"/>
                <a:gd name="connsiteY33" fmla="*/ 74428 h 1437202"/>
                <a:gd name="connsiteX34" fmla="*/ 1850065 w 3912781"/>
                <a:gd name="connsiteY34" fmla="*/ 138223 h 1437202"/>
                <a:gd name="connsiteX35" fmla="*/ 1860698 w 3912781"/>
                <a:gd name="connsiteY35" fmla="*/ 170121 h 1437202"/>
                <a:gd name="connsiteX36" fmla="*/ 1871330 w 3912781"/>
                <a:gd name="connsiteY36" fmla="*/ 223284 h 1437202"/>
                <a:gd name="connsiteX37" fmla="*/ 1935126 w 3912781"/>
                <a:gd name="connsiteY37" fmla="*/ 287079 h 1437202"/>
                <a:gd name="connsiteX38" fmla="*/ 1967023 w 3912781"/>
                <a:gd name="connsiteY38" fmla="*/ 297712 h 1437202"/>
                <a:gd name="connsiteX39" fmla="*/ 1998921 w 3912781"/>
                <a:gd name="connsiteY39" fmla="*/ 329609 h 1437202"/>
                <a:gd name="connsiteX40" fmla="*/ 2030819 w 3912781"/>
                <a:gd name="connsiteY40" fmla="*/ 340242 h 1437202"/>
                <a:gd name="connsiteX41" fmla="*/ 2052084 w 3912781"/>
                <a:gd name="connsiteY41" fmla="*/ 382772 h 1437202"/>
                <a:gd name="connsiteX42" fmla="*/ 2083981 w 3912781"/>
                <a:gd name="connsiteY42" fmla="*/ 414670 h 1437202"/>
                <a:gd name="connsiteX43" fmla="*/ 2115879 w 3912781"/>
                <a:gd name="connsiteY43" fmla="*/ 531628 h 1437202"/>
                <a:gd name="connsiteX44" fmla="*/ 2158409 w 3912781"/>
                <a:gd name="connsiteY44" fmla="*/ 606056 h 1437202"/>
                <a:gd name="connsiteX45" fmla="*/ 2200940 w 3912781"/>
                <a:gd name="connsiteY45" fmla="*/ 616688 h 1437202"/>
                <a:gd name="connsiteX46" fmla="*/ 2232837 w 3912781"/>
                <a:gd name="connsiteY46" fmla="*/ 637954 h 1437202"/>
                <a:gd name="connsiteX47" fmla="*/ 2264735 w 3912781"/>
                <a:gd name="connsiteY47" fmla="*/ 648586 h 1437202"/>
                <a:gd name="connsiteX48" fmla="*/ 2275368 w 3912781"/>
                <a:gd name="connsiteY48" fmla="*/ 680484 h 1437202"/>
                <a:gd name="connsiteX49" fmla="*/ 2296633 w 3912781"/>
                <a:gd name="connsiteY49" fmla="*/ 712381 h 1437202"/>
                <a:gd name="connsiteX50" fmla="*/ 2307265 w 3912781"/>
                <a:gd name="connsiteY50" fmla="*/ 882502 h 1437202"/>
                <a:gd name="connsiteX51" fmla="*/ 2328530 w 3912781"/>
                <a:gd name="connsiteY51" fmla="*/ 914400 h 1437202"/>
                <a:gd name="connsiteX52" fmla="*/ 2392326 w 3912781"/>
                <a:gd name="connsiteY52" fmla="*/ 978195 h 1437202"/>
                <a:gd name="connsiteX53" fmla="*/ 2456121 w 3912781"/>
                <a:gd name="connsiteY53" fmla="*/ 1052623 h 1437202"/>
                <a:gd name="connsiteX54" fmla="*/ 2477386 w 3912781"/>
                <a:gd name="connsiteY54" fmla="*/ 1137684 h 1437202"/>
                <a:gd name="connsiteX55" fmla="*/ 2488019 w 3912781"/>
                <a:gd name="connsiteY55" fmla="*/ 1180214 h 1437202"/>
                <a:gd name="connsiteX56" fmla="*/ 2551814 w 3912781"/>
                <a:gd name="connsiteY56" fmla="*/ 1233377 h 1437202"/>
                <a:gd name="connsiteX57" fmla="*/ 2583712 w 3912781"/>
                <a:gd name="connsiteY57" fmla="*/ 1244009 h 1437202"/>
                <a:gd name="connsiteX58" fmla="*/ 2626242 w 3912781"/>
                <a:gd name="connsiteY58" fmla="*/ 1265275 h 1437202"/>
                <a:gd name="connsiteX59" fmla="*/ 2711302 w 3912781"/>
                <a:gd name="connsiteY59" fmla="*/ 1307805 h 1437202"/>
                <a:gd name="connsiteX60" fmla="*/ 2753833 w 3912781"/>
                <a:gd name="connsiteY60" fmla="*/ 1360968 h 1437202"/>
                <a:gd name="connsiteX61" fmla="*/ 2764465 w 3912781"/>
                <a:gd name="connsiteY61" fmla="*/ 1392865 h 1437202"/>
                <a:gd name="connsiteX62" fmla="*/ 2828261 w 3912781"/>
                <a:gd name="connsiteY62" fmla="*/ 1414130 h 1437202"/>
                <a:gd name="connsiteX63" fmla="*/ 2860158 w 3912781"/>
                <a:gd name="connsiteY63" fmla="*/ 1435395 h 1437202"/>
                <a:gd name="connsiteX64" fmla="*/ 2923954 w 3912781"/>
                <a:gd name="connsiteY64" fmla="*/ 1382233 h 1437202"/>
                <a:gd name="connsiteX65" fmla="*/ 2945219 w 3912781"/>
                <a:gd name="connsiteY65" fmla="*/ 1339702 h 1437202"/>
                <a:gd name="connsiteX66" fmla="*/ 3009014 w 3912781"/>
                <a:gd name="connsiteY66" fmla="*/ 1297172 h 1437202"/>
                <a:gd name="connsiteX67" fmla="*/ 3072809 w 3912781"/>
                <a:gd name="connsiteY67" fmla="*/ 1265275 h 1437202"/>
                <a:gd name="connsiteX68" fmla="*/ 3094074 w 3912781"/>
                <a:gd name="connsiteY68" fmla="*/ 1244009 h 1437202"/>
                <a:gd name="connsiteX69" fmla="*/ 3157870 w 3912781"/>
                <a:gd name="connsiteY69" fmla="*/ 1201479 h 1437202"/>
                <a:gd name="connsiteX70" fmla="*/ 3200400 w 3912781"/>
                <a:gd name="connsiteY70" fmla="*/ 1137684 h 1437202"/>
                <a:gd name="connsiteX71" fmla="*/ 3232298 w 3912781"/>
                <a:gd name="connsiteY71" fmla="*/ 1095154 h 1437202"/>
                <a:gd name="connsiteX72" fmla="*/ 3296093 w 3912781"/>
                <a:gd name="connsiteY72" fmla="*/ 1073888 h 1437202"/>
                <a:gd name="connsiteX73" fmla="*/ 3381154 w 3912781"/>
                <a:gd name="connsiteY73" fmla="*/ 1116419 h 1437202"/>
                <a:gd name="connsiteX74" fmla="*/ 3434316 w 3912781"/>
                <a:gd name="connsiteY74" fmla="*/ 1222744 h 1437202"/>
                <a:gd name="connsiteX75" fmla="*/ 3476847 w 3912781"/>
                <a:gd name="connsiteY75" fmla="*/ 1233377 h 1437202"/>
                <a:gd name="connsiteX76" fmla="*/ 3540642 w 3912781"/>
                <a:gd name="connsiteY76" fmla="*/ 1254642 h 1437202"/>
                <a:gd name="connsiteX77" fmla="*/ 3551274 w 3912781"/>
                <a:gd name="connsiteY77" fmla="*/ 1286540 h 1437202"/>
                <a:gd name="connsiteX78" fmla="*/ 3551274 w 3912781"/>
                <a:gd name="connsiteY78" fmla="*/ 1360968 h 1437202"/>
                <a:gd name="connsiteX79" fmla="*/ 3572540 w 3912781"/>
                <a:gd name="connsiteY79" fmla="*/ 1382233 h 1437202"/>
                <a:gd name="connsiteX80" fmla="*/ 3795823 w 3912781"/>
                <a:gd name="connsiteY80" fmla="*/ 1403498 h 1437202"/>
                <a:gd name="connsiteX81" fmla="*/ 3848986 w 3912781"/>
                <a:gd name="connsiteY81" fmla="*/ 1414130 h 1437202"/>
                <a:gd name="connsiteX82" fmla="*/ 3912781 w 3912781"/>
                <a:gd name="connsiteY82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148856 w 3912781"/>
                <a:gd name="connsiteY3" fmla="*/ 1169581 h 1437202"/>
                <a:gd name="connsiteX4" fmla="*/ 244549 w 3912781"/>
                <a:gd name="connsiteY4" fmla="*/ 1180214 h 1437202"/>
                <a:gd name="connsiteX5" fmla="*/ 287079 w 3912781"/>
                <a:gd name="connsiteY5" fmla="*/ 1297172 h 1437202"/>
                <a:gd name="connsiteX6" fmla="*/ 425302 w 3912781"/>
                <a:gd name="connsiteY6" fmla="*/ 1371600 h 1437202"/>
                <a:gd name="connsiteX7" fmla="*/ 446568 w 3912781"/>
                <a:gd name="connsiteY7" fmla="*/ 1392865 h 1437202"/>
                <a:gd name="connsiteX8" fmla="*/ 510363 w 3912781"/>
                <a:gd name="connsiteY8" fmla="*/ 1414130 h 1437202"/>
                <a:gd name="connsiteX9" fmla="*/ 574158 w 3912781"/>
                <a:gd name="connsiteY9" fmla="*/ 1403498 h 1437202"/>
                <a:gd name="connsiteX10" fmla="*/ 659219 w 3912781"/>
                <a:gd name="connsiteY10" fmla="*/ 1307805 h 1437202"/>
                <a:gd name="connsiteX11" fmla="*/ 701749 w 3912781"/>
                <a:gd name="connsiteY11" fmla="*/ 1275907 h 1437202"/>
                <a:gd name="connsiteX12" fmla="*/ 765544 w 3912781"/>
                <a:gd name="connsiteY12" fmla="*/ 1212112 h 1437202"/>
                <a:gd name="connsiteX13" fmla="*/ 818707 w 3912781"/>
                <a:gd name="connsiteY13" fmla="*/ 1127051 h 1437202"/>
                <a:gd name="connsiteX14" fmla="*/ 839972 w 3912781"/>
                <a:gd name="connsiteY14" fmla="*/ 1095154 h 1437202"/>
                <a:gd name="connsiteX15" fmla="*/ 871870 w 3912781"/>
                <a:gd name="connsiteY15" fmla="*/ 1063256 h 1437202"/>
                <a:gd name="connsiteX16" fmla="*/ 914400 w 3912781"/>
                <a:gd name="connsiteY16" fmla="*/ 1010093 h 1437202"/>
                <a:gd name="connsiteX17" fmla="*/ 956930 w 3912781"/>
                <a:gd name="connsiteY17" fmla="*/ 978195 h 1437202"/>
                <a:gd name="connsiteX18" fmla="*/ 1095154 w 3912781"/>
                <a:gd name="connsiteY18" fmla="*/ 765544 h 1437202"/>
                <a:gd name="connsiteX19" fmla="*/ 1158949 w 3912781"/>
                <a:gd name="connsiteY19" fmla="*/ 659219 h 1437202"/>
                <a:gd name="connsiteX20" fmla="*/ 1222744 w 3912781"/>
                <a:gd name="connsiteY20" fmla="*/ 510363 h 1437202"/>
                <a:gd name="connsiteX21" fmla="*/ 1244009 w 3912781"/>
                <a:gd name="connsiteY21" fmla="*/ 414670 h 1437202"/>
                <a:gd name="connsiteX22" fmla="*/ 1329070 w 3912781"/>
                <a:gd name="connsiteY22" fmla="*/ 350875 h 1437202"/>
                <a:gd name="connsiteX23" fmla="*/ 1414130 w 3912781"/>
                <a:gd name="connsiteY23" fmla="*/ 276447 h 1437202"/>
                <a:gd name="connsiteX24" fmla="*/ 1446028 w 3912781"/>
                <a:gd name="connsiteY24" fmla="*/ 265814 h 1437202"/>
                <a:gd name="connsiteX25" fmla="*/ 1531088 w 3912781"/>
                <a:gd name="connsiteY25" fmla="*/ 223284 h 1437202"/>
                <a:gd name="connsiteX26" fmla="*/ 1605516 w 3912781"/>
                <a:gd name="connsiteY26" fmla="*/ 148856 h 1437202"/>
                <a:gd name="connsiteX27" fmla="*/ 1637414 w 3912781"/>
                <a:gd name="connsiteY27" fmla="*/ 127591 h 1437202"/>
                <a:gd name="connsiteX28" fmla="*/ 1701209 w 3912781"/>
                <a:gd name="connsiteY28" fmla="*/ 85061 h 1437202"/>
                <a:gd name="connsiteX29" fmla="*/ 1786270 w 3912781"/>
                <a:gd name="connsiteY29" fmla="*/ 10633 h 1437202"/>
                <a:gd name="connsiteX30" fmla="*/ 1818168 w 3912781"/>
                <a:gd name="connsiteY30" fmla="*/ 0 h 1437202"/>
                <a:gd name="connsiteX31" fmla="*/ 1860698 w 3912781"/>
                <a:gd name="connsiteY31" fmla="*/ 10633 h 1437202"/>
                <a:gd name="connsiteX32" fmla="*/ 1892595 w 3912781"/>
                <a:gd name="connsiteY32" fmla="*/ 74428 h 1437202"/>
                <a:gd name="connsiteX33" fmla="*/ 1850065 w 3912781"/>
                <a:gd name="connsiteY33" fmla="*/ 138223 h 1437202"/>
                <a:gd name="connsiteX34" fmla="*/ 1860698 w 3912781"/>
                <a:gd name="connsiteY34" fmla="*/ 170121 h 1437202"/>
                <a:gd name="connsiteX35" fmla="*/ 1871330 w 3912781"/>
                <a:gd name="connsiteY35" fmla="*/ 223284 h 1437202"/>
                <a:gd name="connsiteX36" fmla="*/ 1935126 w 3912781"/>
                <a:gd name="connsiteY36" fmla="*/ 287079 h 1437202"/>
                <a:gd name="connsiteX37" fmla="*/ 1967023 w 3912781"/>
                <a:gd name="connsiteY37" fmla="*/ 297712 h 1437202"/>
                <a:gd name="connsiteX38" fmla="*/ 1998921 w 3912781"/>
                <a:gd name="connsiteY38" fmla="*/ 329609 h 1437202"/>
                <a:gd name="connsiteX39" fmla="*/ 2030819 w 3912781"/>
                <a:gd name="connsiteY39" fmla="*/ 340242 h 1437202"/>
                <a:gd name="connsiteX40" fmla="*/ 2052084 w 3912781"/>
                <a:gd name="connsiteY40" fmla="*/ 382772 h 1437202"/>
                <a:gd name="connsiteX41" fmla="*/ 2083981 w 3912781"/>
                <a:gd name="connsiteY41" fmla="*/ 414670 h 1437202"/>
                <a:gd name="connsiteX42" fmla="*/ 2115879 w 3912781"/>
                <a:gd name="connsiteY42" fmla="*/ 531628 h 1437202"/>
                <a:gd name="connsiteX43" fmla="*/ 2158409 w 3912781"/>
                <a:gd name="connsiteY43" fmla="*/ 606056 h 1437202"/>
                <a:gd name="connsiteX44" fmla="*/ 2200940 w 3912781"/>
                <a:gd name="connsiteY44" fmla="*/ 616688 h 1437202"/>
                <a:gd name="connsiteX45" fmla="*/ 2232837 w 3912781"/>
                <a:gd name="connsiteY45" fmla="*/ 637954 h 1437202"/>
                <a:gd name="connsiteX46" fmla="*/ 2264735 w 3912781"/>
                <a:gd name="connsiteY46" fmla="*/ 648586 h 1437202"/>
                <a:gd name="connsiteX47" fmla="*/ 2275368 w 3912781"/>
                <a:gd name="connsiteY47" fmla="*/ 680484 h 1437202"/>
                <a:gd name="connsiteX48" fmla="*/ 2296633 w 3912781"/>
                <a:gd name="connsiteY48" fmla="*/ 712381 h 1437202"/>
                <a:gd name="connsiteX49" fmla="*/ 2307265 w 3912781"/>
                <a:gd name="connsiteY49" fmla="*/ 882502 h 1437202"/>
                <a:gd name="connsiteX50" fmla="*/ 2328530 w 3912781"/>
                <a:gd name="connsiteY50" fmla="*/ 914400 h 1437202"/>
                <a:gd name="connsiteX51" fmla="*/ 2392326 w 3912781"/>
                <a:gd name="connsiteY51" fmla="*/ 978195 h 1437202"/>
                <a:gd name="connsiteX52" fmla="*/ 2456121 w 3912781"/>
                <a:gd name="connsiteY52" fmla="*/ 1052623 h 1437202"/>
                <a:gd name="connsiteX53" fmla="*/ 2477386 w 3912781"/>
                <a:gd name="connsiteY53" fmla="*/ 1137684 h 1437202"/>
                <a:gd name="connsiteX54" fmla="*/ 2488019 w 3912781"/>
                <a:gd name="connsiteY54" fmla="*/ 1180214 h 1437202"/>
                <a:gd name="connsiteX55" fmla="*/ 2551814 w 3912781"/>
                <a:gd name="connsiteY55" fmla="*/ 1233377 h 1437202"/>
                <a:gd name="connsiteX56" fmla="*/ 2583712 w 3912781"/>
                <a:gd name="connsiteY56" fmla="*/ 1244009 h 1437202"/>
                <a:gd name="connsiteX57" fmla="*/ 2626242 w 3912781"/>
                <a:gd name="connsiteY57" fmla="*/ 1265275 h 1437202"/>
                <a:gd name="connsiteX58" fmla="*/ 2711302 w 3912781"/>
                <a:gd name="connsiteY58" fmla="*/ 1307805 h 1437202"/>
                <a:gd name="connsiteX59" fmla="*/ 2753833 w 3912781"/>
                <a:gd name="connsiteY59" fmla="*/ 1360968 h 1437202"/>
                <a:gd name="connsiteX60" fmla="*/ 2764465 w 3912781"/>
                <a:gd name="connsiteY60" fmla="*/ 1392865 h 1437202"/>
                <a:gd name="connsiteX61" fmla="*/ 2828261 w 3912781"/>
                <a:gd name="connsiteY61" fmla="*/ 1414130 h 1437202"/>
                <a:gd name="connsiteX62" fmla="*/ 2860158 w 3912781"/>
                <a:gd name="connsiteY62" fmla="*/ 1435395 h 1437202"/>
                <a:gd name="connsiteX63" fmla="*/ 2923954 w 3912781"/>
                <a:gd name="connsiteY63" fmla="*/ 1382233 h 1437202"/>
                <a:gd name="connsiteX64" fmla="*/ 2945219 w 3912781"/>
                <a:gd name="connsiteY64" fmla="*/ 1339702 h 1437202"/>
                <a:gd name="connsiteX65" fmla="*/ 3009014 w 3912781"/>
                <a:gd name="connsiteY65" fmla="*/ 1297172 h 1437202"/>
                <a:gd name="connsiteX66" fmla="*/ 3072809 w 3912781"/>
                <a:gd name="connsiteY66" fmla="*/ 1265275 h 1437202"/>
                <a:gd name="connsiteX67" fmla="*/ 3094074 w 3912781"/>
                <a:gd name="connsiteY67" fmla="*/ 1244009 h 1437202"/>
                <a:gd name="connsiteX68" fmla="*/ 3157870 w 3912781"/>
                <a:gd name="connsiteY68" fmla="*/ 1201479 h 1437202"/>
                <a:gd name="connsiteX69" fmla="*/ 3200400 w 3912781"/>
                <a:gd name="connsiteY69" fmla="*/ 1137684 h 1437202"/>
                <a:gd name="connsiteX70" fmla="*/ 3232298 w 3912781"/>
                <a:gd name="connsiteY70" fmla="*/ 1095154 h 1437202"/>
                <a:gd name="connsiteX71" fmla="*/ 3296093 w 3912781"/>
                <a:gd name="connsiteY71" fmla="*/ 1073888 h 1437202"/>
                <a:gd name="connsiteX72" fmla="*/ 3381154 w 3912781"/>
                <a:gd name="connsiteY72" fmla="*/ 1116419 h 1437202"/>
                <a:gd name="connsiteX73" fmla="*/ 3434316 w 3912781"/>
                <a:gd name="connsiteY73" fmla="*/ 1222744 h 1437202"/>
                <a:gd name="connsiteX74" fmla="*/ 3476847 w 3912781"/>
                <a:gd name="connsiteY74" fmla="*/ 1233377 h 1437202"/>
                <a:gd name="connsiteX75" fmla="*/ 3540642 w 3912781"/>
                <a:gd name="connsiteY75" fmla="*/ 1254642 h 1437202"/>
                <a:gd name="connsiteX76" fmla="*/ 3551274 w 3912781"/>
                <a:gd name="connsiteY76" fmla="*/ 1286540 h 1437202"/>
                <a:gd name="connsiteX77" fmla="*/ 3551274 w 3912781"/>
                <a:gd name="connsiteY77" fmla="*/ 1360968 h 1437202"/>
                <a:gd name="connsiteX78" fmla="*/ 3572540 w 3912781"/>
                <a:gd name="connsiteY78" fmla="*/ 1382233 h 1437202"/>
                <a:gd name="connsiteX79" fmla="*/ 3795823 w 3912781"/>
                <a:gd name="connsiteY79" fmla="*/ 1403498 h 1437202"/>
                <a:gd name="connsiteX80" fmla="*/ 3848986 w 3912781"/>
                <a:gd name="connsiteY80" fmla="*/ 1414130 h 1437202"/>
                <a:gd name="connsiteX81" fmla="*/ 3912781 w 3912781"/>
                <a:gd name="connsiteY81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44549 w 3912781"/>
                <a:gd name="connsiteY3" fmla="*/ 1180214 h 1437202"/>
                <a:gd name="connsiteX4" fmla="*/ 287079 w 3912781"/>
                <a:gd name="connsiteY4" fmla="*/ 1297172 h 1437202"/>
                <a:gd name="connsiteX5" fmla="*/ 425302 w 3912781"/>
                <a:gd name="connsiteY5" fmla="*/ 1371600 h 1437202"/>
                <a:gd name="connsiteX6" fmla="*/ 446568 w 3912781"/>
                <a:gd name="connsiteY6" fmla="*/ 1392865 h 1437202"/>
                <a:gd name="connsiteX7" fmla="*/ 510363 w 3912781"/>
                <a:gd name="connsiteY7" fmla="*/ 1414130 h 1437202"/>
                <a:gd name="connsiteX8" fmla="*/ 574158 w 3912781"/>
                <a:gd name="connsiteY8" fmla="*/ 1403498 h 1437202"/>
                <a:gd name="connsiteX9" fmla="*/ 659219 w 3912781"/>
                <a:gd name="connsiteY9" fmla="*/ 1307805 h 1437202"/>
                <a:gd name="connsiteX10" fmla="*/ 701749 w 3912781"/>
                <a:gd name="connsiteY10" fmla="*/ 1275907 h 1437202"/>
                <a:gd name="connsiteX11" fmla="*/ 765544 w 3912781"/>
                <a:gd name="connsiteY11" fmla="*/ 1212112 h 1437202"/>
                <a:gd name="connsiteX12" fmla="*/ 818707 w 3912781"/>
                <a:gd name="connsiteY12" fmla="*/ 1127051 h 1437202"/>
                <a:gd name="connsiteX13" fmla="*/ 839972 w 3912781"/>
                <a:gd name="connsiteY13" fmla="*/ 1095154 h 1437202"/>
                <a:gd name="connsiteX14" fmla="*/ 871870 w 3912781"/>
                <a:gd name="connsiteY14" fmla="*/ 1063256 h 1437202"/>
                <a:gd name="connsiteX15" fmla="*/ 914400 w 3912781"/>
                <a:gd name="connsiteY15" fmla="*/ 1010093 h 1437202"/>
                <a:gd name="connsiteX16" fmla="*/ 956930 w 3912781"/>
                <a:gd name="connsiteY16" fmla="*/ 978195 h 1437202"/>
                <a:gd name="connsiteX17" fmla="*/ 1095154 w 3912781"/>
                <a:gd name="connsiteY17" fmla="*/ 765544 h 1437202"/>
                <a:gd name="connsiteX18" fmla="*/ 1158949 w 3912781"/>
                <a:gd name="connsiteY18" fmla="*/ 659219 h 1437202"/>
                <a:gd name="connsiteX19" fmla="*/ 1222744 w 3912781"/>
                <a:gd name="connsiteY19" fmla="*/ 510363 h 1437202"/>
                <a:gd name="connsiteX20" fmla="*/ 1244009 w 3912781"/>
                <a:gd name="connsiteY20" fmla="*/ 414670 h 1437202"/>
                <a:gd name="connsiteX21" fmla="*/ 1329070 w 3912781"/>
                <a:gd name="connsiteY21" fmla="*/ 350875 h 1437202"/>
                <a:gd name="connsiteX22" fmla="*/ 1414130 w 3912781"/>
                <a:gd name="connsiteY22" fmla="*/ 276447 h 1437202"/>
                <a:gd name="connsiteX23" fmla="*/ 1446028 w 3912781"/>
                <a:gd name="connsiteY23" fmla="*/ 265814 h 1437202"/>
                <a:gd name="connsiteX24" fmla="*/ 1531088 w 3912781"/>
                <a:gd name="connsiteY24" fmla="*/ 223284 h 1437202"/>
                <a:gd name="connsiteX25" fmla="*/ 1605516 w 3912781"/>
                <a:gd name="connsiteY25" fmla="*/ 148856 h 1437202"/>
                <a:gd name="connsiteX26" fmla="*/ 1637414 w 3912781"/>
                <a:gd name="connsiteY26" fmla="*/ 127591 h 1437202"/>
                <a:gd name="connsiteX27" fmla="*/ 1701209 w 3912781"/>
                <a:gd name="connsiteY27" fmla="*/ 85061 h 1437202"/>
                <a:gd name="connsiteX28" fmla="*/ 1786270 w 3912781"/>
                <a:gd name="connsiteY28" fmla="*/ 10633 h 1437202"/>
                <a:gd name="connsiteX29" fmla="*/ 1818168 w 3912781"/>
                <a:gd name="connsiteY29" fmla="*/ 0 h 1437202"/>
                <a:gd name="connsiteX30" fmla="*/ 1860698 w 3912781"/>
                <a:gd name="connsiteY30" fmla="*/ 10633 h 1437202"/>
                <a:gd name="connsiteX31" fmla="*/ 1892595 w 3912781"/>
                <a:gd name="connsiteY31" fmla="*/ 74428 h 1437202"/>
                <a:gd name="connsiteX32" fmla="*/ 1850065 w 3912781"/>
                <a:gd name="connsiteY32" fmla="*/ 138223 h 1437202"/>
                <a:gd name="connsiteX33" fmla="*/ 1860698 w 3912781"/>
                <a:gd name="connsiteY33" fmla="*/ 170121 h 1437202"/>
                <a:gd name="connsiteX34" fmla="*/ 1871330 w 3912781"/>
                <a:gd name="connsiteY34" fmla="*/ 223284 h 1437202"/>
                <a:gd name="connsiteX35" fmla="*/ 1935126 w 3912781"/>
                <a:gd name="connsiteY35" fmla="*/ 287079 h 1437202"/>
                <a:gd name="connsiteX36" fmla="*/ 1967023 w 3912781"/>
                <a:gd name="connsiteY36" fmla="*/ 297712 h 1437202"/>
                <a:gd name="connsiteX37" fmla="*/ 1998921 w 3912781"/>
                <a:gd name="connsiteY37" fmla="*/ 329609 h 1437202"/>
                <a:gd name="connsiteX38" fmla="*/ 2030819 w 3912781"/>
                <a:gd name="connsiteY38" fmla="*/ 340242 h 1437202"/>
                <a:gd name="connsiteX39" fmla="*/ 2052084 w 3912781"/>
                <a:gd name="connsiteY39" fmla="*/ 382772 h 1437202"/>
                <a:gd name="connsiteX40" fmla="*/ 2083981 w 3912781"/>
                <a:gd name="connsiteY40" fmla="*/ 414670 h 1437202"/>
                <a:gd name="connsiteX41" fmla="*/ 2115879 w 3912781"/>
                <a:gd name="connsiteY41" fmla="*/ 531628 h 1437202"/>
                <a:gd name="connsiteX42" fmla="*/ 2158409 w 3912781"/>
                <a:gd name="connsiteY42" fmla="*/ 606056 h 1437202"/>
                <a:gd name="connsiteX43" fmla="*/ 2200940 w 3912781"/>
                <a:gd name="connsiteY43" fmla="*/ 616688 h 1437202"/>
                <a:gd name="connsiteX44" fmla="*/ 2232837 w 3912781"/>
                <a:gd name="connsiteY44" fmla="*/ 637954 h 1437202"/>
                <a:gd name="connsiteX45" fmla="*/ 2264735 w 3912781"/>
                <a:gd name="connsiteY45" fmla="*/ 648586 h 1437202"/>
                <a:gd name="connsiteX46" fmla="*/ 2275368 w 3912781"/>
                <a:gd name="connsiteY46" fmla="*/ 680484 h 1437202"/>
                <a:gd name="connsiteX47" fmla="*/ 2296633 w 3912781"/>
                <a:gd name="connsiteY47" fmla="*/ 712381 h 1437202"/>
                <a:gd name="connsiteX48" fmla="*/ 2307265 w 3912781"/>
                <a:gd name="connsiteY48" fmla="*/ 882502 h 1437202"/>
                <a:gd name="connsiteX49" fmla="*/ 2328530 w 3912781"/>
                <a:gd name="connsiteY49" fmla="*/ 914400 h 1437202"/>
                <a:gd name="connsiteX50" fmla="*/ 2392326 w 3912781"/>
                <a:gd name="connsiteY50" fmla="*/ 978195 h 1437202"/>
                <a:gd name="connsiteX51" fmla="*/ 2456121 w 3912781"/>
                <a:gd name="connsiteY51" fmla="*/ 1052623 h 1437202"/>
                <a:gd name="connsiteX52" fmla="*/ 2477386 w 3912781"/>
                <a:gd name="connsiteY52" fmla="*/ 1137684 h 1437202"/>
                <a:gd name="connsiteX53" fmla="*/ 2488019 w 3912781"/>
                <a:gd name="connsiteY53" fmla="*/ 1180214 h 1437202"/>
                <a:gd name="connsiteX54" fmla="*/ 2551814 w 3912781"/>
                <a:gd name="connsiteY54" fmla="*/ 1233377 h 1437202"/>
                <a:gd name="connsiteX55" fmla="*/ 2583712 w 3912781"/>
                <a:gd name="connsiteY55" fmla="*/ 1244009 h 1437202"/>
                <a:gd name="connsiteX56" fmla="*/ 2626242 w 3912781"/>
                <a:gd name="connsiteY56" fmla="*/ 1265275 h 1437202"/>
                <a:gd name="connsiteX57" fmla="*/ 2711302 w 3912781"/>
                <a:gd name="connsiteY57" fmla="*/ 1307805 h 1437202"/>
                <a:gd name="connsiteX58" fmla="*/ 2753833 w 3912781"/>
                <a:gd name="connsiteY58" fmla="*/ 1360968 h 1437202"/>
                <a:gd name="connsiteX59" fmla="*/ 2764465 w 3912781"/>
                <a:gd name="connsiteY59" fmla="*/ 1392865 h 1437202"/>
                <a:gd name="connsiteX60" fmla="*/ 2828261 w 3912781"/>
                <a:gd name="connsiteY60" fmla="*/ 1414130 h 1437202"/>
                <a:gd name="connsiteX61" fmla="*/ 2860158 w 3912781"/>
                <a:gd name="connsiteY61" fmla="*/ 1435395 h 1437202"/>
                <a:gd name="connsiteX62" fmla="*/ 2923954 w 3912781"/>
                <a:gd name="connsiteY62" fmla="*/ 1382233 h 1437202"/>
                <a:gd name="connsiteX63" fmla="*/ 2945219 w 3912781"/>
                <a:gd name="connsiteY63" fmla="*/ 1339702 h 1437202"/>
                <a:gd name="connsiteX64" fmla="*/ 3009014 w 3912781"/>
                <a:gd name="connsiteY64" fmla="*/ 1297172 h 1437202"/>
                <a:gd name="connsiteX65" fmla="*/ 3072809 w 3912781"/>
                <a:gd name="connsiteY65" fmla="*/ 1265275 h 1437202"/>
                <a:gd name="connsiteX66" fmla="*/ 3094074 w 3912781"/>
                <a:gd name="connsiteY66" fmla="*/ 1244009 h 1437202"/>
                <a:gd name="connsiteX67" fmla="*/ 3157870 w 3912781"/>
                <a:gd name="connsiteY67" fmla="*/ 1201479 h 1437202"/>
                <a:gd name="connsiteX68" fmla="*/ 3200400 w 3912781"/>
                <a:gd name="connsiteY68" fmla="*/ 1137684 h 1437202"/>
                <a:gd name="connsiteX69" fmla="*/ 3232298 w 3912781"/>
                <a:gd name="connsiteY69" fmla="*/ 1095154 h 1437202"/>
                <a:gd name="connsiteX70" fmla="*/ 3296093 w 3912781"/>
                <a:gd name="connsiteY70" fmla="*/ 1073888 h 1437202"/>
                <a:gd name="connsiteX71" fmla="*/ 3381154 w 3912781"/>
                <a:gd name="connsiteY71" fmla="*/ 1116419 h 1437202"/>
                <a:gd name="connsiteX72" fmla="*/ 3434316 w 3912781"/>
                <a:gd name="connsiteY72" fmla="*/ 1222744 h 1437202"/>
                <a:gd name="connsiteX73" fmla="*/ 3476847 w 3912781"/>
                <a:gd name="connsiteY73" fmla="*/ 1233377 h 1437202"/>
                <a:gd name="connsiteX74" fmla="*/ 3540642 w 3912781"/>
                <a:gd name="connsiteY74" fmla="*/ 1254642 h 1437202"/>
                <a:gd name="connsiteX75" fmla="*/ 3551274 w 3912781"/>
                <a:gd name="connsiteY75" fmla="*/ 1286540 h 1437202"/>
                <a:gd name="connsiteX76" fmla="*/ 3551274 w 3912781"/>
                <a:gd name="connsiteY76" fmla="*/ 1360968 h 1437202"/>
                <a:gd name="connsiteX77" fmla="*/ 3572540 w 3912781"/>
                <a:gd name="connsiteY77" fmla="*/ 1382233 h 1437202"/>
                <a:gd name="connsiteX78" fmla="*/ 3795823 w 3912781"/>
                <a:gd name="connsiteY78" fmla="*/ 1403498 h 1437202"/>
                <a:gd name="connsiteX79" fmla="*/ 3848986 w 3912781"/>
                <a:gd name="connsiteY79" fmla="*/ 1414130 h 1437202"/>
                <a:gd name="connsiteX80" fmla="*/ 3912781 w 3912781"/>
                <a:gd name="connsiteY80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87079 w 3912781"/>
                <a:gd name="connsiteY3" fmla="*/ 1297172 h 1437202"/>
                <a:gd name="connsiteX4" fmla="*/ 425302 w 3912781"/>
                <a:gd name="connsiteY4" fmla="*/ 1371600 h 1437202"/>
                <a:gd name="connsiteX5" fmla="*/ 446568 w 3912781"/>
                <a:gd name="connsiteY5" fmla="*/ 1392865 h 1437202"/>
                <a:gd name="connsiteX6" fmla="*/ 510363 w 3912781"/>
                <a:gd name="connsiteY6" fmla="*/ 1414130 h 1437202"/>
                <a:gd name="connsiteX7" fmla="*/ 574158 w 3912781"/>
                <a:gd name="connsiteY7" fmla="*/ 1403498 h 1437202"/>
                <a:gd name="connsiteX8" fmla="*/ 659219 w 3912781"/>
                <a:gd name="connsiteY8" fmla="*/ 1307805 h 1437202"/>
                <a:gd name="connsiteX9" fmla="*/ 701749 w 3912781"/>
                <a:gd name="connsiteY9" fmla="*/ 1275907 h 1437202"/>
                <a:gd name="connsiteX10" fmla="*/ 765544 w 3912781"/>
                <a:gd name="connsiteY10" fmla="*/ 1212112 h 1437202"/>
                <a:gd name="connsiteX11" fmla="*/ 818707 w 3912781"/>
                <a:gd name="connsiteY11" fmla="*/ 1127051 h 1437202"/>
                <a:gd name="connsiteX12" fmla="*/ 839972 w 3912781"/>
                <a:gd name="connsiteY12" fmla="*/ 1095154 h 1437202"/>
                <a:gd name="connsiteX13" fmla="*/ 871870 w 3912781"/>
                <a:gd name="connsiteY13" fmla="*/ 1063256 h 1437202"/>
                <a:gd name="connsiteX14" fmla="*/ 914400 w 3912781"/>
                <a:gd name="connsiteY14" fmla="*/ 1010093 h 1437202"/>
                <a:gd name="connsiteX15" fmla="*/ 956930 w 3912781"/>
                <a:gd name="connsiteY15" fmla="*/ 978195 h 1437202"/>
                <a:gd name="connsiteX16" fmla="*/ 1095154 w 3912781"/>
                <a:gd name="connsiteY16" fmla="*/ 765544 h 1437202"/>
                <a:gd name="connsiteX17" fmla="*/ 1158949 w 3912781"/>
                <a:gd name="connsiteY17" fmla="*/ 659219 h 1437202"/>
                <a:gd name="connsiteX18" fmla="*/ 1222744 w 3912781"/>
                <a:gd name="connsiteY18" fmla="*/ 510363 h 1437202"/>
                <a:gd name="connsiteX19" fmla="*/ 1244009 w 3912781"/>
                <a:gd name="connsiteY19" fmla="*/ 414670 h 1437202"/>
                <a:gd name="connsiteX20" fmla="*/ 1329070 w 3912781"/>
                <a:gd name="connsiteY20" fmla="*/ 350875 h 1437202"/>
                <a:gd name="connsiteX21" fmla="*/ 1414130 w 3912781"/>
                <a:gd name="connsiteY21" fmla="*/ 276447 h 1437202"/>
                <a:gd name="connsiteX22" fmla="*/ 1446028 w 3912781"/>
                <a:gd name="connsiteY22" fmla="*/ 265814 h 1437202"/>
                <a:gd name="connsiteX23" fmla="*/ 1531088 w 3912781"/>
                <a:gd name="connsiteY23" fmla="*/ 223284 h 1437202"/>
                <a:gd name="connsiteX24" fmla="*/ 1605516 w 3912781"/>
                <a:gd name="connsiteY24" fmla="*/ 148856 h 1437202"/>
                <a:gd name="connsiteX25" fmla="*/ 1637414 w 3912781"/>
                <a:gd name="connsiteY25" fmla="*/ 127591 h 1437202"/>
                <a:gd name="connsiteX26" fmla="*/ 1701209 w 3912781"/>
                <a:gd name="connsiteY26" fmla="*/ 85061 h 1437202"/>
                <a:gd name="connsiteX27" fmla="*/ 1786270 w 3912781"/>
                <a:gd name="connsiteY27" fmla="*/ 10633 h 1437202"/>
                <a:gd name="connsiteX28" fmla="*/ 1818168 w 3912781"/>
                <a:gd name="connsiteY28" fmla="*/ 0 h 1437202"/>
                <a:gd name="connsiteX29" fmla="*/ 1860698 w 3912781"/>
                <a:gd name="connsiteY29" fmla="*/ 10633 h 1437202"/>
                <a:gd name="connsiteX30" fmla="*/ 1892595 w 3912781"/>
                <a:gd name="connsiteY30" fmla="*/ 74428 h 1437202"/>
                <a:gd name="connsiteX31" fmla="*/ 1850065 w 3912781"/>
                <a:gd name="connsiteY31" fmla="*/ 138223 h 1437202"/>
                <a:gd name="connsiteX32" fmla="*/ 1860698 w 3912781"/>
                <a:gd name="connsiteY32" fmla="*/ 170121 h 1437202"/>
                <a:gd name="connsiteX33" fmla="*/ 1871330 w 3912781"/>
                <a:gd name="connsiteY33" fmla="*/ 223284 h 1437202"/>
                <a:gd name="connsiteX34" fmla="*/ 1935126 w 3912781"/>
                <a:gd name="connsiteY34" fmla="*/ 287079 h 1437202"/>
                <a:gd name="connsiteX35" fmla="*/ 1967023 w 3912781"/>
                <a:gd name="connsiteY35" fmla="*/ 297712 h 1437202"/>
                <a:gd name="connsiteX36" fmla="*/ 1998921 w 3912781"/>
                <a:gd name="connsiteY36" fmla="*/ 329609 h 1437202"/>
                <a:gd name="connsiteX37" fmla="*/ 2030819 w 3912781"/>
                <a:gd name="connsiteY37" fmla="*/ 340242 h 1437202"/>
                <a:gd name="connsiteX38" fmla="*/ 2052084 w 3912781"/>
                <a:gd name="connsiteY38" fmla="*/ 382772 h 1437202"/>
                <a:gd name="connsiteX39" fmla="*/ 2083981 w 3912781"/>
                <a:gd name="connsiteY39" fmla="*/ 414670 h 1437202"/>
                <a:gd name="connsiteX40" fmla="*/ 2115879 w 3912781"/>
                <a:gd name="connsiteY40" fmla="*/ 531628 h 1437202"/>
                <a:gd name="connsiteX41" fmla="*/ 2158409 w 3912781"/>
                <a:gd name="connsiteY41" fmla="*/ 606056 h 1437202"/>
                <a:gd name="connsiteX42" fmla="*/ 2200940 w 3912781"/>
                <a:gd name="connsiteY42" fmla="*/ 616688 h 1437202"/>
                <a:gd name="connsiteX43" fmla="*/ 2232837 w 3912781"/>
                <a:gd name="connsiteY43" fmla="*/ 637954 h 1437202"/>
                <a:gd name="connsiteX44" fmla="*/ 2264735 w 3912781"/>
                <a:gd name="connsiteY44" fmla="*/ 648586 h 1437202"/>
                <a:gd name="connsiteX45" fmla="*/ 2275368 w 3912781"/>
                <a:gd name="connsiteY45" fmla="*/ 680484 h 1437202"/>
                <a:gd name="connsiteX46" fmla="*/ 2296633 w 3912781"/>
                <a:gd name="connsiteY46" fmla="*/ 712381 h 1437202"/>
                <a:gd name="connsiteX47" fmla="*/ 2307265 w 3912781"/>
                <a:gd name="connsiteY47" fmla="*/ 882502 h 1437202"/>
                <a:gd name="connsiteX48" fmla="*/ 2328530 w 3912781"/>
                <a:gd name="connsiteY48" fmla="*/ 914400 h 1437202"/>
                <a:gd name="connsiteX49" fmla="*/ 2392326 w 3912781"/>
                <a:gd name="connsiteY49" fmla="*/ 978195 h 1437202"/>
                <a:gd name="connsiteX50" fmla="*/ 2456121 w 3912781"/>
                <a:gd name="connsiteY50" fmla="*/ 1052623 h 1437202"/>
                <a:gd name="connsiteX51" fmla="*/ 2477386 w 3912781"/>
                <a:gd name="connsiteY51" fmla="*/ 1137684 h 1437202"/>
                <a:gd name="connsiteX52" fmla="*/ 2488019 w 3912781"/>
                <a:gd name="connsiteY52" fmla="*/ 1180214 h 1437202"/>
                <a:gd name="connsiteX53" fmla="*/ 2551814 w 3912781"/>
                <a:gd name="connsiteY53" fmla="*/ 1233377 h 1437202"/>
                <a:gd name="connsiteX54" fmla="*/ 2583712 w 3912781"/>
                <a:gd name="connsiteY54" fmla="*/ 1244009 h 1437202"/>
                <a:gd name="connsiteX55" fmla="*/ 2626242 w 3912781"/>
                <a:gd name="connsiteY55" fmla="*/ 1265275 h 1437202"/>
                <a:gd name="connsiteX56" fmla="*/ 2711302 w 3912781"/>
                <a:gd name="connsiteY56" fmla="*/ 1307805 h 1437202"/>
                <a:gd name="connsiteX57" fmla="*/ 2753833 w 3912781"/>
                <a:gd name="connsiteY57" fmla="*/ 1360968 h 1437202"/>
                <a:gd name="connsiteX58" fmla="*/ 2764465 w 3912781"/>
                <a:gd name="connsiteY58" fmla="*/ 1392865 h 1437202"/>
                <a:gd name="connsiteX59" fmla="*/ 2828261 w 3912781"/>
                <a:gd name="connsiteY59" fmla="*/ 1414130 h 1437202"/>
                <a:gd name="connsiteX60" fmla="*/ 2860158 w 3912781"/>
                <a:gd name="connsiteY60" fmla="*/ 1435395 h 1437202"/>
                <a:gd name="connsiteX61" fmla="*/ 2923954 w 3912781"/>
                <a:gd name="connsiteY61" fmla="*/ 1382233 h 1437202"/>
                <a:gd name="connsiteX62" fmla="*/ 2945219 w 3912781"/>
                <a:gd name="connsiteY62" fmla="*/ 1339702 h 1437202"/>
                <a:gd name="connsiteX63" fmla="*/ 3009014 w 3912781"/>
                <a:gd name="connsiteY63" fmla="*/ 1297172 h 1437202"/>
                <a:gd name="connsiteX64" fmla="*/ 3072809 w 3912781"/>
                <a:gd name="connsiteY64" fmla="*/ 1265275 h 1437202"/>
                <a:gd name="connsiteX65" fmla="*/ 3094074 w 3912781"/>
                <a:gd name="connsiteY65" fmla="*/ 1244009 h 1437202"/>
                <a:gd name="connsiteX66" fmla="*/ 3157870 w 3912781"/>
                <a:gd name="connsiteY66" fmla="*/ 1201479 h 1437202"/>
                <a:gd name="connsiteX67" fmla="*/ 3200400 w 3912781"/>
                <a:gd name="connsiteY67" fmla="*/ 1137684 h 1437202"/>
                <a:gd name="connsiteX68" fmla="*/ 3232298 w 3912781"/>
                <a:gd name="connsiteY68" fmla="*/ 1095154 h 1437202"/>
                <a:gd name="connsiteX69" fmla="*/ 3296093 w 3912781"/>
                <a:gd name="connsiteY69" fmla="*/ 1073888 h 1437202"/>
                <a:gd name="connsiteX70" fmla="*/ 3381154 w 3912781"/>
                <a:gd name="connsiteY70" fmla="*/ 1116419 h 1437202"/>
                <a:gd name="connsiteX71" fmla="*/ 3434316 w 3912781"/>
                <a:gd name="connsiteY71" fmla="*/ 1222744 h 1437202"/>
                <a:gd name="connsiteX72" fmla="*/ 3476847 w 3912781"/>
                <a:gd name="connsiteY72" fmla="*/ 1233377 h 1437202"/>
                <a:gd name="connsiteX73" fmla="*/ 3540642 w 3912781"/>
                <a:gd name="connsiteY73" fmla="*/ 1254642 h 1437202"/>
                <a:gd name="connsiteX74" fmla="*/ 3551274 w 3912781"/>
                <a:gd name="connsiteY74" fmla="*/ 1286540 h 1437202"/>
                <a:gd name="connsiteX75" fmla="*/ 3551274 w 3912781"/>
                <a:gd name="connsiteY75" fmla="*/ 1360968 h 1437202"/>
                <a:gd name="connsiteX76" fmla="*/ 3572540 w 3912781"/>
                <a:gd name="connsiteY76" fmla="*/ 1382233 h 1437202"/>
                <a:gd name="connsiteX77" fmla="*/ 3795823 w 3912781"/>
                <a:gd name="connsiteY77" fmla="*/ 1403498 h 1437202"/>
                <a:gd name="connsiteX78" fmla="*/ 3848986 w 3912781"/>
                <a:gd name="connsiteY78" fmla="*/ 1414130 h 1437202"/>
                <a:gd name="connsiteX79" fmla="*/ 3912781 w 3912781"/>
                <a:gd name="connsiteY79" fmla="*/ 1435395 h 1437202"/>
                <a:gd name="connsiteX0" fmla="*/ 0 w 3912781"/>
                <a:gd name="connsiteY0" fmla="*/ 1307805 h 1437202"/>
                <a:gd name="connsiteX1" fmla="*/ 116958 w 3912781"/>
                <a:gd name="connsiteY1" fmla="*/ 1180214 h 1437202"/>
                <a:gd name="connsiteX2" fmla="*/ 287079 w 3912781"/>
                <a:gd name="connsiteY2" fmla="*/ 1297172 h 1437202"/>
                <a:gd name="connsiteX3" fmla="*/ 425302 w 3912781"/>
                <a:gd name="connsiteY3" fmla="*/ 1371600 h 1437202"/>
                <a:gd name="connsiteX4" fmla="*/ 446568 w 3912781"/>
                <a:gd name="connsiteY4" fmla="*/ 1392865 h 1437202"/>
                <a:gd name="connsiteX5" fmla="*/ 510363 w 3912781"/>
                <a:gd name="connsiteY5" fmla="*/ 1414130 h 1437202"/>
                <a:gd name="connsiteX6" fmla="*/ 574158 w 3912781"/>
                <a:gd name="connsiteY6" fmla="*/ 1403498 h 1437202"/>
                <a:gd name="connsiteX7" fmla="*/ 659219 w 3912781"/>
                <a:gd name="connsiteY7" fmla="*/ 1307805 h 1437202"/>
                <a:gd name="connsiteX8" fmla="*/ 701749 w 3912781"/>
                <a:gd name="connsiteY8" fmla="*/ 1275907 h 1437202"/>
                <a:gd name="connsiteX9" fmla="*/ 765544 w 3912781"/>
                <a:gd name="connsiteY9" fmla="*/ 1212112 h 1437202"/>
                <a:gd name="connsiteX10" fmla="*/ 818707 w 3912781"/>
                <a:gd name="connsiteY10" fmla="*/ 1127051 h 1437202"/>
                <a:gd name="connsiteX11" fmla="*/ 839972 w 3912781"/>
                <a:gd name="connsiteY11" fmla="*/ 1095154 h 1437202"/>
                <a:gd name="connsiteX12" fmla="*/ 871870 w 3912781"/>
                <a:gd name="connsiteY12" fmla="*/ 1063256 h 1437202"/>
                <a:gd name="connsiteX13" fmla="*/ 914400 w 3912781"/>
                <a:gd name="connsiteY13" fmla="*/ 1010093 h 1437202"/>
                <a:gd name="connsiteX14" fmla="*/ 956930 w 3912781"/>
                <a:gd name="connsiteY14" fmla="*/ 978195 h 1437202"/>
                <a:gd name="connsiteX15" fmla="*/ 1095154 w 3912781"/>
                <a:gd name="connsiteY15" fmla="*/ 765544 h 1437202"/>
                <a:gd name="connsiteX16" fmla="*/ 1158949 w 3912781"/>
                <a:gd name="connsiteY16" fmla="*/ 659219 h 1437202"/>
                <a:gd name="connsiteX17" fmla="*/ 1222744 w 3912781"/>
                <a:gd name="connsiteY17" fmla="*/ 510363 h 1437202"/>
                <a:gd name="connsiteX18" fmla="*/ 1244009 w 3912781"/>
                <a:gd name="connsiteY18" fmla="*/ 414670 h 1437202"/>
                <a:gd name="connsiteX19" fmla="*/ 1329070 w 3912781"/>
                <a:gd name="connsiteY19" fmla="*/ 350875 h 1437202"/>
                <a:gd name="connsiteX20" fmla="*/ 1414130 w 3912781"/>
                <a:gd name="connsiteY20" fmla="*/ 276447 h 1437202"/>
                <a:gd name="connsiteX21" fmla="*/ 1446028 w 3912781"/>
                <a:gd name="connsiteY21" fmla="*/ 265814 h 1437202"/>
                <a:gd name="connsiteX22" fmla="*/ 1531088 w 3912781"/>
                <a:gd name="connsiteY22" fmla="*/ 223284 h 1437202"/>
                <a:gd name="connsiteX23" fmla="*/ 1605516 w 3912781"/>
                <a:gd name="connsiteY23" fmla="*/ 148856 h 1437202"/>
                <a:gd name="connsiteX24" fmla="*/ 1637414 w 3912781"/>
                <a:gd name="connsiteY24" fmla="*/ 127591 h 1437202"/>
                <a:gd name="connsiteX25" fmla="*/ 1701209 w 3912781"/>
                <a:gd name="connsiteY25" fmla="*/ 85061 h 1437202"/>
                <a:gd name="connsiteX26" fmla="*/ 1786270 w 3912781"/>
                <a:gd name="connsiteY26" fmla="*/ 10633 h 1437202"/>
                <a:gd name="connsiteX27" fmla="*/ 1818168 w 3912781"/>
                <a:gd name="connsiteY27" fmla="*/ 0 h 1437202"/>
                <a:gd name="connsiteX28" fmla="*/ 1860698 w 3912781"/>
                <a:gd name="connsiteY28" fmla="*/ 10633 h 1437202"/>
                <a:gd name="connsiteX29" fmla="*/ 1892595 w 3912781"/>
                <a:gd name="connsiteY29" fmla="*/ 74428 h 1437202"/>
                <a:gd name="connsiteX30" fmla="*/ 1850065 w 3912781"/>
                <a:gd name="connsiteY30" fmla="*/ 138223 h 1437202"/>
                <a:gd name="connsiteX31" fmla="*/ 1860698 w 3912781"/>
                <a:gd name="connsiteY31" fmla="*/ 170121 h 1437202"/>
                <a:gd name="connsiteX32" fmla="*/ 1871330 w 3912781"/>
                <a:gd name="connsiteY32" fmla="*/ 223284 h 1437202"/>
                <a:gd name="connsiteX33" fmla="*/ 1935126 w 3912781"/>
                <a:gd name="connsiteY33" fmla="*/ 287079 h 1437202"/>
                <a:gd name="connsiteX34" fmla="*/ 1967023 w 3912781"/>
                <a:gd name="connsiteY34" fmla="*/ 297712 h 1437202"/>
                <a:gd name="connsiteX35" fmla="*/ 1998921 w 3912781"/>
                <a:gd name="connsiteY35" fmla="*/ 329609 h 1437202"/>
                <a:gd name="connsiteX36" fmla="*/ 2030819 w 3912781"/>
                <a:gd name="connsiteY36" fmla="*/ 340242 h 1437202"/>
                <a:gd name="connsiteX37" fmla="*/ 2052084 w 3912781"/>
                <a:gd name="connsiteY37" fmla="*/ 382772 h 1437202"/>
                <a:gd name="connsiteX38" fmla="*/ 2083981 w 3912781"/>
                <a:gd name="connsiteY38" fmla="*/ 414670 h 1437202"/>
                <a:gd name="connsiteX39" fmla="*/ 2115879 w 3912781"/>
                <a:gd name="connsiteY39" fmla="*/ 531628 h 1437202"/>
                <a:gd name="connsiteX40" fmla="*/ 2158409 w 3912781"/>
                <a:gd name="connsiteY40" fmla="*/ 606056 h 1437202"/>
                <a:gd name="connsiteX41" fmla="*/ 2200940 w 3912781"/>
                <a:gd name="connsiteY41" fmla="*/ 616688 h 1437202"/>
                <a:gd name="connsiteX42" fmla="*/ 2232837 w 3912781"/>
                <a:gd name="connsiteY42" fmla="*/ 637954 h 1437202"/>
                <a:gd name="connsiteX43" fmla="*/ 2264735 w 3912781"/>
                <a:gd name="connsiteY43" fmla="*/ 648586 h 1437202"/>
                <a:gd name="connsiteX44" fmla="*/ 2275368 w 3912781"/>
                <a:gd name="connsiteY44" fmla="*/ 680484 h 1437202"/>
                <a:gd name="connsiteX45" fmla="*/ 2296633 w 3912781"/>
                <a:gd name="connsiteY45" fmla="*/ 712381 h 1437202"/>
                <a:gd name="connsiteX46" fmla="*/ 2307265 w 3912781"/>
                <a:gd name="connsiteY46" fmla="*/ 882502 h 1437202"/>
                <a:gd name="connsiteX47" fmla="*/ 2328530 w 3912781"/>
                <a:gd name="connsiteY47" fmla="*/ 914400 h 1437202"/>
                <a:gd name="connsiteX48" fmla="*/ 2392326 w 3912781"/>
                <a:gd name="connsiteY48" fmla="*/ 978195 h 1437202"/>
                <a:gd name="connsiteX49" fmla="*/ 2456121 w 3912781"/>
                <a:gd name="connsiteY49" fmla="*/ 1052623 h 1437202"/>
                <a:gd name="connsiteX50" fmla="*/ 2477386 w 3912781"/>
                <a:gd name="connsiteY50" fmla="*/ 1137684 h 1437202"/>
                <a:gd name="connsiteX51" fmla="*/ 2488019 w 3912781"/>
                <a:gd name="connsiteY51" fmla="*/ 1180214 h 1437202"/>
                <a:gd name="connsiteX52" fmla="*/ 2551814 w 3912781"/>
                <a:gd name="connsiteY52" fmla="*/ 1233377 h 1437202"/>
                <a:gd name="connsiteX53" fmla="*/ 2583712 w 3912781"/>
                <a:gd name="connsiteY53" fmla="*/ 1244009 h 1437202"/>
                <a:gd name="connsiteX54" fmla="*/ 2626242 w 3912781"/>
                <a:gd name="connsiteY54" fmla="*/ 1265275 h 1437202"/>
                <a:gd name="connsiteX55" fmla="*/ 2711302 w 3912781"/>
                <a:gd name="connsiteY55" fmla="*/ 1307805 h 1437202"/>
                <a:gd name="connsiteX56" fmla="*/ 2753833 w 3912781"/>
                <a:gd name="connsiteY56" fmla="*/ 1360968 h 1437202"/>
                <a:gd name="connsiteX57" fmla="*/ 2764465 w 3912781"/>
                <a:gd name="connsiteY57" fmla="*/ 1392865 h 1437202"/>
                <a:gd name="connsiteX58" fmla="*/ 2828261 w 3912781"/>
                <a:gd name="connsiteY58" fmla="*/ 1414130 h 1437202"/>
                <a:gd name="connsiteX59" fmla="*/ 2860158 w 3912781"/>
                <a:gd name="connsiteY59" fmla="*/ 1435395 h 1437202"/>
                <a:gd name="connsiteX60" fmla="*/ 2923954 w 3912781"/>
                <a:gd name="connsiteY60" fmla="*/ 1382233 h 1437202"/>
                <a:gd name="connsiteX61" fmla="*/ 2945219 w 3912781"/>
                <a:gd name="connsiteY61" fmla="*/ 1339702 h 1437202"/>
                <a:gd name="connsiteX62" fmla="*/ 3009014 w 3912781"/>
                <a:gd name="connsiteY62" fmla="*/ 1297172 h 1437202"/>
                <a:gd name="connsiteX63" fmla="*/ 3072809 w 3912781"/>
                <a:gd name="connsiteY63" fmla="*/ 1265275 h 1437202"/>
                <a:gd name="connsiteX64" fmla="*/ 3094074 w 3912781"/>
                <a:gd name="connsiteY64" fmla="*/ 1244009 h 1437202"/>
                <a:gd name="connsiteX65" fmla="*/ 3157870 w 3912781"/>
                <a:gd name="connsiteY65" fmla="*/ 1201479 h 1437202"/>
                <a:gd name="connsiteX66" fmla="*/ 3200400 w 3912781"/>
                <a:gd name="connsiteY66" fmla="*/ 1137684 h 1437202"/>
                <a:gd name="connsiteX67" fmla="*/ 3232298 w 3912781"/>
                <a:gd name="connsiteY67" fmla="*/ 1095154 h 1437202"/>
                <a:gd name="connsiteX68" fmla="*/ 3296093 w 3912781"/>
                <a:gd name="connsiteY68" fmla="*/ 1073888 h 1437202"/>
                <a:gd name="connsiteX69" fmla="*/ 3381154 w 3912781"/>
                <a:gd name="connsiteY69" fmla="*/ 1116419 h 1437202"/>
                <a:gd name="connsiteX70" fmla="*/ 3434316 w 3912781"/>
                <a:gd name="connsiteY70" fmla="*/ 1222744 h 1437202"/>
                <a:gd name="connsiteX71" fmla="*/ 3476847 w 3912781"/>
                <a:gd name="connsiteY71" fmla="*/ 1233377 h 1437202"/>
                <a:gd name="connsiteX72" fmla="*/ 3540642 w 3912781"/>
                <a:gd name="connsiteY72" fmla="*/ 1254642 h 1437202"/>
                <a:gd name="connsiteX73" fmla="*/ 3551274 w 3912781"/>
                <a:gd name="connsiteY73" fmla="*/ 1286540 h 1437202"/>
                <a:gd name="connsiteX74" fmla="*/ 3551274 w 3912781"/>
                <a:gd name="connsiteY74" fmla="*/ 1360968 h 1437202"/>
                <a:gd name="connsiteX75" fmla="*/ 3572540 w 3912781"/>
                <a:gd name="connsiteY75" fmla="*/ 1382233 h 1437202"/>
                <a:gd name="connsiteX76" fmla="*/ 3795823 w 3912781"/>
                <a:gd name="connsiteY76" fmla="*/ 1403498 h 1437202"/>
                <a:gd name="connsiteX77" fmla="*/ 3848986 w 3912781"/>
                <a:gd name="connsiteY77" fmla="*/ 1414130 h 1437202"/>
                <a:gd name="connsiteX78" fmla="*/ 3912781 w 3912781"/>
                <a:gd name="connsiteY78" fmla="*/ 1435395 h 1437202"/>
                <a:gd name="connsiteX0" fmla="*/ 0 w 3912781"/>
                <a:gd name="connsiteY0" fmla="*/ 1307805 h 1437202"/>
                <a:gd name="connsiteX1" fmla="*/ 287079 w 3912781"/>
                <a:gd name="connsiteY1" fmla="*/ 1297172 h 1437202"/>
                <a:gd name="connsiteX2" fmla="*/ 425302 w 3912781"/>
                <a:gd name="connsiteY2" fmla="*/ 1371600 h 1437202"/>
                <a:gd name="connsiteX3" fmla="*/ 446568 w 3912781"/>
                <a:gd name="connsiteY3" fmla="*/ 1392865 h 1437202"/>
                <a:gd name="connsiteX4" fmla="*/ 510363 w 3912781"/>
                <a:gd name="connsiteY4" fmla="*/ 1414130 h 1437202"/>
                <a:gd name="connsiteX5" fmla="*/ 574158 w 3912781"/>
                <a:gd name="connsiteY5" fmla="*/ 1403498 h 1437202"/>
                <a:gd name="connsiteX6" fmla="*/ 659219 w 3912781"/>
                <a:gd name="connsiteY6" fmla="*/ 1307805 h 1437202"/>
                <a:gd name="connsiteX7" fmla="*/ 701749 w 3912781"/>
                <a:gd name="connsiteY7" fmla="*/ 1275907 h 1437202"/>
                <a:gd name="connsiteX8" fmla="*/ 765544 w 3912781"/>
                <a:gd name="connsiteY8" fmla="*/ 1212112 h 1437202"/>
                <a:gd name="connsiteX9" fmla="*/ 818707 w 3912781"/>
                <a:gd name="connsiteY9" fmla="*/ 1127051 h 1437202"/>
                <a:gd name="connsiteX10" fmla="*/ 839972 w 3912781"/>
                <a:gd name="connsiteY10" fmla="*/ 1095154 h 1437202"/>
                <a:gd name="connsiteX11" fmla="*/ 871870 w 3912781"/>
                <a:gd name="connsiteY11" fmla="*/ 1063256 h 1437202"/>
                <a:gd name="connsiteX12" fmla="*/ 914400 w 3912781"/>
                <a:gd name="connsiteY12" fmla="*/ 1010093 h 1437202"/>
                <a:gd name="connsiteX13" fmla="*/ 956930 w 3912781"/>
                <a:gd name="connsiteY13" fmla="*/ 978195 h 1437202"/>
                <a:gd name="connsiteX14" fmla="*/ 1095154 w 3912781"/>
                <a:gd name="connsiteY14" fmla="*/ 765544 h 1437202"/>
                <a:gd name="connsiteX15" fmla="*/ 1158949 w 3912781"/>
                <a:gd name="connsiteY15" fmla="*/ 659219 h 1437202"/>
                <a:gd name="connsiteX16" fmla="*/ 1222744 w 3912781"/>
                <a:gd name="connsiteY16" fmla="*/ 510363 h 1437202"/>
                <a:gd name="connsiteX17" fmla="*/ 1244009 w 3912781"/>
                <a:gd name="connsiteY17" fmla="*/ 414670 h 1437202"/>
                <a:gd name="connsiteX18" fmla="*/ 1329070 w 3912781"/>
                <a:gd name="connsiteY18" fmla="*/ 350875 h 1437202"/>
                <a:gd name="connsiteX19" fmla="*/ 1414130 w 3912781"/>
                <a:gd name="connsiteY19" fmla="*/ 276447 h 1437202"/>
                <a:gd name="connsiteX20" fmla="*/ 1446028 w 3912781"/>
                <a:gd name="connsiteY20" fmla="*/ 265814 h 1437202"/>
                <a:gd name="connsiteX21" fmla="*/ 1531088 w 3912781"/>
                <a:gd name="connsiteY21" fmla="*/ 223284 h 1437202"/>
                <a:gd name="connsiteX22" fmla="*/ 1605516 w 3912781"/>
                <a:gd name="connsiteY22" fmla="*/ 148856 h 1437202"/>
                <a:gd name="connsiteX23" fmla="*/ 1637414 w 3912781"/>
                <a:gd name="connsiteY23" fmla="*/ 127591 h 1437202"/>
                <a:gd name="connsiteX24" fmla="*/ 1701209 w 3912781"/>
                <a:gd name="connsiteY24" fmla="*/ 85061 h 1437202"/>
                <a:gd name="connsiteX25" fmla="*/ 1786270 w 3912781"/>
                <a:gd name="connsiteY25" fmla="*/ 10633 h 1437202"/>
                <a:gd name="connsiteX26" fmla="*/ 1818168 w 3912781"/>
                <a:gd name="connsiteY26" fmla="*/ 0 h 1437202"/>
                <a:gd name="connsiteX27" fmla="*/ 1860698 w 3912781"/>
                <a:gd name="connsiteY27" fmla="*/ 10633 h 1437202"/>
                <a:gd name="connsiteX28" fmla="*/ 1892595 w 3912781"/>
                <a:gd name="connsiteY28" fmla="*/ 74428 h 1437202"/>
                <a:gd name="connsiteX29" fmla="*/ 1850065 w 3912781"/>
                <a:gd name="connsiteY29" fmla="*/ 138223 h 1437202"/>
                <a:gd name="connsiteX30" fmla="*/ 1860698 w 3912781"/>
                <a:gd name="connsiteY30" fmla="*/ 170121 h 1437202"/>
                <a:gd name="connsiteX31" fmla="*/ 1871330 w 3912781"/>
                <a:gd name="connsiteY31" fmla="*/ 223284 h 1437202"/>
                <a:gd name="connsiteX32" fmla="*/ 1935126 w 3912781"/>
                <a:gd name="connsiteY32" fmla="*/ 287079 h 1437202"/>
                <a:gd name="connsiteX33" fmla="*/ 1967023 w 3912781"/>
                <a:gd name="connsiteY33" fmla="*/ 297712 h 1437202"/>
                <a:gd name="connsiteX34" fmla="*/ 1998921 w 3912781"/>
                <a:gd name="connsiteY34" fmla="*/ 329609 h 1437202"/>
                <a:gd name="connsiteX35" fmla="*/ 2030819 w 3912781"/>
                <a:gd name="connsiteY35" fmla="*/ 340242 h 1437202"/>
                <a:gd name="connsiteX36" fmla="*/ 2052084 w 3912781"/>
                <a:gd name="connsiteY36" fmla="*/ 382772 h 1437202"/>
                <a:gd name="connsiteX37" fmla="*/ 2083981 w 3912781"/>
                <a:gd name="connsiteY37" fmla="*/ 414670 h 1437202"/>
                <a:gd name="connsiteX38" fmla="*/ 2115879 w 3912781"/>
                <a:gd name="connsiteY38" fmla="*/ 531628 h 1437202"/>
                <a:gd name="connsiteX39" fmla="*/ 2158409 w 3912781"/>
                <a:gd name="connsiteY39" fmla="*/ 606056 h 1437202"/>
                <a:gd name="connsiteX40" fmla="*/ 2200940 w 3912781"/>
                <a:gd name="connsiteY40" fmla="*/ 616688 h 1437202"/>
                <a:gd name="connsiteX41" fmla="*/ 2232837 w 3912781"/>
                <a:gd name="connsiteY41" fmla="*/ 637954 h 1437202"/>
                <a:gd name="connsiteX42" fmla="*/ 2264735 w 3912781"/>
                <a:gd name="connsiteY42" fmla="*/ 648586 h 1437202"/>
                <a:gd name="connsiteX43" fmla="*/ 2275368 w 3912781"/>
                <a:gd name="connsiteY43" fmla="*/ 680484 h 1437202"/>
                <a:gd name="connsiteX44" fmla="*/ 2296633 w 3912781"/>
                <a:gd name="connsiteY44" fmla="*/ 712381 h 1437202"/>
                <a:gd name="connsiteX45" fmla="*/ 2307265 w 3912781"/>
                <a:gd name="connsiteY45" fmla="*/ 882502 h 1437202"/>
                <a:gd name="connsiteX46" fmla="*/ 2328530 w 3912781"/>
                <a:gd name="connsiteY46" fmla="*/ 914400 h 1437202"/>
                <a:gd name="connsiteX47" fmla="*/ 2392326 w 3912781"/>
                <a:gd name="connsiteY47" fmla="*/ 978195 h 1437202"/>
                <a:gd name="connsiteX48" fmla="*/ 2456121 w 3912781"/>
                <a:gd name="connsiteY48" fmla="*/ 1052623 h 1437202"/>
                <a:gd name="connsiteX49" fmla="*/ 2477386 w 3912781"/>
                <a:gd name="connsiteY49" fmla="*/ 1137684 h 1437202"/>
                <a:gd name="connsiteX50" fmla="*/ 2488019 w 3912781"/>
                <a:gd name="connsiteY50" fmla="*/ 1180214 h 1437202"/>
                <a:gd name="connsiteX51" fmla="*/ 2551814 w 3912781"/>
                <a:gd name="connsiteY51" fmla="*/ 1233377 h 1437202"/>
                <a:gd name="connsiteX52" fmla="*/ 2583712 w 3912781"/>
                <a:gd name="connsiteY52" fmla="*/ 1244009 h 1437202"/>
                <a:gd name="connsiteX53" fmla="*/ 2626242 w 3912781"/>
                <a:gd name="connsiteY53" fmla="*/ 1265275 h 1437202"/>
                <a:gd name="connsiteX54" fmla="*/ 2711302 w 3912781"/>
                <a:gd name="connsiteY54" fmla="*/ 1307805 h 1437202"/>
                <a:gd name="connsiteX55" fmla="*/ 2753833 w 3912781"/>
                <a:gd name="connsiteY55" fmla="*/ 1360968 h 1437202"/>
                <a:gd name="connsiteX56" fmla="*/ 2764465 w 3912781"/>
                <a:gd name="connsiteY56" fmla="*/ 1392865 h 1437202"/>
                <a:gd name="connsiteX57" fmla="*/ 2828261 w 3912781"/>
                <a:gd name="connsiteY57" fmla="*/ 1414130 h 1437202"/>
                <a:gd name="connsiteX58" fmla="*/ 2860158 w 3912781"/>
                <a:gd name="connsiteY58" fmla="*/ 1435395 h 1437202"/>
                <a:gd name="connsiteX59" fmla="*/ 2923954 w 3912781"/>
                <a:gd name="connsiteY59" fmla="*/ 1382233 h 1437202"/>
                <a:gd name="connsiteX60" fmla="*/ 2945219 w 3912781"/>
                <a:gd name="connsiteY60" fmla="*/ 1339702 h 1437202"/>
                <a:gd name="connsiteX61" fmla="*/ 3009014 w 3912781"/>
                <a:gd name="connsiteY61" fmla="*/ 1297172 h 1437202"/>
                <a:gd name="connsiteX62" fmla="*/ 3072809 w 3912781"/>
                <a:gd name="connsiteY62" fmla="*/ 1265275 h 1437202"/>
                <a:gd name="connsiteX63" fmla="*/ 3094074 w 3912781"/>
                <a:gd name="connsiteY63" fmla="*/ 1244009 h 1437202"/>
                <a:gd name="connsiteX64" fmla="*/ 3157870 w 3912781"/>
                <a:gd name="connsiteY64" fmla="*/ 1201479 h 1437202"/>
                <a:gd name="connsiteX65" fmla="*/ 3200400 w 3912781"/>
                <a:gd name="connsiteY65" fmla="*/ 1137684 h 1437202"/>
                <a:gd name="connsiteX66" fmla="*/ 3232298 w 3912781"/>
                <a:gd name="connsiteY66" fmla="*/ 1095154 h 1437202"/>
                <a:gd name="connsiteX67" fmla="*/ 3296093 w 3912781"/>
                <a:gd name="connsiteY67" fmla="*/ 1073888 h 1437202"/>
                <a:gd name="connsiteX68" fmla="*/ 3381154 w 3912781"/>
                <a:gd name="connsiteY68" fmla="*/ 1116419 h 1437202"/>
                <a:gd name="connsiteX69" fmla="*/ 3434316 w 3912781"/>
                <a:gd name="connsiteY69" fmla="*/ 1222744 h 1437202"/>
                <a:gd name="connsiteX70" fmla="*/ 3476847 w 3912781"/>
                <a:gd name="connsiteY70" fmla="*/ 1233377 h 1437202"/>
                <a:gd name="connsiteX71" fmla="*/ 3540642 w 3912781"/>
                <a:gd name="connsiteY71" fmla="*/ 1254642 h 1437202"/>
                <a:gd name="connsiteX72" fmla="*/ 3551274 w 3912781"/>
                <a:gd name="connsiteY72" fmla="*/ 1286540 h 1437202"/>
                <a:gd name="connsiteX73" fmla="*/ 3551274 w 3912781"/>
                <a:gd name="connsiteY73" fmla="*/ 1360968 h 1437202"/>
                <a:gd name="connsiteX74" fmla="*/ 3572540 w 3912781"/>
                <a:gd name="connsiteY74" fmla="*/ 1382233 h 1437202"/>
                <a:gd name="connsiteX75" fmla="*/ 3795823 w 3912781"/>
                <a:gd name="connsiteY75" fmla="*/ 1403498 h 1437202"/>
                <a:gd name="connsiteX76" fmla="*/ 3848986 w 3912781"/>
                <a:gd name="connsiteY76" fmla="*/ 1414130 h 1437202"/>
                <a:gd name="connsiteX77" fmla="*/ 3912781 w 3912781"/>
                <a:gd name="connsiteY77" fmla="*/ 1435395 h 1437202"/>
                <a:gd name="connsiteX0" fmla="*/ 0 w 3912781"/>
                <a:gd name="connsiteY0" fmla="*/ 1307805 h 1437202"/>
                <a:gd name="connsiteX1" fmla="*/ 425302 w 3912781"/>
                <a:gd name="connsiteY1" fmla="*/ 1371600 h 1437202"/>
                <a:gd name="connsiteX2" fmla="*/ 446568 w 3912781"/>
                <a:gd name="connsiteY2" fmla="*/ 1392865 h 1437202"/>
                <a:gd name="connsiteX3" fmla="*/ 510363 w 3912781"/>
                <a:gd name="connsiteY3" fmla="*/ 1414130 h 1437202"/>
                <a:gd name="connsiteX4" fmla="*/ 574158 w 3912781"/>
                <a:gd name="connsiteY4" fmla="*/ 1403498 h 1437202"/>
                <a:gd name="connsiteX5" fmla="*/ 659219 w 3912781"/>
                <a:gd name="connsiteY5" fmla="*/ 1307805 h 1437202"/>
                <a:gd name="connsiteX6" fmla="*/ 701749 w 3912781"/>
                <a:gd name="connsiteY6" fmla="*/ 1275907 h 1437202"/>
                <a:gd name="connsiteX7" fmla="*/ 765544 w 3912781"/>
                <a:gd name="connsiteY7" fmla="*/ 1212112 h 1437202"/>
                <a:gd name="connsiteX8" fmla="*/ 818707 w 3912781"/>
                <a:gd name="connsiteY8" fmla="*/ 1127051 h 1437202"/>
                <a:gd name="connsiteX9" fmla="*/ 839972 w 3912781"/>
                <a:gd name="connsiteY9" fmla="*/ 1095154 h 1437202"/>
                <a:gd name="connsiteX10" fmla="*/ 871870 w 3912781"/>
                <a:gd name="connsiteY10" fmla="*/ 1063256 h 1437202"/>
                <a:gd name="connsiteX11" fmla="*/ 914400 w 3912781"/>
                <a:gd name="connsiteY11" fmla="*/ 1010093 h 1437202"/>
                <a:gd name="connsiteX12" fmla="*/ 956930 w 3912781"/>
                <a:gd name="connsiteY12" fmla="*/ 978195 h 1437202"/>
                <a:gd name="connsiteX13" fmla="*/ 1095154 w 3912781"/>
                <a:gd name="connsiteY13" fmla="*/ 765544 h 1437202"/>
                <a:gd name="connsiteX14" fmla="*/ 1158949 w 3912781"/>
                <a:gd name="connsiteY14" fmla="*/ 659219 h 1437202"/>
                <a:gd name="connsiteX15" fmla="*/ 1222744 w 3912781"/>
                <a:gd name="connsiteY15" fmla="*/ 510363 h 1437202"/>
                <a:gd name="connsiteX16" fmla="*/ 1244009 w 3912781"/>
                <a:gd name="connsiteY16" fmla="*/ 414670 h 1437202"/>
                <a:gd name="connsiteX17" fmla="*/ 1329070 w 3912781"/>
                <a:gd name="connsiteY17" fmla="*/ 350875 h 1437202"/>
                <a:gd name="connsiteX18" fmla="*/ 1414130 w 3912781"/>
                <a:gd name="connsiteY18" fmla="*/ 276447 h 1437202"/>
                <a:gd name="connsiteX19" fmla="*/ 1446028 w 3912781"/>
                <a:gd name="connsiteY19" fmla="*/ 265814 h 1437202"/>
                <a:gd name="connsiteX20" fmla="*/ 1531088 w 3912781"/>
                <a:gd name="connsiteY20" fmla="*/ 223284 h 1437202"/>
                <a:gd name="connsiteX21" fmla="*/ 1605516 w 3912781"/>
                <a:gd name="connsiteY21" fmla="*/ 148856 h 1437202"/>
                <a:gd name="connsiteX22" fmla="*/ 1637414 w 3912781"/>
                <a:gd name="connsiteY22" fmla="*/ 127591 h 1437202"/>
                <a:gd name="connsiteX23" fmla="*/ 1701209 w 3912781"/>
                <a:gd name="connsiteY23" fmla="*/ 85061 h 1437202"/>
                <a:gd name="connsiteX24" fmla="*/ 1786270 w 3912781"/>
                <a:gd name="connsiteY24" fmla="*/ 10633 h 1437202"/>
                <a:gd name="connsiteX25" fmla="*/ 1818168 w 3912781"/>
                <a:gd name="connsiteY25" fmla="*/ 0 h 1437202"/>
                <a:gd name="connsiteX26" fmla="*/ 1860698 w 3912781"/>
                <a:gd name="connsiteY26" fmla="*/ 10633 h 1437202"/>
                <a:gd name="connsiteX27" fmla="*/ 1892595 w 3912781"/>
                <a:gd name="connsiteY27" fmla="*/ 74428 h 1437202"/>
                <a:gd name="connsiteX28" fmla="*/ 1850065 w 3912781"/>
                <a:gd name="connsiteY28" fmla="*/ 138223 h 1437202"/>
                <a:gd name="connsiteX29" fmla="*/ 1860698 w 3912781"/>
                <a:gd name="connsiteY29" fmla="*/ 170121 h 1437202"/>
                <a:gd name="connsiteX30" fmla="*/ 1871330 w 3912781"/>
                <a:gd name="connsiteY30" fmla="*/ 223284 h 1437202"/>
                <a:gd name="connsiteX31" fmla="*/ 1935126 w 3912781"/>
                <a:gd name="connsiteY31" fmla="*/ 287079 h 1437202"/>
                <a:gd name="connsiteX32" fmla="*/ 1967023 w 3912781"/>
                <a:gd name="connsiteY32" fmla="*/ 297712 h 1437202"/>
                <a:gd name="connsiteX33" fmla="*/ 1998921 w 3912781"/>
                <a:gd name="connsiteY33" fmla="*/ 329609 h 1437202"/>
                <a:gd name="connsiteX34" fmla="*/ 2030819 w 3912781"/>
                <a:gd name="connsiteY34" fmla="*/ 340242 h 1437202"/>
                <a:gd name="connsiteX35" fmla="*/ 2052084 w 3912781"/>
                <a:gd name="connsiteY35" fmla="*/ 382772 h 1437202"/>
                <a:gd name="connsiteX36" fmla="*/ 2083981 w 3912781"/>
                <a:gd name="connsiteY36" fmla="*/ 414670 h 1437202"/>
                <a:gd name="connsiteX37" fmla="*/ 2115879 w 3912781"/>
                <a:gd name="connsiteY37" fmla="*/ 531628 h 1437202"/>
                <a:gd name="connsiteX38" fmla="*/ 2158409 w 3912781"/>
                <a:gd name="connsiteY38" fmla="*/ 606056 h 1437202"/>
                <a:gd name="connsiteX39" fmla="*/ 2200940 w 3912781"/>
                <a:gd name="connsiteY39" fmla="*/ 616688 h 1437202"/>
                <a:gd name="connsiteX40" fmla="*/ 2232837 w 3912781"/>
                <a:gd name="connsiteY40" fmla="*/ 637954 h 1437202"/>
                <a:gd name="connsiteX41" fmla="*/ 2264735 w 3912781"/>
                <a:gd name="connsiteY41" fmla="*/ 648586 h 1437202"/>
                <a:gd name="connsiteX42" fmla="*/ 2275368 w 3912781"/>
                <a:gd name="connsiteY42" fmla="*/ 680484 h 1437202"/>
                <a:gd name="connsiteX43" fmla="*/ 2296633 w 3912781"/>
                <a:gd name="connsiteY43" fmla="*/ 712381 h 1437202"/>
                <a:gd name="connsiteX44" fmla="*/ 2307265 w 3912781"/>
                <a:gd name="connsiteY44" fmla="*/ 882502 h 1437202"/>
                <a:gd name="connsiteX45" fmla="*/ 2328530 w 3912781"/>
                <a:gd name="connsiteY45" fmla="*/ 914400 h 1437202"/>
                <a:gd name="connsiteX46" fmla="*/ 2392326 w 3912781"/>
                <a:gd name="connsiteY46" fmla="*/ 978195 h 1437202"/>
                <a:gd name="connsiteX47" fmla="*/ 2456121 w 3912781"/>
                <a:gd name="connsiteY47" fmla="*/ 1052623 h 1437202"/>
                <a:gd name="connsiteX48" fmla="*/ 2477386 w 3912781"/>
                <a:gd name="connsiteY48" fmla="*/ 1137684 h 1437202"/>
                <a:gd name="connsiteX49" fmla="*/ 2488019 w 3912781"/>
                <a:gd name="connsiteY49" fmla="*/ 1180214 h 1437202"/>
                <a:gd name="connsiteX50" fmla="*/ 2551814 w 3912781"/>
                <a:gd name="connsiteY50" fmla="*/ 1233377 h 1437202"/>
                <a:gd name="connsiteX51" fmla="*/ 2583712 w 3912781"/>
                <a:gd name="connsiteY51" fmla="*/ 1244009 h 1437202"/>
                <a:gd name="connsiteX52" fmla="*/ 2626242 w 3912781"/>
                <a:gd name="connsiteY52" fmla="*/ 1265275 h 1437202"/>
                <a:gd name="connsiteX53" fmla="*/ 2711302 w 3912781"/>
                <a:gd name="connsiteY53" fmla="*/ 1307805 h 1437202"/>
                <a:gd name="connsiteX54" fmla="*/ 2753833 w 3912781"/>
                <a:gd name="connsiteY54" fmla="*/ 1360968 h 1437202"/>
                <a:gd name="connsiteX55" fmla="*/ 2764465 w 3912781"/>
                <a:gd name="connsiteY55" fmla="*/ 1392865 h 1437202"/>
                <a:gd name="connsiteX56" fmla="*/ 2828261 w 3912781"/>
                <a:gd name="connsiteY56" fmla="*/ 1414130 h 1437202"/>
                <a:gd name="connsiteX57" fmla="*/ 2860158 w 3912781"/>
                <a:gd name="connsiteY57" fmla="*/ 1435395 h 1437202"/>
                <a:gd name="connsiteX58" fmla="*/ 2923954 w 3912781"/>
                <a:gd name="connsiteY58" fmla="*/ 1382233 h 1437202"/>
                <a:gd name="connsiteX59" fmla="*/ 2945219 w 3912781"/>
                <a:gd name="connsiteY59" fmla="*/ 1339702 h 1437202"/>
                <a:gd name="connsiteX60" fmla="*/ 3009014 w 3912781"/>
                <a:gd name="connsiteY60" fmla="*/ 1297172 h 1437202"/>
                <a:gd name="connsiteX61" fmla="*/ 3072809 w 3912781"/>
                <a:gd name="connsiteY61" fmla="*/ 1265275 h 1437202"/>
                <a:gd name="connsiteX62" fmla="*/ 3094074 w 3912781"/>
                <a:gd name="connsiteY62" fmla="*/ 1244009 h 1437202"/>
                <a:gd name="connsiteX63" fmla="*/ 3157870 w 3912781"/>
                <a:gd name="connsiteY63" fmla="*/ 1201479 h 1437202"/>
                <a:gd name="connsiteX64" fmla="*/ 3200400 w 3912781"/>
                <a:gd name="connsiteY64" fmla="*/ 1137684 h 1437202"/>
                <a:gd name="connsiteX65" fmla="*/ 3232298 w 3912781"/>
                <a:gd name="connsiteY65" fmla="*/ 1095154 h 1437202"/>
                <a:gd name="connsiteX66" fmla="*/ 3296093 w 3912781"/>
                <a:gd name="connsiteY66" fmla="*/ 1073888 h 1437202"/>
                <a:gd name="connsiteX67" fmla="*/ 3381154 w 3912781"/>
                <a:gd name="connsiteY67" fmla="*/ 1116419 h 1437202"/>
                <a:gd name="connsiteX68" fmla="*/ 3434316 w 3912781"/>
                <a:gd name="connsiteY68" fmla="*/ 1222744 h 1437202"/>
                <a:gd name="connsiteX69" fmla="*/ 3476847 w 3912781"/>
                <a:gd name="connsiteY69" fmla="*/ 1233377 h 1437202"/>
                <a:gd name="connsiteX70" fmla="*/ 3540642 w 3912781"/>
                <a:gd name="connsiteY70" fmla="*/ 1254642 h 1437202"/>
                <a:gd name="connsiteX71" fmla="*/ 3551274 w 3912781"/>
                <a:gd name="connsiteY71" fmla="*/ 1286540 h 1437202"/>
                <a:gd name="connsiteX72" fmla="*/ 3551274 w 3912781"/>
                <a:gd name="connsiteY72" fmla="*/ 1360968 h 1437202"/>
                <a:gd name="connsiteX73" fmla="*/ 3572540 w 3912781"/>
                <a:gd name="connsiteY73" fmla="*/ 1382233 h 1437202"/>
                <a:gd name="connsiteX74" fmla="*/ 3795823 w 3912781"/>
                <a:gd name="connsiteY74" fmla="*/ 1403498 h 1437202"/>
                <a:gd name="connsiteX75" fmla="*/ 3848986 w 3912781"/>
                <a:gd name="connsiteY75" fmla="*/ 1414130 h 1437202"/>
                <a:gd name="connsiteX76" fmla="*/ 3912781 w 3912781"/>
                <a:gd name="connsiteY76" fmla="*/ 1435395 h 1437202"/>
                <a:gd name="connsiteX0" fmla="*/ 0 w 3487479"/>
                <a:gd name="connsiteY0" fmla="*/ 1371600 h 1437202"/>
                <a:gd name="connsiteX1" fmla="*/ 21266 w 3487479"/>
                <a:gd name="connsiteY1" fmla="*/ 1392865 h 1437202"/>
                <a:gd name="connsiteX2" fmla="*/ 85061 w 3487479"/>
                <a:gd name="connsiteY2" fmla="*/ 1414130 h 1437202"/>
                <a:gd name="connsiteX3" fmla="*/ 148856 w 3487479"/>
                <a:gd name="connsiteY3" fmla="*/ 1403498 h 1437202"/>
                <a:gd name="connsiteX4" fmla="*/ 233917 w 3487479"/>
                <a:gd name="connsiteY4" fmla="*/ 1307805 h 1437202"/>
                <a:gd name="connsiteX5" fmla="*/ 276447 w 3487479"/>
                <a:gd name="connsiteY5" fmla="*/ 1275907 h 1437202"/>
                <a:gd name="connsiteX6" fmla="*/ 340242 w 3487479"/>
                <a:gd name="connsiteY6" fmla="*/ 1212112 h 1437202"/>
                <a:gd name="connsiteX7" fmla="*/ 393405 w 3487479"/>
                <a:gd name="connsiteY7" fmla="*/ 1127051 h 1437202"/>
                <a:gd name="connsiteX8" fmla="*/ 414670 w 3487479"/>
                <a:gd name="connsiteY8" fmla="*/ 1095154 h 1437202"/>
                <a:gd name="connsiteX9" fmla="*/ 446568 w 3487479"/>
                <a:gd name="connsiteY9" fmla="*/ 1063256 h 1437202"/>
                <a:gd name="connsiteX10" fmla="*/ 489098 w 3487479"/>
                <a:gd name="connsiteY10" fmla="*/ 1010093 h 1437202"/>
                <a:gd name="connsiteX11" fmla="*/ 531628 w 3487479"/>
                <a:gd name="connsiteY11" fmla="*/ 978195 h 1437202"/>
                <a:gd name="connsiteX12" fmla="*/ 669852 w 3487479"/>
                <a:gd name="connsiteY12" fmla="*/ 765544 h 1437202"/>
                <a:gd name="connsiteX13" fmla="*/ 733647 w 3487479"/>
                <a:gd name="connsiteY13" fmla="*/ 659219 h 1437202"/>
                <a:gd name="connsiteX14" fmla="*/ 797442 w 3487479"/>
                <a:gd name="connsiteY14" fmla="*/ 510363 h 1437202"/>
                <a:gd name="connsiteX15" fmla="*/ 818707 w 3487479"/>
                <a:gd name="connsiteY15" fmla="*/ 414670 h 1437202"/>
                <a:gd name="connsiteX16" fmla="*/ 903768 w 3487479"/>
                <a:gd name="connsiteY16" fmla="*/ 350875 h 1437202"/>
                <a:gd name="connsiteX17" fmla="*/ 988828 w 3487479"/>
                <a:gd name="connsiteY17" fmla="*/ 276447 h 1437202"/>
                <a:gd name="connsiteX18" fmla="*/ 1020726 w 3487479"/>
                <a:gd name="connsiteY18" fmla="*/ 265814 h 1437202"/>
                <a:gd name="connsiteX19" fmla="*/ 1105786 w 3487479"/>
                <a:gd name="connsiteY19" fmla="*/ 223284 h 1437202"/>
                <a:gd name="connsiteX20" fmla="*/ 1180214 w 3487479"/>
                <a:gd name="connsiteY20" fmla="*/ 148856 h 1437202"/>
                <a:gd name="connsiteX21" fmla="*/ 1212112 w 3487479"/>
                <a:gd name="connsiteY21" fmla="*/ 127591 h 1437202"/>
                <a:gd name="connsiteX22" fmla="*/ 1275907 w 3487479"/>
                <a:gd name="connsiteY22" fmla="*/ 85061 h 1437202"/>
                <a:gd name="connsiteX23" fmla="*/ 1360968 w 3487479"/>
                <a:gd name="connsiteY23" fmla="*/ 10633 h 1437202"/>
                <a:gd name="connsiteX24" fmla="*/ 1392866 w 3487479"/>
                <a:gd name="connsiteY24" fmla="*/ 0 h 1437202"/>
                <a:gd name="connsiteX25" fmla="*/ 1435396 w 3487479"/>
                <a:gd name="connsiteY25" fmla="*/ 10633 h 1437202"/>
                <a:gd name="connsiteX26" fmla="*/ 1467293 w 3487479"/>
                <a:gd name="connsiteY26" fmla="*/ 74428 h 1437202"/>
                <a:gd name="connsiteX27" fmla="*/ 1424763 w 3487479"/>
                <a:gd name="connsiteY27" fmla="*/ 138223 h 1437202"/>
                <a:gd name="connsiteX28" fmla="*/ 1435396 w 3487479"/>
                <a:gd name="connsiteY28" fmla="*/ 170121 h 1437202"/>
                <a:gd name="connsiteX29" fmla="*/ 1446028 w 3487479"/>
                <a:gd name="connsiteY29" fmla="*/ 223284 h 1437202"/>
                <a:gd name="connsiteX30" fmla="*/ 1509824 w 3487479"/>
                <a:gd name="connsiteY30" fmla="*/ 287079 h 1437202"/>
                <a:gd name="connsiteX31" fmla="*/ 1541721 w 3487479"/>
                <a:gd name="connsiteY31" fmla="*/ 297712 h 1437202"/>
                <a:gd name="connsiteX32" fmla="*/ 1573619 w 3487479"/>
                <a:gd name="connsiteY32" fmla="*/ 329609 h 1437202"/>
                <a:gd name="connsiteX33" fmla="*/ 1605517 w 3487479"/>
                <a:gd name="connsiteY33" fmla="*/ 340242 h 1437202"/>
                <a:gd name="connsiteX34" fmla="*/ 1626782 w 3487479"/>
                <a:gd name="connsiteY34" fmla="*/ 382772 h 1437202"/>
                <a:gd name="connsiteX35" fmla="*/ 1658679 w 3487479"/>
                <a:gd name="connsiteY35" fmla="*/ 414670 h 1437202"/>
                <a:gd name="connsiteX36" fmla="*/ 1690577 w 3487479"/>
                <a:gd name="connsiteY36" fmla="*/ 531628 h 1437202"/>
                <a:gd name="connsiteX37" fmla="*/ 1733107 w 3487479"/>
                <a:gd name="connsiteY37" fmla="*/ 606056 h 1437202"/>
                <a:gd name="connsiteX38" fmla="*/ 1775638 w 3487479"/>
                <a:gd name="connsiteY38" fmla="*/ 616688 h 1437202"/>
                <a:gd name="connsiteX39" fmla="*/ 1807535 w 3487479"/>
                <a:gd name="connsiteY39" fmla="*/ 637954 h 1437202"/>
                <a:gd name="connsiteX40" fmla="*/ 1839433 w 3487479"/>
                <a:gd name="connsiteY40" fmla="*/ 648586 h 1437202"/>
                <a:gd name="connsiteX41" fmla="*/ 1850066 w 3487479"/>
                <a:gd name="connsiteY41" fmla="*/ 680484 h 1437202"/>
                <a:gd name="connsiteX42" fmla="*/ 1871331 w 3487479"/>
                <a:gd name="connsiteY42" fmla="*/ 712381 h 1437202"/>
                <a:gd name="connsiteX43" fmla="*/ 1881963 w 3487479"/>
                <a:gd name="connsiteY43" fmla="*/ 882502 h 1437202"/>
                <a:gd name="connsiteX44" fmla="*/ 1903228 w 3487479"/>
                <a:gd name="connsiteY44" fmla="*/ 914400 h 1437202"/>
                <a:gd name="connsiteX45" fmla="*/ 1967024 w 3487479"/>
                <a:gd name="connsiteY45" fmla="*/ 978195 h 1437202"/>
                <a:gd name="connsiteX46" fmla="*/ 2030819 w 3487479"/>
                <a:gd name="connsiteY46" fmla="*/ 1052623 h 1437202"/>
                <a:gd name="connsiteX47" fmla="*/ 2052084 w 3487479"/>
                <a:gd name="connsiteY47" fmla="*/ 1137684 h 1437202"/>
                <a:gd name="connsiteX48" fmla="*/ 2062717 w 3487479"/>
                <a:gd name="connsiteY48" fmla="*/ 1180214 h 1437202"/>
                <a:gd name="connsiteX49" fmla="*/ 2126512 w 3487479"/>
                <a:gd name="connsiteY49" fmla="*/ 1233377 h 1437202"/>
                <a:gd name="connsiteX50" fmla="*/ 2158410 w 3487479"/>
                <a:gd name="connsiteY50" fmla="*/ 1244009 h 1437202"/>
                <a:gd name="connsiteX51" fmla="*/ 2200940 w 3487479"/>
                <a:gd name="connsiteY51" fmla="*/ 1265275 h 1437202"/>
                <a:gd name="connsiteX52" fmla="*/ 2286000 w 3487479"/>
                <a:gd name="connsiteY52" fmla="*/ 1307805 h 1437202"/>
                <a:gd name="connsiteX53" fmla="*/ 2328531 w 3487479"/>
                <a:gd name="connsiteY53" fmla="*/ 1360968 h 1437202"/>
                <a:gd name="connsiteX54" fmla="*/ 2339163 w 3487479"/>
                <a:gd name="connsiteY54" fmla="*/ 1392865 h 1437202"/>
                <a:gd name="connsiteX55" fmla="*/ 2402959 w 3487479"/>
                <a:gd name="connsiteY55" fmla="*/ 1414130 h 1437202"/>
                <a:gd name="connsiteX56" fmla="*/ 2434856 w 3487479"/>
                <a:gd name="connsiteY56" fmla="*/ 1435395 h 1437202"/>
                <a:gd name="connsiteX57" fmla="*/ 2498652 w 3487479"/>
                <a:gd name="connsiteY57" fmla="*/ 1382233 h 1437202"/>
                <a:gd name="connsiteX58" fmla="*/ 2519917 w 3487479"/>
                <a:gd name="connsiteY58" fmla="*/ 1339702 h 1437202"/>
                <a:gd name="connsiteX59" fmla="*/ 2583712 w 3487479"/>
                <a:gd name="connsiteY59" fmla="*/ 1297172 h 1437202"/>
                <a:gd name="connsiteX60" fmla="*/ 2647507 w 3487479"/>
                <a:gd name="connsiteY60" fmla="*/ 1265275 h 1437202"/>
                <a:gd name="connsiteX61" fmla="*/ 2668772 w 3487479"/>
                <a:gd name="connsiteY61" fmla="*/ 1244009 h 1437202"/>
                <a:gd name="connsiteX62" fmla="*/ 2732568 w 3487479"/>
                <a:gd name="connsiteY62" fmla="*/ 1201479 h 1437202"/>
                <a:gd name="connsiteX63" fmla="*/ 2775098 w 3487479"/>
                <a:gd name="connsiteY63" fmla="*/ 1137684 h 1437202"/>
                <a:gd name="connsiteX64" fmla="*/ 2806996 w 3487479"/>
                <a:gd name="connsiteY64" fmla="*/ 1095154 h 1437202"/>
                <a:gd name="connsiteX65" fmla="*/ 2870791 w 3487479"/>
                <a:gd name="connsiteY65" fmla="*/ 1073888 h 1437202"/>
                <a:gd name="connsiteX66" fmla="*/ 2955852 w 3487479"/>
                <a:gd name="connsiteY66" fmla="*/ 1116419 h 1437202"/>
                <a:gd name="connsiteX67" fmla="*/ 3009014 w 3487479"/>
                <a:gd name="connsiteY67" fmla="*/ 1222744 h 1437202"/>
                <a:gd name="connsiteX68" fmla="*/ 3051545 w 3487479"/>
                <a:gd name="connsiteY68" fmla="*/ 1233377 h 1437202"/>
                <a:gd name="connsiteX69" fmla="*/ 3115340 w 3487479"/>
                <a:gd name="connsiteY69" fmla="*/ 1254642 h 1437202"/>
                <a:gd name="connsiteX70" fmla="*/ 3125972 w 3487479"/>
                <a:gd name="connsiteY70" fmla="*/ 1286540 h 1437202"/>
                <a:gd name="connsiteX71" fmla="*/ 3125972 w 3487479"/>
                <a:gd name="connsiteY71" fmla="*/ 1360968 h 1437202"/>
                <a:gd name="connsiteX72" fmla="*/ 3147238 w 3487479"/>
                <a:gd name="connsiteY72" fmla="*/ 1382233 h 1437202"/>
                <a:gd name="connsiteX73" fmla="*/ 3370521 w 3487479"/>
                <a:gd name="connsiteY73" fmla="*/ 1403498 h 1437202"/>
                <a:gd name="connsiteX74" fmla="*/ 3423684 w 3487479"/>
                <a:gd name="connsiteY74" fmla="*/ 1414130 h 1437202"/>
                <a:gd name="connsiteX75" fmla="*/ 3487479 w 3487479"/>
                <a:gd name="connsiteY75" fmla="*/ 1435395 h 1437202"/>
                <a:gd name="connsiteX0" fmla="*/ 0 w 3487479"/>
                <a:gd name="connsiteY0" fmla="*/ 1371600 h 1437202"/>
                <a:gd name="connsiteX1" fmla="*/ 85061 w 3487479"/>
                <a:gd name="connsiteY1" fmla="*/ 1414130 h 1437202"/>
                <a:gd name="connsiteX2" fmla="*/ 148856 w 3487479"/>
                <a:gd name="connsiteY2" fmla="*/ 1403498 h 1437202"/>
                <a:gd name="connsiteX3" fmla="*/ 233917 w 3487479"/>
                <a:gd name="connsiteY3" fmla="*/ 1307805 h 1437202"/>
                <a:gd name="connsiteX4" fmla="*/ 276447 w 3487479"/>
                <a:gd name="connsiteY4" fmla="*/ 1275907 h 1437202"/>
                <a:gd name="connsiteX5" fmla="*/ 340242 w 3487479"/>
                <a:gd name="connsiteY5" fmla="*/ 1212112 h 1437202"/>
                <a:gd name="connsiteX6" fmla="*/ 393405 w 3487479"/>
                <a:gd name="connsiteY6" fmla="*/ 1127051 h 1437202"/>
                <a:gd name="connsiteX7" fmla="*/ 414670 w 3487479"/>
                <a:gd name="connsiteY7" fmla="*/ 1095154 h 1437202"/>
                <a:gd name="connsiteX8" fmla="*/ 446568 w 3487479"/>
                <a:gd name="connsiteY8" fmla="*/ 1063256 h 1437202"/>
                <a:gd name="connsiteX9" fmla="*/ 489098 w 3487479"/>
                <a:gd name="connsiteY9" fmla="*/ 1010093 h 1437202"/>
                <a:gd name="connsiteX10" fmla="*/ 531628 w 3487479"/>
                <a:gd name="connsiteY10" fmla="*/ 978195 h 1437202"/>
                <a:gd name="connsiteX11" fmla="*/ 669852 w 3487479"/>
                <a:gd name="connsiteY11" fmla="*/ 765544 h 1437202"/>
                <a:gd name="connsiteX12" fmla="*/ 733647 w 3487479"/>
                <a:gd name="connsiteY12" fmla="*/ 659219 h 1437202"/>
                <a:gd name="connsiteX13" fmla="*/ 797442 w 3487479"/>
                <a:gd name="connsiteY13" fmla="*/ 510363 h 1437202"/>
                <a:gd name="connsiteX14" fmla="*/ 818707 w 3487479"/>
                <a:gd name="connsiteY14" fmla="*/ 414670 h 1437202"/>
                <a:gd name="connsiteX15" fmla="*/ 903768 w 3487479"/>
                <a:gd name="connsiteY15" fmla="*/ 350875 h 1437202"/>
                <a:gd name="connsiteX16" fmla="*/ 988828 w 3487479"/>
                <a:gd name="connsiteY16" fmla="*/ 276447 h 1437202"/>
                <a:gd name="connsiteX17" fmla="*/ 1020726 w 3487479"/>
                <a:gd name="connsiteY17" fmla="*/ 265814 h 1437202"/>
                <a:gd name="connsiteX18" fmla="*/ 1105786 w 3487479"/>
                <a:gd name="connsiteY18" fmla="*/ 223284 h 1437202"/>
                <a:gd name="connsiteX19" fmla="*/ 1180214 w 3487479"/>
                <a:gd name="connsiteY19" fmla="*/ 148856 h 1437202"/>
                <a:gd name="connsiteX20" fmla="*/ 1212112 w 3487479"/>
                <a:gd name="connsiteY20" fmla="*/ 127591 h 1437202"/>
                <a:gd name="connsiteX21" fmla="*/ 1275907 w 3487479"/>
                <a:gd name="connsiteY21" fmla="*/ 85061 h 1437202"/>
                <a:gd name="connsiteX22" fmla="*/ 1360968 w 3487479"/>
                <a:gd name="connsiteY22" fmla="*/ 10633 h 1437202"/>
                <a:gd name="connsiteX23" fmla="*/ 1392866 w 3487479"/>
                <a:gd name="connsiteY23" fmla="*/ 0 h 1437202"/>
                <a:gd name="connsiteX24" fmla="*/ 1435396 w 3487479"/>
                <a:gd name="connsiteY24" fmla="*/ 10633 h 1437202"/>
                <a:gd name="connsiteX25" fmla="*/ 1467293 w 3487479"/>
                <a:gd name="connsiteY25" fmla="*/ 74428 h 1437202"/>
                <a:gd name="connsiteX26" fmla="*/ 1424763 w 3487479"/>
                <a:gd name="connsiteY26" fmla="*/ 138223 h 1437202"/>
                <a:gd name="connsiteX27" fmla="*/ 1435396 w 3487479"/>
                <a:gd name="connsiteY27" fmla="*/ 170121 h 1437202"/>
                <a:gd name="connsiteX28" fmla="*/ 1446028 w 3487479"/>
                <a:gd name="connsiteY28" fmla="*/ 223284 h 1437202"/>
                <a:gd name="connsiteX29" fmla="*/ 1509824 w 3487479"/>
                <a:gd name="connsiteY29" fmla="*/ 287079 h 1437202"/>
                <a:gd name="connsiteX30" fmla="*/ 1541721 w 3487479"/>
                <a:gd name="connsiteY30" fmla="*/ 297712 h 1437202"/>
                <a:gd name="connsiteX31" fmla="*/ 1573619 w 3487479"/>
                <a:gd name="connsiteY31" fmla="*/ 329609 h 1437202"/>
                <a:gd name="connsiteX32" fmla="*/ 1605517 w 3487479"/>
                <a:gd name="connsiteY32" fmla="*/ 340242 h 1437202"/>
                <a:gd name="connsiteX33" fmla="*/ 1626782 w 3487479"/>
                <a:gd name="connsiteY33" fmla="*/ 382772 h 1437202"/>
                <a:gd name="connsiteX34" fmla="*/ 1658679 w 3487479"/>
                <a:gd name="connsiteY34" fmla="*/ 414670 h 1437202"/>
                <a:gd name="connsiteX35" fmla="*/ 1690577 w 3487479"/>
                <a:gd name="connsiteY35" fmla="*/ 531628 h 1437202"/>
                <a:gd name="connsiteX36" fmla="*/ 1733107 w 3487479"/>
                <a:gd name="connsiteY36" fmla="*/ 606056 h 1437202"/>
                <a:gd name="connsiteX37" fmla="*/ 1775638 w 3487479"/>
                <a:gd name="connsiteY37" fmla="*/ 616688 h 1437202"/>
                <a:gd name="connsiteX38" fmla="*/ 1807535 w 3487479"/>
                <a:gd name="connsiteY38" fmla="*/ 637954 h 1437202"/>
                <a:gd name="connsiteX39" fmla="*/ 1839433 w 3487479"/>
                <a:gd name="connsiteY39" fmla="*/ 648586 h 1437202"/>
                <a:gd name="connsiteX40" fmla="*/ 1850066 w 3487479"/>
                <a:gd name="connsiteY40" fmla="*/ 680484 h 1437202"/>
                <a:gd name="connsiteX41" fmla="*/ 1871331 w 3487479"/>
                <a:gd name="connsiteY41" fmla="*/ 712381 h 1437202"/>
                <a:gd name="connsiteX42" fmla="*/ 1881963 w 3487479"/>
                <a:gd name="connsiteY42" fmla="*/ 882502 h 1437202"/>
                <a:gd name="connsiteX43" fmla="*/ 1903228 w 3487479"/>
                <a:gd name="connsiteY43" fmla="*/ 914400 h 1437202"/>
                <a:gd name="connsiteX44" fmla="*/ 1967024 w 3487479"/>
                <a:gd name="connsiteY44" fmla="*/ 978195 h 1437202"/>
                <a:gd name="connsiteX45" fmla="*/ 2030819 w 3487479"/>
                <a:gd name="connsiteY45" fmla="*/ 1052623 h 1437202"/>
                <a:gd name="connsiteX46" fmla="*/ 2052084 w 3487479"/>
                <a:gd name="connsiteY46" fmla="*/ 1137684 h 1437202"/>
                <a:gd name="connsiteX47" fmla="*/ 2062717 w 3487479"/>
                <a:gd name="connsiteY47" fmla="*/ 1180214 h 1437202"/>
                <a:gd name="connsiteX48" fmla="*/ 2126512 w 3487479"/>
                <a:gd name="connsiteY48" fmla="*/ 1233377 h 1437202"/>
                <a:gd name="connsiteX49" fmla="*/ 2158410 w 3487479"/>
                <a:gd name="connsiteY49" fmla="*/ 1244009 h 1437202"/>
                <a:gd name="connsiteX50" fmla="*/ 2200940 w 3487479"/>
                <a:gd name="connsiteY50" fmla="*/ 1265275 h 1437202"/>
                <a:gd name="connsiteX51" fmla="*/ 2286000 w 3487479"/>
                <a:gd name="connsiteY51" fmla="*/ 1307805 h 1437202"/>
                <a:gd name="connsiteX52" fmla="*/ 2328531 w 3487479"/>
                <a:gd name="connsiteY52" fmla="*/ 1360968 h 1437202"/>
                <a:gd name="connsiteX53" fmla="*/ 2339163 w 3487479"/>
                <a:gd name="connsiteY53" fmla="*/ 1392865 h 1437202"/>
                <a:gd name="connsiteX54" fmla="*/ 2402959 w 3487479"/>
                <a:gd name="connsiteY54" fmla="*/ 1414130 h 1437202"/>
                <a:gd name="connsiteX55" fmla="*/ 2434856 w 3487479"/>
                <a:gd name="connsiteY55" fmla="*/ 1435395 h 1437202"/>
                <a:gd name="connsiteX56" fmla="*/ 2498652 w 3487479"/>
                <a:gd name="connsiteY56" fmla="*/ 1382233 h 1437202"/>
                <a:gd name="connsiteX57" fmla="*/ 2519917 w 3487479"/>
                <a:gd name="connsiteY57" fmla="*/ 1339702 h 1437202"/>
                <a:gd name="connsiteX58" fmla="*/ 2583712 w 3487479"/>
                <a:gd name="connsiteY58" fmla="*/ 1297172 h 1437202"/>
                <a:gd name="connsiteX59" fmla="*/ 2647507 w 3487479"/>
                <a:gd name="connsiteY59" fmla="*/ 1265275 h 1437202"/>
                <a:gd name="connsiteX60" fmla="*/ 2668772 w 3487479"/>
                <a:gd name="connsiteY60" fmla="*/ 1244009 h 1437202"/>
                <a:gd name="connsiteX61" fmla="*/ 2732568 w 3487479"/>
                <a:gd name="connsiteY61" fmla="*/ 1201479 h 1437202"/>
                <a:gd name="connsiteX62" fmla="*/ 2775098 w 3487479"/>
                <a:gd name="connsiteY62" fmla="*/ 1137684 h 1437202"/>
                <a:gd name="connsiteX63" fmla="*/ 2806996 w 3487479"/>
                <a:gd name="connsiteY63" fmla="*/ 1095154 h 1437202"/>
                <a:gd name="connsiteX64" fmla="*/ 2870791 w 3487479"/>
                <a:gd name="connsiteY64" fmla="*/ 1073888 h 1437202"/>
                <a:gd name="connsiteX65" fmla="*/ 2955852 w 3487479"/>
                <a:gd name="connsiteY65" fmla="*/ 1116419 h 1437202"/>
                <a:gd name="connsiteX66" fmla="*/ 3009014 w 3487479"/>
                <a:gd name="connsiteY66" fmla="*/ 1222744 h 1437202"/>
                <a:gd name="connsiteX67" fmla="*/ 3051545 w 3487479"/>
                <a:gd name="connsiteY67" fmla="*/ 1233377 h 1437202"/>
                <a:gd name="connsiteX68" fmla="*/ 3115340 w 3487479"/>
                <a:gd name="connsiteY68" fmla="*/ 1254642 h 1437202"/>
                <a:gd name="connsiteX69" fmla="*/ 3125972 w 3487479"/>
                <a:gd name="connsiteY69" fmla="*/ 1286540 h 1437202"/>
                <a:gd name="connsiteX70" fmla="*/ 3125972 w 3487479"/>
                <a:gd name="connsiteY70" fmla="*/ 1360968 h 1437202"/>
                <a:gd name="connsiteX71" fmla="*/ 3147238 w 3487479"/>
                <a:gd name="connsiteY71" fmla="*/ 1382233 h 1437202"/>
                <a:gd name="connsiteX72" fmla="*/ 3370521 w 3487479"/>
                <a:gd name="connsiteY72" fmla="*/ 1403498 h 1437202"/>
                <a:gd name="connsiteX73" fmla="*/ 3423684 w 3487479"/>
                <a:gd name="connsiteY73" fmla="*/ 1414130 h 1437202"/>
                <a:gd name="connsiteX74" fmla="*/ 3487479 w 3487479"/>
                <a:gd name="connsiteY74" fmla="*/ 1435395 h 1437202"/>
                <a:gd name="connsiteX0" fmla="*/ 0 w 3402418"/>
                <a:gd name="connsiteY0" fmla="*/ 1414130 h 1437202"/>
                <a:gd name="connsiteX1" fmla="*/ 63795 w 3402418"/>
                <a:gd name="connsiteY1" fmla="*/ 1403498 h 1437202"/>
                <a:gd name="connsiteX2" fmla="*/ 148856 w 3402418"/>
                <a:gd name="connsiteY2" fmla="*/ 1307805 h 1437202"/>
                <a:gd name="connsiteX3" fmla="*/ 191386 w 3402418"/>
                <a:gd name="connsiteY3" fmla="*/ 1275907 h 1437202"/>
                <a:gd name="connsiteX4" fmla="*/ 255181 w 3402418"/>
                <a:gd name="connsiteY4" fmla="*/ 1212112 h 1437202"/>
                <a:gd name="connsiteX5" fmla="*/ 308344 w 3402418"/>
                <a:gd name="connsiteY5" fmla="*/ 1127051 h 1437202"/>
                <a:gd name="connsiteX6" fmla="*/ 329609 w 3402418"/>
                <a:gd name="connsiteY6" fmla="*/ 1095154 h 1437202"/>
                <a:gd name="connsiteX7" fmla="*/ 361507 w 3402418"/>
                <a:gd name="connsiteY7" fmla="*/ 1063256 h 1437202"/>
                <a:gd name="connsiteX8" fmla="*/ 404037 w 3402418"/>
                <a:gd name="connsiteY8" fmla="*/ 1010093 h 1437202"/>
                <a:gd name="connsiteX9" fmla="*/ 446567 w 3402418"/>
                <a:gd name="connsiteY9" fmla="*/ 978195 h 1437202"/>
                <a:gd name="connsiteX10" fmla="*/ 584791 w 3402418"/>
                <a:gd name="connsiteY10" fmla="*/ 765544 h 1437202"/>
                <a:gd name="connsiteX11" fmla="*/ 648586 w 3402418"/>
                <a:gd name="connsiteY11" fmla="*/ 659219 h 1437202"/>
                <a:gd name="connsiteX12" fmla="*/ 712381 w 3402418"/>
                <a:gd name="connsiteY12" fmla="*/ 510363 h 1437202"/>
                <a:gd name="connsiteX13" fmla="*/ 733646 w 3402418"/>
                <a:gd name="connsiteY13" fmla="*/ 414670 h 1437202"/>
                <a:gd name="connsiteX14" fmla="*/ 818707 w 3402418"/>
                <a:gd name="connsiteY14" fmla="*/ 350875 h 1437202"/>
                <a:gd name="connsiteX15" fmla="*/ 903767 w 3402418"/>
                <a:gd name="connsiteY15" fmla="*/ 276447 h 1437202"/>
                <a:gd name="connsiteX16" fmla="*/ 935665 w 3402418"/>
                <a:gd name="connsiteY16" fmla="*/ 265814 h 1437202"/>
                <a:gd name="connsiteX17" fmla="*/ 1020725 w 3402418"/>
                <a:gd name="connsiteY17" fmla="*/ 223284 h 1437202"/>
                <a:gd name="connsiteX18" fmla="*/ 1095153 w 3402418"/>
                <a:gd name="connsiteY18" fmla="*/ 148856 h 1437202"/>
                <a:gd name="connsiteX19" fmla="*/ 1127051 w 3402418"/>
                <a:gd name="connsiteY19" fmla="*/ 127591 h 1437202"/>
                <a:gd name="connsiteX20" fmla="*/ 1190846 w 3402418"/>
                <a:gd name="connsiteY20" fmla="*/ 85061 h 1437202"/>
                <a:gd name="connsiteX21" fmla="*/ 1275907 w 3402418"/>
                <a:gd name="connsiteY21" fmla="*/ 10633 h 1437202"/>
                <a:gd name="connsiteX22" fmla="*/ 1307805 w 3402418"/>
                <a:gd name="connsiteY22" fmla="*/ 0 h 1437202"/>
                <a:gd name="connsiteX23" fmla="*/ 1350335 w 3402418"/>
                <a:gd name="connsiteY23" fmla="*/ 10633 h 1437202"/>
                <a:gd name="connsiteX24" fmla="*/ 1382232 w 3402418"/>
                <a:gd name="connsiteY24" fmla="*/ 74428 h 1437202"/>
                <a:gd name="connsiteX25" fmla="*/ 1339702 w 3402418"/>
                <a:gd name="connsiteY25" fmla="*/ 138223 h 1437202"/>
                <a:gd name="connsiteX26" fmla="*/ 1350335 w 3402418"/>
                <a:gd name="connsiteY26" fmla="*/ 170121 h 1437202"/>
                <a:gd name="connsiteX27" fmla="*/ 1360967 w 3402418"/>
                <a:gd name="connsiteY27" fmla="*/ 223284 h 1437202"/>
                <a:gd name="connsiteX28" fmla="*/ 1424763 w 3402418"/>
                <a:gd name="connsiteY28" fmla="*/ 287079 h 1437202"/>
                <a:gd name="connsiteX29" fmla="*/ 1456660 w 3402418"/>
                <a:gd name="connsiteY29" fmla="*/ 297712 h 1437202"/>
                <a:gd name="connsiteX30" fmla="*/ 1488558 w 3402418"/>
                <a:gd name="connsiteY30" fmla="*/ 329609 h 1437202"/>
                <a:gd name="connsiteX31" fmla="*/ 1520456 w 3402418"/>
                <a:gd name="connsiteY31" fmla="*/ 340242 h 1437202"/>
                <a:gd name="connsiteX32" fmla="*/ 1541721 w 3402418"/>
                <a:gd name="connsiteY32" fmla="*/ 382772 h 1437202"/>
                <a:gd name="connsiteX33" fmla="*/ 1573618 w 3402418"/>
                <a:gd name="connsiteY33" fmla="*/ 414670 h 1437202"/>
                <a:gd name="connsiteX34" fmla="*/ 1605516 w 3402418"/>
                <a:gd name="connsiteY34" fmla="*/ 531628 h 1437202"/>
                <a:gd name="connsiteX35" fmla="*/ 1648046 w 3402418"/>
                <a:gd name="connsiteY35" fmla="*/ 606056 h 1437202"/>
                <a:gd name="connsiteX36" fmla="*/ 1690577 w 3402418"/>
                <a:gd name="connsiteY36" fmla="*/ 616688 h 1437202"/>
                <a:gd name="connsiteX37" fmla="*/ 1722474 w 3402418"/>
                <a:gd name="connsiteY37" fmla="*/ 637954 h 1437202"/>
                <a:gd name="connsiteX38" fmla="*/ 1754372 w 3402418"/>
                <a:gd name="connsiteY38" fmla="*/ 648586 h 1437202"/>
                <a:gd name="connsiteX39" fmla="*/ 1765005 w 3402418"/>
                <a:gd name="connsiteY39" fmla="*/ 680484 h 1437202"/>
                <a:gd name="connsiteX40" fmla="*/ 1786270 w 3402418"/>
                <a:gd name="connsiteY40" fmla="*/ 712381 h 1437202"/>
                <a:gd name="connsiteX41" fmla="*/ 1796902 w 3402418"/>
                <a:gd name="connsiteY41" fmla="*/ 882502 h 1437202"/>
                <a:gd name="connsiteX42" fmla="*/ 1818167 w 3402418"/>
                <a:gd name="connsiteY42" fmla="*/ 914400 h 1437202"/>
                <a:gd name="connsiteX43" fmla="*/ 1881963 w 3402418"/>
                <a:gd name="connsiteY43" fmla="*/ 978195 h 1437202"/>
                <a:gd name="connsiteX44" fmla="*/ 1945758 w 3402418"/>
                <a:gd name="connsiteY44" fmla="*/ 1052623 h 1437202"/>
                <a:gd name="connsiteX45" fmla="*/ 1967023 w 3402418"/>
                <a:gd name="connsiteY45" fmla="*/ 1137684 h 1437202"/>
                <a:gd name="connsiteX46" fmla="*/ 1977656 w 3402418"/>
                <a:gd name="connsiteY46" fmla="*/ 1180214 h 1437202"/>
                <a:gd name="connsiteX47" fmla="*/ 2041451 w 3402418"/>
                <a:gd name="connsiteY47" fmla="*/ 1233377 h 1437202"/>
                <a:gd name="connsiteX48" fmla="*/ 2073349 w 3402418"/>
                <a:gd name="connsiteY48" fmla="*/ 1244009 h 1437202"/>
                <a:gd name="connsiteX49" fmla="*/ 2115879 w 3402418"/>
                <a:gd name="connsiteY49" fmla="*/ 1265275 h 1437202"/>
                <a:gd name="connsiteX50" fmla="*/ 2200939 w 3402418"/>
                <a:gd name="connsiteY50" fmla="*/ 1307805 h 1437202"/>
                <a:gd name="connsiteX51" fmla="*/ 2243470 w 3402418"/>
                <a:gd name="connsiteY51" fmla="*/ 1360968 h 1437202"/>
                <a:gd name="connsiteX52" fmla="*/ 2254102 w 3402418"/>
                <a:gd name="connsiteY52" fmla="*/ 1392865 h 1437202"/>
                <a:gd name="connsiteX53" fmla="*/ 2317898 w 3402418"/>
                <a:gd name="connsiteY53" fmla="*/ 1414130 h 1437202"/>
                <a:gd name="connsiteX54" fmla="*/ 2349795 w 3402418"/>
                <a:gd name="connsiteY54" fmla="*/ 1435395 h 1437202"/>
                <a:gd name="connsiteX55" fmla="*/ 2413591 w 3402418"/>
                <a:gd name="connsiteY55" fmla="*/ 1382233 h 1437202"/>
                <a:gd name="connsiteX56" fmla="*/ 2434856 w 3402418"/>
                <a:gd name="connsiteY56" fmla="*/ 1339702 h 1437202"/>
                <a:gd name="connsiteX57" fmla="*/ 2498651 w 3402418"/>
                <a:gd name="connsiteY57" fmla="*/ 1297172 h 1437202"/>
                <a:gd name="connsiteX58" fmla="*/ 2562446 w 3402418"/>
                <a:gd name="connsiteY58" fmla="*/ 1265275 h 1437202"/>
                <a:gd name="connsiteX59" fmla="*/ 2583711 w 3402418"/>
                <a:gd name="connsiteY59" fmla="*/ 1244009 h 1437202"/>
                <a:gd name="connsiteX60" fmla="*/ 2647507 w 3402418"/>
                <a:gd name="connsiteY60" fmla="*/ 1201479 h 1437202"/>
                <a:gd name="connsiteX61" fmla="*/ 2690037 w 3402418"/>
                <a:gd name="connsiteY61" fmla="*/ 1137684 h 1437202"/>
                <a:gd name="connsiteX62" fmla="*/ 2721935 w 3402418"/>
                <a:gd name="connsiteY62" fmla="*/ 1095154 h 1437202"/>
                <a:gd name="connsiteX63" fmla="*/ 2785730 w 3402418"/>
                <a:gd name="connsiteY63" fmla="*/ 1073888 h 1437202"/>
                <a:gd name="connsiteX64" fmla="*/ 2870791 w 3402418"/>
                <a:gd name="connsiteY64" fmla="*/ 1116419 h 1437202"/>
                <a:gd name="connsiteX65" fmla="*/ 2923953 w 3402418"/>
                <a:gd name="connsiteY65" fmla="*/ 1222744 h 1437202"/>
                <a:gd name="connsiteX66" fmla="*/ 2966484 w 3402418"/>
                <a:gd name="connsiteY66" fmla="*/ 1233377 h 1437202"/>
                <a:gd name="connsiteX67" fmla="*/ 3030279 w 3402418"/>
                <a:gd name="connsiteY67" fmla="*/ 1254642 h 1437202"/>
                <a:gd name="connsiteX68" fmla="*/ 3040911 w 3402418"/>
                <a:gd name="connsiteY68" fmla="*/ 1286540 h 1437202"/>
                <a:gd name="connsiteX69" fmla="*/ 3040911 w 3402418"/>
                <a:gd name="connsiteY69" fmla="*/ 1360968 h 1437202"/>
                <a:gd name="connsiteX70" fmla="*/ 3062177 w 3402418"/>
                <a:gd name="connsiteY70" fmla="*/ 1382233 h 1437202"/>
                <a:gd name="connsiteX71" fmla="*/ 3285460 w 3402418"/>
                <a:gd name="connsiteY71" fmla="*/ 1403498 h 1437202"/>
                <a:gd name="connsiteX72" fmla="*/ 3338623 w 3402418"/>
                <a:gd name="connsiteY72" fmla="*/ 1414130 h 1437202"/>
                <a:gd name="connsiteX73" fmla="*/ 3402418 w 3402418"/>
                <a:gd name="connsiteY73" fmla="*/ 1435395 h 1437202"/>
                <a:gd name="connsiteX0" fmla="*/ 0 w 3338623"/>
                <a:gd name="connsiteY0" fmla="*/ 1403498 h 1437202"/>
                <a:gd name="connsiteX1" fmla="*/ 85061 w 3338623"/>
                <a:gd name="connsiteY1" fmla="*/ 1307805 h 1437202"/>
                <a:gd name="connsiteX2" fmla="*/ 127591 w 3338623"/>
                <a:gd name="connsiteY2" fmla="*/ 1275907 h 1437202"/>
                <a:gd name="connsiteX3" fmla="*/ 191386 w 3338623"/>
                <a:gd name="connsiteY3" fmla="*/ 1212112 h 1437202"/>
                <a:gd name="connsiteX4" fmla="*/ 244549 w 3338623"/>
                <a:gd name="connsiteY4" fmla="*/ 1127051 h 1437202"/>
                <a:gd name="connsiteX5" fmla="*/ 265814 w 3338623"/>
                <a:gd name="connsiteY5" fmla="*/ 1095154 h 1437202"/>
                <a:gd name="connsiteX6" fmla="*/ 297712 w 3338623"/>
                <a:gd name="connsiteY6" fmla="*/ 1063256 h 1437202"/>
                <a:gd name="connsiteX7" fmla="*/ 340242 w 3338623"/>
                <a:gd name="connsiteY7" fmla="*/ 1010093 h 1437202"/>
                <a:gd name="connsiteX8" fmla="*/ 382772 w 3338623"/>
                <a:gd name="connsiteY8" fmla="*/ 978195 h 1437202"/>
                <a:gd name="connsiteX9" fmla="*/ 520996 w 3338623"/>
                <a:gd name="connsiteY9" fmla="*/ 765544 h 1437202"/>
                <a:gd name="connsiteX10" fmla="*/ 584791 w 3338623"/>
                <a:gd name="connsiteY10" fmla="*/ 659219 h 1437202"/>
                <a:gd name="connsiteX11" fmla="*/ 648586 w 3338623"/>
                <a:gd name="connsiteY11" fmla="*/ 510363 h 1437202"/>
                <a:gd name="connsiteX12" fmla="*/ 669851 w 3338623"/>
                <a:gd name="connsiteY12" fmla="*/ 414670 h 1437202"/>
                <a:gd name="connsiteX13" fmla="*/ 754912 w 3338623"/>
                <a:gd name="connsiteY13" fmla="*/ 350875 h 1437202"/>
                <a:gd name="connsiteX14" fmla="*/ 839972 w 3338623"/>
                <a:gd name="connsiteY14" fmla="*/ 276447 h 1437202"/>
                <a:gd name="connsiteX15" fmla="*/ 871870 w 3338623"/>
                <a:gd name="connsiteY15" fmla="*/ 265814 h 1437202"/>
                <a:gd name="connsiteX16" fmla="*/ 956930 w 3338623"/>
                <a:gd name="connsiteY16" fmla="*/ 223284 h 1437202"/>
                <a:gd name="connsiteX17" fmla="*/ 1031358 w 3338623"/>
                <a:gd name="connsiteY17" fmla="*/ 148856 h 1437202"/>
                <a:gd name="connsiteX18" fmla="*/ 1063256 w 3338623"/>
                <a:gd name="connsiteY18" fmla="*/ 127591 h 1437202"/>
                <a:gd name="connsiteX19" fmla="*/ 1127051 w 3338623"/>
                <a:gd name="connsiteY19" fmla="*/ 85061 h 1437202"/>
                <a:gd name="connsiteX20" fmla="*/ 1212112 w 3338623"/>
                <a:gd name="connsiteY20" fmla="*/ 10633 h 1437202"/>
                <a:gd name="connsiteX21" fmla="*/ 1244010 w 3338623"/>
                <a:gd name="connsiteY21" fmla="*/ 0 h 1437202"/>
                <a:gd name="connsiteX22" fmla="*/ 1286540 w 3338623"/>
                <a:gd name="connsiteY22" fmla="*/ 10633 h 1437202"/>
                <a:gd name="connsiteX23" fmla="*/ 1318437 w 3338623"/>
                <a:gd name="connsiteY23" fmla="*/ 74428 h 1437202"/>
                <a:gd name="connsiteX24" fmla="*/ 1275907 w 3338623"/>
                <a:gd name="connsiteY24" fmla="*/ 138223 h 1437202"/>
                <a:gd name="connsiteX25" fmla="*/ 1286540 w 3338623"/>
                <a:gd name="connsiteY25" fmla="*/ 170121 h 1437202"/>
                <a:gd name="connsiteX26" fmla="*/ 1297172 w 3338623"/>
                <a:gd name="connsiteY26" fmla="*/ 223284 h 1437202"/>
                <a:gd name="connsiteX27" fmla="*/ 1360968 w 3338623"/>
                <a:gd name="connsiteY27" fmla="*/ 287079 h 1437202"/>
                <a:gd name="connsiteX28" fmla="*/ 1392865 w 3338623"/>
                <a:gd name="connsiteY28" fmla="*/ 297712 h 1437202"/>
                <a:gd name="connsiteX29" fmla="*/ 1424763 w 3338623"/>
                <a:gd name="connsiteY29" fmla="*/ 329609 h 1437202"/>
                <a:gd name="connsiteX30" fmla="*/ 1456661 w 3338623"/>
                <a:gd name="connsiteY30" fmla="*/ 340242 h 1437202"/>
                <a:gd name="connsiteX31" fmla="*/ 1477926 w 3338623"/>
                <a:gd name="connsiteY31" fmla="*/ 382772 h 1437202"/>
                <a:gd name="connsiteX32" fmla="*/ 1509823 w 3338623"/>
                <a:gd name="connsiteY32" fmla="*/ 414670 h 1437202"/>
                <a:gd name="connsiteX33" fmla="*/ 1541721 w 3338623"/>
                <a:gd name="connsiteY33" fmla="*/ 531628 h 1437202"/>
                <a:gd name="connsiteX34" fmla="*/ 1584251 w 3338623"/>
                <a:gd name="connsiteY34" fmla="*/ 606056 h 1437202"/>
                <a:gd name="connsiteX35" fmla="*/ 1626782 w 3338623"/>
                <a:gd name="connsiteY35" fmla="*/ 616688 h 1437202"/>
                <a:gd name="connsiteX36" fmla="*/ 1658679 w 3338623"/>
                <a:gd name="connsiteY36" fmla="*/ 637954 h 1437202"/>
                <a:gd name="connsiteX37" fmla="*/ 1690577 w 3338623"/>
                <a:gd name="connsiteY37" fmla="*/ 648586 h 1437202"/>
                <a:gd name="connsiteX38" fmla="*/ 1701210 w 3338623"/>
                <a:gd name="connsiteY38" fmla="*/ 680484 h 1437202"/>
                <a:gd name="connsiteX39" fmla="*/ 1722475 w 3338623"/>
                <a:gd name="connsiteY39" fmla="*/ 712381 h 1437202"/>
                <a:gd name="connsiteX40" fmla="*/ 1733107 w 3338623"/>
                <a:gd name="connsiteY40" fmla="*/ 882502 h 1437202"/>
                <a:gd name="connsiteX41" fmla="*/ 1754372 w 3338623"/>
                <a:gd name="connsiteY41" fmla="*/ 914400 h 1437202"/>
                <a:gd name="connsiteX42" fmla="*/ 1818168 w 3338623"/>
                <a:gd name="connsiteY42" fmla="*/ 978195 h 1437202"/>
                <a:gd name="connsiteX43" fmla="*/ 1881963 w 3338623"/>
                <a:gd name="connsiteY43" fmla="*/ 1052623 h 1437202"/>
                <a:gd name="connsiteX44" fmla="*/ 1903228 w 3338623"/>
                <a:gd name="connsiteY44" fmla="*/ 1137684 h 1437202"/>
                <a:gd name="connsiteX45" fmla="*/ 1913861 w 3338623"/>
                <a:gd name="connsiteY45" fmla="*/ 1180214 h 1437202"/>
                <a:gd name="connsiteX46" fmla="*/ 1977656 w 3338623"/>
                <a:gd name="connsiteY46" fmla="*/ 1233377 h 1437202"/>
                <a:gd name="connsiteX47" fmla="*/ 2009554 w 3338623"/>
                <a:gd name="connsiteY47" fmla="*/ 1244009 h 1437202"/>
                <a:gd name="connsiteX48" fmla="*/ 2052084 w 3338623"/>
                <a:gd name="connsiteY48" fmla="*/ 1265275 h 1437202"/>
                <a:gd name="connsiteX49" fmla="*/ 2137144 w 3338623"/>
                <a:gd name="connsiteY49" fmla="*/ 1307805 h 1437202"/>
                <a:gd name="connsiteX50" fmla="*/ 2179675 w 3338623"/>
                <a:gd name="connsiteY50" fmla="*/ 1360968 h 1437202"/>
                <a:gd name="connsiteX51" fmla="*/ 2190307 w 3338623"/>
                <a:gd name="connsiteY51" fmla="*/ 1392865 h 1437202"/>
                <a:gd name="connsiteX52" fmla="*/ 2254103 w 3338623"/>
                <a:gd name="connsiteY52" fmla="*/ 1414130 h 1437202"/>
                <a:gd name="connsiteX53" fmla="*/ 2286000 w 3338623"/>
                <a:gd name="connsiteY53" fmla="*/ 1435395 h 1437202"/>
                <a:gd name="connsiteX54" fmla="*/ 2349796 w 3338623"/>
                <a:gd name="connsiteY54" fmla="*/ 1382233 h 1437202"/>
                <a:gd name="connsiteX55" fmla="*/ 2371061 w 3338623"/>
                <a:gd name="connsiteY55" fmla="*/ 1339702 h 1437202"/>
                <a:gd name="connsiteX56" fmla="*/ 2434856 w 3338623"/>
                <a:gd name="connsiteY56" fmla="*/ 1297172 h 1437202"/>
                <a:gd name="connsiteX57" fmla="*/ 2498651 w 3338623"/>
                <a:gd name="connsiteY57" fmla="*/ 1265275 h 1437202"/>
                <a:gd name="connsiteX58" fmla="*/ 2519916 w 3338623"/>
                <a:gd name="connsiteY58" fmla="*/ 1244009 h 1437202"/>
                <a:gd name="connsiteX59" fmla="*/ 2583712 w 3338623"/>
                <a:gd name="connsiteY59" fmla="*/ 1201479 h 1437202"/>
                <a:gd name="connsiteX60" fmla="*/ 2626242 w 3338623"/>
                <a:gd name="connsiteY60" fmla="*/ 1137684 h 1437202"/>
                <a:gd name="connsiteX61" fmla="*/ 2658140 w 3338623"/>
                <a:gd name="connsiteY61" fmla="*/ 1095154 h 1437202"/>
                <a:gd name="connsiteX62" fmla="*/ 2721935 w 3338623"/>
                <a:gd name="connsiteY62" fmla="*/ 1073888 h 1437202"/>
                <a:gd name="connsiteX63" fmla="*/ 2806996 w 3338623"/>
                <a:gd name="connsiteY63" fmla="*/ 1116419 h 1437202"/>
                <a:gd name="connsiteX64" fmla="*/ 2860158 w 3338623"/>
                <a:gd name="connsiteY64" fmla="*/ 1222744 h 1437202"/>
                <a:gd name="connsiteX65" fmla="*/ 2902689 w 3338623"/>
                <a:gd name="connsiteY65" fmla="*/ 1233377 h 1437202"/>
                <a:gd name="connsiteX66" fmla="*/ 2966484 w 3338623"/>
                <a:gd name="connsiteY66" fmla="*/ 1254642 h 1437202"/>
                <a:gd name="connsiteX67" fmla="*/ 2977116 w 3338623"/>
                <a:gd name="connsiteY67" fmla="*/ 1286540 h 1437202"/>
                <a:gd name="connsiteX68" fmla="*/ 2977116 w 3338623"/>
                <a:gd name="connsiteY68" fmla="*/ 1360968 h 1437202"/>
                <a:gd name="connsiteX69" fmla="*/ 2998382 w 3338623"/>
                <a:gd name="connsiteY69" fmla="*/ 1382233 h 1437202"/>
                <a:gd name="connsiteX70" fmla="*/ 3221665 w 3338623"/>
                <a:gd name="connsiteY70" fmla="*/ 1403498 h 1437202"/>
                <a:gd name="connsiteX71" fmla="*/ 3274828 w 3338623"/>
                <a:gd name="connsiteY71" fmla="*/ 1414130 h 1437202"/>
                <a:gd name="connsiteX72" fmla="*/ 3338623 w 3338623"/>
                <a:gd name="connsiteY72" fmla="*/ 1435395 h 143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38623" h="1437202">
                  <a:moveTo>
                    <a:pt x="0" y="1403498"/>
                  </a:moveTo>
                  <a:cubicBezTo>
                    <a:pt x="107163" y="1340986"/>
                    <a:pt x="32526" y="1360340"/>
                    <a:pt x="85061" y="1307805"/>
                  </a:cubicBezTo>
                  <a:cubicBezTo>
                    <a:pt x="97592" y="1295274"/>
                    <a:pt x="115060" y="1288438"/>
                    <a:pt x="127591" y="1275907"/>
                  </a:cubicBezTo>
                  <a:cubicBezTo>
                    <a:pt x="206720" y="1196778"/>
                    <a:pt x="116215" y="1262227"/>
                    <a:pt x="191386" y="1212112"/>
                  </a:cubicBezTo>
                  <a:cubicBezTo>
                    <a:pt x="209107" y="1183758"/>
                    <a:pt x="226598" y="1155260"/>
                    <a:pt x="244549" y="1127051"/>
                  </a:cubicBezTo>
                  <a:cubicBezTo>
                    <a:pt x="251409" y="1116270"/>
                    <a:pt x="256778" y="1104190"/>
                    <a:pt x="265814" y="1095154"/>
                  </a:cubicBezTo>
                  <a:cubicBezTo>
                    <a:pt x="276447" y="1084521"/>
                    <a:pt x="287810" y="1074572"/>
                    <a:pt x="297712" y="1063256"/>
                  </a:cubicBezTo>
                  <a:cubicBezTo>
                    <a:pt x="312656" y="1046177"/>
                    <a:pt x="324195" y="1026140"/>
                    <a:pt x="340242" y="1010093"/>
                  </a:cubicBezTo>
                  <a:cubicBezTo>
                    <a:pt x="352773" y="997562"/>
                    <a:pt x="371597" y="991948"/>
                    <a:pt x="382772" y="978195"/>
                  </a:cubicBezTo>
                  <a:cubicBezTo>
                    <a:pt x="477779" y="861263"/>
                    <a:pt x="459305" y="865791"/>
                    <a:pt x="520996" y="765544"/>
                  </a:cubicBezTo>
                  <a:cubicBezTo>
                    <a:pt x="556565" y="707745"/>
                    <a:pt x="561866" y="712711"/>
                    <a:pt x="584791" y="659219"/>
                  </a:cubicBezTo>
                  <a:cubicBezTo>
                    <a:pt x="657416" y="489760"/>
                    <a:pt x="600198" y="607139"/>
                    <a:pt x="648586" y="510363"/>
                  </a:cubicBezTo>
                  <a:cubicBezTo>
                    <a:pt x="648976" y="508415"/>
                    <a:pt x="665436" y="421733"/>
                    <a:pt x="669851" y="414670"/>
                  </a:cubicBezTo>
                  <a:cubicBezTo>
                    <a:pt x="694277" y="375589"/>
                    <a:pt x="717623" y="369519"/>
                    <a:pt x="754912" y="350875"/>
                  </a:cubicBezTo>
                  <a:cubicBezTo>
                    <a:pt x="782365" y="323421"/>
                    <a:pt x="805804" y="295971"/>
                    <a:pt x="839972" y="276447"/>
                  </a:cubicBezTo>
                  <a:cubicBezTo>
                    <a:pt x="849703" y="270886"/>
                    <a:pt x="861376" y="269749"/>
                    <a:pt x="871870" y="265814"/>
                  </a:cubicBezTo>
                  <a:cubicBezTo>
                    <a:pt x="902087" y="254483"/>
                    <a:pt x="932459" y="245308"/>
                    <a:pt x="956930" y="223284"/>
                  </a:cubicBezTo>
                  <a:cubicBezTo>
                    <a:pt x="983009" y="199813"/>
                    <a:pt x="1002165" y="168318"/>
                    <a:pt x="1031358" y="148856"/>
                  </a:cubicBezTo>
                  <a:cubicBezTo>
                    <a:pt x="1041991" y="141768"/>
                    <a:pt x="1053439" y="135772"/>
                    <a:pt x="1063256" y="127591"/>
                  </a:cubicBezTo>
                  <a:cubicBezTo>
                    <a:pt x="1116353" y="83343"/>
                    <a:pt x="1070995" y="103746"/>
                    <a:pt x="1127051" y="85061"/>
                  </a:cubicBezTo>
                  <a:cubicBezTo>
                    <a:pt x="1154503" y="57609"/>
                    <a:pt x="1177945" y="30157"/>
                    <a:pt x="1212112" y="10633"/>
                  </a:cubicBezTo>
                  <a:cubicBezTo>
                    <a:pt x="1221843" y="5072"/>
                    <a:pt x="1233377" y="3544"/>
                    <a:pt x="1244010" y="0"/>
                  </a:cubicBezTo>
                  <a:cubicBezTo>
                    <a:pt x="1258187" y="3544"/>
                    <a:pt x="1274381" y="2527"/>
                    <a:pt x="1286540" y="10633"/>
                  </a:cubicBezTo>
                  <a:cubicBezTo>
                    <a:pt x="1304208" y="22412"/>
                    <a:pt x="1312372" y="56231"/>
                    <a:pt x="1318437" y="74428"/>
                  </a:cubicBezTo>
                  <a:lnTo>
                    <a:pt x="1275907" y="138223"/>
                  </a:lnTo>
                  <a:cubicBezTo>
                    <a:pt x="1269690" y="147548"/>
                    <a:pt x="1283822" y="159248"/>
                    <a:pt x="1286540" y="170121"/>
                  </a:cubicBezTo>
                  <a:cubicBezTo>
                    <a:pt x="1290923" y="187653"/>
                    <a:pt x="1289832" y="206770"/>
                    <a:pt x="1297172" y="223284"/>
                  </a:cubicBezTo>
                  <a:cubicBezTo>
                    <a:pt x="1309852" y="251815"/>
                    <a:pt x="1333712" y="273451"/>
                    <a:pt x="1360968" y="287079"/>
                  </a:cubicBezTo>
                  <a:cubicBezTo>
                    <a:pt x="1370992" y="292091"/>
                    <a:pt x="1382233" y="294168"/>
                    <a:pt x="1392865" y="297712"/>
                  </a:cubicBezTo>
                  <a:cubicBezTo>
                    <a:pt x="1403498" y="308344"/>
                    <a:pt x="1412252" y="321268"/>
                    <a:pt x="1424763" y="329609"/>
                  </a:cubicBezTo>
                  <a:cubicBezTo>
                    <a:pt x="1434089" y="335826"/>
                    <a:pt x="1448736" y="332317"/>
                    <a:pt x="1456661" y="340242"/>
                  </a:cubicBezTo>
                  <a:cubicBezTo>
                    <a:pt x="1467869" y="351450"/>
                    <a:pt x="1468713" y="369874"/>
                    <a:pt x="1477926" y="382772"/>
                  </a:cubicBezTo>
                  <a:cubicBezTo>
                    <a:pt x="1486666" y="395008"/>
                    <a:pt x="1499191" y="404037"/>
                    <a:pt x="1509823" y="414670"/>
                  </a:cubicBezTo>
                  <a:cubicBezTo>
                    <a:pt x="1524852" y="489811"/>
                    <a:pt x="1514742" y="450691"/>
                    <a:pt x="1541721" y="531628"/>
                  </a:cubicBezTo>
                  <a:cubicBezTo>
                    <a:pt x="1551341" y="560489"/>
                    <a:pt x="1556091" y="585942"/>
                    <a:pt x="1584251" y="606056"/>
                  </a:cubicBezTo>
                  <a:cubicBezTo>
                    <a:pt x="1596142" y="614550"/>
                    <a:pt x="1612605" y="613144"/>
                    <a:pt x="1626782" y="616688"/>
                  </a:cubicBezTo>
                  <a:cubicBezTo>
                    <a:pt x="1637414" y="623777"/>
                    <a:pt x="1647249" y="632239"/>
                    <a:pt x="1658679" y="637954"/>
                  </a:cubicBezTo>
                  <a:cubicBezTo>
                    <a:pt x="1668703" y="642966"/>
                    <a:pt x="1682652" y="640661"/>
                    <a:pt x="1690577" y="648586"/>
                  </a:cubicBezTo>
                  <a:cubicBezTo>
                    <a:pt x="1698502" y="656511"/>
                    <a:pt x="1696198" y="670459"/>
                    <a:pt x="1701210" y="680484"/>
                  </a:cubicBezTo>
                  <a:cubicBezTo>
                    <a:pt x="1706925" y="691913"/>
                    <a:pt x="1715387" y="701749"/>
                    <a:pt x="1722475" y="712381"/>
                  </a:cubicBezTo>
                  <a:cubicBezTo>
                    <a:pt x="1726019" y="769088"/>
                    <a:pt x="1724246" y="826380"/>
                    <a:pt x="1733107" y="882502"/>
                  </a:cubicBezTo>
                  <a:cubicBezTo>
                    <a:pt x="1735100" y="895124"/>
                    <a:pt x="1746944" y="904001"/>
                    <a:pt x="1754372" y="914400"/>
                  </a:cubicBezTo>
                  <a:cubicBezTo>
                    <a:pt x="1808308" y="989910"/>
                    <a:pt x="1761163" y="930690"/>
                    <a:pt x="1818168" y="978195"/>
                  </a:cubicBezTo>
                  <a:cubicBezTo>
                    <a:pt x="1847783" y="1002875"/>
                    <a:pt x="1858499" y="1021338"/>
                    <a:pt x="1881963" y="1052623"/>
                  </a:cubicBezTo>
                  <a:lnTo>
                    <a:pt x="1903228" y="1137684"/>
                  </a:lnTo>
                  <a:cubicBezTo>
                    <a:pt x="1906772" y="1151861"/>
                    <a:pt x="1903528" y="1169881"/>
                    <a:pt x="1913861" y="1180214"/>
                  </a:cubicBezTo>
                  <a:cubicBezTo>
                    <a:pt x="1937376" y="1203730"/>
                    <a:pt x="1948049" y="1218574"/>
                    <a:pt x="1977656" y="1233377"/>
                  </a:cubicBezTo>
                  <a:cubicBezTo>
                    <a:pt x="1987681" y="1238389"/>
                    <a:pt x="1999252" y="1239594"/>
                    <a:pt x="2009554" y="1244009"/>
                  </a:cubicBezTo>
                  <a:cubicBezTo>
                    <a:pt x="2024123" y="1250253"/>
                    <a:pt x="2037600" y="1258838"/>
                    <a:pt x="2052084" y="1265275"/>
                  </a:cubicBezTo>
                  <a:cubicBezTo>
                    <a:pt x="2098485" y="1285898"/>
                    <a:pt x="2101838" y="1279560"/>
                    <a:pt x="2137144" y="1307805"/>
                  </a:cubicBezTo>
                  <a:cubicBezTo>
                    <a:pt x="2158791" y="1325122"/>
                    <a:pt x="2163883" y="1337280"/>
                    <a:pt x="2179675" y="1360968"/>
                  </a:cubicBezTo>
                  <a:cubicBezTo>
                    <a:pt x="2183219" y="1371600"/>
                    <a:pt x="2181187" y="1386351"/>
                    <a:pt x="2190307" y="1392865"/>
                  </a:cubicBezTo>
                  <a:cubicBezTo>
                    <a:pt x="2208547" y="1405894"/>
                    <a:pt x="2254103" y="1414130"/>
                    <a:pt x="2254103" y="1414130"/>
                  </a:cubicBezTo>
                  <a:cubicBezTo>
                    <a:pt x="2264735" y="1421218"/>
                    <a:pt x="2273350" y="1437202"/>
                    <a:pt x="2286000" y="1435395"/>
                  </a:cubicBezTo>
                  <a:cubicBezTo>
                    <a:pt x="2300742" y="1433289"/>
                    <a:pt x="2336256" y="1395773"/>
                    <a:pt x="2349796" y="1382233"/>
                  </a:cubicBezTo>
                  <a:cubicBezTo>
                    <a:pt x="2356884" y="1368056"/>
                    <a:pt x="2359853" y="1350910"/>
                    <a:pt x="2371061" y="1339702"/>
                  </a:cubicBezTo>
                  <a:cubicBezTo>
                    <a:pt x="2389133" y="1321630"/>
                    <a:pt x="2413591" y="1311349"/>
                    <a:pt x="2434856" y="1297172"/>
                  </a:cubicBezTo>
                  <a:cubicBezTo>
                    <a:pt x="2476078" y="1269691"/>
                    <a:pt x="2454632" y="1279948"/>
                    <a:pt x="2498651" y="1265275"/>
                  </a:cubicBezTo>
                  <a:cubicBezTo>
                    <a:pt x="2505739" y="1258186"/>
                    <a:pt x="2511320" y="1249167"/>
                    <a:pt x="2519916" y="1244009"/>
                  </a:cubicBezTo>
                  <a:cubicBezTo>
                    <a:pt x="2571666" y="1212959"/>
                    <a:pt x="2536394" y="1262317"/>
                    <a:pt x="2583712" y="1201479"/>
                  </a:cubicBezTo>
                  <a:cubicBezTo>
                    <a:pt x="2599403" y="1181305"/>
                    <a:pt x="2610907" y="1158130"/>
                    <a:pt x="2626242" y="1137684"/>
                  </a:cubicBezTo>
                  <a:cubicBezTo>
                    <a:pt x="2636875" y="1123507"/>
                    <a:pt x="2643395" y="1104984"/>
                    <a:pt x="2658140" y="1095154"/>
                  </a:cubicBezTo>
                  <a:cubicBezTo>
                    <a:pt x="2676791" y="1082720"/>
                    <a:pt x="2721935" y="1073888"/>
                    <a:pt x="2721935" y="1073888"/>
                  </a:cubicBezTo>
                  <a:cubicBezTo>
                    <a:pt x="2763861" y="1082274"/>
                    <a:pt x="2783937" y="1076066"/>
                    <a:pt x="2806996" y="1116419"/>
                  </a:cubicBezTo>
                  <a:cubicBezTo>
                    <a:pt x="2824947" y="1147834"/>
                    <a:pt x="2807562" y="1209595"/>
                    <a:pt x="2860158" y="1222744"/>
                  </a:cubicBezTo>
                  <a:cubicBezTo>
                    <a:pt x="2874335" y="1226288"/>
                    <a:pt x="2888692" y="1229178"/>
                    <a:pt x="2902689" y="1233377"/>
                  </a:cubicBezTo>
                  <a:cubicBezTo>
                    <a:pt x="2924159" y="1239818"/>
                    <a:pt x="2966484" y="1254642"/>
                    <a:pt x="2966484" y="1254642"/>
                  </a:cubicBezTo>
                  <a:cubicBezTo>
                    <a:pt x="2970028" y="1265275"/>
                    <a:pt x="2977116" y="1275332"/>
                    <a:pt x="2977116" y="1286540"/>
                  </a:cubicBezTo>
                  <a:cubicBezTo>
                    <a:pt x="2977116" y="1335673"/>
                    <a:pt x="2951624" y="1318482"/>
                    <a:pt x="2977116" y="1360968"/>
                  </a:cubicBezTo>
                  <a:cubicBezTo>
                    <a:pt x="2982274" y="1369564"/>
                    <a:pt x="2988711" y="1379595"/>
                    <a:pt x="2998382" y="1382233"/>
                  </a:cubicBezTo>
                  <a:cubicBezTo>
                    <a:pt x="3018632" y="1387756"/>
                    <a:pt x="3218817" y="1403261"/>
                    <a:pt x="3221665" y="1403498"/>
                  </a:cubicBezTo>
                  <a:cubicBezTo>
                    <a:pt x="3239386" y="1407042"/>
                    <a:pt x="3257393" y="1409375"/>
                    <a:pt x="3274828" y="1414130"/>
                  </a:cubicBezTo>
                  <a:cubicBezTo>
                    <a:pt x="3296453" y="1420028"/>
                    <a:pt x="3338623" y="1435395"/>
                    <a:pt x="3338623" y="1435395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High-level idea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8720"/>
            <a:ext cx="8229600" cy="2862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6650" y="3400425"/>
            <a:ext cx="56197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OFF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6650" y="3057525"/>
            <a:ext cx="56197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OFF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6650" y="2724150"/>
            <a:ext cx="56197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OFF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14847" y="1816768"/>
            <a:ext cx="953995" cy="863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05322" y="2153653"/>
            <a:ext cx="963520" cy="5459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05322" y="2490537"/>
            <a:ext cx="975552" cy="2185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0477" y="2718131"/>
            <a:ext cx="704851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E46C0A"/>
                </a:solidFill>
              </a:rPr>
              <a:t>SETUP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10477" y="3061031"/>
            <a:ext cx="704851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E46C0A"/>
                </a:solidFill>
              </a:rPr>
              <a:t>SETUP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0477" y="3400426"/>
            <a:ext cx="704851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E46C0A"/>
                </a:solidFill>
              </a:rPr>
              <a:t>SETUP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2394285" y="2706601"/>
            <a:ext cx="3236494" cy="1724028"/>
            <a:chOff x="2162175" y="2790825"/>
            <a:chExt cx="3590925" cy="172402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162175" y="2790825"/>
              <a:ext cx="523875" cy="0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1824035" y="3643313"/>
              <a:ext cx="1724028" cy="19051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686053" y="4495803"/>
              <a:ext cx="2371722" cy="0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781551" y="3514727"/>
              <a:ext cx="1247773" cy="695325"/>
            </a:xfrm>
            <a:prstGeom prst="line">
              <a:avLst/>
            </a:prstGeom>
            <a:ln w="38100">
              <a:solidFill>
                <a:srgbClr val="00964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>
            <a:off x="2424372" y="2718633"/>
            <a:ext cx="944470" cy="1569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424372" y="2709108"/>
            <a:ext cx="956502" cy="5033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414847" y="2690058"/>
            <a:ext cx="966027" cy="847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9"/>
          <p:cNvGrpSpPr>
            <a:grpSpLocks noChangeAspect="1"/>
          </p:cNvGrpSpPr>
          <p:nvPr/>
        </p:nvGrpSpPr>
        <p:grpSpPr>
          <a:xfrm>
            <a:off x="125504" y="4040754"/>
            <a:ext cx="2630919" cy="2152135"/>
            <a:chOff x="548245" y="1389533"/>
            <a:chExt cx="3288649" cy="2690167"/>
          </a:xfrm>
        </p:grpSpPr>
        <p:grpSp>
          <p:nvGrpSpPr>
            <p:cNvPr id="4" name="Group 32"/>
            <p:cNvGrpSpPr>
              <a:grpSpLocks noChangeAspect="1"/>
            </p:cNvGrpSpPr>
            <p:nvPr/>
          </p:nvGrpSpPr>
          <p:grpSpPr>
            <a:xfrm>
              <a:off x="548245" y="1537087"/>
              <a:ext cx="3279671" cy="2542613"/>
              <a:chOff x="-1502875" y="2092363"/>
              <a:chExt cx="3206169" cy="211840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-889821" y="3779395"/>
                <a:ext cx="2593115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-1705737" y="2920321"/>
                <a:ext cx="1672833" cy="1691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 rot="16200000">
                <a:off x="-1923000" y="2728028"/>
                <a:ext cx="1351744" cy="5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Load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-394417" y="3774746"/>
                <a:ext cx="1678566" cy="4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Time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82" name="Elbow Connector 81"/>
            <p:cNvCxnSpPr/>
            <p:nvPr/>
          </p:nvCxnSpPr>
          <p:spPr>
            <a:xfrm flipV="1">
              <a:off x="1183341" y="2008095"/>
              <a:ext cx="2653553" cy="788899"/>
            </a:xfrm>
            <a:prstGeom prst="bentConnector3">
              <a:avLst>
                <a:gd name="adj1" fmla="val 3716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85046" y="2162432"/>
              <a:ext cx="687201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x</a:t>
              </a:r>
              <a:endParaRPr lang="en-US" sz="28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54633" y="1389533"/>
              <a:ext cx="84856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2x</a:t>
              </a:r>
              <a:endParaRPr lang="en-US" sz="2800" dirty="0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1388132" y="4058437"/>
            <a:ext cx="1426786" cy="117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479086" y="3536811"/>
            <a:ext cx="20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Dual purpose</a:t>
            </a:r>
            <a:endParaRPr lang="en-US" sz="2400" dirty="0"/>
          </a:p>
        </p:txBody>
      </p:sp>
      <p:sp>
        <p:nvSpPr>
          <p:cNvPr id="91" name="Subtitle 2"/>
          <p:cNvSpPr txBox="1">
            <a:spLocks/>
          </p:cNvSpPr>
          <p:nvPr/>
        </p:nvSpPr>
        <p:spPr>
          <a:xfrm>
            <a:off x="3973202" y="5175743"/>
            <a:ext cx="3718515" cy="46166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Leverage spare capacity </a:t>
            </a:r>
          </a:p>
        </p:txBody>
      </p:sp>
      <p:sp>
        <p:nvSpPr>
          <p:cNvPr id="9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14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29025" y="2724150"/>
            <a:ext cx="54292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  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9025" y="3057525"/>
            <a:ext cx="54292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  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9025" y="3403930"/>
            <a:ext cx="54292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 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  <p:bldP spid="89" grpId="0" animBg="1"/>
      <p:bldP spid="90" grpId="0"/>
      <p:bldP spid="91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7760"/>
            <a:ext cx="8229600" cy="286202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Experimental 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 descr="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2559" y="1500429"/>
            <a:ext cx="598704" cy="7697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34761" y="401346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PHP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(CPU-bound)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7281" y="3538353"/>
            <a:ext cx="199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Memcached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(memory-bound)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268262" y="4934654"/>
            <a:ext cx="6607476" cy="13480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1082675" marR="0" lvl="0" indent="-10826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Response time: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Time for entry to exit</a:t>
            </a:r>
            <a:endParaRPr lang="en-US" sz="2400" u="sng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marL="1082675" marR="0" lvl="0" indent="-10826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Average response time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: 200ms (with 20X variability)</a:t>
            </a:r>
          </a:p>
          <a:p>
            <a:pPr marL="1082675" marR="0" lvl="0" indent="-10826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Goal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: T</a:t>
            </a:r>
            <a:r>
              <a:rPr lang="en-US" sz="2400" baseline="-250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95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≤ 500ms</a:t>
            </a: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7203" y="300482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Apache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6772" y="5796253"/>
            <a:ext cx="6858000" cy="55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15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011" y="2502695"/>
            <a:ext cx="389036" cy="3890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96296E-6 L 0.19288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2.96296E-6 L 0.36128 -0.1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809 0.1152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48148E-6 L 0.18142 0.1169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29 -0.12801 L -0.16372 -0.128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8720"/>
            <a:ext cx="6864899" cy="2862072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Experimental 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16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191000"/>
            <a:ext cx="18161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8-core CPU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 GB memory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0575" y="4533900"/>
            <a:ext cx="18034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4-core CPU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48 GB memory</a:t>
            </a:r>
          </a:p>
        </p:txBody>
      </p:sp>
      <p:sp>
        <p:nvSpPr>
          <p:cNvPr id="21" name="Oval 20"/>
          <p:cNvSpPr/>
          <p:nvPr/>
        </p:nvSpPr>
        <p:spPr>
          <a:xfrm>
            <a:off x="3231148" y="2292683"/>
            <a:ext cx="1413043" cy="402390"/>
          </a:xfrm>
          <a:prstGeom prst="ellipse">
            <a:avLst/>
          </a:prstGeom>
          <a:solidFill>
            <a:srgbClr val="F2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2"/>
            <a:endCxn id="14" idx="0"/>
          </p:cNvCxnSpPr>
          <p:nvPr/>
        </p:nvCxnSpPr>
        <p:spPr>
          <a:xfrm rot="10800000" flipV="1">
            <a:off x="1136650" y="2493878"/>
            <a:ext cx="2094498" cy="1697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74368" y="3125536"/>
            <a:ext cx="1852864" cy="508000"/>
          </a:xfrm>
          <a:prstGeom prst="ellipse">
            <a:avLst/>
          </a:prstGeom>
          <a:solidFill>
            <a:srgbClr val="F2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5"/>
            <a:endCxn id="18" idx="0"/>
          </p:cNvCxnSpPr>
          <p:nvPr/>
        </p:nvCxnSpPr>
        <p:spPr>
          <a:xfrm rot="16200000" flipH="1">
            <a:off x="7061701" y="3553325"/>
            <a:ext cx="974759" cy="986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34761" y="401346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PHP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(CPU-bound)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7281" y="3538353"/>
            <a:ext cx="199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Memcached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(memory-bound)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7203" y="300482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Apache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regimes_4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1038" y="1167744"/>
            <a:ext cx="5531428" cy="2979047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Results: Instantaneous load jumps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5725327" y="2917055"/>
            <a:ext cx="1511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3080" y="2186802"/>
            <a:ext cx="224790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results_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0857" y="4420845"/>
            <a:ext cx="3420000" cy="156428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4538992" y="2995647"/>
            <a:ext cx="9144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39105" y="2547971"/>
            <a:ext cx="9144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77317" y="2190784"/>
            <a:ext cx="9144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0004" y="2762284"/>
            <a:ext cx="9144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20117" y="2347946"/>
            <a:ext cx="9144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17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2"/>
          <p:cNvGrpSpPr>
            <a:grpSpLocks noChangeAspect="1"/>
          </p:cNvGrpSpPr>
          <p:nvPr/>
        </p:nvGrpSpPr>
        <p:grpSpPr>
          <a:xfrm>
            <a:off x="257852" y="1420675"/>
            <a:ext cx="2623737" cy="2034092"/>
            <a:chOff x="-1502875" y="2092363"/>
            <a:chExt cx="3206169" cy="211840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-889821" y="3779395"/>
              <a:ext cx="2593115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-1705737" y="2920321"/>
              <a:ext cx="1672833" cy="1691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6200000">
              <a:off x="-1923000" y="2728028"/>
              <a:ext cx="1351744" cy="511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Load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394417" y="3774746"/>
              <a:ext cx="1678566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Time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3" name="Elbow Connector 32"/>
          <p:cNvCxnSpPr/>
          <p:nvPr/>
        </p:nvCxnSpPr>
        <p:spPr>
          <a:xfrm flipV="1">
            <a:off x="765929" y="1797482"/>
            <a:ext cx="2122842" cy="631120"/>
          </a:xfrm>
          <a:prstGeom prst="bentConnector3">
            <a:avLst>
              <a:gd name="adj1" fmla="val 371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1093" y="2009852"/>
            <a:ext cx="64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50%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699162" y="1391532"/>
            <a:ext cx="67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61%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4976028" y="3111744"/>
            <a:ext cx="113030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23080" y="2546592"/>
            <a:ext cx="130810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4484045" y="3298927"/>
            <a:ext cx="749302" cy="6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23080" y="2914892"/>
            <a:ext cx="635000" cy="0"/>
          </a:xfrm>
          <a:prstGeom prst="line">
            <a:avLst/>
          </a:prstGeom>
          <a:ln w="381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58344" y="219891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10% </a:t>
            </a:r>
            <a:r>
              <a:rPr lang="en-US" sz="2000" dirty="0" smtClean="0">
                <a:sym typeface="Wingdings" pitchFamily="2" charset="2"/>
              </a:rPr>
              <a:t> 29%</a:t>
            </a:r>
            <a:endParaRPr lang="en-US" sz="2000" dirty="0"/>
          </a:p>
        </p:txBody>
      </p:sp>
      <p:pic>
        <p:nvPicPr>
          <p:cNvPr id="31" name="Picture 30" descr="results_t -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338" y="4045518"/>
            <a:ext cx="4554286" cy="2085715"/>
          </a:xfrm>
          <a:prstGeom prst="rect">
            <a:avLst/>
          </a:prstGeom>
        </p:spPr>
      </p:pic>
      <p:pic>
        <p:nvPicPr>
          <p:cNvPr id="36" name="Picture 35" descr="results_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338" y="4045518"/>
            <a:ext cx="4554286" cy="20857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-1108591" y="4724071"/>
            <a:ext cx="29357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95</a:t>
            </a:r>
            <a:r>
              <a:rPr lang="en-US" dirty="0" smtClean="0"/>
              <a:t> (ms)</a:t>
            </a:r>
            <a:br>
              <a:rPr lang="en-US" dirty="0" smtClean="0"/>
            </a:br>
            <a:r>
              <a:rPr lang="en-US" dirty="0" smtClean="0"/>
              <a:t>averaged over 5 mins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00450" y="3676108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baseline = provisioned for initial load 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18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53357" y="1398680"/>
            <a:ext cx="8342774" cy="45473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Problem:</a:t>
            </a: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How to deal with load spikes?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u="sng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Prior work: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Over provision, predict, compromise on 		    performance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u="sng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Our (orthogonal) approach: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SOFTScale</a:t>
            </a:r>
            <a:endParaRPr lang="en-US" sz="2800" u="sng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Leverages spare capacity in </a:t>
            </a:r>
            <a:b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“always on” data tiers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Look at the whole system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Can handle a range of load spikes</a:t>
            </a:r>
          </a:p>
        </p:txBody>
      </p:sp>
      <p:pic>
        <p:nvPicPr>
          <p:cNvPr id="9" name="Picture 8" descr="teas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1294" y="3730184"/>
            <a:ext cx="2333333" cy="1666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305" y="3013502"/>
            <a:ext cx="604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energy_routing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servers</a:t>
            </a:r>
            <a:endParaRPr lang="en-US" dirty="0"/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981" y="2471737"/>
            <a:ext cx="71580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43163"/>
            <a:ext cx="9144000" cy="161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electricity prices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6376"/>
            <a:ext cx="9144000" cy="31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variations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593"/>
            <a:ext cx="9144000" cy="348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305" y="3013502"/>
            <a:ext cx="604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softscale</a:t>
            </a:r>
            <a:r>
              <a:rPr lang="en-US" sz="4800" dirty="0" smtClean="0"/>
              <a:t>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8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Goals of a data </a:t>
            </a:r>
            <a:r>
              <a:rPr lang="en-US" sz="4000" b="1" dirty="0" smtClean="0">
                <a:latin typeface="Calibri" pitchFamily="34" charset="0"/>
                <a:ea typeface="+mj-ea"/>
                <a:cs typeface="Calibri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enter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152" y="2414365"/>
            <a:ext cx="28354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Low response times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Goal</a:t>
            </a:r>
            <a:r>
              <a:rPr lang="en-US" sz="2400" dirty="0" smtClean="0"/>
              <a:t>: T</a:t>
            </a:r>
            <a:r>
              <a:rPr lang="en-US" sz="2400" baseline="-25000" dirty="0" smtClean="0"/>
              <a:t>95</a:t>
            </a:r>
            <a:r>
              <a:rPr lang="en-US" sz="2400" dirty="0" smtClean="0"/>
              <a:t> ≤ 500 ms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9587" y="1951375"/>
            <a:ext cx="1834127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Performance</a:t>
            </a:r>
            <a:endParaRPr lang="en-US" sz="2400" b="1" baseline="30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0576" y="2414366"/>
            <a:ext cx="30188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70% is wasted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Goal</a:t>
            </a:r>
            <a:r>
              <a:rPr lang="en-US" sz="2400" dirty="0" smtClean="0"/>
              <a:t>: Minimize waste</a:t>
            </a:r>
            <a:endParaRPr lang="en-US" sz="2800" dirty="0" smtClean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532326" y="1951375"/>
            <a:ext cx="1060532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en-US" sz="2400" b="1" baseline="30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>
            <a:stCxn id="37" idx="2"/>
            <a:endCxn id="12" idx="0"/>
          </p:cNvCxnSpPr>
          <p:nvPr/>
        </p:nvCxnSpPr>
        <p:spPr>
          <a:xfrm rot="5400000">
            <a:off x="3074659" y="454033"/>
            <a:ext cx="869334" cy="212535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7" idx="2"/>
            <a:endCxn id="14" idx="0"/>
          </p:cNvCxnSpPr>
          <p:nvPr/>
        </p:nvCxnSpPr>
        <p:spPr>
          <a:xfrm rot="16200000" flipH="1">
            <a:off x="5382629" y="271412"/>
            <a:ext cx="869334" cy="2490591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/>
          <p:nvPr/>
        </p:nvGrpSpPr>
        <p:grpSpPr>
          <a:xfrm>
            <a:off x="1596120" y="3739701"/>
            <a:ext cx="1948664" cy="338610"/>
            <a:chOff x="1463768" y="4274263"/>
            <a:chExt cx="1948664" cy="338610"/>
          </a:xfrm>
        </p:grpSpPr>
        <p:sp>
          <p:nvSpPr>
            <p:cNvPr id="43" name="Multiply 42"/>
            <p:cNvSpPr/>
            <p:nvPr/>
          </p:nvSpPr>
          <p:spPr>
            <a:xfrm>
              <a:off x="1463768" y="4286302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1730586" y="4286302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2003306" y="4282286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2280027" y="4282290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2552747" y="4278274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2829469" y="4278279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3102189" y="4274263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1215232" y="3706728"/>
            <a:ext cx="2169458" cy="1715238"/>
            <a:chOff x="-1477961" y="2092363"/>
            <a:chExt cx="3181255" cy="214404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-889821" y="3779395"/>
              <a:ext cx="2593115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-1705737" y="2920321"/>
              <a:ext cx="1672833" cy="1691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-873419" y="2372839"/>
              <a:ext cx="2436427" cy="1217610"/>
            </a:xfrm>
            <a:custGeom>
              <a:avLst/>
              <a:gdLst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658139 w 6209413"/>
                <a:gd name="connsiteY61" fmla="*/ 1329070 h 1594543"/>
                <a:gd name="connsiteX62" fmla="*/ 2721934 w 6209413"/>
                <a:gd name="connsiteY62" fmla="*/ 1371600 h 1594543"/>
                <a:gd name="connsiteX63" fmla="*/ 2743200 w 6209413"/>
                <a:gd name="connsiteY63" fmla="*/ 1392865 h 1594543"/>
                <a:gd name="connsiteX64" fmla="*/ 2806995 w 6209413"/>
                <a:gd name="connsiteY64" fmla="*/ 1414130 h 1594543"/>
                <a:gd name="connsiteX65" fmla="*/ 2870790 w 6209413"/>
                <a:gd name="connsiteY65" fmla="*/ 1403498 h 1594543"/>
                <a:gd name="connsiteX66" fmla="*/ 2955851 w 6209413"/>
                <a:gd name="connsiteY66" fmla="*/ 1307805 h 1594543"/>
                <a:gd name="connsiteX67" fmla="*/ 2998381 w 6209413"/>
                <a:gd name="connsiteY67" fmla="*/ 1275907 h 1594543"/>
                <a:gd name="connsiteX68" fmla="*/ 3062176 w 6209413"/>
                <a:gd name="connsiteY68" fmla="*/ 1212112 h 1594543"/>
                <a:gd name="connsiteX69" fmla="*/ 3115339 w 6209413"/>
                <a:gd name="connsiteY69" fmla="*/ 1127051 h 1594543"/>
                <a:gd name="connsiteX70" fmla="*/ 3136604 w 6209413"/>
                <a:gd name="connsiteY70" fmla="*/ 1095154 h 1594543"/>
                <a:gd name="connsiteX71" fmla="*/ 3168502 w 6209413"/>
                <a:gd name="connsiteY71" fmla="*/ 1063256 h 1594543"/>
                <a:gd name="connsiteX72" fmla="*/ 3211032 w 6209413"/>
                <a:gd name="connsiteY72" fmla="*/ 1010093 h 1594543"/>
                <a:gd name="connsiteX73" fmla="*/ 3253562 w 6209413"/>
                <a:gd name="connsiteY73" fmla="*/ 978195 h 1594543"/>
                <a:gd name="connsiteX74" fmla="*/ 3391786 w 6209413"/>
                <a:gd name="connsiteY74" fmla="*/ 765544 h 1594543"/>
                <a:gd name="connsiteX75" fmla="*/ 3455581 w 6209413"/>
                <a:gd name="connsiteY75" fmla="*/ 659219 h 1594543"/>
                <a:gd name="connsiteX76" fmla="*/ 3519376 w 6209413"/>
                <a:gd name="connsiteY76" fmla="*/ 510363 h 1594543"/>
                <a:gd name="connsiteX77" fmla="*/ 3540641 w 6209413"/>
                <a:gd name="connsiteY77" fmla="*/ 414670 h 1594543"/>
                <a:gd name="connsiteX78" fmla="*/ 3625702 w 6209413"/>
                <a:gd name="connsiteY78" fmla="*/ 350875 h 1594543"/>
                <a:gd name="connsiteX79" fmla="*/ 3710762 w 6209413"/>
                <a:gd name="connsiteY79" fmla="*/ 276447 h 1594543"/>
                <a:gd name="connsiteX80" fmla="*/ 3742660 w 6209413"/>
                <a:gd name="connsiteY80" fmla="*/ 265814 h 1594543"/>
                <a:gd name="connsiteX81" fmla="*/ 3827720 w 6209413"/>
                <a:gd name="connsiteY81" fmla="*/ 223284 h 1594543"/>
                <a:gd name="connsiteX82" fmla="*/ 3902148 w 6209413"/>
                <a:gd name="connsiteY82" fmla="*/ 148856 h 1594543"/>
                <a:gd name="connsiteX83" fmla="*/ 3934046 w 6209413"/>
                <a:gd name="connsiteY83" fmla="*/ 127591 h 1594543"/>
                <a:gd name="connsiteX84" fmla="*/ 3997841 w 6209413"/>
                <a:gd name="connsiteY84" fmla="*/ 85061 h 1594543"/>
                <a:gd name="connsiteX85" fmla="*/ 4082902 w 6209413"/>
                <a:gd name="connsiteY85" fmla="*/ 10633 h 1594543"/>
                <a:gd name="connsiteX86" fmla="*/ 4114800 w 6209413"/>
                <a:gd name="connsiteY86" fmla="*/ 0 h 1594543"/>
                <a:gd name="connsiteX87" fmla="*/ 4157330 w 6209413"/>
                <a:gd name="connsiteY87" fmla="*/ 10633 h 1594543"/>
                <a:gd name="connsiteX88" fmla="*/ 4189227 w 6209413"/>
                <a:gd name="connsiteY88" fmla="*/ 74428 h 1594543"/>
                <a:gd name="connsiteX89" fmla="*/ 4146697 w 6209413"/>
                <a:gd name="connsiteY89" fmla="*/ 138223 h 1594543"/>
                <a:gd name="connsiteX90" fmla="*/ 4157330 w 6209413"/>
                <a:gd name="connsiteY90" fmla="*/ 170121 h 1594543"/>
                <a:gd name="connsiteX91" fmla="*/ 4167962 w 6209413"/>
                <a:gd name="connsiteY91" fmla="*/ 223284 h 1594543"/>
                <a:gd name="connsiteX92" fmla="*/ 4231758 w 6209413"/>
                <a:gd name="connsiteY92" fmla="*/ 287079 h 1594543"/>
                <a:gd name="connsiteX93" fmla="*/ 4263655 w 6209413"/>
                <a:gd name="connsiteY93" fmla="*/ 297712 h 1594543"/>
                <a:gd name="connsiteX94" fmla="*/ 4295553 w 6209413"/>
                <a:gd name="connsiteY94" fmla="*/ 329609 h 1594543"/>
                <a:gd name="connsiteX95" fmla="*/ 4327451 w 6209413"/>
                <a:gd name="connsiteY95" fmla="*/ 340242 h 1594543"/>
                <a:gd name="connsiteX96" fmla="*/ 4348716 w 6209413"/>
                <a:gd name="connsiteY96" fmla="*/ 382772 h 1594543"/>
                <a:gd name="connsiteX97" fmla="*/ 4380613 w 6209413"/>
                <a:gd name="connsiteY97" fmla="*/ 414670 h 1594543"/>
                <a:gd name="connsiteX98" fmla="*/ 4412511 w 6209413"/>
                <a:gd name="connsiteY98" fmla="*/ 531628 h 1594543"/>
                <a:gd name="connsiteX99" fmla="*/ 4455041 w 6209413"/>
                <a:gd name="connsiteY99" fmla="*/ 606056 h 1594543"/>
                <a:gd name="connsiteX100" fmla="*/ 4497572 w 6209413"/>
                <a:gd name="connsiteY100" fmla="*/ 616688 h 1594543"/>
                <a:gd name="connsiteX101" fmla="*/ 4529469 w 6209413"/>
                <a:gd name="connsiteY101" fmla="*/ 637954 h 1594543"/>
                <a:gd name="connsiteX102" fmla="*/ 4561367 w 6209413"/>
                <a:gd name="connsiteY102" fmla="*/ 648586 h 1594543"/>
                <a:gd name="connsiteX103" fmla="*/ 4572000 w 6209413"/>
                <a:gd name="connsiteY103" fmla="*/ 680484 h 1594543"/>
                <a:gd name="connsiteX104" fmla="*/ 4593265 w 6209413"/>
                <a:gd name="connsiteY104" fmla="*/ 712381 h 1594543"/>
                <a:gd name="connsiteX105" fmla="*/ 4603897 w 6209413"/>
                <a:gd name="connsiteY105" fmla="*/ 882502 h 1594543"/>
                <a:gd name="connsiteX106" fmla="*/ 4625162 w 6209413"/>
                <a:gd name="connsiteY106" fmla="*/ 914400 h 1594543"/>
                <a:gd name="connsiteX107" fmla="*/ 4688958 w 6209413"/>
                <a:gd name="connsiteY107" fmla="*/ 978195 h 1594543"/>
                <a:gd name="connsiteX108" fmla="*/ 4752753 w 6209413"/>
                <a:gd name="connsiteY108" fmla="*/ 1052623 h 1594543"/>
                <a:gd name="connsiteX109" fmla="*/ 4774018 w 6209413"/>
                <a:gd name="connsiteY109" fmla="*/ 1137684 h 1594543"/>
                <a:gd name="connsiteX110" fmla="*/ 4784651 w 6209413"/>
                <a:gd name="connsiteY110" fmla="*/ 1180214 h 1594543"/>
                <a:gd name="connsiteX111" fmla="*/ 4848446 w 6209413"/>
                <a:gd name="connsiteY111" fmla="*/ 1233377 h 1594543"/>
                <a:gd name="connsiteX112" fmla="*/ 4880344 w 6209413"/>
                <a:gd name="connsiteY112" fmla="*/ 1244009 h 1594543"/>
                <a:gd name="connsiteX113" fmla="*/ 4922874 w 6209413"/>
                <a:gd name="connsiteY113" fmla="*/ 1265275 h 1594543"/>
                <a:gd name="connsiteX114" fmla="*/ 5007934 w 6209413"/>
                <a:gd name="connsiteY114" fmla="*/ 1307805 h 1594543"/>
                <a:gd name="connsiteX115" fmla="*/ 5050465 w 6209413"/>
                <a:gd name="connsiteY115" fmla="*/ 1360968 h 1594543"/>
                <a:gd name="connsiteX116" fmla="*/ 5061097 w 6209413"/>
                <a:gd name="connsiteY116" fmla="*/ 1392865 h 1594543"/>
                <a:gd name="connsiteX117" fmla="*/ 5124893 w 6209413"/>
                <a:gd name="connsiteY117" fmla="*/ 1414130 h 1594543"/>
                <a:gd name="connsiteX118" fmla="*/ 5156790 w 6209413"/>
                <a:gd name="connsiteY118" fmla="*/ 1435395 h 1594543"/>
                <a:gd name="connsiteX119" fmla="*/ 5220586 w 6209413"/>
                <a:gd name="connsiteY119" fmla="*/ 1382233 h 1594543"/>
                <a:gd name="connsiteX120" fmla="*/ 5241851 w 6209413"/>
                <a:gd name="connsiteY120" fmla="*/ 1339702 h 1594543"/>
                <a:gd name="connsiteX121" fmla="*/ 5305646 w 6209413"/>
                <a:gd name="connsiteY121" fmla="*/ 1297172 h 1594543"/>
                <a:gd name="connsiteX122" fmla="*/ 5369441 w 6209413"/>
                <a:gd name="connsiteY122" fmla="*/ 1265275 h 1594543"/>
                <a:gd name="connsiteX123" fmla="*/ 5390706 w 6209413"/>
                <a:gd name="connsiteY123" fmla="*/ 1244009 h 1594543"/>
                <a:gd name="connsiteX124" fmla="*/ 5454502 w 6209413"/>
                <a:gd name="connsiteY124" fmla="*/ 1201479 h 1594543"/>
                <a:gd name="connsiteX125" fmla="*/ 5497032 w 6209413"/>
                <a:gd name="connsiteY125" fmla="*/ 1137684 h 1594543"/>
                <a:gd name="connsiteX126" fmla="*/ 5528930 w 6209413"/>
                <a:gd name="connsiteY126" fmla="*/ 1095154 h 1594543"/>
                <a:gd name="connsiteX127" fmla="*/ 5592725 w 6209413"/>
                <a:gd name="connsiteY127" fmla="*/ 1073888 h 1594543"/>
                <a:gd name="connsiteX128" fmla="*/ 5677786 w 6209413"/>
                <a:gd name="connsiteY128" fmla="*/ 1116419 h 1594543"/>
                <a:gd name="connsiteX129" fmla="*/ 5730948 w 6209413"/>
                <a:gd name="connsiteY129" fmla="*/ 1222744 h 1594543"/>
                <a:gd name="connsiteX130" fmla="*/ 5773479 w 6209413"/>
                <a:gd name="connsiteY130" fmla="*/ 1233377 h 1594543"/>
                <a:gd name="connsiteX131" fmla="*/ 5837274 w 6209413"/>
                <a:gd name="connsiteY131" fmla="*/ 1254642 h 1594543"/>
                <a:gd name="connsiteX132" fmla="*/ 5847906 w 6209413"/>
                <a:gd name="connsiteY132" fmla="*/ 1286540 h 1594543"/>
                <a:gd name="connsiteX133" fmla="*/ 5847906 w 6209413"/>
                <a:gd name="connsiteY133" fmla="*/ 1360968 h 1594543"/>
                <a:gd name="connsiteX134" fmla="*/ 5869172 w 6209413"/>
                <a:gd name="connsiteY134" fmla="*/ 1382233 h 1594543"/>
                <a:gd name="connsiteX135" fmla="*/ 6092455 w 6209413"/>
                <a:gd name="connsiteY135" fmla="*/ 1403498 h 1594543"/>
                <a:gd name="connsiteX136" fmla="*/ 6145618 w 6209413"/>
                <a:gd name="connsiteY136" fmla="*/ 1414130 h 1594543"/>
                <a:gd name="connsiteX137" fmla="*/ 6209413 w 6209413"/>
                <a:gd name="connsiteY137" fmla="*/ 1435395 h 1594543"/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721934 w 6209413"/>
                <a:gd name="connsiteY61" fmla="*/ 1371600 h 1594543"/>
                <a:gd name="connsiteX62" fmla="*/ 2743200 w 6209413"/>
                <a:gd name="connsiteY62" fmla="*/ 1392865 h 1594543"/>
                <a:gd name="connsiteX63" fmla="*/ 2806995 w 6209413"/>
                <a:gd name="connsiteY63" fmla="*/ 1414130 h 1594543"/>
                <a:gd name="connsiteX64" fmla="*/ 2870790 w 6209413"/>
                <a:gd name="connsiteY64" fmla="*/ 1403498 h 1594543"/>
                <a:gd name="connsiteX65" fmla="*/ 2955851 w 6209413"/>
                <a:gd name="connsiteY65" fmla="*/ 1307805 h 1594543"/>
                <a:gd name="connsiteX66" fmla="*/ 2998381 w 6209413"/>
                <a:gd name="connsiteY66" fmla="*/ 1275907 h 1594543"/>
                <a:gd name="connsiteX67" fmla="*/ 3062176 w 6209413"/>
                <a:gd name="connsiteY67" fmla="*/ 1212112 h 1594543"/>
                <a:gd name="connsiteX68" fmla="*/ 3115339 w 6209413"/>
                <a:gd name="connsiteY68" fmla="*/ 1127051 h 1594543"/>
                <a:gd name="connsiteX69" fmla="*/ 3136604 w 6209413"/>
                <a:gd name="connsiteY69" fmla="*/ 1095154 h 1594543"/>
                <a:gd name="connsiteX70" fmla="*/ 3168502 w 6209413"/>
                <a:gd name="connsiteY70" fmla="*/ 1063256 h 1594543"/>
                <a:gd name="connsiteX71" fmla="*/ 3211032 w 6209413"/>
                <a:gd name="connsiteY71" fmla="*/ 1010093 h 1594543"/>
                <a:gd name="connsiteX72" fmla="*/ 3253562 w 6209413"/>
                <a:gd name="connsiteY72" fmla="*/ 978195 h 1594543"/>
                <a:gd name="connsiteX73" fmla="*/ 3391786 w 6209413"/>
                <a:gd name="connsiteY73" fmla="*/ 765544 h 1594543"/>
                <a:gd name="connsiteX74" fmla="*/ 3455581 w 6209413"/>
                <a:gd name="connsiteY74" fmla="*/ 659219 h 1594543"/>
                <a:gd name="connsiteX75" fmla="*/ 3519376 w 6209413"/>
                <a:gd name="connsiteY75" fmla="*/ 510363 h 1594543"/>
                <a:gd name="connsiteX76" fmla="*/ 3540641 w 6209413"/>
                <a:gd name="connsiteY76" fmla="*/ 414670 h 1594543"/>
                <a:gd name="connsiteX77" fmla="*/ 3625702 w 6209413"/>
                <a:gd name="connsiteY77" fmla="*/ 350875 h 1594543"/>
                <a:gd name="connsiteX78" fmla="*/ 3710762 w 6209413"/>
                <a:gd name="connsiteY78" fmla="*/ 276447 h 1594543"/>
                <a:gd name="connsiteX79" fmla="*/ 3742660 w 6209413"/>
                <a:gd name="connsiteY79" fmla="*/ 265814 h 1594543"/>
                <a:gd name="connsiteX80" fmla="*/ 3827720 w 6209413"/>
                <a:gd name="connsiteY80" fmla="*/ 223284 h 1594543"/>
                <a:gd name="connsiteX81" fmla="*/ 3902148 w 6209413"/>
                <a:gd name="connsiteY81" fmla="*/ 148856 h 1594543"/>
                <a:gd name="connsiteX82" fmla="*/ 3934046 w 6209413"/>
                <a:gd name="connsiteY82" fmla="*/ 127591 h 1594543"/>
                <a:gd name="connsiteX83" fmla="*/ 3997841 w 6209413"/>
                <a:gd name="connsiteY83" fmla="*/ 85061 h 1594543"/>
                <a:gd name="connsiteX84" fmla="*/ 4082902 w 6209413"/>
                <a:gd name="connsiteY84" fmla="*/ 10633 h 1594543"/>
                <a:gd name="connsiteX85" fmla="*/ 4114800 w 6209413"/>
                <a:gd name="connsiteY85" fmla="*/ 0 h 1594543"/>
                <a:gd name="connsiteX86" fmla="*/ 4157330 w 6209413"/>
                <a:gd name="connsiteY86" fmla="*/ 10633 h 1594543"/>
                <a:gd name="connsiteX87" fmla="*/ 4189227 w 6209413"/>
                <a:gd name="connsiteY87" fmla="*/ 74428 h 1594543"/>
                <a:gd name="connsiteX88" fmla="*/ 4146697 w 6209413"/>
                <a:gd name="connsiteY88" fmla="*/ 138223 h 1594543"/>
                <a:gd name="connsiteX89" fmla="*/ 4157330 w 6209413"/>
                <a:gd name="connsiteY89" fmla="*/ 170121 h 1594543"/>
                <a:gd name="connsiteX90" fmla="*/ 4167962 w 6209413"/>
                <a:gd name="connsiteY90" fmla="*/ 223284 h 1594543"/>
                <a:gd name="connsiteX91" fmla="*/ 4231758 w 6209413"/>
                <a:gd name="connsiteY91" fmla="*/ 287079 h 1594543"/>
                <a:gd name="connsiteX92" fmla="*/ 4263655 w 6209413"/>
                <a:gd name="connsiteY92" fmla="*/ 297712 h 1594543"/>
                <a:gd name="connsiteX93" fmla="*/ 4295553 w 6209413"/>
                <a:gd name="connsiteY93" fmla="*/ 329609 h 1594543"/>
                <a:gd name="connsiteX94" fmla="*/ 4327451 w 6209413"/>
                <a:gd name="connsiteY94" fmla="*/ 340242 h 1594543"/>
                <a:gd name="connsiteX95" fmla="*/ 4348716 w 6209413"/>
                <a:gd name="connsiteY95" fmla="*/ 382772 h 1594543"/>
                <a:gd name="connsiteX96" fmla="*/ 4380613 w 6209413"/>
                <a:gd name="connsiteY96" fmla="*/ 414670 h 1594543"/>
                <a:gd name="connsiteX97" fmla="*/ 4412511 w 6209413"/>
                <a:gd name="connsiteY97" fmla="*/ 531628 h 1594543"/>
                <a:gd name="connsiteX98" fmla="*/ 4455041 w 6209413"/>
                <a:gd name="connsiteY98" fmla="*/ 606056 h 1594543"/>
                <a:gd name="connsiteX99" fmla="*/ 4497572 w 6209413"/>
                <a:gd name="connsiteY99" fmla="*/ 616688 h 1594543"/>
                <a:gd name="connsiteX100" fmla="*/ 4529469 w 6209413"/>
                <a:gd name="connsiteY100" fmla="*/ 637954 h 1594543"/>
                <a:gd name="connsiteX101" fmla="*/ 4561367 w 6209413"/>
                <a:gd name="connsiteY101" fmla="*/ 648586 h 1594543"/>
                <a:gd name="connsiteX102" fmla="*/ 4572000 w 6209413"/>
                <a:gd name="connsiteY102" fmla="*/ 680484 h 1594543"/>
                <a:gd name="connsiteX103" fmla="*/ 4593265 w 6209413"/>
                <a:gd name="connsiteY103" fmla="*/ 712381 h 1594543"/>
                <a:gd name="connsiteX104" fmla="*/ 4603897 w 6209413"/>
                <a:gd name="connsiteY104" fmla="*/ 882502 h 1594543"/>
                <a:gd name="connsiteX105" fmla="*/ 4625162 w 6209413"/>
                <a:gd name="connsiteY105" fmla="*/ 914400 h 1594543"/>
                <a:gd name="connsiteX106" fmla="*/ 4688958 w 6209413"/>
                <a:gd name="connsiteY106" fmla="*/ 978195 h 1594543"/>
                <a:gd name="connsiteX107" fmla="*/ 4752753 w 6209413"/>
                <a:gd name="connsiteY107" fmla="*/ 1052623 h 1594543"/>
                <a:gd name="connsiteX108" fmla="*/ 4774018 w 6209413"/>
                <a:gd name="connsiteY108" fmla="*/ 1137684 h 1594543"/>
                <a:gd name="connsiteX109" fmla="*/ 4784651 w 6209413"/>
                <a:gd name="connsiteY109" fmla="*/ 1180214 h 1594543"/>
                <a:gd name="connsiteX110" fmla="*/ 4848446 w 6209413"/>
                <a:gd name="connsiteY110" fmla="*/ 1233377 h 1594543"/>
                <a:gd name="connsiteX111" fmla="*/ 4880344 w 6209413"/>
                <a:gd name="connsiteY111" fmla="*/ 1244009 h 1594543"/>
                <a:gd name="connsiteX112" fmla="*/ 4922874 w 6209413"/>
                <a:gd name="connsiteY112" fmla="*/ 1265275 h 1594543"/>
                <a:gd name="connsiteX113" fmla="*/ 5007934 w 6209413"/>
                <a:gd name="connsiteY113" fmla="*/ 1307805 h 1594543"/>
                <a:gd name="connsiteX114" fmla="*/ 5050465 w 6209413"/>
                <a:gd name="connsiteY114" fmla="*/ 1360968 h 1594543"/>
                <a:gd name="connsiteX115" fmla="*/ 5061097 w 6209413"/>
                <a:gd name="connsiteY115" fmla="*/ 1392865 h 1594543"/>
                <a:gd name="connsiteX116" fmla="*/ 5124893 w 6209413"/>
                <a:gd name="connsiteY116" fmla="*/ 1414130 h 1594543"/>
                <a:gd name="connsiteX117" fmla="*/ 5156790 w 6209413"/>
                <a:gd name="connsiteY117" fmla="*/ 1435395 h 1594543"/>
                <a:gd name="connsiteX118" fmla="*/ 5220586 w 6209413"/>
                <a:gd name="connsiteY118" fmla="*/ 1382233 h 1594543"/>
                <a:gd name="connsiteX119" fmla="*/ 5241851 w 6209413"/>
                <a:gd name="connsiteY119" fmla="*/ 1339702 h 1594543"/>
                <a:gd name="connsiteX120" fmla="*/ 5305646 w 6209413"/>
                <a:gd name="connsiteY120" fmla="*/ 1297172 h 1594543"/>
                <a:gd name="connsiteX121" fmla="*/ 5369441 w 6209413"/>
                <a:gd name="connsiteY121" fmla="*/ 1265275 h 1594543"/>
                <a:gd name="connsiteX122" fmla="*/ 5390706 w 6209413"/>
                <a:gd name="connsiteY122" fmla="*/ 1244009 h 1594543"/>
                <a:gd name="connsiteX123" fmla="*/ 5454502 w 6209413"/>
                <a:gd name="connsiteY123" fmla="*/ 1201479 h 1594543"/>
                <a:gd name="connsiteX124" fmla="*/ 5497032 w 6209413"/>
                <a:gd name="connsiteY124" fmla="*/ 1137684 h 1594543"/>
                <a:gd name="connsiteX125" fmla="*/ 5528930 w 6209413"/>
                <a:gd name="connsiteY125" fmla="*/ 1095154 h 1594543"/>
                <a:gd name="connsiteX126" fmla="*/ 5592725 w 6209413"/>
                <a:gd name="connsiteY126" fmla="*/ 1073888 h 1594543"/>
                <a:gd name="connsiteX127" fmla="*/ 5677786 w 6209413"/>
                <a:gd name="connsiteY127" fmla="*/ 1116419 h 1594543"/>
                <a:gd name="connsiteX128" fmla="*/ 5730948 w 6209413"/>
                <a:gd name="connsiteY128" fmla="*/ 1222744 h 1594543"/>
                <a:gd name="connsiteX129" fmla="*/ 5773479 w 6209413"/>
                <a:gd name="connsiteY129" fmla="*/ 1233377 h 1594543"/>
                <a:gd name="connsiteX130" fmla="*/ 5837274 w 6209413"/>
                <a:gd name="connsiteY130" fmla="*/ 1254642 h 1594543"/>
                <a:gd name="connsiteX131" fmla="*/ 5847906 w 6209413"/>
                <a:gd name="connsiteY131" fmla="*/ 1286540 h 1594543"/>
                <a:gd name="connsiteX132" fmla="*/ 5847906 w 6209413"/>
                <a:gd name="connsiteY132" fmla="*/ 1360968 h 1594543"/>
                <a:gd name="connsiteX133" fmla="*/ 5869172 w 6209413"/>
                <a:gd name="connsiteY133" fmla="*/ 1382233 h 1594543"/>
                <a:gd name="connsiteX134" fmla="*/ 6092455 w 6209413"/>
                <a:gd name="connsiteY134" fmla="*/ 1403498 h 1594543"/>
                <a:gd name="connsiteX135" fmla="*/ 6145618 w 6209413"/>
                <a:gd name="connsiteY135" fmla="*/ 1414130 h 1594543"/>
                <a:gd name="connsiteX136" fmla="*/ 6209413 w 6209413"/>
                <a:gd name="connsiteY136" fmla="*/ 1435395 h 1594543"/>
                <a:gd name="connsiteX0" fmla="*/ 0 w 6156251"/>
                <a:gd name="connsiteY0" fmla="*/ 765544 h 1594543"/>
                <a:gd name="connsiteX1" fmla="*/ 31898 w 6156251"/>
                <a:gd name="connsiteY1" fmla="*/ 754912 h 1594543"/>
                <a:gd name="connsiteX2" fmla="*/ 127591 w 6156251"/>
                <a:gd name="connsiteY2" fmla="*/ 701749 h 1594543"/>
                <a:gd name="connsiteX3" fmla="*/ 159489 w 6156251"/>
                <a:gd name="connsiteY3" fmla="*/ 680484 h 1594543"/>
                <a:gd name="connsiteX4" fmla="*/ 202019 w 6156251"/>
                <a:gd name="connsiteY4" fmla="*/ 616688 h 1594543"/>
                <a:gd name="connsiteX5" fmla="*/ 223284 w 6156251"/>
                <a:gd name="connsiteY5" fmla="*/ 584791 h 1594543"/>
                <a:gd name="connsiteX6" fmla="*/ 287079 w 6156251"/>
                <a:gd name="connsiteY6" fmla="*/ 552893 h 1594543"/>
                <a:gd name="connsiteX7" fmla="*/ 361507 w 6156251"/>
                <a:gd name="connsiteY7" fmla="*/ 510363 h 1594543"/>
                <a:gd name="connsiteX8" fmla="*/ 414670 w 6156251"/>
                <a:gd name="connsiteY8" fmla="*/ 467833 h 1594543"/>
                <a:gd name="connsiteX9" fmla="*/ 425303 w 6156251"/>
                <a:gd name="connsiteY9" fmla="*/ 499730 h 1594543"/>
                <a:gd name="connsiteX10" fmla="*/ 435935 w 6156251"/>
                <a:gd name="connsiteY10" fmla="*/ 574158 h 1594543"/>
                <a:gd name="connsiteX11" fmla="*/ 467833 w 6156251"/>
                <a:gd name="connsiteY11" fmla="*/ 606056 h 1594543"/>
                <a:gd name="connsiteX12" fmla="*/ 499731 w 6156251"/>
                <a:gd name="connsiteY12" fmla="*/ 648586 h 1594543"/>
                <a:gd name="connsiteX13" fmla="*/ 510363 w 6156251"/>
                <a:gd name="connsiteY13" fmla="*/ 691116 h 1594543"/>
                <a:gd name="connsiteX14" fmla="*/ 563526 w 6156251"/>
                <a:gd name="connsiteY14" fmla="*/ 776177 h 1594543"/>
                <a:gd name="connsiteX15" fmla="*/ 648586 w 6156251"/>
                <a:gd name="connsiteY15" fmla="*/ 786809 h 1594543"/>
                <a:gd name="connsiteX16" fmla="*/ 691117 w 6156251"/>
                <a:gd name="connsiteY16" fmla="*/ 871870 h 1594543"/>
                <a:gd name="connsiteX17" fmla="*/ 701749 w 6156251"/>
                <a:gd name="connsiteY17" fmla="*/ 903768 h 1594543"/>
                <a:gd name="connsiteX18" fmla="*/ 776177 w 6156251"/>
                <a:gd name="connsiteY18" fmla="*/ 946298 h 1594543"/>
                <a:gd name="connsiteX19" fmla="*/ 808075 w 6156251"/>
                <a:gd name="connsiteY19" fmla="*/ 967563 h 1594543"/>
                <a:gd name="connsiteX20" fmla="*/ 871870 w 6156251"/>
                <a:gd name="connsiteY20" fmla="*/ 1073888 h 1594543"/>
                <a:gd name="connsiteX21" fmla="*/ 893135 w 6156251"/>
                <a:gd name="connsiteY21" fmla="*/ 1105786 h 1594543"/>
                <a:gd name="connsiteX22" fmla="*/ 956931 w 6156251"/>
                <a:gd name="connsiteY22" fmla="*/ 1137684 h 1594543"/>
                <a:gd name="connsiteX23" fmla="*/ 988828 w 6156251"/>
                <a:gd name="connsiteY23" fmla="*/ 1169581 h 1594543"/>
                <a:gd name="connsiteX24" fmla="*/ 1010093 w 6156251"/>
                <a:gd name="connsiteY24" fmla="*/ 1233377 h 1594543"/>
                <a:gd name="connsiteX25" fmla="*/ 1031358 w 6156251"/>
                <a:gd name="connsiteY25" fmla="*/ 1275907 h 1594543"/>
                <a:gd name="connsiteX26" fmla="*/ 1052624 w 6156251"/>
                <a:gd name="connsiteY26" fmla="*/ 1307805 h 1594543"/>
                <a:gd name="connsiteX27" fmla="*/ 1158949 w 6156251"/>
                <a:gd name="connsiteY27" fmla="*/ 1350335 h 1594543"/>
                <a:gd name="connsiteX28" fmla="*/ 1190847 w 6156251"/>
                <a:gd name="connsiteY28" fmla="*/ 1371600 h 1594543"/>
                <a:gd name="connsiteX29" fmla="*/ 1201479 w 6156251"/>
                <a:gd name="connsiteY29" fmla="*/ 1403498 h 1594543"/>
                <a:gd name="connsiteX30" fmla="*/ 1212112 w 6156251"/>
                <a:gd name="connsiteY30" fmla="*/ 1488558 h 1594543"/>
                <a:gd name="connsiteX31" fmla="*/ 1244010 w 6156251"/>
                <a:gd name="connsiteY31" fmla="*/ 1520456 h 1594543"/>
                <a:gd name="connsiteX32" fmla="*/ 1307805 w 6156251"/>
                <a:gd name="connsiteY32" fmla="*/ 1541721 h 1594543"/>
                <a:gd name="connsiteX33" fmla="*/ 1329070 w 6156251"/>
                <a:gd name="connsiteY33" fmla="*/ 1573619 h 1594543"/>
                <a:gd name="connsiteX34" fmla="*/ 1414131 w 6156251"/>
                <a:gd name="connsiteY34" fmla="*/ 1573619 h 1594543"/>
                <a:gd name="connsiteX35" fmla="*/ 1456661 w 6156251"/>
                <a:gd name="connsiteY35" fmla="*/ 1552354 h 1594543"/>
                <a:gd name="connsiteX36" fmla="*/ 1488558 w 6156251"/>
                <a:gd name="connsiteY36" fmla="*/ 1541721 h 1594543"/>
                <a:gd name="connsiteX37" fmla="*/ 1531089 w 6156251"/>
                <a:gd name="connsiteY37" fmla="*/ 1520456 h 1594543"/>
                <a:gd name="connsiteX38" fmla="*/ 1573619 w 6156251"/>
                <a:gd name="connsiteY38" fmla="*/ 1414130 h 1594543"/>
                <a:gd name="connsiteX39" fmla="*/ 1584251 w 6156251"/>
                <a:gd name="connsiteY39" fmla="*/ 1382233 h 1594543"/>
                <a:gd name="connsiteX40" fmla="*/ 1648047 w 6156251"/>
                <a:gd name="connsiteY40" fmla="*/ 1339702 h 1594543"/>
                <a:gd name="connsiteX41" fmla="*/ 1669312 w 6156251"/>
                <a:gd name="connsiteY41" fmla="*/ 1307805 h 1594543"/>
                <a:gd name="connsiteX42" fmla="*/ 1679944 w 6156251"/>
                <a:gd name="connsiteY42" fmla="*/ 1275907 h 1594543"/>
                <a:gd name="connsiteX43" fmla="*/ 1701210 w 6156251"/>
                <a:gd name="connsiteY43" fmla="*/ 1254642 h 1594543"/>
                <a:gd name="connsiteX44" fmla="*/ 1743740 w 6156251"/>
                <a:gd name="connsiteY44" fmla="*/ 1297172 h 1594543"/>
                <a:gd name="connsiteX45" fmla="*/ 1860698 w 6156251"/>
                <a:gd name="connsiteY45" fmla="*/ 1350335 h 1594543"/>
                <a:gd name="connsiteX46" fmla="*/ 1924493 w 6156251"/>
                <a:gd name="connsiteY46" fmla="*/ 1392865 h 1594543"/>
                <a:gd name="connsiteX47" fmla="*/ 1956391 w 6156251"/>
                <a:gd name="connsiteY47" fmla="*/ 1414130 h 1594543"/>
                <a:gd name="connsiteX48" fmla="*/ 1967024 w 6156251"/>
                <a:gd name="connsiteY48" fmla="*/ 1446028 h 1594543"/>
                <a:gd name="connsiteX49" fmla="*/ 2009554 w 6156251"/>
                <a:gd name="connsiteY49" fmla="*/ 1435395 h 1594543"/>
                <a:gd name="connsiteX50" fmla="*/ 2126512 w 6156251"/>
                <a:gd name="connsiteY50" fmla="*/ 1360968 h 1594543"/>
                <a:gd name="connsiteX51" fmla="*/ 2158410 w 6156251"/>
                <a:gd name="connsiteY51" fmla="*/ 1329070 h 1594543"/>
                <a:gd name="connsiteX52" fmla="*/ 2211572 w 6156251"/>
                <a:gd name="connsiteY52" fmla="*/ 1318437 h 1594543"/>
                <a:gd name="connsiteX53" fmla="*/ 2243470 w 6156251"/>
                <a:gd name="connsiteY53" fmla="*/ 1307805 h 1594543"/>
                <a:gd name="connsiteX54" fmla="*/ 2275368 w 6156251"/>
                <a:gd name="connsiteY54" fmla="*/ 1286540 h 1594543"/>
                <a:gd name="connsiteX55" fmla="*/ 2317898 w 6156251"/>
                <a:gd name="connsiteY55" fmla="*/ 1190847 h 1594543"/>
                <a:gd name="connsiteX56" fmla="*/ 2360428 w 6156251"/>
                <a:gd name="connsiteY56" fmla="*/ 1180214 h 1594543"/>
                <a:gd name="connsiteX57" fmla="*/ 2392326 w 6156251"/>
                <a:gd name="connsiteY57" fmla="*/ 1169581 h 1594543"/>
                <a:gd name="connsiteX58" fmla="*/ 2488019 w 6156251"/>
                <a:gd name="connsiteY58" fmla="*/ 1180214 h 1594543"/>
                <a:gd name="connsiteX59" fmla="*/ 2530549 w 6156251"/>
                <a:gd name="connsiteY59" fmla="*/ 1297172 h 1594543"/>
                <a:gd name="connsiteX60" fmla="*/ 2668772 w 6156251"/>
                <a:gd name="connsiteY60" fmla="*/ 1371600 h 1594543"/>
                <a:gd name="connsiteX61" fmla="*/ 2690038 w 6156251"/>
                <a:gd name="connsiteY61" fmla="*/ 1392865 h 1594543"/>
                <a:gd name="connsiteX62" fmla="*/ 2753833 w 6156251"/>
                <a:gd name="connsiteY62" fmla="*/ 1414130 h 1594543"/>
                <a:gd name="connsiteX63" fmla="*/ 2817628 w 6156251"/>
                <a:gd name="connsiteY63" fmla="*/ 1403498 h 1594543"/>
                <a:gd name="connsiteX64" fmla="*/ 2902689 w 6156251"/>
                <a:gd name="connsiteY64" fmla="*/ 1307805 h 1594543"/>
                <a:gd name="connsiteX65" fmla="*/ 2945219 w 6156251"/>
                <a:gd name="connsiteY65" fmla="*/ 1275907 h 1594543"/>
                <a:gd name="connsiteX66" fmla="*/ 3009014 w 6156251"/>
                <a:gd name="connsiteY66" fmla="*/ 1212112 h 1594543"/>
                <a:gd name="connsiteX67" fmla="*/ 3062177 w 6156251"/>
                <a:gd name="connsiteY67" fmla="*/ 1127051 h 1594543"/>
                <a:gd name="connsiteX68" fmla="*/ 3083442 w 6156251"/>
                <a:gd name="connsiteY68" fmla="*/ 1095154 h 1594543"/>
                <a:gd name="connsiteX69" fmla="*/ 3115340 w 6156251"/>
                <a:gd name="connsiteY69" fmla="*/ 1063256 h 1594543"/>
                <a:gd name="connsiteX70" fmla="*/ 3157870 w 6156251"/>
                <a:gd name="connsiteY70" fmla="*/ 1010093 h 1594543"/>
                <a:gd name="connsiteX71" fmla="*/ 3200400 w 6156251"/>
                <a:gd name="connsiteY71" fmla="*/ 978195 h 1594543"/>
                <a:gd name="connsiteX72" fmla="*/ 3338624 w 6156251"/>
                <a:gd name="connsiteY72" fmla="*/ 765544 h 1594543"/>
                <a:gd name="connsiteX73" fmla="*/ 3402419 w 6156251"/>
                <a:gd name="connsiteY73" fmla="*/ 659219 h 1594543"/>
                <a:gd name="connsiteX74" fmla="*/ 3466214 w 6156251"/>
                <a:gd name="connsiteY74" fmla="*/ 510363 h 1594543"/>
                <a:gd name="connsiteX75" fmla="*/ 3487479 w 6156251"/>
                <a:gd name="connsiteY75" fmla="*/ 414670 h 1594543"/>
                <a:gd name="connsiteX76" fmla="*/ 3572540 w 6156251"/>
                <a:gd name="connsiteY76" fmla="*/ 350875 h 1594543"/>
                <a:gd name="connsiteX77" fmla="*/ 3657600 w 6156251"/>
                <a:gd name="connsiteY77" fmla="*/ 276447 h 1594543"/>
                <a:gd name="connsiteX78" fmla="*/ 3689498 w 6156251"/>
                <a:gd name="connsiteY78" fmla="*/ 265814 h 1594543"/>
                <a:gd name="connsiteX79" fmla="*/ 3774558 w 6156251"/>
                <a:gd name="connsiteY79" fmla="*/ 223284 h 1594543"/>
                <a:gd name="connsiteX80" fmla="*/ 3848986 w 6156251"/>
                <a:gd name="connsiteY80" fmla="*/ 148856 h 1594543"/>
                <a:gd name="connsiteX81" fmla="*/ 3880884 w 6156251"/>
                <a:gd name="connsiteY81" fmla="*/ 127591 h 1594543"/>
                <a:gd name="connsiteX82" fmla="*/ 3944679 w 6156251"/>
                <a:gd name="connsiteY82" fmla="*/ 85061 h 1594543"/>
                <a:gd name="connsiteX83" fmla="*/ 4029740 w 6156251"/>
                <a:gd name="connsiteY83" fmla="*/ 10633 h 1594543"/>
                <a:gd name="connsiteX84" fmla="*/ 4061638 w 6156251"/>
                <a:gd name="connsiteY84" fmla="*/ 0 h 1594543"/>
                <a:gd name="connsiteX85" fmla="*/ 4104168 w 6156251"/>
                <a:gd name="connsiteY85" fmla="*/ 10633 h 1594543"/>
                <a:gd name="connsiteX86" fmla="*/ 4136065 w 6156251"/>
                <a:gd name="connsiteY86" fmla="*/ 74428 h 1594543"/>
                <a:gd name="connsiteX87" fmla="*/ 4093535 w 6156251"/>
                <a:gd name="connsiteY87" fmla="*/ 138223 h 1594543"/>
                <a:gd name="connsiteX88" fmla="*/ 4104168 w 6156251"/>
                <a:gd name="connsiteY88" fmla="*/ 170121 h 1594543"/>
                <a:gd name="connsiteX89" fmla="*/ 4114800 w 6156251"/>
                <a:gd name="connsiteY89" fmla="*/ 223284 h 1594543"/>
                <a:gd name="connsiteX90" fmla="*/ 4178596 w 6156251"/>
                <a:gd name="connsiteY90" fmla="*/ 287079 h 1594543"/>
                <a:gd name="connsiteX91" fmla="*/ 4210493 w 6156251"/>
                <a:gd name="connsiteY91" fmla="*/ 297712 h 1594543"/>
                <a:gd name="connsiteX92" fmla="*/ 4242391 w 6156251"/>
                <a:gd name="connsiteY92" fmla="*/ 329609 h 1594543"/>
                <a:gd name="connsiteX93" fmla="*/ 4274289 w 6156251"/>
                <a:gd name="connsiteY93" fmla="*/ 340242 h 1594543"/>
                <a:gd name="connsiteX94" fmla="*/ 4295554 w 6156251"/>
                <a:gd name="connsiteY94" fmla="*/ 382772 h 1594543"/>
                <a:gd name="connsiteX95" fmla="*/ 4327451 w 6156251"/>
                <a:gd name="connsiteY95" fmla="*/ 414670 h 1594543"/>
                <a:gd name="connsiteX96" fmla="*/ 4359349 w 6156251"/>
                <a:gd name="connsiteY96" fmla="*/ 531628 h 1594543"/>
                <a:gd name="connsiteX97" fmla="*/ 4401879 w 6156251"/>
                <a:gd name="connsiteY97" fmla="*/ 606056 h 1594543"/>
                <a:gd name="connsiteX98" fmla="*/ 4444410 w 6156251"/>
                <a:gd name="connsiteY98" fmla="*/ 616688 h 1594543"/>
                <a:gd name="connsiteX99" fmla="*/ 4476307 w 6156251"/>
                <a:gd name="connsiteY99" fmla="*/ 637954 h 1594543"/>
                <a:gd name="connsiteX100" fmla="*/ 4508205 w 6156251"/>
                <a:gd name="connsiteY100" fmla="*/ 648586 h 1594543"/>
                <a:gd name="connsiteX101" fmla="*/ 4518838 w 6156251"/>
                <a:gd name="connsiteY101" fmla="*/ 680484 h 1594543"/>
                <a:gd name="connsiteX102" fmla="*/ 4540103 w 6156251"/>
                <a:gd name="connsiteY102" fmla="*/ 712381 h 1594543"/>
                <a:gd name="connsiteX103" fmla="*/ 4550735 w 6156251"/>
                <a:gd name="connsiteY103" fmla="*/ 882502 h 1594543"/>
                <a:gd name="connsiteX104" fmla="*/ 4572000 w 6156251"/>
                <a:gd name="connsiteY104" fmla="*/ 914400 h 1594543"/>
                <a:gd name="connsiteX105" fmla="*/ 4635796 w 6156251"/>
                <a:gd name="connsiteY105" fmla="*/ 978195 h 1594543"/>
                <a:gd name="connsiteX106" fmla="*/ 4699591 w 6156251"/>
                <a:gd name="connsiteY106" fmla="*/ 1052623 h 1594543"/>
                <a:gd name="connsiteX107" fmla="*/ 4720856 w 6156251"/>
                <a:gd name="connsiteY107" fmla="*/ 1137684 h 1594543"/>
                <a:gd name="connsiteX108" fmla="*/ 4731489 w 6156251"/>
                <a:gd name="connsiteY108" fmla="*/ 1180214 h 1594543"/>
                <a:gd name="connsiteX109" fmla="*/ 4795284 w 6156251"/>
                <a:gd name="connsiteY109" fmla="*/ 1233377 h 1594543"/>
                <a:gd name="connsiteX110" fmla="*/ 4827182 w 6156251"/>
                <a:gd name="connsiteY110" fmla="*/ 1244009 h 1594543"/>
                <a:gd name="connsiteX111" fmla="*/ 4869712 w 6156251"/>
                <a:gd name="connsiteY111" fmla="*/ 1265275 h 1594543"/>
                <a:gd name="connsiteX112" fmla="*/ 4954772 w 6156251"/>
                <a:gd name="connsiteY112" fmla="*/ 1307805 h 1594543"/>
                <a:gd name="connsiteX113" fmla="*/ 4997303 w 6156251"/>
                <a:gd name="connsiteY113" fmla="*/ 1360968 h 1594543"/>
                <a:gd name="connsiteX114" fmla="*/ 5007935 w 6156251"/>
                <a:gd name="connsiteY114" fmla="*/ 1392865 h 1594543"/>
                <a:gd name="connsiteX115" fmla="*/ 5071731 w 6156251"/>
                <a:gd name="connsiteY115" fmla="*/ 1414130 h 1594543"/>
                <a:gd name="connsiteX116" fmla="*/ 5103628 w 6156251"/>
                <a:gd name="connsiteY116" fmla="*/ 1435395 h 1594543"/>
                <a:gd name="connsiteX117" fmla="*/ 5167424 w 6156251"/>
                <a:gd name="connsiteY117" fmla="*/ 1382233 h 1594543"/>
                <a:gd name="connsiteX118" fmla="*/ 5188689 w 6156251"/>
                <a:gd name="connsiteY118" fmla="*/ 1339702 h 1594543"/>
                <a:gd name="connsiteX119" fmla="*/ 5252484 w 6156251"/>
                <a:gd name="connsiteY119" fmla="*/ 1297172 h 1594543"/>
                <a:gd name="connsiteX120" fmla="*/ 5316279 w 6156251"/>
                <a:gd name="connsiteY120" fmla="*/ 1265275 h 1594543"/>
                <a:gd name="connsiteX121" fmla="*/ 5337544 w 6156251"/>
                <a:gd name="connsiteY121" fmla="*/ 1244009 h 1594543"/>
                <a:gd name="connsiteX122" fmla="*/ 5401340 w 6156251"/>
                <a:gd name="connsiteY122" fmla="*/ 1201479 h 1594543"/>
                <a:gd name="connsiteX123" fmla="*/ 5443870 w 6156251"/>
                <a:gd name="connsiteY123" fmla="*/ 1137684 h 1594543"/>
                <a:gd name="connsiteX124" fmla="*/ 5475768 w 6156251"/>
                <a:gd name="connsiteY124" fmla="*/ 1095154 h 1594543"/>
                <a:gd name="connsiteX125" fmla="*/ 5539563 w 6156251"/>
                <a:gd name="connsiteY125" fmla="*/ 1073888 h 1594543"/>
                <a:gd name="connsiteX126" fmla="*/ 5624624 w 6156251"/>
                <a:gd name="connsiteY126" fmla="*/ 1116419 h 1594543"/>
                <a:gd name="connsiteX127" fmla="*/ 5677786 w 6156251"/>
                <a:gd name="connsiteY127" fmla="*/ 1222744 h 1594543"/>
                <a:gd name="connsiteX128" fmla="*/ 5720317 w 6156251"/>
                <a:gd name="connsiteY128" fmla="*/ 1233377 h 1594543"/>
                <a:gd name="connsiteX129" fmla="*/ 5784112 w 6156251"/>
                <a:gd name="connsiteY129" fmla="*/ 1254642 h 1594543"/>
                <a:gd name="connsiteX130" fmla="*/ 5794744 w 6156251"/>
                <a:gd name="connsiteY130" fmla="*/ 1286540 h 1594543"/>
                <a:gd name="connsiteX131" fmla="*/ 5794744 w 6156251"/>
                <a:gd name="connsiteY131" fmla="*/ 1360968 h 1594543"/>
                <a:gd name="connsiteX132" fmla="*/ 5816010 w 6156251"/>
                <a:gd name="connsiteY132" fmla="*/ 1382233 h 1594543"/>
                <a:gd name="connsiteX133" fmla="*/ 6039293 w 6156251"/>
                <a:gd name="connsiteY133" fmla="*/ 1403498 h 1594543"/>
                <a:gd name="connsiteX134" fmla="*/ 6092456 w 6156251"/>
                <a:gd name="connsiteY134" fmla="*/ 1414130 h 1594543"/>
                <a:gd name="connsiteX135" fmla="*/ 6156251 w 6156251"/>
                <a:gd name="connsiteY135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01749 w 6156251"/>
                <a:gd name="connsiteY16" fmla="*/ 903768 h 1594543"/>
                <a:gd name="connsiteX17" fmla="*/ 776177 w 6156251"/>
                <a:gd name="connsiteY17" fmla="*/ 946298 h 1594543"/>
                <a:gd name="connsiteX18" fmla="*/ 808075 w 6156251"/>
                <a:gd name="connsiteY18" fmla="*/ 967563 h 1594543"/>
                <a:gd name="connsiteX19" fmla="*/ 871870 w 6156251"/>
                <a:gd name="connsiteY19" fmla="*/ 1073888 h 1594543"/>
                <a:gd name="connsiteX20" fmla="*/ 893135 w 6156251"/>
                <a:gd name="connsiteY20" fmla="*/ 1105786 h 1594543"/>
                <a:gd name="connsiteX21" fmla="*/ 956931 w 6156251"/>
                <a:gd name="connsiteY21" fmla="*/ 1137684 h 1594543"/>
                <a:gd name="connsiteX22" fmla="*/ 988828 w 6156251"/>
                <a:gd name="connsiteY22" fmla="*/ 1169581 h 1594543"/>
                <a:gd name="connsiteX23" fmla="*/ 1010093 w 6156251"/>
                <a:gd name="connsiteY23" fmla="*/ 1233377 h 1594543"/>
                <a:gd name="connsiteX24" fmla="*/ 1031358 w 6156251"/>
                <a:gd name="connsiteY24" fmla="*/ 1275907 h 1594543"/>
                <a:gd name="connsiteX25" fmla="*/ 1052624 w 6156251"/>
                <a:gd name="connsiteY25" fmla="*/ 1307805 h 1594543"/>
                <a:gd name="connsiteX26" fmla="*/ 1158949 w 6156251"/>
                <a:gd name="connsiteY26" fmla="*/ 1350335 h 1594543"/>
                <a:gd name="connsiteX27" fmla="*/ 1190847 w 6156251"/>
                <a:gd name="connsiteY27" fmla="*/ 1371600 h 1594543"/>
                <a:gd name="connsiteX28" fmla="*/ 1201479 w 6156251"/>
                <a:gd name="connsiteY28" fmla="*/ 1403498 h 1594543"/>
                <a:gd name="connsiteX29" fmla="*/ 1212112 w 6156251"/>
                <a:gd name="connsiteY29" fmla="*/ 1488558 h 1594543"/>
                <a:gd name="connsiteX30" fmla="*/ 1244010 w 6156251"/>
                <a:gd name="connsiteY30" fmla="*/ 1520456 h 1594543"/>
                <a:gd name="connsiteX31" fmla="*/ 1307805 w 6156251"/>
                <a:gd name="connsiteY31" fmla="*/ 1541721 h 1594543"/>
                <a:gd name="connsiteX32" fmla="*/ 1329070 w 6156251"/>
                <a:gd name="connsiteY32" fmla="*/ 1573619 h 1594543"/>
                <a:gd name="connsiteX33" fmla="*/ 1414131 w 6156251"/>
                <a:gd name="connsiteY33" fmla="*/ 1573619 h 1594543"/>
                <a:gd name="connsiteX34" fmla="*/ 1456661 w 6156251"/>
                <a:gd name="connsiteY34" fmla="*/ 1552354 h 1594543"/>
                <a:gd name="connsiteX35" fmla="*/ 1488558 w 6156251"/>
                <a:gd name="connsiteY35" fmla="*/ 1541721 h 1594543"/>
                <a:gd name="connsiteX36" fmla="*/ 1531089 w 6156251"/>
                <a:gd name="connsiteY36" fmla="*/ 1520456 h 1594543"/>
                <a:gd name="connsiteX37" fmla="*/ 1573619 w 6156251"/>
                <a:gd name="connsiteY37" fmla="*/ 1414130 h 1594543"/>
                <a:gd name="connsiteX38" fmla="*/ 1584251 w 6156251"/>
                <a:gd name="connsiteY38" fmla="*/ 1382233 h 1594543"/>
                <a:gd name="connsiteX39" fmla="*/ 1648047 w 6156251"/>
                <a:gd name="connsiteY39" fmla="*/ 1339702 h 1594543"/>
                <a:gd name="connsiteX40" fmla="*/ 1669312 w 6156251"/>
                <a:gd name="connsiteY40" fmla="*/ 1307805 h 1594543"/>
                <a:gd name="connsiteX41" fmla="*/ 1679944 w 6156251"/>
                <a:gd name="connsiteY41" fmla="*/ 1275907 h 1594543"/>
                <a:gd name="connsiteX42" fmla="*/ 1701210 w 6156251"/>
                <a:gd name="connsiteY42" fmla="*/ 1254642 h 1594543"/>
                <a:gd name="connsiteX43" fmla="*/ 1743740 w 6156251"/>
                <a:gd name="connsiteY43" fmla="*/ 1297172 h 1594543"/>
                <a:gd name="connsiteX44" fmla="*/ 1860698 w 6156251"/>
                <a:gd name="connsiteY44" fmla="*/ 1350335 h 1594543"/>
                <a:gd name="connsiteX45" fmla="*/ 1924493 w 6156251"/>
                <a:gd name="connsiteY45" fmla="*/ 1392865 h 1594543"/>
                <a:gd name="connsiteX46" fmla="*/ 1956391 w 6156251"/>
                <a:gd name="connsiteY46" fmla="*/ 1414130 h 1594543"/>
                <a:gd name="connsiteX47" fmla="*/ 1967024 w 6156251"/>
                <a:gd name="connsiteY47" fmla="*/ 1446028 h 1594543"/>
                <a:gd name="connsiteX48" fmla="*/ 2009554 w 6156251"/>
                <a:gd name="connsiteY48" fmla="*/ 1435395 h 1594543"/>
                <a:gd name="connsiteX49" fmla="*/ 2126512 w 6156251"/>
                <a:gd name="connsiteY49" fmla="*/ 1360968 h 1594543"/>
                <a:gd name="connsiteX50" fmla="*/ 2158410 w 6156251"/>
                <a:gd name="connsiteY50" fmla="*/ 1329070 h 1594543"/>
                <a:gd name="connsiteX51" fmla="*/ 2211572 w 6156251"/>
                <a:gd name="connsiteY51" fmla="*/ 1318437 h 1594543"/>
                <a:gd name="connsiteX52" fmla="*/ 2243470 w 6156251"/>
                <a:gd name="connsiteY52" fmla="*/ 1307805 h 1594543"/>
                <a:gd name="connsiteX53" fmla="*/ 2275368 w 6156251"/>
                <a:gd name="connsiteY53" fmla="*/ 1286540 h 1594543"/>
                <a:gd name="connsiteX54" fmla="*/ 2317898 w 6156251"/>
                <a:gd name="connsiteY54" fmla="*/ 1190847 h 1594543"/>
                <a:gd name="connsiteX55" fmla="*/ 2360428 w 6156251"/>
                <a:gd name="connsiteY55" fmla="*/ 1180214 h 1594543"/>
                <a:gd name="connsiteX56" fmla="*/ 2392326 w 6156251"/>
                <a:gd name="connsiteY56" fmla="*/ 1169581 h 1594543"/>
                <a:gd name="connsiteX57" fmla="*/ 2488019 w 6156251"/>
                <a:gd name="connsiteY57" fmla="*/ 1180214 h 1594543"/>
                <a:gd name="connsiteX58" fmla="*/ 2530549 w 6156251"/>
                <a:gd name="connsiteY58" fmla="*/ 1297172 h 1594543"/>
                <a:gd name="connsiteX59" fmla="*/ 2668772 w 6156251"/>
                <a:gd name="connsiteY59" fmla="*/ 1371600 h 1594543"/>
                <a:gd name="connsiteX60" fmla="*/ 2690038 w 6156251"/>
                <a:gd name="connsiteY60" fmla="*/ 1392865 h 1594543"/>
                <a:gd name="connsiteX61" fmla="*/ 2753833 w 6156251"/>
                <a:gd name="connsiteY61" fmla="*/ 1414130 h 1594543"/>
                <a:gd name="connsiteX62" fmla="*/ 2817628 w 6156251"/>
                <a:gd name="connsiteY62" fmla="*/ 1403498 h 1594543"/>
                <a:gd name="connsiteX63" fmla="*/ 2902689 w 6156251"/>
                <a:gd name="connsiteY63" fmla="*/ 1307805 h 1594543"/>
                <a:gd name="connsiteX64" fmla="*/ 2945219 w 6156251"/>
                <a:gd name="connsiteY64" fmla="*/ 1275907 h 1594543"/>
                <a:gd name="connsiteX65" fmla="*/ 3009014 w 6156251"/>
                <a:gd name="connsiteY65" fmla="*/ 1212112 h 1594543"/>
                <a:gd name="connsiteX66" fmla="*/ 3062177 w 6156251"/>
                <a:gd name="connsiteY66" fmla="*/ 1127051 h 1594543"/>
                <a:gd name="connsiteX67" fmla="*/ 3083442 w 6156251"/>
                <a:gd name="connsiteY67" fmla="*/ 1095154 h 1594543"/>
                <a:gd name="connsiteX68" fmla="*/ 3115340 w 6156251"/>
                <a:gd name="connsiteY68" fmla="*/ 1063256 h 1594543"/>
                <a:gd name="connsiteX69" fmla="*/ 3157870 w 6156251"/>
                <a:gd name="connsiteY69" fmla="*/ 1010093 h 1594543"/>
                <a:gd name="connsiteX70" fmla="*/ 3200400 w 6156251"/>
                <a:gd name="connsiteY70" fmla="*/ 978195 h 1594543"/>
                <a:gd name="connsiteX71" fmla="*/ 3338624 w 6156251"/>
                <a:gd name="connsiteY71" fmla="*/ 765544 h 1594543"/>
                <a:gd name="connsiteX72" fmla="*/ 3402419 w 6156251"/>
                <a:gd name="connsiteY72" fmla="*/ 659219 h 1594543"/>
                <a:gd name="connsiteX73" fmla="*/ 3466214 w 6156251"/>
                <a:gd name="connsiteY73" fmla="*/ 510363 h 1594543"/>
                <a:gd name="connsiteX74" fmla="*/ 3487479 w 6156251"/>
                <a:gd name="connsiteY74" fmla="*/ 414670 h 1594543"/>
                <a:gd name="connsiteX75" fmla="*/ 3572540 w 6156251"/>
                <a:gd name="connsiteY75" fmla="*/ 350875 h 1594543"/>
                <a:gd name="connsiteX76" fmla="*/ 3657600 w 6156251"/>
                <a:gd name="connsiteY76" fmla="*/ 276447 h 1594543"/>
                <a:gd name="connsiteX77" fmla="*/ 3689498 w 6156251"/>
                <a:gd name="connsiteY77" fmla="*/ 265814 h 1594543"/>
                <a:gd name="connsiteX78" fmla="*/ 3774558 w 6156251"/>
                <a:gd name="connsiteY78" fmla="*/ 223284 h 1594543"/>
                <a:gd name="connsiteX79" fmla="*/ 3848986 w 6156251"/>
                <a:gd name="connsiteY79" fmla="*/ 148856 h 1594543"/>
                <a:gd name="connsiteX80" fmla="*/ 3880884 w 6156251"/>
                <a:gd name="connsiteY80" fmla="*/ 127591 h 1594543"/>
                <a:gd name="connsiteX81" fmla="*/ 3944679 w 6156251"/>
                <a:gd name="connsiteY81" fmla="*/ 85061 h 1594543"/>
                <a:gd name="connsiteX82" fmla="*/ 4029740 w 6156251"/>
                <a:gd name="connsiteY82" fmla="*/ 10633 h 1594543"/>
                <a:gd name="connsiteX83" fmla="*/ 4061638 w 6156251"/>
                <a:gd name="connsiteY83" fmla="*/ 0 h 1594543"/>
                <a:gd name="connsiteX84" fmla="*/ 4104168 w 6156251"/>
                <a:gd name="connsiteY84" fmla="*/ 10633 h 1594543"/>
                <a:gd name="connsiteX85" fmla="*/ 4136065 w 6156251"/>
                <a:gd name="connsiteY85" fmla="*/ 74428 h 1594543"/>
                <a:gd name="connsiteX86" fmla="*/ 4093535 w 6156251"/>
                <a:gd name="connsiteY86" fmla="*/ 138223 h 1594543"/>
                <a:gd name="connsiteX87" fmla="*/ 4104168 w 6156251"/>
                <a:gd name="connsiteY87" fmla="*/ 170121 h 1594543"/>
                <a:gd name="connsiteX88" fmla="*/ 4114800 w 6156251"/>
                <a:gd name="connsiteY88" fmla="*/ 223284 h 1594543"/>
                <a:gd name="connsiteX89" fmla="*/ 4178596 w 6156251"/>
                <a:gd name="connsiteY89" fmla="*/ 287079 h 1594543"/>
                <a:gd name="connsiteX90" fmla="*/ 4210493 w 6156251"/>
                <a:gd name="connsiteY90" fmla="*/ 297712 h 1594543"/>
                <a:gd name="connsiteX91" fmla="*/ 4242391 w 6156251"/>
                <a:gd name="connsiteY91" fmla="*/ 329609 h 1594543"/>
                <a:gd name="connsiteX92" fmla="*/ 4274289 w 6156251"/>
                <a:gd name="connsiteY92" fmla="*/ 340242 h 1594543"/>
                <a:gd name="connsiteX93" fmla="*/ 4295554 w 6156251"/>
                <a:gd name="connsiteY93" fmla="*/ 382772 h 1594543"/>
                <a:gd name="connsiteX94" fmla="*/ 4327451 w 6156251"/>
                <a:gd name="connsiteY94" fmla="*/ 414670 h 1594543"/>
                <a:gd name="connsiteX95" fmla="*/ 4359349 w 6156251"/>
                <a:gd name="connsiteY95" fmla="*/ 531628 h 1594543"/>
                <a:gd name="connsiteX96" fmla="*/ 4401879 w 6156251"/>
                <a:gd name="connsiteY96" fmla="*/ 606056 h 1594543"/>
                <a:gd name="connsiteX97" fmla="*/ 4444410 w 6156251"/>
                <a:gd name="connsiteY97" fmla="*/ 616688 h 1594543"/>
                <a:gd name="connsiteX98" fmla="*/ 4476307 w 6156251"/>
                <a:gd name="connsiteY98" fmla="*/ 637954 h 1594543"/>
                <a:gd name="connsiteX99" fmla="*/ 4508205 w 6156251"/>
                <a:gd name="connsiteY99" fmla="*/ 648586 h 1594543"/>
                <a:gd name="connsiteX100" fmla="*/ 4518838 w 6156251"/>
                <a:gd name="connsiteY100" fmla="*/ 680484 h 1594543"/>
                <a:gd name="connsiteX101" fmla="*/ 4540103 w 6156251"/>
                <a:gd name="connsiteY101" fmla="*/ 712381 h 1594543"/>
                <a:gd name="connsiteX102" fmla="*/ 4550735 w 6156251"/>
                <a:gd name="connsiteY102" fmla="*/ 882502 h 1594543"/>
                <a:gd name="connsiteX103" fmla="*/ 4572000 w 6156251"/>
                <a:gd name="connsiteY103" fmla="*/ 914400 h 1594543"/>
                <a:gd name="connsiteX104" fmla="*/ 4635796 w 6156251"/>
                <a:gd name="connsiteY104" fmla="*/ 978195 h 1594543"/>
                <a:gd name="connsiteX105" fmla="*/ 4699591 w 6156251"/>
                <a:gd name="connsiteY105" fmla="*/ 1052623 h 1594543"/>
                <a:gd name="connsiteX106" fmla="*/ 4720856 w 6156251"/>
                <a:gd name="connsiteY106" fmla="*/ 1137684 h 1594543"/>
                <a:gd name="connsiteX107" fmla="*/ 4731489 w 6156251"/>
                <a:gd name="connsiteY107" fmla="*/ 1180214 h 1594543"/>
                <a:gd name="connsiteX108" fmla="*/ 4795284 w 6156251"/>
                <a:gd name="connsiteY108" fmla="*/ 1233377 h 1594543"/>
                <a:gd name="connsiteX109" fmla="*/ 4827182 w 6156251"/>
                <a:gd name="connsiteY109" fmla="*/ 1244009 h 1594543"/>
                <a:gd name="connsiteX110" fmla="*/ 4869712 w 6156251"/>
                <a:gd name="connsiteY110" fmla="*/ 1265275 h 1594543"/>
                <a:gd name="connsiteX111" fmla="*/ 4954772 w 6156251"/>
                <a:gd name="connsiteY111" fmla="*/ 1307805 h 1594543"/>
                <a:gd name="connsiteX112" fmla="*/ 4997303 w 6156251"/>
                <a:gd name="connsiteY112" fmla="*/ 1360968 h 1594543"/>
                <a:gd name="connsiteX113" fmla="*/ 5007935 w 6156251"/>
                <a:gd name="connsiteY113" fmla="*/ 1392865 h 1594543"/>
                <a:gd name="connsiteX114" fmla="*/ 5071731 w 6156251"/>
                <a:gd name="connsiteY114" fmla="*/ 1414130 h 1594543"/>
                <a:gd name="connsiteX115" fmla="*/ 5103628 w 6156251"/>
                <a:gd name="connsiteY115" fmla="*/ 1435395 h 1594543"/>
                <a:gd name="connsiteX116" fmla="*/ 5167424 w 6156251"/>
                <a:gd name="connsiteY116" fmla="*/ 1382233 h 1594543"/>
                <a:gd name="connsiteX117" fmla="*/ 5188689 w 6156251"/>
                <a:gd name="connsiteY117" fmla="*/ 1339702 h 1594543"/>
                <a:gd name="connsiteX118" fmla="*/ 5252484 w 6156251"/>
                <a:gd name="connsiteY118" fmla="*/ 1297172 h 1594543"/>
                <a:gd name="connsiteX119" fmla="*/ 5316279 w 6156251"/>
                <a:gd name="connsiteY119" fmla="*/ 1265275 h 1594543"/>
                <a:gd name="connsiteX120" fmla="*/ 5337544 w 6156251"/>
                <a:gd name="connsiteY120" fmla="*/ 1244009 h 1594543"/>
                <a:gd name="connsiteX121" fmla="*/ 5401340 w 6156251"/>
                <a:gd name="connsiteY121" fmla="*/ 1201479 h 1594543"/>
                <a:gd name="connsiteX122" fmla="*/ 5443870 w 6156251"/>
                <a:gd name="connsiteY122" fmla="*/ 1137684 h 1594543"/>
                <a:gd name="connsiteX123" fmla="*/ 5475768 w 6156251"/>
                <a:gd name="connsiteY123" fmla="*/ 1095154 h 1594543"/>
                <a:gd name="connsiteX124" fmla="*/ 5539563 w 6156251"/>
                <a:gd name="connsiteY124" fmla="*/ 1073888 h 1594543"/>
                <a:gd name="connsiteX125" fmla="*/ 5624624 w 6156251"/>
                <a:gd name="connsiteY125" fmla="*/ 1116419 h 1594543"/>
                <a:gd name="connsiteX126" fmla="*/ 5677786 w 6156251"/>
                <a:gd name="connsiteY126" fmla="*/ 1222744 h 1594543"/>
                <a:gd name="connsiteX127" fmla="*/ 5720317 w 6156251"/>
                <a:gd name="connsiteY127" fmla="*/ 1233377 h 1594543"/>
                <a:gd name="connsiteX128" fmla="*/ 5784112 w 6156251"/>
                <a:gd name="connsiteY128" fmla="*/ 1254642 h 1594543"/>
                <a:gd name="connsiteX129" fmla="*/ 5794744 w 6156251"/>
                <a:gd name="connsiteY129" fmla="*/ 1286540 h 1594543"/>
                <a:gd name="connsiteX130" fmla="*/ 5794744 w 6156251"/>
                <a:gd name="connsiteY130" fmla="*/ 1360968 h 1594543"/>
                <a:gd name="connsiteX131" fmla="*/ 5816010 w 6156251"/>
                <a:gd name="connsiteY131" fmla="*/ 1382233 h 1594543"/>
                <a:gd name="connsiteX132" fmla="*/ 6039293 w 6156251"/>
                <a:gd name="connsiteY132" fmla="*/ 1403498 h 1594543"/>
                <a:gd name="connsiteX133" fmla="*/ 6092456 w 6156251"/>
                <a:gd name="connsiteY133" fmla="*/ 1414130 h 1594543"/>
                <a:gd name="connsiteX134" fmla="*/ 6156251 w 6156251"/>
                <a:gd name="connsiteY134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31358 w 6156251"/>
                <a:gd name="connsiteY23" fmla="*/ 1275907 h 1594543"/>
                <a:gd name="connsiteX24" fmla="*/ 1052624 w 6156251"/>
                <a:gd name="connsiteY24" fmla="*/ 1307805 h 1594543"/>
                <a:gd name="connsiteX25" fmla="*/ 1158949 w 6156251"/>
                <a:gd name="connsiteY25" fmla="*/ 1350335 h 1594543"/>
                <a:gd name="connsiteX26" fmla="*/ 1190847 w 6156251"/>
                <a:gd name="connsiteY26" fmla="*/ 1371600 h 1594543"/>
                <a:gd name="connsiteX27" fmla="*/ 1201479 w 6156251"/>
                <a:gd name="connsiteY27" fmla="*/ 1403498 h 1594543"/>
                <a:gd name="connsiteX28" fmla="*/ 1212112 w 6156251"/>
                <a:gd name="connsiteY28" fmla="*/ 1488558 h 1594543"/>
                <a:gd name="connsiteX29" fmla="*/ 1244010 w 6156251"/>
                <a:gd name="connsiteY29" fmla="*/ 1520456 h 1594543"/>
                <a:gd name="connsiteX30" fmla="*/ 1307805 w 6156251"/>
                <a:gd name="connsiteY30" fmla="*/ 1541721 h 1594543"/>
                <a:gd name="connsiteX31" fmla="*/ 1329070 w 6156251"/>
                <a:gd name="connsiteY31" fmla="*/ 1573619 h 1594543"/>
                <a:gd name="connsiteX32" fmla="*/ 1414131 w 6156251"/>
                <a:gd name="connsiteY32" fmla="*/ 1573619 h 1594543"/>
                <a:gd name="connsiteX33" fmla="*/ 1456661 w 6156251"/>
                <a:gd name="connsiteY33" fmla="*/ 1552354 h 1594543"/>
                <a:gd name="connsiteX34" fmla="*/ 1488558 w 6156251"/>
                <a:gd name="connsiteY34" fmla="*/ 1541721 h 1594543"/>
                <a:gd name="connsiteX35" fmla="*/ 1531089 w 6156251"/>
                <a:gd name="connsiteY35" fmla="*/ 1520456 h 1594543"/>
                <a:gd name="connsiteX36" fmla="*/ 1573619 w 6156251"/>
                <a:gd name="connsiteY36" fmla="*/ 1414130 h 1594543"/>
                <a:gd name="connsiteX37" fmla="*/ 1584251 w 6156251"/>
                <a:gd name="connsiteY37" fmla="*/ 1382233 h 1594543"/>
                <a:gd name="connsiteX38" fmla="*/ 1648047 w 6156251"/>
                <a:gd name="connsiteY38" fmla="*/ 1339702 h 1594543"/>
                <a:gd name="connsiteX39" fmla="*/ 1669312 w 6156251"/>
                <a:gd name="connsiteY39" fmla="*/ 1307805 h 1594543"/>
                <a:gd name="connsiteX40" fmla="*/ 1679944 w 6156251"/>
                <a:gd name="connsiteY40" fmla="*/ 1275907 h 1594543"/>
                <a:gd name="connsiteX41" fmla="*/ 1701210 w 6156251"/>
                <a:gd name="connsiteY41" fmla="*/ 1254642 h 1594543"/>
                <a:gd name="connsiteX42" fmla="*/ 1743740 w 6156251"/>
                <a:gd name="connsiteY42" fmla="*/ 1297172 h 1594543"/>
                <a:gd name="connsiteX43" fmla="*/ 1860698 w 6156251"/>
                <a:gd name="connsiteY43" fmla="*/ 1350335 h 1594543"/>
                <a:gd name="connsiteX44" fmla="*/ 1924493 w 6156251"/>
                <a:gd name="connsiteY44" fmla="*/ 1392865 h 1594543"/>
                <a:gd name="connsiteX45" fmla="*/ 1956391 w 6156251"/>
                <a:gd name="connsiteY45" fmla="*/ 1414130 h 1594543"/>
                <a:gd name="connsiteX46" fmla="*/ 1967024 w 6156251"/>
                <a:gd name="connsiteY46" fmla="*/ 1446028 h 1594543"/>
                <a:gd name="connsiteX47" fmla="*/ 2009554 w 6156251"/>
                <a:gd name="connsiteY47" fmla="*/ 1435395 h 1594543"/>
                <a:gd name="connsiteX48" fmla="*/ 2126512 w 6156251"/>
                <a:gd name="connsiteY48" fmla="*/ 1360968 h 1594543"/>
                <a:gd name="connsiteX49" fmla="*/ 2158410 w 6156251"/>
                <a:gd name="connsiteY49" fmla="*/ 1329070 h 1594543"/>
                <a:gd name="connsiteX50" fmla="*/ 2211572 w 6156251"/>
                <a:gd name="connsiteY50" fmla="*/ 1318437 h 1594543"/>
                <a:gd name="connsiteX51" fmla="*/ 2243470 w 6156251"/>
                <a:gd name="connsiteY51" fmla="*/ 1307805 h 1594543"/>
                <a:gd name="connsiteX52" fmla="*/ 2275368 w 6156251"/>
                <a:gd name="connsiteY52" fmla="*/ 1286540 h 1594543"/>
                <a:gd name="connsiteX53" fmla="*/ 2317898 w 6156251"/>
                <a:gd name="connsiteY53" fmla="*/ 1190847 h 1594543"/>
                <a:gd name="connsiteX54" fmla="*/ 2360428 w 6156251"/>
                <a:gd name="connsiteY54" fmla="*/ 1180214 h 1594543"/>
                <a:gd name="connsiteX55" fmla="*/ 2392326 w 6156251"/>
                <a:gd name="connsiteY55" fmla="*/ 1169581 h 1594543"/>
                <a:gd name="connsiteX56" fmla="*/ 2488019 w 6156251"/>
                <a:gd name="connsiteY56" fmla="*/ 1180214 h 1594543"/>
                <a:gd name="connsiteX57" fmla="*/ 2530549 w 6156251"/>
                <a:gd name="connsiteY57" fmla="*/ 1297172 h 1594543"/>
                <a:gd name="connsiteX58" fmla="*/ 2668772 w 6156251"/>
                <a:gd name="connsiteY58" fmla="*/ 1371600 h 1594543"/>
                <a:gd name="connsiteX59" fmla="*/ 2690038 w 6156251"/>
                <a:gd name="connsiteY59" fmla="*/ 1392865 h 1594543"/>
                <a:gd name="connsiteX60" fmla="*/ 2753833 w 6156251"/>
                <a:gd name="connsiteY60" fmla="*/ 1414130 h 1594543"/>
                <a:gd name="connsiteX61" fmla="*/ 2817628 w 6156251"/>
                <a:gd name="connsiteY61" fmla="*/ 1403498 h 1594543"/>
                <a:gd name="connsiteX62" fmla="*/ 2902689 w 6156251"/>
                <a:gd name="connsiteY62" fmla="*/ 1307805 h 1594543"/>
                <a:gd name="connsiteX63" fmla="*/ 2945219 w 6156251"/>
                <a:gd name="connsiteY63" fmla="*/ 1275907 h 1594543"/>
                <a:gd name="connsiteX64" fmla="*/ 3009014 w 6156251"/>
                <a:gd name="connsiteY64" fmla="*/ 1212112 h 1594543"/>
                <a:gd name="connsiteX65" fmla="*/ 3062177 w 6156251"/>
                <a:gd name="connsiteY65" fmla="*/ 1127051 h 1594543"/>
                <a:gd name="connsiteX66" fmla="*/ 3083442 w 6156251"/>
                <a:gd name="connsiteY66" fmla="*/ 1095154 h 1594543"/>
                <a:gd name="connsiteX67" fmla="*/ 3115340 w 6156251"/>
                <a:gd name="connsiteY67" fmla="*/ 1063256 h 1594543"/>
                <a:gd name="connsiteX68" fmla="*/ 3157870 w 6156251"/>
                <a:gd name="connsiteY68" fmla="*/ 1010093 h 1594543"/>
                <a:gd name="connsiteX69" fmla="*/ 3200400 w 6156251"/>
                <a:gd name="connsiteY69" fmla="*/ 978195 h 1594543"/>
                <a:gd name="connsiteX70" fmla="*/ 3338624 w 6156251"/>
                <a:gd name="connsiteY70" fmla="*/ 765544 h 1594543"/>
                <a:gd name="connsiteX71" fmla="*/ 3402419 w 6156251"/>
                <a:gd name="connsiteY71" fmla="*/ 659219 h 1594543"/>
                <a:gd name="connsiteX72" fmla="*/ 3466214 w 6156251"/>
                <a:gd name="connsiteY72" fmla="*/ 510363 h 1594543"/>
                <a:gd name="connsiteX73" fmla="*/ 3487479 w 6156251"/>
                <a:gd name="connsiteY73" fmla="*/ 414670 h 1594543"/>
                <a:gd name="connsiteX74" fmla="*/ 3572540 w 6156251"/>
                <a:gd name="connsiteY74" fmla="*/ 350875 h 1594543"/>
                <a:gd name="connsiteX75" fmla="*/ 3657600 w 6156251"/>
                <a:gd name="connsiteY75" fmla="*/ 276447 h 1594543"/>
                <a:gd name="connsiteX76" fmla="*/ 3689498 w 6156251"/>
                <a:gd name="connsiteY76" fmla="*/ 265814 h 1594543"/>
                <a:gd name="connsiteX77" fmla="*/ 3774558 w 6156251"/>
                <a:gd name="connsiteY77" fmla="*/ 223284 h 1594543"/>
                <a:gd name="connsiteX78" fmla="*/ 3848986 w 6156251"/>
                <a:gd name="connsiteY78" fmla="*/ 148856 h 1594543"/>
                <a:gd name="connsiteX79" fmla="*/ 3880884 w 6156251"/>
                <a:gd name="connsiteY79" fmla="*/ 127591 h 1594543"/>
                <a:gd name="connsiteX80" fmla="*/ 3944679 w 6156251"/>
                <a:gd name="connsiteY80" fmla="*/ 85061 h 1594543"/>
                <a:gd name="connsiteX81" fmla="*/ 4029740 w 6156251"/>
                <a:gd name="connsiteY81" fmla="*/ 10633 h 1594543"/>
                <a:gd name="connsiteX82" fmla="*/ 4061638 w 6156251"/>
                <a:gd name="connsiteY82" fmla="*/ 0 h 1594543"/>
                <a:gd name="connsiteX83" fmla="*/ 4104168 w 6156251"/>
                <a:gd name="connsiteY83" fmla="*/ 10633 h 1594543"/>
                <a:gd name="connsiteX84" fmla="*/ 4136065 w 6156251"/>
                <a:gd name="connsiteY84" fmla="*/ 74428 h 1594543"/>
                <a:gd name="connsiteX85" fmla="*/ 4093535 w 6156251"/>
                <a:gd name="connsiteY85" fmla="*/ 138223 h 1594543"/>
                <a:gd name="connsiteX86" fmla="*/ 4104168 w 6156251"/>
                <a:gd name="connsiteY86" fmla="*/ 170121 h 1594543"/>
                <a:gd name="connsiteX87" fmla="*/ 4114800 w 6156251"/>
                <a:gd name="connsiteY87" fmla="*/ 223284 h 1594543"/>
                <a:gd name="connsiteX88" fmla="*/ 4178596 w 6156251"/>
                <a:gd name="connsiteY88" fmla="*/ 287079 h 1594543"/>
                <a:gd name="connsiteX89" fmla="*/ 4210493 w 6156251"/>
                <a:gd name="connsiteY89" fmla="*/ 297712 h 1594543"/>
                <a:gd name="connsiteX90" fmla="*/ 4242391 w 6156251"/>
                <a:gd name="connsiteY90" fmla="*/ 329609 h 1594543"/>
                <a:gd name="connsiteX91" fmla="*/ 4274289 w 6156251"/>
                <a:gd name="connsiteY91" fmla="*/ 340242 h 1594543"/>
                <a:gd name="connsiteX92" fmla="*/ 4295554 w 6156251"/>
                <a:gd name="connsiteY92" fmla="*/ 382772 h 1594543"/>
                <a:gd name="connsiteX93" fmla="*/ 4327451 w 6156251"/>
                <a:gd name="connsiteY93" fmla="*/ 414670 h 1594543"/>
                <a:gd name="connsiteX94" fmla="*/ 4359349 w 6156251"/>
                <a:gd name="connsiteY94" fmla="*/ 531628 h 1594543"/>
                <a:gd name="connsiteX95" fmla="*/ 4401879 w 6156251"/>
                <a:gd name="connsiteY95" fmla="*/ 606056 h 1594543"/>
                <a:gd name="connsiteX96" fmla="*/ 4444410 w 6156251"/>
                <a:gd name="connsiteY96" fmla="*/ 616688 h 1594543"/>
                <a:gd name="connsiteX97" fmla="*/ 4476307 w 6156251"/>
                <a:gd name="connsiteY97" fmla="*/ 637954 h 1594543"/>
                <a:gd name="connsiteX98" fmla="*/ 4508205 w 6156251"/>
                <a:gd name="connsiteY98" fmla="*/ 648586 h 1594543"/>
                <a:gd name="connsiteX99" fmla="*/ 4518838 w 6156251"/>
                <a:gd name="connsiteY99" fmla="*/ 680484 h 1594543"/>
                <a:gd name="connsiteX100" fmla="*/ 4540103 w 6156251"/>
                <a:gd name="connsiteY100" fmla="*/ 712381 h 1594543"/>
                <a:gd name="connsiteX101" fmla="*/ 4550735 w 6156251"/>
                <a:gd name="connsiteY101" fmla="*/ 882502 h 1594543"/>
                <a:gd name="connsiteX102" fmla="*/ 4572000 w 6156251"/>
                <a:gd name="connsiteY102" fmla="*/ 914400 h 1594543"/>
                <a:gd name="connsiteX103" fmla="*/ 4635796 w 6156251"/>
                <a:gd name="connsiteY103" fmla="*/ 978195 h 1594543"/>
                <a:gd name="connsiteX104" fmla="*/ 4699591 w 6156251"/>
                <a:gd name="connsiteY104" fmla="*/ 1052623 h 1594543"/>
                <a:gd name="connsiteX105" fmla="*/ 4720856 w 6156251"/>
                <a:gd name="connsiteY105" fmla="*/ 1137684 h 1594543"/>
                <a:gd name="connsiteX106" fmla="*/ 4731489 w 6156251"/>
                <a:gd name="connsiteY106" fmla="*/ 1180214 h 1594543"/>
                <a:gd name="connsiteX107" fmla="*/ 4795284 w 6156251"/>
                <a:gd name="connsiteY107" fmla="*/ 1233377 h 1594543"/>
                <a:gd name="connsiteX108" fmla="*/ 4827182 w 6156251"/>
                <a:gd name="connsiteY108" fmla="*/ 1244009 h 1594543"/>
                <a:gd name="connsiteX109" fmla="*/ 4869712 w 6156251"/>
                <a:gd name="connsiteY109" fmla="*/ 1265275 h 1594543"/>
                <a:gd name="connsiteX110" fmla="*/ 4954772 w 6156251"/>
                <a:gd name="connsiteY110" fmla="*/ 1307805 h 1594543"/>
                <a:gd name="connsiteX111" fmla="*/ 4997303 w 6156251"/>
                <a:gd name="connsiteY111" fmla="*/ 1360968 h 1594543"/>
                <a:gd name="connsiteX112" fmla="*/ 5007935 w 6156251"/>
                <a:gd name="connsiteY112" fmla="*/ 1392865 h 1594543"/>
                <a:gd name="connsiteX113" fmla="*/ 5071731 w 6156251"/>
                <a:gd name="connsiteY113" fmla="*/ 1414130 h 1594543"/>
                <a:gd name="connsiteX114" fmla="*/ 5103628 w 6156251"/>
                <a:gd name="connsiteY114" fmla="*/ 1435395 h 1594543"/>
                <a:gd name="connsiteX115" fmla="*/ 5167424 w 6156251"/>
                <a:gd name="connsiteY115" fmla="*/ 1382233 h 1594543"/>
                <a:gd name="connsiteX116" fmla="*/ 5188689 w 6156251"/>
                <a:gd name="connsiteY116" fmla="*/ 1339702 h 1594543"/>
                <a:gd name="connsiteX117" fmla="*/ 5252484 w 6156251"/>
                <a:gd name="connsiteY117" fmla="*/ 1297172 h 1594543"/>
                <a:gd name="connsiteX118" fmla="*/ 5316279 w 6156251"/>
                <a:gd name="connsiteY118" fmla="*/ 1265275 h 1594543"/>
                <a:gd name="connsiteX119" fmla="*/ 5337544 w 6156251"/>
                <a:gd name="connsiteY119" fmla="*/ 1244009 h 1594543"/>
                <a:gd name="connsiteX120" fmla="*/ 5401340 w 6156251"/>
                <a:gd name="connsiteY120" fmla="*/ 1201479 h 1594543"/>
                <a:gd name="connsiteX121" fmla="*/ 5443870 w 6156251"/>
                <a:gd name="connsiteY121" fmla="*/ 1137684 h 1594543"/>
                <a:gd name="connsiteX122" fmla="*/ 5475768 w 6156251"/>
                <a:gd name="connsiteY122" fmla="*/ 1095154 h 1594543"/>
                <a:gd name="connsiteX123" fmla="*/ 5539563 w 6156251"/>
                <a:gd name="connsiteY123" fmla="*/ 1073888 h 1594543"/>
                <a:gd name="connsiteX124" fmla="*/ 5624624 w 6156251"/>
                <a:gd name="connsiteY124" fmla="*/ 1116419 h 1594543"/>
                <a:gd name="connsiteX125" fmla="*/ 5677786 w 6156251"/>
                <a:gd name="connsiteY125" fmla="*/ 1222744 h 1594543"/>
                <a:gd name="connsiteX126" fmla="*/ 5720317 w 6156251"/>
                <a:gd name="connsiteY126" fmla="*/ 1233377 h 1594543"/>
                <a:gd name="connsiteX127" fmla="*/ 5784112 w 6156251"/>
                <a:gd name="connsiteY127" fmla="*/ 1254642 h 1594543"/>
                <a:gd name="connsiteX128" fmla="*/ 5794744 w 6156251"/>
                <a:gd name="connsiteY128" fmla="*/ 1286540 h 1594543"/>
                <a:gd name="connsiteX129" fmla="*/ 5794744 w 6156251"/>
                <a:gd name="connsiteY129" fmla="*/ 1360968 h 1594543"/>
                <a:gd name="connsiteX130" fmla="*/ 5816010 w 6156251"/>
                <a:gd name="connsiteY130" fmla="*/ 1382233 h 1594543"/>
                <a:gd name="connsiteX131" fmla="*/ 6039293 w 6156251"/>
                <a:gd name="connsiteY131" fmla="*/ 1403498 h 1594543"/>
                <a:gd name="connsiteX132" fmla="*/ 6092456 w 6156251"/>
                <a:gd name="connsiteY132" fmla="*/ 1414130 h 1594543"/>
                <a:gd name="connsiteX133" fmla="*/ 6156251 w 6156251"/>
                <a:gd name="connsiteY133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12112 w 6156251"/>
                <a:gd name="connsiteY27" fmla="*/ 1488558 h 1594543"/>
                <a:gd name="connsiteX28" fmla="*/ 1244010 w 6156251"/>
                <a:gd name="connsiteY28" fmla="*/ 1520456 h 1594543"/>
                <a:gd name="connsiteX29" fmla="*/ 1307805 w 6156251"/>
                <a:gd name="connsiteY29" fmla="*/ 1541721 h 1594543"/>
                <a:gd name="connsiteX30" fmla="*/ 1329070 w 6156251"/>
                <a:gd name="connsiteY30" fmla="*/ 1573619 h 1594543"/>
                <a:gd name="connsiteX31" fmla="*/ 1414131 w 6156251"/>
                <a:gd name="connsiteY31" fmla="*/ 1573619 h 1594543"/>
                <a:gd name="connsiteX32" fmla="*/ 1456661 w 6156251"/>
                <a:gd name="connsiteY32" fmla="*/ 1552354 h 1594543"/>
                <a:gd name="connsiteX33" fmla="*/ 1488558 w 6156251"/>
                <a:gd name="connsiteY33" fmla="*/ 1541721 h 1594543"/>
                <a:gd name="connsiteX34" fmla="*/ 1531089 w 6156251"/>
                <a:gd name="connsiteY34" fmla="*/ 1520456 h 1594543"/>
                <a:gd name="connsiteX35" fmla="*/ 1573619 w 6156251"/>
                <a:gd name="connsiteY35" fmla="*/ 1414130 h 1594543"/>
                <a:gd name="connsiteX36" fmla="*/ 1584251 w 6156251"/>
                <a:gd name="connsiteY36" fmla="*/ 1382233 h 1594543"/>
                <a:gd name="connsiteX37" fmla="*/ 1648047 w 6156251"/>
                <a:gd name="connsiteY37" fmla="*/ 1339702 h 1594543"/>
                <a:gd name="connsiteX38" fmla="*/ 1669312 w 6156251"/>
                <a:gd name="connsiteY38" fmla="*/ 1307805 h 1594543"/>
                <a:gd name="connsiteX39" fmla="*/ 1679944 w 6156251"/>
                <a:gd name="connsiteY39" fmla="*/ 1275907 h 1594543"/>
                <a:gd name="connsiteX40" fmla="*/ 1701210 w 6156251"/>
                <a:gd name="connsiteY40" fmla="*/ 1254642 h 1594543"/>
                <a:gd name="connsiteX41" fmla="*/ 1743740 w 6156251"/>
                <a:gd name="connsiteY41" fmla="*/ 1297172 h 1594543"/>
                <a:gd name="connsiteX42" fmla="*/ 1860698 w 6156251"/>
                <a:gd name="connsiteY42" fmla="*/ 1350335 h 1594543"/>
                <a:gd name="connsiteX43" fmla="*/ 1924493 w 6156251"/>
                <a:gd name="connsiteY43" fmla="*/ 1392865 h 1594543"/>
                <a:gd name="connsiteX44" fmla="*/ 1956391 w 6156251"/>
                <a:gd name="connsiteY44" fmla="*/ 1414130 h 1594543"/>
                <a:gd name="connsiteX45" fmla="*/ 1967024 w 6156251"/>
                <a:gd name="connsiteY45" fmla="*/ 1446028 h 1594543"/>
                <a:gd name="connsiteX46" fmla="*/ 2009554 w 6156251"/>
                <a:gd name="connsiteY46" fmla="*/ 1435395 h 1594543"/>
                <a:gd name="connsiteX47" fmla="*/ 2126512 w 6156251"/>
                <a:gd name="connsiteY47" fmla="*/ 1360968 h 1594543"/>
                <a:gd name="connsiteX48" fmla="*/ 2158410 w 6156251"/>
                <a:gd name="connsiteY48" fmla="*/ 1329070 h 1594543"/>
                <a:gd name="connsiteX49" fmla="*/ 2211572 w 6156251"/>
                <a:gd name="connsiteY49" fmla="*/ 1318437 h 1594543"/>
                <a:gd name="connsiteX50" fmla="*/ 2243470 w 6156251"/>
                <a:gd name="connsiteY50" fmla="*/ 1307805 h 1594543"/>
                <a:gd name="connsiteX51" fmla="*/ 2275368 w 6156251"/>
                <a:gd name="connsiteY51" fmla="*/ 1286540 h 1594543"/>
                <a:gd name="connsiteX52" fmla="*/ 2317898 w 6156251"/>
                <a:gd name="connsiteY52" fmla="*/ 1190847 h 1594543"/>
                <a:gd name="connsiteX53" fmla="*/ 2360428 w 6156251"/>
                <a:gd name="connsiteY53" fmla="*/ 1180214 h 1594543"/>
                <a:gd name="connsiteX54" fmla="*/ 2392326 w 6156251"/>
                <a:gd name="connsiteY54" fmla="*/ 1169581 h 1594543"/>
                <a:gd name="connsiteX55" fmla="*/ 2488019 w 6156251"/>
                <a:gd name="connsiteY55" fmla="*/ 1180214 h 1594543"/>
                <a:gd name="connsiteX56" fmla="*/ 2530549 w 6156251"/>
                <a:gd name="connsiteY56" fmla="*/ 1297172 h 1594543"/>
                <a:gd name="connsiteX57" fmla="*/ 2668772 w 6156251"/>
                <a:gd name="connsiteY57" fmla="*/ 1371600 h 1594543"/>
                <a:gd name="connsiteX58" fmla="*/ 2690038 w 6156251"/>
                <a:gd name="connsiteY58" fmla="*/ 1392865 h 1594543"/>
                <a:gd name="connsiteX59" fmla="*/ 2753833 w 6156251"/>
                <a:gd name="connsiteY59" fmla="*/ 1414130 h 1594543"/>
                <a:gd name="connsiteX60" fmla="*/ 2817628 w 6156251"/>
                <a:gd name="connsiteY60" fmla="*/ 1403498 h 1594543"/>
                <a:gd name="connsiteX61" fmla="*/ 2902689 w 6156251"/>
                <a:gd name="connsiteY61" fmla="*/ 1307805 h 1594543"/>
                <a:gd name="connsiteX62" fmla="*/ 2945219 w 6156251"/>
                <a:gd name="connsiteY62" fmla="*/ 1275907 h 1594543"/>
                <a:gd name="connsiteX63" fmla="*/ 3009014 w 6156251"/>
                <a:gd name="connsiteY63" fmla="*/ 1212112 h 1594543"/>
                <a:gd name="connsiteX64" fmla="*/ 3062177 w 6156251"/>
                <a:gd name="connsiteY64" fmla="*/ 1127051 h 1594543"/>
                <a:gd name="connsiteX65" fmla="*/ 3083442 w 6156251"/>
                <a:gd name="connsiteY65" fmla="*/ 1095154 h 1594543"/>
                <a:gd name="connsiteX66" fmla="*/ 3115340 w 6156251"/>
                <a:gd name="connsiteY66" fmla="*/ 1063256 h 1594543"/>
                <a:gd name="connsiteX67" fmla="*/ 3157870 w 6156251"/>
                <a:gd name="connsiteY67" fmla="*/ 1010093 h 1594543"/>
                <a:gd name="connsiteX68" fmla="*/ 3200400 w 6156251"/>
                <a:gd name="connsiteY68" fmla="*/ 978195 h 1594543"/>
                <a:gd name="connsiteX69" fmla="*/ 3338624 w 6156251"/>
                <a:gd name="connsiteY69" fmla="*/ 765544 h 1594543"/>
                <a:gd name="connsiteX70" fmla="*/ 3402419 w 6156251"/>
                <a:gd name="connsiteY70" fmla="*/ 659219 h 1594543"/>
                <a:gd name="connsiteX71" fmla="*/ 3466214 w 6156251"/>
                <a:gd name="connsiteY71" fmla="*/ 510363 h 1594543"/>
                <a:gd name="connsiteX72" fmla="*/ 3487479 w 6156251"/>
                <a:gd name="connsiteY72" fmla="*/ 414670 h 1594543"/>
                <a:gd name="connsiteX73" fmla="*/ 3572540 w 6156251"/>
                <a:gd name="connsiteY73" fmla="*/ 350875 h 1594543"/>
                <a:gd name="connsiteX74" fmla="*/ 3657600 w 6156251"/>
                <a:gd name="connsiteY74" fmla="*/ 276447 h 1594543"/>
                <a:gd name="connsiteX75" fmla="*/ 3689498 w 6156251"/>
                <a:gd name="connsiteY75" fmla="*/ 265814 h 1594543"/>
                <a:gd name="connsiteX76" fmla="*/ 3774558 w 6156251"/>
                <a:gd name="connsiteY76" fmla="*/ 223284 h 1594543"/>
                <a:gd name="connsiteX77" fmla="*/ 3848986 w 6156251"/>
                <a:gd name="connsiteY77" fmla="*/ 148856 h 1594543"/>
                <a:gd name="connsiteX78" fmla="*/ 3880884 w 6156251"/>
                <a:gd name="connsiteY78" fmla="*/ 127591 h 1594543"/>
                <a:gd name="connsiteX79" fmla="*/ 3944679 w 6156251"/>
                <a:gd name="connsiteY79" fmla="*/ 85061 h 1594543"/>
                <a:gd name="connsiteX80" fmla="*/ 4029740 w 6156251"/>
                <a:gd name="connsiteY80" fmla="*/ 10633 h 1594543"/>
                <a:gd name="connsiteX81" fmla="*/ 4061638 w 6156251"/>
                <a:gd name="connsiteY81" fmla="*/ 0 h 1594543"/>
                <a:gd name="connsiteX82" fmla="*/ 4104168 w 6156251"/>
                <a:gd name="connsiteY82" fmla="*/ 10633 h 1594543"/>
                <a:gd name="connsiteX83" fmla="*/ 4136065 w 6156251"/>
                <a:gd name="connsiteY83" fmla="*/ 74428 h 1594543"/>
                <a:gd name="connsiteX84" fmla="*/ 4093535 w 6156251"/>
                <a:gd name="connsiteY84" fmla="*/ 138223 h 1594543"/>
                <a:gd name="connsiteX85" fmla="*/ 4104168 w 6156251"/>
                <a:gd name="connsiteY85" fmla="*/ 170121 h 1594543"/>
                <a:gd name="connsiteX86" fmla="*/ 4114800 w 6156251"/>
                <a:gd name="connsiteY86" fmla="*/ 223284 h 1594543"/>
                <a:gd name="connsiteX87" fmla="*/ 4178596 w 6156251"/>
                <a:gd name="connsiteY87" fmla="*/ 287079 h 1594543"/>
                <a:gd name="connsiteX88" fmla="*/ 4210493 w 6156251"/>
                <a:gd name="connsiteY88" fmla="*/ 297712 h 1594543"/>
                <a:gd name="connsiteX89" fmla="*/ 4242391 w 6156251"/>
                <a:gd name="connsiteY89" fmla="*/ 329609 h 1594543"/>
                <a:gd name="connsiteX90" fmla="*/ 4274289 w 6156251"/>
                <a:gd name="connsiteY90" fmla="*/ 340242 h 1594543"/>
                <a:gd name="connsiteX91" fmla="*/ 4295554 w 6156251"/>
                <a:gd name="connsiteY91" fmla="*/ 382772 h 1594543"/>
                <a:gd name="connsiteX92" fmla="*/ 4327451 w 6156251"/>
                <a:gd name="connsiteY92" fmla="*/ 414670 h 1594543"/>
                <a:gd name="connsiteX93" fmla="*/ 4359349 w 6156251"/>
                <a:gd name="connsiteY93" fmla="*/ 531628 h 1594543"/>
                <a:gd name="connsiteX94" fmla="*/ 4401879 w 6156251"/>
                <a:gd name="connsiteY94" fmla="*/ 606056 h 1594543"/>
                <a:gd name="connsiteX95" fmla="*/ 4444410 w 6156251"/>
                <a:gd name="connsiteY95" fmla="*/ 616688 h 1594543"/>
                <a:gd name="connsiteX96" fmla="*/ 4476307 w 6156251"/>
                <a:gd name="connsiteY96" fmla="*/ 637954 h 1594543"/>
                <a:gd name="connsiteX97" fmla="*/ 4508205 w 6156251"/>
                <a:gd name="connsiteY97" fmla="*/ 648586 h 1594543"/>
                <a:gd name="connsiteX98" fmla="*/ 4518838 w 6156251"/>
                <a:gd name="connsiteY98" fmla="*/ 680484 h 1594543"/>
                <a:gd name="connsiteX99" fmla="*/ 4540103 w 6156251"/>
                <a:gd name="connsiteY99" fmla="*/ 712381 h 1594543"/>
                <a:gd name="connsiteX100" fmla="*/ 4550735 w 6156251"/>
                <a:gd name="connsiteY100" fmla="*/ 882502 h 1594543"/>
                <a:gd name="connsiteX101" fmla="*/ 4572000 w 6156251"/>
                <a:gd name="connsiteY101" fmla="*/ 914400 h 1594543"/>
                <a:gd name="connsiteX102" fmla="*/ 4635796 w 6156251"/>
                <a:gd name="connsiteY102" fmla="*/ 978195 h 1594543"/>
                <a:gd name="connsiteX103" fmla="*/ 4699591 w 6156251"/>
                <a:gd name="connsiteY103" fmla="*/ 1052623 h 1594543"/>
                <a:gd name="connsiteX104" fmla="*/ 4720856 w 6156251"/>
                <a:gd name="connsiteY104" fmla="*/ 1137684 h 1594543"/>
                <a:gd name="connsiteX105" fmla="*/ 4731489 w 6156251"/>
                <a:gd name="connsiteY105" fmla="*/ 1180214 h 1594543"/>
                <a:gd name="connsiteX106" fmla="*/ 4795284 w 6156251"/>
                <a:gd name="connsiteY106" fmla="*/ 1233377 h 1594543"/>
                <a:gd name="connsiteX107" fmla="*/ 4827182 w 6156251"/>
                <a:gd name="connsiteY107" fmla="*/ 1244009 h 1594543"/>
                <a:gd name="connsiteX108" fmla="*/ 4869712 w 6156251"/>
                <a:gd name="connsiteY108" fmla="*/ 1265275 h 1594543"/>
                <a:gd name="connsiteX109" fmla="*/ 4954772 w 6156251"/>
                <a:gd name="connsiteY109" fmla="*/ 1307805 h 1594543"/>
                <a:gd name="connsiteX110" fmla="*/ 4997303 w 6156251"/>
                <a:gd name="connsiteY110" fmla="*/ 1360968 h 1594543"/>
                <a:gd name="connsiteX111" fmla="*/ 5007935 w 6156251"/>
                <a:gd name="connsiteY111" fmla="*/ 1392865 h 1594543"/>
                <a:gd name="connsiteX112" fmla="*/ 5071731 w 6156251"/>
                <a:gd name="connsiteY112" fmla="*/ 1414130 h 1594543"/>
                <a:gd name="connsiteX113" fmla="*/ 5103628 w 6156251"/>
                <a:gd name="connsiteY113" fmla="*/ 1435395 h 1594543"/>
                <a:gd name="connsiteX114" fmla="*/ 5167424 w 6156251"/>
                <a:gd name="connsiteY114" fmla="*/ 1382233 h 1594543"/>
                <a:gd name="connsiteX115" fmla="*/ 5188689 w 6156251"/>
                <a:gd name="connsiteY115" fmla="*/ 1339702 h 1594543"/>
                <a:gd name="connsiteX116" fmla="*/ 5252484 w 6156251"/>
                <a:gd name="connsiteY116" fmla="*/ 1297172 h 1594543"/>
                <a:gd name="connsiteX117" fmla="*/ 5316279 w 6156251"/>
                <a:gd name="connsiteY117" fmla="*/ 1265275 h 1594543"/>
                <a:gd name="connsiteX118" fmla="*/ 5337544 w 6156251"/>
                <a:gd name="connsiteY118" fmla="*/ 1244009 h 1594543"/>
                <a:gd name="connsiteX119" fmla="*/ 5401340 w 6156251"/>
                <a:gd name="connsiteY119" fmla="*/ 1201479 h 1594543"/>
                <a:gd name="connsiteX120" fmla="*/ 5443870 w 6156251"/>
                <a:gd name="connsiteY120" fmla="*/ 1137684 h 1594543"/>
                <a:gd name="connsiteX121" fmla="*/ 5475768 w 6156251"/>
                <a:gd name="connsiteY121" fmla="*/ 1095154 h 1594543"/>
                <a:gd name="connsiteX122" fmla="*/ 5539563 w 6156251"/>
                <a:gd name="connsiteY122" fmla="*/ 1073888 h 1594543"/>
                <a:gd name="connsiteX123" fmla="*/ 5624624 w 6156251"/>
                <a:gd name="connsiteY123" fmla="*/ 1116419 h 1594543"/>
                <a:gd name="connsiteX124" fmla="*/ 5677786 w 6156251"/>
                <a:gd name="connsiteY124" fmla="*/ 1222744 h 1594543"/>
                <a:gd name="connsiteX125" fmla="*/ 5720317 w 6156251"/>
                <a:gd name="connsiteY125" fmla="*/ 1233377 h 1594543"/>
                <a:gd name="connsiteX126" fmla="*/ 5784112 w 6156251"/>
                <a:gd name="connsiteY126" fmla="*/ 1254642 h 1594543"/>
                <a:gd name="connsiteX127" fmla="*/ 5794744 w 6156251"/>
                <a:gd name="connsiteY127" fmla="*/ 1286540 h 1594543"/>
                <a:gd name="connsiteX128" fmla="*/ 5794744 w 6156251"/>
                <a:gd name="connsiteY128" fmla="*/ 1360968 h 1594543"/>
                <a:gd name="connsiteX129" fmla="*/ 5816010 w 6156251"/>
                <a:gd name="connsiteY129" fmla="*/ 1382233 h 1594543"/>
                <a:gd name="connsiteX130" fmla="*/ 6039293 w 6156251"/>
                <a:gd name="connsiteY130" fmla="*/ 1403498 h 1594543"/>
                <a:gd name="connsiteX131" fmla="*/ 6092456 w 6156251"/>
                <a:gd name="connsiteY131" fmla="*/ 1414130 h 1594543"/>
                <a:gd name="connsiteX132" fmla="*/ 6156251 w 6156251"/>
                <a:gd name="connsiteY132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31089 w 6156251"/>
                <a:gd name="connsiteY33" fmla="*/ 1520456 h 1594543"/>
                <a:gd name="connsiteX34" fmla="*/ 1573619 w 6156251"/>
                <a:gd name="connsiteY34" fmla="*/ 1414130 h 1594543"/>
                <a:gd name="connsiteX35" fmla="*/ 1584251 w 6156251"/>
                <a:gd name="connsiteY35" fmla="*/ 1382233 h 1594543"/>
                <a:gd name="connsiteX36" fmla="*/ 1648047 w 6156251"/>
                <a:gd name="connsiteY36" fmla="*/ 1339702 h 1594543"/>
                <a:gd name="connsiteX37" fmla="*/ 1669312 w 6156251"/>
                <a:gd name="connsiteY37" fmla="*/ 1307805 h 1594543"/>
                <a:gd name="connsiteX38" fmla="*/ 1679944 w 6156251"/>
                <a:gd name="connsiteY38" fmla="*/ 1275907 h 1594543"/>
                <a:gd name="connsiteX39" fmla="*/ 1701210 w 6156251"/>
                <a:gd name="connsiteY39" fmla="*/ 1254642 h 1594543"/>
                <a:gd name="connsiteX40" fmla="*/ 1743740 w 6156251"/>
                <a:gd name="connsiteY40" fmla="*/ 1297172 h 1594543"/>
                <a:gd name="connsiteX41" fmla="*/ 1860698 w 6156251"/>
                <a:gd name="connsiteY41" fmla="*/ 1350335 h 1594543"/>
                <a:gd name="connsiteX42" fmla="*/ 1924493 w 6156251"/>
                <a:gd name="connsiteY42" fmla="*/ 1392865 h 1594543"/>
                <a:gd name="connsiteX43" fmla="*/ 1956391 w 6156251"/>
                <a:gd name="connsiteY43" fmla="*/ 1414130 h 1594543"/>
                <a:gd name="connsiteX44" fmla="*/ 1967024 w 6156251"/>
                <a:gd name="connsiteY44" fmla="*/ 1446028 h 1594543"/>
                <a:gd name="connsiteX45" fmla="*/ 2009554 w 6156251"/>
                <a:gd name="connsiteY45" fmla="*/ 1435395 h 1594543"/>
                <a:gd name="connsiteX46" fmla="*/ 2126512 w 6156251"/>
                <a:gd name="connsiteY46" fmla="*/ 1360968 h 1594543"/>
                <a:gd name="connsiteX47" fmla="*/ 2158410 w 6156251"/>
                <a:gd name="connsiteY47" fmla="*/ 1329070 h 1594543"/>
                <a:gd name="connsiteX48" fmla="*/ 2211572 w 6156251"/>
                <a:gd name="connsiteY48" fmla="*/ 1318437 h 1594543"/>
                <a:gd name="connsiteX49" fmla="*/ 2243470 w 6156251"/>
                <a:gd name="connsiteY49" fmla="*/ 1307805 h 1594543"/>
                <a:gd name="connsiteX50" fmla="*/ 2275368 w 6156251"/>
                <a:gd name="connsiteY50" fmla="*/ 1286540 h 1594543"/>
                <a:gd name="connsiteX51" fmla="*/ 2317898 w 6156251"/>
                <a:gd name="connsiteY51" fmla="*/ 1190847 h 1594543"/>
                <a:gd name="connsiteX52" fmla="*/ 2360428 w 6156251"/>
                <a:gd name="connsiteY52" fmla="*/ 1180214 h 1594543"/>
                <a:gd name="connsiteX53" fmla="*/ 2392326 w 6156251"/>
                <a:gd name="connsiteY53" fmla="*/ 1169581 h 1594543"/>
                <a:gd name="connsiteX54" fmla="*/ 2488019 w 6156251"/>
                <a:gd name="connsiteY54" fmla="*/ 1180214 h 1594543"/>
                <a:gd name="connsiteX55" fmla="*/ 2530549 w 6156251"/>
                <a:gd name="connsiteY55" fmla="*/ 1297172 h 1594543"/>
                <a:gd name="connsiteX56" fmla="*/ 2668772 w 6156251"/>
                <a:gd name="connsiteY56" fmla="*/ 1371600 h 1594543"/>
                <a:gd name="connsiteX57" fmla="*/ 2690038 w 6156251"/>
                <a:gd name="connsiteY57" fmla="*/ 1392865 h 1594543"/>
                <a:gd name="connsiteX58" fmla="*/ 2753833 w 6156251"/>
                <a:gd name="connsiteY58" fmla="*/ 1414130 h 1594543"/>
                <a:gd name="connsiteX59" fmla="*/ 2817628 w 6156251"/>
                <a:gd name="connsiteY59" fmla="*/ 1403498 h 1594543"/>
                <a:gd name="connsiteX60" fmla="*/ 2902689 w 6156251"/>
                <a:gd name="connsiteY60" fmla="*/ 1307805 h 1594543"/>
                <a:gd name="connsiteX61" fmla="*/ 2945219 w 6156251"/>
                <a:gd name="connsiteY61" fmla="*/ 1275907 h 1594543"/>
                <a:gd name="connsiteX62" fmla="*/ 3009014 w 6156251"/>
                <a:gd name="connsiteY62" fmla="*/ 1212112 h 1594543"/>
                <a:gd name="connsiteX63" fmla="*/ 3062177 w 6156251"/>
                <a:gd name="connsiteY63" fmla="*/ 1127051 h 1594543"/>
                <a:gd name="connsiteX64" fmla="*/ 3083442 w 6156251"/>
                <a:gd name="connsiteY64" fmla="*/ 1095154 h 1594543"/>
                <a:gd name="connsiteX65" fmla="*/ 3115340 w 6156251"/>
                <a:gd name="connsiteY65" fmla="*/ 1063256 h 1594543"/>
                <a:gd name="connsiteX66" fmla="*/ 3157870 w 6156251"/>
                <a:gd name="connsiteY66" fmla="*/ 1010093 h 1594543"/>
                <a:gd name="connsiteX67" fmla="*/ 3200400 w 6156251"/>
                <a:gd name="connsiteY67" fmla="*/ 978195 h 1594543"/>
                <a:gd name="connsiteX68" fmla="*/ 3338624 w 6156251"/>
                <a:gd name="connsiteY68" fmla="*/ 765544 h 1594543"/>
                <a:gd name="connsiteX69" fmla="*/ 3402419 w 6156251"/>
                <a:gd name="connsiteY69" fmla="*/ 659219 h 1594543"/>
                <a:gd name="connsiteX70" fmla="*/ 3466214 w 6156251"/>
                <a:gd name="connsiteY70" fmla="*/ 510363 h 1594543"/>
                <a:gd name="connsiteX71" fmla="*/ 3487479 w 6156251"/>
                <a:gd name="connsiteY71" fmla="*/ 414670 h 1594543"/>
                <a:gd name="connsiteX72" fmla="*/ 3572540 w 6156251"/>
                <a:gd name="connsiteY72" fmla="*/ 350875 h 1594543"/>
                <a:gd name="connsiteX73" fmla="*/ 3657600 w 6156251"/>
                <a:gd name="connsiteY73" fmla="*/ 276447 h 1594543"/>
                <a:gd name="connsiteX74" fmla="*/ 3689498 w 6156251"/>
                <a:gd name="connsiteY74" fmla="*/ 265814 h 1594543"/>
                <a:gd name="connsiteX75" fmla="*/ 3774558 w 6156251"/>
                <a:gd name="connsiteY75" fmla="*/ 223284 h 1594543"/>
                <a:gd name="connsiteX76" fmla="*/ 3848986 w 6156251"/>
                <a:gd name="connsiteY76" fmla="*/ 148856 h 1594543"/>
                <a:gd name="connsiteX77" fmla="*/ 3880884 w 6156251"/>
                <a:gd name="connsiteY77" fmla="*/ 127591 h 1594543"/>
                <a:gd name="connsiteX78" fmla="*/ 3944679 w 6156251"/>
                <a:gd name="connsiteY78" fmla="*/ 85061 h 1594543"/>
                <a:gd name="connsiteX79" fmla="*/ 4029740 w 6156251"/>
                <a:gd name="connsiteY79" fmla="*/ 10633 h 1594543"/>
                <a:gd name="connsiteX80" fmla="*/ 4061638 w 6156251"/>
                <a:gd name="connsiteY80" fmla="*/ 0 h 1594543"/>
                <a:gd name="connsiteX81" fmla="*/ 4104168 w 6156251"/>
                <a:gd name="connsiteY81" fmla="*/ 10633 h 1594543"/>
                <a:gd name="connsiteX82" fmla="*/ 4136065 w 6156251"/>
                <a:gd name="connsiteY82" fmla="*/ 74428 h 1594543"/>
                <a:gd name="connsiteX83" fmla="*/ 4093535 w 6156251"/>
                <a:gd name="connsiteY83" fmla="*/ 138223 h 1594543"/>
                <a:gd name="connsiteX84" fmla="*/ 4104168 w 6156251"/>
                <a:gd name="connsiteY84" fmla="*/ 170121 h 1594543"/>
                <a:gd name="connsiteX85" fmla="*/ 4114800 w 6156251"/>
                <a:gd name="connsiteY85" fmla="*/ 223284 h 1594543"/>
                <a:gd name="connsiteX86" fmla="*/ 4178596 w 6156251"/>
                <a:gd name="connsiteY86" fmla="*/ 287079 h 1594543"/>
                <a:gd name="connsiteX87" fmla="*/ 4210493 w 6156251"/>
                <a:gd name="connsiteY87" fmla="*/ 297712 h 1594543"/>
                <a:gd name="connsiteX88" fmla="*/ 4242391 w 6156251"/>
                <a:gd name="connsiteY88" fmla="*/ 329609 h 1594543"/>
                <a:gd name="connsiteX89" fmla="*/ 4274289 w 6156251"/>
                <a:gd name="connsiteY89" fmla="*/ 340242 h 1594543"/>
                <a:gd name="connsiteX90" fmla="*/ 4295554 w 6156251"/>
                <a:gd name="connsiteY90" fmla="*/ 382772 h 1594543"/>
                <a:gd name="connsiteX91" fmla="*/ 4327451 w 6156251"/>
                <a:gd name="connsiteY91" fmla="*/ 414670 h 1594543"/>
                <a:gd name="connsiteX92" fmla="*/ 4359349 w 6156251"/>
                <a:gd name="connsiteY92" fmla="*/ 531628 h 1594543"/>
                <a:gd name="connsiteX93" fmla="*/ 4401879 w 6156251"/>
                <a:gd name="connsiteY93" fmla="*/ 606056 h 1594543"/>
                <a:gd name="connsiteX94" fmla="*/ 4444410 w 6156251"/>
                <a:gd name="connsiteY94" fmla="*/ 616688 h 1594543"/>
                <a:gd name="connsiteX95" fmla="*/ 4476307 w 6156251"/>
                <a:gd name="connsiteY95" fmla="*/ 637954 h 1594543"/>
                <a:gd name="connsiteX96" fmla="*/ 4508205 w 6156251"/>
                <a:gd name="connsiteY96" fmla="*/ 648586 h 1594543"/>
                <a:gd name="connsiteX97" fmla="*/ 4518838 w 6156251"/>
                <a:gd name="connsiteY97" fmla="*/ 680484 h 1594543"/>
                <a:gd name="connsiteX98" fmla="*/ 4540103 w 6156251"/>
                <a:gd name="connsiteY98" fmla="*/ 712381 h 1594543"/>
                <a:gd name="connsiteX99" fmla="*/ 4550735 w 6156251"/>
                <a:gd name="connsiteY99" fmla="*/ 882502 h 1594543"/>
                <a:gd name="connsiteX100" fmla="*/ 4572000 w 6156251"/>
                <a:gd name="connsiteY100" fmla="*/ 914400 h 1594543"/>
                <a:gd name="connsiteX101" fmla="*/ 4635796 w 6156251"/>
                <a:gd name="connsiteY101" fmla="*/ 978195 h 1594543"/>
                <a:gd name="connsiteX102" fmla="*/ 4699591 w 6156251"/>
                <a:gd name="connsiteY102" fmla="*/ 1052623 h 1594543"/>
                <a:gd name="connsiteX103" fmla="*/ 4720856 w 6156251"/>
                <a:gd name="connsiteY103" fmla="*/ 1137684 h 1594543"/>
                <a:gd name="connsiteX104" fmla="*/ 4731489 w 6156251"/>
                <a:gd name="connsiteY104" fmla="*/ 1180214 h 1594543"/>
                <a:gd name="connsiteX105" fmla="*/ 4795284 w 6156251"/>
                <a:gd name="connsiteY105" fmla="*/ 1233377 h 1594543"/>
                <a:gd name="connsiteX106" fmla="*/ 4827182 w 6156251"/>
                <a:gd name="connsiteY106" fmla="*/ 1244009 h 1594543"/>
                <a:gd name="connsiteX107" fmla="*/ 4869712 w 6156251"/>
                <a:gd name="connsiteY107" fmla="*/ 1265275 h 1594543"/>
                <a:gd name="connsiteX108" fmla="*/ 4954772 w 6156251"/>
                <a:gd name="connsiteY108" fmla="*/ 1307805 h 1594543"/>
                <a:gd name="connsiteX109" fmla="*/ 4997303 w 6156251"/>
                <a:gd name="connsiteY109" fmla="*/ 1360968 h 1594543"/>
                <a:gd name="connsiteX110" fmla="*/ 5007935 w 6156251"/>
                <a:gd name="connsiteY110" fmla="*/ 1392865 h 1594543"/>
                <a:gd name="connsiteX111" fmla="*/ 5071731 w 6156251"/>
                <a:gd name="connsiteY111" fmla="*/ 1414130 h 1594543"/>
                <a:gd name="connsiteX112" fmla="*/ 5103628 w 6156251"/>
                <a:gd name="connsiteY112" fmla="*/ 1435395 h 1594543"/>
                <a:gd name="connsiteX113" fmla="*/ 5167424 w 6156251"/>
                <a:gd name="connsiteY113" fmla="*/ 1382233 h 1594543"/>
                <a:gd name="connsiteX114" fmla="*/ 5188689 w 6156251"/>
                <a:gd name="connsiteY114" fmla="*/ 1339702 h 1594543"/>
                <a:gd name="connsiteX115" fmla="*/ 5252484 w 6156251"/>
                <a:gd name="connsiteY115" fmla="*/ 1297172 h 1594543"/>
                <a:gd name="connsiteX116" fmla="*/ 5316279 w 6156251"/>
                <a:gd name="connsiteY116" fmla="*/ 1265275 h 1594543"/>
                <a:gd name="connsiteX117" fmla="*/ 5337544 w 6156251"/>
                <a:gd name="connsiteY117" fmla="*/ 1244009 h 1594543"/>
                <a:gd name="connsiteX118" fmla="*/ 5401340 w 6156251"/>
                <a:gd name="connsiteY118" fmla="*/ 1201479 h 1594543"/>
                <a:gd name="connsiteX119" fmla="*/ 5443870 w 6156251"/>
                <a:gd name="connsiteY119" fmla="*/ 1137684 h 1594543"/>
                <a:gd name="connsiteX120" fmla="*/ 5475768 w 6156251"/>
                <a:gd name="connsiteY120" fmla="*/ 1095154 h 1594543"/>
                <a:gd name="connsiteX121" fmla="*/ 5539563 w 6156251"/>
                <a:gd name="connsiteY121" fmla="*/ 1073888 h 1594543"/>
                <a:gd name="connsiteX122" fmla="*/ 5624624 w 6156251"/>
                <a:gd name="connsiteY122" fmla="*/ 1116419 h 1594543"/>
                <a:gd name="connsiteX123" fmla="*/ 5677786 w 6156251"/>
                <a:gd name="connsiteY123" fmla="*/ 1222744 h 1594543"/>
                <a:gd name="connsiteX124" fmla="*/ 5720317 w 6156251"/>
                <a:gd name="connsiteY124" fmla="*/ 1233377 h 1594543"/>
                <a:gd name="connsiteX125" fmla="*/ 5784112 w 6156251"/>
                <a:gd name="connsiteY125" fmla="*/ 1254642 h 1594543"/>
                <a:gd name="connsiteX126" fmla="*/ 5794744 w 6156251"/>
                <a:gd name="connsiteY126" fmla="*/ 1286540 h 1594543"/>
                <a:gd name="connsiteX127" fmla="*/ 5794744 w 6156251"/>
                <a:gd name="connsiteY127" fmla="*/ 1360968 h 1594543"/>
                <a:gd name="connsiteX128" fmla="*/ 5816010 w 6156251"/>
                <a:gd name="connsiteY128" fmla="*/ 1382233 h 1594543"/>
                <a:gd name="connsiteX129" fmla="*/ 6039293 w 6156251"/>
                <a:gd name="connsiteY129" fmla="*/ 1403498 h 1594543"/>
                <a:gd name="connsiteX130" fmla="*/ 6092456 w 6156251"/>
                <a:gd name="connsiteY130" fmla="*/ 1414130 h 1594543"/>
                <a:gd name="connsiteX131" fmla="*/ 6156251 w 6156251"/>
                <a:gd name="connsiteY131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73619 w 6156251"/>
                <a:gd name="connsiteY33" fmla="*/ 1414130 h 1594543"/>
                <a:gd name="connsiteX34" fmla="*/ 1584251 w 6156251"/>
                <a:gd name="connsiteY34" fmla="*/ 1382233 h 1594543"/>
                <a:gd name="connsiteX35" fmla="*/ 1648047 w 6156251"/>
                <a:gd name="connsiteY35" fmla="*/ 1339702 h 1594543"/>
                <a:gd name="connsiteX36" fmla="*/ 1669312 w 6156251"/>
                <a:gd name="connsiteY36" fmla="*/ 1307805 h 1594543"/>
                <a:gd name="connsiteX37" fmla="*/ 1679944 w 6156251"/>
                <a:gd name="connsiteY37" fmla="*/ 1275907 h 1594543"/>
                <a:gd name="connsiteX38" fmla="*/ 1701210 w 6156251"/>
                <a:gd name="connsiteY38" fmla="*/ 1254642 h 1594543"/>
                <a:gd name="connsiteX39" fmla="*/ 1743740 w 6156251"/>
                <a:gd name="connsiteY39" fmla="*/ 1297172 h 1594543"/>
                <a:gd name="connsiteX40" fmla="*/ 1860698 w 6156251"/>
                <a:gd name="connsiteY40" fmla="*/ 1350335 h 1594543"/>
                <a:gd name="connsiteX41" fmla="*/ 1924493 w 6156251"/>
                <a:gd name="connsiteY41" fmla="*/ 1392865 h 1594543"/>
                <a:gd name="connsiteX42" fmla="*/ 1956391 w 6156251"/>
                <a:gd name="connsiteY42" fmla="*/ 1414130 h 1594543"/>
                <a:gd name="connsiteX43" fmla="*/ 1967024 w 6156251"/>
                <a:gd name="connsiteY43" fmla="*/ 1446028 h 1594543"/>
                <a:gd name="connsiteX44" fmla="*/ 2009554 w 6156251"/>
                <a:gd name="connsiteY44" fmla="*/ 1435395 h 1594543"/>
                <a:gd name="connsiteX45" fmla="*/ 2126512 w 6156251"/>
                <a:gd name="connsiteY45" fmla="*/ 1360968 h 1594543"/>
                <a:gd name="connsiteX46" fmla="*/ 2158410 w 6156251"/>
                <a:gd name="connsiteY46" fmla="*/ 1329070 h 1594543"/>
                <a:gd name="connsiteX47" fmla="*/ 2211572 w 6156251"/>
                <a:gd name="connsiteY47" fmla="*/ 1318437 h 1594543"/>
                <a:gd name="connsiteX48" fmla="*/ 2243470 w 6156251"/>
                <a:gd name="connsiteY48" fmla="*/ 1307805 h 1594543"/>
                <a:gd name="connsiteX49" fmla="*/ 2275368 w 6156251"/>
                <a:gd name="connsiteY49" fmla="*/ 1286540 h 1594543"/>
                <a:gd name="connsiteX50" fmla="*/ 2317898 w 6156251"/>
                <a:gd name="connsiteY50" fmla="*/ 1190847 h 1594543"/>
                <a:gd name="connsiteX51" fmla="*/ 2360428 w 6156251"/>
                <a:gd name="connsiteY51" fmla="*/ 1180214 h 1594543"/>
                <a:gd name="connsiteX52" fmla="*/ 2392326 w 6156251"/>
                <a:gd name="connsiteY52" fmla="*/ 1169581 h 1594543"/>
                <a:gd name="connsiteX53" fmla="*/ 2488019 w 6156251"/>
                <a:gd name="connsiteY53" fmla="*/ 1180214 h 1594543"/>
                <a:gd name="connsiteX54" fmla="*/ 2530549 w 6156251"/>
                <a:gd name="connsiteY54" fmla="*/ 1297172 h 1594543"/>
                <a:gd name="connsiteX55" fmla="*/ 2668772 w 6156251"/>
                <a:gd name="connsiteY55" fmla="*/ 1371600 h 1594543"/>
                <a:gd name="connsiteX56" fmla="*/ 2690038 w 6156251"/>
                <a:gd name="connsiteY56" fmla="*/ 1392865 h 1594543"/>
                <a:gd name="connsiteX57" fmla="*/ 2753833 w 6156251"/>
                <a:gd name="connsiteY57" fmla="*/ 1414130 h 1594543"/>
                <a:gd name="connsiteX58" fmla="*/ 2817628 w 6156251"/>
                <a:gd name="connsiteY58" fmla="*/ 1403498 h 1594543"/>
                <a:gd name="connsiteX59" fmla="*/ 2902689 w 6156251"/>
                <a:gd name="connsiteY59" fmla="*/ 1307805 h 1594543"/>
                <a:gd name="connsiteX60" fmla="*/ 2945219 w 6156251"/>
                <a:gd name="connsiteY60" fmla="*/ 1275907 h 1594543"/>
                <a:gd name="connsiteX61" fmla="*/ 3009014 w 6156251"/>
                <a:gd name="connsiteY61" fmla="*/ 1212112 h 1594543"/>
                <a:gd name="connsiteX62" fmla="*/ 3062177 w 6156251"/>
                <a:gd name="connsiteY62" fmla="*/ 1127051 h 1594543"/>
                <a:gd name="connsiteX63" fmla="*/ 3083442 w 6156251"/>
                <a:gd name="connsiteY63" fmla="*/ 1095154 h 1594543"/>
                <a:gd name="connsiteX64" fmla="*/ 3115340 w 6156251"/>
                <a:gd name="connsiteY64" fmla="*/ 1063256 h 1594543"/>
                <a:gd name="connsiteX65" fmla="*/ 3157870 w 6156251"/>
                <a:gd name="connsiteY65" fmla="*/ 1010093 h 1594543"/>
                <a:gd name="connsiteX66" fmla="*/ 3200400 w 6156251"/>
                <a:gd name="connsiteY66" fmla="*/ 978195 h 1594543"/>
                <a:gd name="connsiteX67" fmla="*/ 3338624 w 6156251"/>
                <a:gd name="connsiteY67" fmla="*/ 765544 h 1594543"/>
                <a:gd name="connsiteX68" fmla="*/ 3402419 w 6156251"/>
                <a:gd name="connsiteY68" fmla="*/ 659219 h 1594543"/>
                <a:gd name="connsiteX69" fmla="*/ 3466214 w 6156251"/>
                <a:gd name="connsiteY69" fmla="*/ 510363 h 1594543"/>
                <a:gd name="connsiteX70" fmla="*/ 3487479 w 6156251"/>
                <a:gd name="connsiteY70" fmla="*/ 414670 h 1594543"/>
                <a:gd name="connsiteX71" fmla="*/ 3572540 w 6156251"/>
                <a:gd name="connsiteY71" fmla="*/ 350875 h 1594543"/>
                <a:gd name="connsiteX72" fmla="*/ 3657600 w 6156251"/>
                <a:gd name="connsiteY72" fmla="*/ 276447 h 1594543"/>
                <a:gd name="connsiteX73" fmla="*/ 3689498 w 6156251"/>
                <a:gd name="connsiteY73" fmla="*/ 265814 h 1594543"/>
                <a:gd name="connsiteX74" fmla="*/ 3774558 w 6156251"/>
                <a:gd name="connsiteY74" fmla="*/ 223284 h 1594543"/>
                <a:gd name="connsiteX75" fmla="*/ 3848986 w 6156251"/>
                <a:gd name="connsiteY75" fmla="*/ 148856 h 1594543"/>
                <a:gd name="connsiteX76" fmla="*/ 3880884 w 6156251"/>
                <a:gd name="connsiteY76" fmla="*/ 127591 h 1594543"/>
                <a:gd name="connsiteX77" fmla="*/ 3944679 w 6156251"/>
                <a:gd name="connsiteY77" fmla="*/ 85061 h 1594543"/>
                <a:gd name="connsiteX78" fmla="*/ 4029740 w 6156251"/>
                <a:gd name="connsiteY78" fmla="*/ 10633 h 1594543"/>
                <a:gd name="connsiteX79" fmla="*/ 4061638 w 6156251"/>
                <a:gd name="connsiteY79" fmla="*/ 0 h 1594543"/>
                <a:gd name="connsiteX80" fmla="*/ 4104168 w 6156251"/>
                <a:gd name="connsiteY80" fmla="*/ 10633 h 1594543"/>
                <a:gd name="connsiteX81" fmla="*/ 4136065 w 6156251"/>
                <a:gd name="connsiteY81" fmla="*/ 74428 h 1594543"/>
                <a:gd name="connsiteX82" fmla="*/ 4093535 w 6156251"/>
                <a:gd name="connsiteY82" fmla="*/ 138223 h 1594543"/>
                <a:gd name="connsiteX83" fmla="*/ 4104168 w 6156251"/>
                <a:gd name="connsiteY83" fmla="*/ 170121 h 1594543"/>
                <a:gd name="connsiteX84" fmla="*/ 4114800 w 6156251"/>
                <a:gd name="connsiteY84" fmla="*/ 223284 h 1594543"/>
                <a:gd name="connsiteX85" fmla="*/ 4178596 w 6156251"/>
                <a:gd name="connsiteY85" fmla="*/ 287079 h 1594543"/>
                <a:gd name="connsiteX86" fmla="*/ 4210493 w 6156251"/>
                <a:gd name="connsiteY86" fmla="*/ 297712 h 1594543"/>
                <a:gd name="connsiteX87" fmla="*/ 4242391 w 6156251"/>
                <a:gd name="connsiteY87" fmla="*/ 329609 h 1594543"/>
                <a:gd name="connsiteX88" fmla="*/ 4274289 w 6156251"/>
                <a:gd name="connsiteY88" fmla="*/ 340242 h 1594543"/>
                <a:gd name="connsiteX89" fmla="*/ 4295554 w 6156251"/>
                <a:gd name="connsiteY89" fmla="*/ 382772 h 1594543"/>
                <a:gd name="connsiteX90" fmla="*/ 4327451 w 6156251"/>
                <a:gd name="connsiteY90" fmla="*/ 414670 h 1594543"/>
                <a:gd name="connsiteX91" fmla="*/ 4359349 w 6156251"/>
                <a:gd name="connsiteY91" fmla="*/ 531628 h 1594543"/>
                <a:gd name="connsiteX92" fmla="*/ 4401879 w 6156251"/>
                <a:gd name="connsiteY92" fmla="*/ 606056 h 1594543"/>
                <a:gd name="connsiteX93" fmla="*/ 4444410 w 6156251"/>
                <a:gd name="connsiteY93" fmla="*/ 616688 h 1594543"/>
                <a:gd name="connsiteX94" fmla="*/ 4476307 w 6156251"/>
                <a:gd name="connsiteY94" fmla="*/ 637954 h 1594543"/>
                <a:gd name="connsiteX95" fmla="*/ 4508205 w 6156251"/>
                <a:gd name="connsiteY95" fmla="*/ 648586 h 1594543"/>
                <a:gd name="connsiteX96" fmla="*/ 4518838 w 6156251"/>
                <a:gd name="connsiteY96" fmla="*/ 680484 h 1594543"/>
                <a:gd name="connsiteX97" fmla="*/ 4540103 w 6156251"/>
                <a:gd name="connsiteY97" fmla="*/ 712381 h 1594543"/>
                <a:gd name="connsiteX98" fmla="*/ 4550735 w 6156251"/>
                <a:gd name="connsiteY98" fmla="*/ 882502 h 1594543"/>
                <a:gd name="connsiteX99" fmla="*/ 4572000 w 6156251"/>
                <a:gd name="connsiteY99" fmla="*/ 914400 h 1594543"/>
                <a:gd name="connsiteX100" fmla="*/ 4635796 w 6156251"/>
                <a:gd name="connsiteY100" fmla="*/ 978195 h 1594543"/>
                <a:gd name="connsiteX101" fmla="*/ 4699591 w 6156251"/>
                <a:gd name="connsiteY101" fmla="*/ 1052623 h 1594543"/>
                <a:gd name="connsiteX102" fmla="*/ 4720856 w 6156251"/>
                <a:gd name="connsiteY102" fmla="*/ 1137684 h 1594543"/>
                <a:gd name="connsiteX103" fmla="*/ 4731489 w 6156251"/>
                <a:gd name="connsiteY103" fmla="*/ 1180214 h 1594543"/>
                <a:gd name="connsiteX104" fmla="*/ 4795284 w 6156251"/>
                <a:gd name="connsiteY104" fmla="*/ 1233377 h 1594543"/>
                <a:gd name="connsiteX105" fmla="*/ 4827182 w 6156251"/>
                <a:gd name="connsiteY105" fmla="*/ 1244009 h 1594543"/>
                <a:gd name="connsiteX106" fmla="*/ 4869712 w 6156251"/>
                <a:gd name="connsiteY106" fmla="*/ 1265275 h 1594543"/>
                <a:gd name="connsiteX107" fmla="*/ 4954772 w 6156251"/>
                <a:gd name="connsiteY107" fmla="*/ 1307805 h 1594543"/>
                <a:gd name="connsiteX108" fmla="*/ 4997303 w 6156251"/>
                <a:gd name="connsiteY108" fmla="*/ 1360968 h 1594543"/>
                <a:gd name="connsiteX109" fmla="*/ 5007935 w 6156251"/>
                <a:gd name="connsiteY109" fmla="*/ 1392865 h 1594543"/>
                <a:gd name="connsiteX110" fmla="*/ 5071731 w 6156251"/>
                <a:gd name="connsiteY110" fmla="*/ 1414130 h 1594543"/>
                <a:gd name="connsiteX111" fmla="*/ 5103628 w 6156251"/>
                <a:gd name="connsiteY111" fmla="*/ 1435395 h 1594543"/>
                <a:gd name="connsiteX112" fmla="*/ 5167424 w 6156251"/>
                <a:gd name="connsiteY112" fmla="*/ 1382233 h 1594543"/>
                <a:gd name="connsiteX113" fmla="*/ 5188689 w 6156251"/>
                <a:gd name="connsiteY113" fmla="*/ 1339702 h 1594543"/>
                <a:gd name="connsiteX114" fmla="*/ 5252484 w 6156251"/>
                <a:gd name="connsiteY114" fmla="*/ 1297172 h 1594543"/>
                <a:gd name="connsiteX115" fmla="*/ 5316279 w 6156251"/>
                <a:gd name="connsiteY115" fmla="*/ 1265275 h 1594543"/>
                <a:gd name="connsiteX116" fmla="*/ 5337544 w 6156251"/>
                <a:gd name="connsiteY116" fmla="*/ 1244009 h 1594543"/>
                <a:gd name="connsiteX117" fmla="*/ 5401340 w 6156251"/>
                <a:gd name="connsiteY117" fmla="*/ 1201479 h 1594543"/>
                <a:gd name="connsiteX118" fmla="*/ 5443870 w 6156251"/>
                <a:gd name="connsiteY118" fmla="*/ 1137684 h 1594543"/>
                <a:gd name="connsiteX119" fmla="*/ 5475768 w 6156251"/>
                <a:gd name="connsiteY119" fmla="*/ 1095154 h 1594543"/>
                <a:gd name="connsiteX120" fmla="*/ 5539563 w 6156251"/>
                <a:gd name="connsiteY120" fmla="*/ 1073888 h 1594543"/>
                <a:gd name="connsiteX121" fmla="*/ 5624624 w 6156251"/>
                <a:gd name="connsiteY121" fmla="*/ 1116419 h 1594543"/>
                <a:gd name="connsiteX122" fmla="*/ 5677786 w 6156251"/>
                <a:gd name="connsiteY122" fmla="*/ 1222744 h 1594543"/>
                <a:gd name="connsiteX123" fmla="*/ 5720317 w 6156251"/>
                <a:gd name="connsiteY123" fmla="*/ 1233377 h 1594543"/>
                <a:gd name="connsiteX124" fmla="*/ 5784112 w 6156251"/>
                <a:gd name="connsiteY124" fmla="*/ 1254642 h 1594543"/>
                <a:gd name="connsiteX125" fmla="*/ 5794744 w 6156251"/>
                <a:gd name="connsiteY125" fmla="*/ 1286540 h 1594543"/>
                <a:gd name="connsiteX126" fmla="*/ 5794744 w 6156251"/>
                <a:gd name="connsiteY126" fmla="*/ 1360968 h 1594543"/>
                <a:gd name="connsiteX127" fmla="*/ 5816010 w 6156251"/>
                <a:gd name="connsiteY127" fmla="*/ 1382233 h 1594543"/>
                <a:gd name="connsiteX128" fmla="*/ 6039293 w 6156251"/>
                <a:gd name="connsiteY128" fmla="*/ 1403498 h 1594543"/>
                <a:gd name="connsiteX129" fmla="*/ 6092456 w 6156251"/>
                <a:gd name="connsiteY129" fmla="*/ 1414130 h 1594543"/>
                <a:gd name="connsiteX130" fmla="*/ 6156251 w 6156251"/>
                <a:gd name="connsiteY130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88558 w 6156251"/>
                <a:gd name="connsiteY31" fmla="*/ 1541721 h 1594543"/>
                <a:gd name="connsiteX32" fmla="*/ 1573619 w 6156251"/>
                <a:gd name="connsiteY32" fmla="*/ 1414130 h 1594543"/>
                <a:gd name="connsiteX33" fmla="*/ 1584251 w 6156251"/>
                <a:gd name="connsiteY33" fmla="*/ 1382233 h 1594543"/>
                <a:gd name="connsiteX34" fmla="*/ 1648047 w 6156251"/>
                <a:gd name="connsiteY34" fmla="*/ 1339702 h 1594543"/>
                <a:gd name="connsiteX35" fmla="*/ 1669312 w 6156251"/>
                <a:gd name="connsiteY35" fmla="*/ 1307805 h 1594543"/>
                <a:gd name="connsiteX36" fmla="*/ 1679944 w 6156251"/>
                <a:gd name="connsiteY36" fmla="*/ 1275907 h 1594543"/>
                <a:gd name="connsiteX37" fmla="*/ 1701210 w 6156251"/>
                <a:gd name="connsiteY37" fmla="*/ 1254642 h 1594543"/>
                <a:gd name="connsiteX38" fmla="*/ 1743740 w 6156251"/>
                <a:gd name="connsiteY38" fmla="*/ 1297172 h 1594543"/>
                <a:gd name="connsiteX39" fmla="*/ 1860698 w 6156251"/>
                <a:gd name="connsiteY39" fmla="*/ 1350335 h 1594543"/>
                <a:gd name="connsiteX40" fmla="*/ 1924493 w 6156251"/>
                <a:gd name="connsiteY40" fmla="*/ 1392865 h 1594543"/>
                <a:gd name="connsiteX41" fmla="*/ 1956391 w 6156251"/>
                <a:gd name="connsiteY41" fmla="*/ 1414130 h 1594543"/>
                <a:gd name="connsiteX42" fmla="*/ 1967024 w 6156251"/>
                <a:gd name="connsiteY42" fmla="*/ 1446028 h 1594543"/>
                <a:gd name="connsiteX43" fmla="*/ 2009554 w 6156251"/>
                <a:gd name="connsiteY43" fmla="*/ 1435395 h 1594543"/>
                <a:gd name="connsiteX44" fmla="*/ 2126512 w 6156251"/>
                <a:gd name="connsiteY44" fmla="*/ 1360968 h 1594543"/>
                <a:gd name="connsiteX45" fmla="*/ 2158410 w 6156251"/>
                <a:gd name="connsiteY45" fmla="*/ 1329070 h 1594543"/>
                <a:gd name="connsiteX46" fmla="*/ 2211572 w 6156251"/>
                <a:gd name="connsiteY46" fmla="*/ 1318437 h 1594543"/>
                <a:gd name="connsiteX47" fmla="*/ 2243470 w 6156251"/>
                <a:gd name="connsiteY47" fmla="*/ 1307805 h 1594543"/>
                <a:gd name="connsiteX48" fmla="*/ 2275368 w 6156251"/>
                <a:gd name="connsiteY48" fmla="*/ 1286540 h 1594543"/>
                <a:gd name="connsiteX49" fmla="*/ 2317898 w 6156251"/>
                <a:gd name="connsiteY49" fmla="*/ 1190847 h 1594543"/>
                <a:gd name="connsiteX50" fmla="*/ 2360428 w 6156251"/>
                <a:gd name="connsiteY50" fmla="*/ 1180214 h 1594543"/>
                <a:gd name="connsiteX51" fmla="*/ 2392326 w 6156251"/>
                <a:gd name="connsiteY51" fmla="*/ 1169581 h 1594543"/>
                <a:gd name="connsiteX52" fmla="*/ 2488019 w 6156251"/>
                <a:gd name="connsiteY52" fmla="*/ 1180214 h 1594543"/>
                <a:gd name="connsiteX53" fmla="*/ 2530549 w 6156251"/>
                <a:gd name="connsiteY53" fmla="*/ 1297172 h 1594543"/>
                <a:gd name="connsiteX54" fmla="*/ 2668772 w 6156251"/>
                <a:gd name="connsiteY54" fmla="*/ 1371600 h 1594543"/>
                <a:gd name="connsiteX55" fmla="*/ 2690038 w 6156251"/>
                <a:gd name="connsiteY55" fmla="*/ 1392865 h 1594543"/>
                <a:gd name="connsiteX56" fmla="*/ 2753833 w 6156251"/>
                <a:gd name="connsiteY56" fmla="*/ 1414130 h 1594543"/>
                <a:gd name="connsiteX57" fmla="*/ 2817628 w 6156251"/>
                <a:gd name="connsiteY57" fmla="*/ 1403498 h 1594543"/>
                <a:gd name="connsiteX58" fmla="*/ 2902689 w 6156251"/>
                <a:gd name="connsiteY58" fmla="*/ 1307805 h 1594543"/>
                <a:gd name="connsiteX59" fmla="*/ 2945219 w 6156251"/>
                <a:gd name="connsiteY59" fmla="*/ 1275907 h 1594543"/>
                <a:gd name="connsiteX60" fmla="*/ 3009014 w 6156251"/>
                <a:gd name="connsiteY60" fmla="*/ 1212112 h 1594543"/>
                <a:gd name="connsiteX61" fmla="*/ 3062177 w 6156251"/>
                <a:gd name="connsiteY61" fmla="*/ 1127051 h 1594543"/>
                <a:gd name="connsiteX62" fmla="*/ 3083442 w 6156251"/>
                <a:gd name="connsiteY62" fmla="*/ 1095154 h 1594543"/>
                <a:gd name="connsiteX63" fmla="*/ 3115340 w 6156251"/>
                <a:gd name="connsiteY63" fmla="*/ 1063256 h 1594543"/>
                <a:gd name="connsiteX64" fmla="*/ 3157870 w 6156251"/>
                <a:gd name="connsiteY64" fmla="*/ 1010093 h 1594543"/>
                <a:gd name="connsiteX65" fmla="*/ 3200400 w 6156251"/>
                <a:gd name="connsiteY65" fmla="*/ 978195 h 1594543"/>
                <a:gd name="connsiteX66" fmla="*/ 3338624 w 6156251"/>
                <a:gd name="connsiteY66" fmla="*/ 765544 h 1594543"/>
                <a:gd name="connsiteX67" fmla="*/ 3402419 w 6156251"/>
                <a:gd name="connsiteY67" fmla="*/ 659219 h 1594543"/>
                <a:gd name="connsiteX68" fmla="*/ 3466214 w 6156251"/>
                <a:gd name="connsiteY68" fmla="*/ 510363 h 1594543"/>
                <a:gd name="connsiteX69" fmla="*/ 3487479 w 6156251"/>
                <a:gd name="connsiteY69" fmla="*/ 414670 h 1594543"/>
                <a:gd name="connsiteX70" fmla="*/ 3572540 w 6156251"/>
                <a:gd name="connsiteY70" fmla="*/ 350875 h 1594543"/>
                <a:gd name="connsiteX71" fmla="*/ 3657600 w 6156251"/>
                <a:gd name="connsiteY71" fmla="*/ 276447 h 1594543"/>
                <a:gd name="connsiteX72" fmla="*/ 3689498 w 6156251"/>
                <a:gd name="connsiteY72" fmla="*/ 265814 h 1594543"/>
                <a:gd name="connsiteX73" fmla="*/ 3774558 w 6156251"/>
                <a:gd name="connsiteY73" fmla="*/ 223284 h 1594543"/>
                <a:gd name="connsiteX74" fmla="*/ 3848986 w 6156251"/>
                <a:gd name="connsiteY74" fmla="*/ 148856 h 1594543"/>
                <a:gd name="connsiteX75" fmla="*/ 3880884 w 6156251"/>
                <a:gd name="connsiteY75" fmla="*/ 127591 h 1594543"/>
                <a:gd name="connsiteX76" fmla="*/ 3944679 w 6156251"/>
                <a:gd name="connsiteY76" fmla="*/ 85061 h 1594543"/>
                <a:gd name="connsiteX77" fmla="*/ 4029740 w 6156251"/>
                <a:gd name="connsiteY77" fmla="*/ 10633 h 1594543"/>
                <a:gd name="connsiteX78" fmla="*/ 4061638 w 6156251"/>
                <a:gd name="connsiteY78" fmla="*/ 0 h 1594543"/>
                <a:gd name="connsiteX79" fmla="*/ 4104168 w 6156251"/>
                <a:gd name="connsiteY79" fmla="*/ 10633 h 1594543"/>
                <a:gd name="connsiteX80" fmla="*/ 4136065 w 6156251"/>
                <a:gd name="connsiteY80" fmla="*/ 74428 h 1594543"/>
                <a:gd name="connsiteX81" fmla="*/ 4093535 w 6156251"/>
                <a:gd name="connsiteY81" fmla="*/ 138223 h 1594543"/>
                <a:gd name="connsiteX82" fmla="*/ 4104168 w 6156251"/>
                <a:gd name="connsiteY82" fmla="*/ 170121 h 1594543"/>
                <a:gd name="connsiteX83" fmla="*/ 4114800 w 6156251"/>
                <a:gd name="connsiteY83" fmla="*/ 223284 h 1594543"/>
                <a:gd name="connsiteX84" fmla="*/ 4178596 w 6156251"/>
                <a:gd name="connsiteY84" fmla="*/ 287079 h 1594543"/>
                <a:gd name="connsiteX85" fmla="*/ 4210493 w 6156251"/>
                <a:gd name="connsiteY85" fmla="*/ 297712 h 1594543"/>
                <a:gd name="connsiteX86" fmla="*/ 4242391 w 6156251"/>
                <a:gd name="connsiteY86" fmla="*/ 329609 h 1594543"/>
                <a:gd name="connsiteX87" fmla="*/ 4274289 w 6156251"/>
                <a:gd name="connsiteY87" fmla="*/ 340242 h 1594543"/>
                <a:gd name="connsiteX88" fmla="*/ 4295554 w 6156251"/>
                <a:gd name="connsiteY88" fmla="*/ 382772 h 1594543"/>
                <a:gd name="connsiteX89" fmla="*/ 4327451 w 6156251"/>
                <a:gd name="connsiteY89" fmla="*/ 414670 h 1594543"/>
                <a:gd name="connsiteX90" fmla="*/ 4359349 w 6156251"/>
                <a:gd name="connsiteY90" fmla="*/ 531628 h 1594543"/>
                <a:gd name="connsiteX91" fmla="*/ 4401879 w 6156251"/>
                <a:gd name="connsiteY91" fmla="*/ 606056 h 1594543"/>
                <a:gd name="connsiteX92" fmla="*/ 4444410 w 6156251"/>
                <a:gd name="connsiteY92" fmla="*/ 616688 h 1594543"/>
                <a:gd name="connsiteX93" fmla="*/ 4476307 w 6156251"/>
                <a:gd name="connsiteY93" fmla="*/ 637954 h 1594543"/>
                <a:gd name="connsiteX94" fmla="*/ 4508205 w 6156251"/>
                <a:gd name="connsiteY94" fmla="*/ 648586 h 1594543"/>
                <a:gd name="connsiteX95" fmla="*/ 4518838 w 6156251"/>
                <a:gd name="connsiteY95" fmla="*/ 680484 h 1594543"/>
                <a:gd name="connsiteX96" fmla="*/ 4540103 w 6156251"/>
                <a:gd name="connsiteY96" fmla="*/ 712381 h 1594543"/>
                <a:gd name="connsiteX97" fmla="*/ 4550735 w 6156251"/>
                <a:gd name="connsiteY97" fmla="*/ 882502 h 1594543"/>
                <a:gd name="connsiteX98" fmla="*/ 4572000 w 6156251"/>
                <a:gd name="connsiteY98" fmla="*/ 914400 h 1594543"/>
                <a:gd name="connsiteX99" fmla="*/ 4635796 w 6156251"/>
                <a:gd name="connsiteY99" fmla="*/ 978195 h 1594543"/>
                <a:gd name="connsiteX100" fmla="*/ 4699591 w 6156251"/>
                <a:gd name="connsiteY100" fmla="*/ 1052623 h 1594543"/>
                <a:gd name="connsiteX101" fmla="*/ 4720856 w 6156251"/>
                <a:gd name="connsiteY101" fmla="*/ 1137684 h 1594543"/>
                <a:gd name="connsiteX102" fmla="*/ 4731489 w 6156251"/>
                <a:gd name="connsiteY102" fmla="*/ 1180214 h 1594543"/>
                <a:gd name="connsiteX103" fmla="*/ 4795284 w 6156251"/>
                <a:gd name="connsiteY103" fmla="*/ 1233377 h 1594543"/>
                <a:gd name="connsiteX104" fmla="*/ 4827182 w 6156251"/>
                <a:gd name="connsiteY104" fmla="*/ 1244009 h 1594543"/>
                <a:gd name="connsiteX105" fmla="*/ 4869712 w 6156251"/>
                <a:gd name="connsiteY105" fmla="*/ 1265275 h 1594543"/>
                <a:gd name="connsiteX106" fmla="*/ 4954772 w 6156251"/>
                <a:gd name="connsiteY106" fmla="*/ 1307805 h 1594543"/>
                <a:gd name="connsiteX107" fmla="*/ 4997303 w 6156251"/>
                <a:gd name="connsiteY107" fmla="*/ 1360968 h 1594543"/>
                <a:gd name="connsiteX108" fmla="*/ 5007935 w 6156251"/>
                <a:gd name="connsiteY108" fmla="*/ 1392865 h 1594543"/>
                <a:gd name="connsiteX109" fmla="*/ 5071731 w 6156251"/>
                <a:gd name="connsiteY109" fmla="*/ 1414130 h 1594543"/>
                <a:gd name="connsiteX110" fmla="*/ 5103628 w 6156251"/>
                <a:gd name="connsiteY110" fmla="*/ 1435395 h 1594543"/>
                <a:gd name="connsiteX111" fmla="*/ 5167424 w 6156251"/>
                <a:gd name="connsiteY111" fmla="*/ 1382233 h 1594543"/>
                <a:gd name="connsiteX112" fmla="*/ 5188689 w 6156251"/>
                <a:gd name="connsiteY112" fmla="*/ 1339702 h 1594543"/>
                <a:gd name="connsiteX113" fmla="*/ 5252484 w 6156251"/>
                <a:gd name="connsiteY113" fmla="*/ 1297172 h 1594543"/>
                <a:gd name="connsiteX114" fmla="*/ 5316279 w 6156251"/>
                <a:gd name="connsiteY114" fmla="*/ 1265275 h 1594543"/>
                <a:gd name="connsiteX115" fmla="*/ 5337544 w 6156251"/>
                <a:gd name="connsiteY115" fmla="*/ 1244009 h 1594543"/>
                <a:gd name="connsiteX116" fmla="*/ 5401340 w 6156251"/>
                <a:gd name="connsiteY116" fmla="*/ 1201479 h 1594543"/>
                <a:gd name="connsiteX117" fmla="*/ 5443870 w 6156251"/>
                <a:gd name="connsiteY117" fmla="*/ 1137684 h 1594543"/>
                <a:gd name="connsiteX118" fmla="*/ 5475768 w 6156251"/>
                <a:gd name="connsiteY118" fmla="*/ 1095154 h 1594543"/>
                <a:gd name="connsiteX119" fmla="*/ 5539563 w 6156251"/>
                <a:gd name="connsiteY119" fmla="*/ 1073888 h 1594543"/>
                <a:gd name="connsiteX120" fmla="*/ 5624624 w 6156251"/>
                <a:gd name="connsiteY120" fmla="*/ 1116419 h 1594543"/>
                <a:gd name="connsiteX121" fmla="*/ 5677786 w 6156251"/>
                <a:gd name="connsiteY121" fmla="*/ 1222744 h 1594543"/>
                <a:gd name="connsiteX122" fmla="*/ 5720317 w 6156251"/>
                <a:gd name="connsiteY122" fmla="*/ 1233377 h 1594543"/>
                <a:gd name="connsiteX123" fmla="*/ 5784112 w 6156251"/>
                <a:gd name="connsiteY123" fmla="*/ 1254642 h 1594543"/>
                <a:gd name="connsiteX124" fmla="*/ 5794744 w 6156251"/>
                <a:gd name="connsiteY124" fmla="*/ 1286540 h 1594543"/>
                <a:gd name="connsiteX125" fmla="*/ 5794744 w 6156251"/>
                <a:gd name="connsiteY125" fmla="*/ 1360968 h 1594543"/>
                <a:gd name="connsiteX126" fmla="*/ 5816010 w 6156251"/>
                <a:gd name="connsiteY126" fmla="*/ 1382233 h 1594543"/>
                <a:gd name="connsiteX127" fmla="*/ 6039293 w 6156251"/>
                <a:gd name="connsiteY127" fmla="*/ 1403498 h 1594543"/>
                <a:gd name="connsiteX128" fmla="*/ 6092456 w 6156251"/>
                <a:gd name="connsiteY128" fmla="*/ 1414130 h 1594543"/>
                <a:gd name="connsiteX129" fmla="*/ 6156251 w 6156251"/>
                <a:gd name="connsiteY129" fmla="*/ 1435395 h 1594543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01479 w 6156251"/>
                <a:gd name="connsiteY26" fmla="*/ 1403498 h 1573619"/>
                <a:gd name="connsiteX27" fmla="*/ 1244010 w 6156251"/>
                <a:gd name="connsiteY27" fmla="*/ 1520456 h 1573619"/>
                <a:gd name="connsiteX28" fmla="*/ 1307805 w 6156251"/>
                <a:gd name="connsiteY28" fmla="*/ 1541721 h 1573619"/>
                <a:gd name="connsiteX29" fmla="*/ 1329070 w 6156251"/>
                <a:gd name="connsiteY29" fmla="*/ 1573619 h 1573619"/>
                <a:gd name="connsiteX30" fmla="*/ 1488558 w 6156251"/>
                <a:gd name="connsiteY30" fmla="*/ 1541721 h 1573619"/>
                <a:gd name="connsiteX31" fmla="*/ 1573619 w 6156251"/>
                <a:gd name="connsiteY31" fmla="*/ 1414130 h 1573619"/>
                <a:gd name="connsiteX32" fmla="*/ 1584251 w 6156251"/>
                <a:gd name="connsiteY32" fmla="*/ 1382233 h 1573619"/>
                <a:gd name="connsiteX33" fmla="*/ 1648047 w 6156251"/>
                <a:gd name="connsiteY33" fmla="*/ 1339702 h 1573619"/>
                <a:gd name="connsiteX34" fmla="*/ 1669312 w 6156251"/>
                <a:gd name="connsiteY34" fmla="*/ 1307805 h 1573619"/>
                <a:gd name="connsiteX35" fmla="*/ 1679944 w 6156251"/>
                <a:gd name="connsiteY35" fmla="*/ 1275907 h 1573619"/>
                <a:gd name="connsiteX36" fmla="*/ 1701210 w 6156251"/>
                <a:gd name="connsiteY36" fmla="*/ 1254642 h 1573619"/>
                <a:gd name="connsiteX37" fmla="*/ 1743740 w 6156251"/>
                <a:gd name="connsiteY37" fmla="*/ 1297172 h 1573619"/>
                <a:gd name="connsiteX38" fmla="*/ 1860698 w 6156251"/>
                <a:gd name="connsiteY38" fmla="*/ 1350335 h 1573619"/>
                <a:gd name="connsiteX39" fmla="*/ 1924493 w 6156251"/>
                <a:gd name="connsiteY39" fmla="*/ 1392865 h 1573619"/>
                <a:gd name="connsiteX40" fmla="*/ 1956391 w 6156251"/>
                <a:gd name="connsiteY40" fmla="*/ 1414130 h 1573619"/>
                <a:gd name="connsiteX41" fmla="*/ 1967024 w 6156251"/>
                <a:gd name="connsiteY41" fmla="*/ 1446028 h 1573619"/>
                <a:gd name="connsiteX42" fmla="*/ 2009554 w 6156251"/>
                <a:gd name="connsiteY42" fmla="*/ 1435395 h 1573619"/>
                <a:gd name="connsiteX43" fmla="*/ 2126512 w 6156251"/>
                <a:gd name="connsiteY43" fmla="*/ 1360968 h 1573619"/>
                <a:gd name="connsiteX44" fmla="*/ 2158410 w 6156251"/>
                <a:gd name="connsiteY44" fmla="*/ 1329070 h 1573619"/>
                <a:gd name="connsiteX45" fmla="*/ 2211572 w 6156251"/>
                <a:gd name="connsiteY45" fmla="*/ 1318437 h 1573619"/>
                <a:gd name="connsiteX46" fmla="*/ 2243470 w 6156251"/>
                <a:gd name="connsiteY46" fmla="*/ 1307805 h 1573619"/>
                <a:gd name="connsiteX47" fmla="*/ 2275368 w 6156251"/>
                <a:gd name="connsiteY47" fmla="*/ 1286540 h 1573619"/>
                <a:gd name="connsiteX48" fmla="*/ 2317898 w 6156251"/>
                <a:gd name="connsiteY48" fmla="*/ 1190847 h 1573619"/>
                <a:gd name="connsiteX49" fmla="*/ 2360428 w 6156251"/>
                <a:gd name="connsiteY49" fmla="*/ 1180214 h 1573619"/>
                <a:gd name="connsiteX50" fmla="*/ 2392326 w 6156251"/>
                <a:gd name="connsiteY50" fmla="*/ 1169581 h 1573619"/>
                <a:gd name="connsiteX51" fmla="*/ 2488019 w 6156251"/>
                <a:gd name="connsiteY51" fmla="*/ 1180214 h 1573619"/>
                <a:gd name="connsiteX52" fmla="*/ 2530549 w 6156251"/>
                <a:gd name="connsiteY52" fmla="*/ 1297172 h 1573619"/>
                <a:gd name="connsiteX53" fmla="*/ 2668772 w 6156251"/>
                <a:gd name="connsiteY53" fmla="*/ 1371600 h 1573619"/>
                <a:gd name="connsiteX54" fmla="*/ 2690038 w 6156251"/>
                <a:gd name="connsiteY54" fmla="*/ 1392865 h 1573619"/>
                <a:gd name="connsiteX55" fmla="*/ 2753833 w 6156251"/>
                <a:gd name="connsiteY55" fmla="*/ 1414130 h 1573619"/>
                <a:gd name="connsiteX56" fmla="*/ 2817628 w 6156251"/>
                <a:gd name="connsiteY56" fmla="*/ 1403498 h 1573619"/>
                <a:gd name="connsiteX57" fmla="*/ 2902689 w 6156251"/>
                <a:gd name="connsiteY57" fmla="*/ 1307805 h 1573619"/>
                <a:gd name="connsiteX58" fmla="*/ 2945219 w 6156251"/>
                <a:gd name="connsiteY58" fmla="*/ 1275907 h 1573619"/>
                <a:gd name="connsiteX59" fmla="*/ 3009014 w 6156251"/>
                <a:gd name="connsiteY59" fmla="*/ 1212112 h 1573619"/>
                <a:gd name="connsiteX60" fmla="*/ 3062177 w 6156251"/>
                <a:gd name="connsiteY60" fmla="*/ 1127051 h 1573619"/>
                <a:gd name="connsiteX61" fmla="*/ 3083442 w 6156251"/>
                <a:gd name="connsiteY61" fmla="*/ 1095154 h 1573619"/>
                <a:gd name="connsiteX62" fmla="*/ 3115340 w 6156251"/>
                <a:gd name="connsiteY62" fmla="*/ 1063256 h 1573619"/>
                <a:gd name="connsiteX63" fmla="*/ 3157870 w 6156251"/>
                <a:gd name="connsiteY63" fmla="*/ 1010093 h 1573619"/>
                <a:gd name="connsiteX64" fmla="*/ 3200400 w 6156251"/>
                <a:gd name="connsiteY64" fmla="*/ 978195 h 1573619"/>
                <a:gd name="connsiteX65" fmla="*/ 3338624 w 6156251"/>
                <a:gd name="connsiteY65" fmla="*/ 765544 h 1573619"/>
                <a:gd name="connsiteX66" fmla="*/ 3402419 w 6156251"/>
                <a:gd name="connsiteY66" fmla="*/ 659219 h 1573619"/>
                <a:gd name="connsiteX67" fmla="*/ 3466214 w 6156251"/>
                <a:gd name="connsiteY67" fmla="*/ 510363 h 1573619"/>
                <a:gd name="connsiteX68" fmla="*/ 3487479 w 6156251"/>
                <a:gd name="connsiteY68" fmla="*/ 414670 h 1573619"/>
                <a:gd name="connsiteX69" fmla="*/ 3572540 w 6156251"/>
                <a:gd name="connsiteY69" fmla="*/ 350875 h 1573619"/>
                <a:gd name="connsiteX70" fmla="*/ 3657600 w 6156251"/>
                <a:gd name="connsiteY70" fmla="*/ 276447 h 1573619"/>
                <a:gd name="connsiteX71" fmla="*/ 3689498 w 6156251"/>
                <a:gd name="connsiteY71" fmla="*/ 265814 h 1573619"/>
                <a:gd name="connsiteX72" fmla="*/ 3774558 w 6156251"/>
                <a:gd name="connsiteY72" fmla="*/ 223284 h 1573619"/>
                <a:gd name="connsiteX73" fmla="*/ 3848986 w 6156251"/>
                <a:gd name="connsiteY73" fmla="*/ 148856 h 1573619"/>
                <a:gd name="connsiteX74" fmla="*/ 3880884 w 6156251"/>
                <a:gd name="connsiteY74" fmla="*/ 127591 h 1573619"/>
                <a:gd name="connsiteX75" fmla="*/ 3944679 w 6156251"/>
                <a:gd name="connsiteY75" fmla="*/ 85061 h 1573619"/>
                <a:gd name="connsiteX76" fmla="*/ 4029740 w 6156251"/>
                <a:gd name="connsiteY76" fmla="*/ 10633 h 1573619"/>
                <a:gd name="connsiteX77" fmla="*/ 4061638 w 6156251"/>
                <a:gd name="connsiteY77" fmla="*/ 0 h 1573619"/>
                <a:gd name="connsiteX78" fmla="*/ 4104168 w 6156251"/>
                <a:gd name="connsiteY78" fmla="*/ 10633 h 1573619"/>
                <a:gd name="connsiteX79" fmla="*/ 4136065 w 6156251"/>
                <a:gd name="connsiteY79" fmla="*/ 74428 h 1573619"/>
                <a:gd name="connsiteX80" fmla="*/ 4093535 w 6156251"/>
                <a:gd name="connsiteY80" fmla="*/ 138223 h 1573619"/>
                <a:gd name="connsiteX81" fmla="*/ 4104168 w 6156251"/>
                <a:gd name="connsiteY81" fmla="*/ 170121 h 1573619"/>
                <a:gd name="connsiteX82" fmla="*/ 4114800 w 6156251"/>
                <a:gd name="connsiteY82" fmla="*/ 223284 h 1573619"/>
                <a:gd name="connsiteX83" fmla="*/ 4178596 w 6156251"/>
                <a:gd name="connsiteY83" fmla="*/ 287079 h 1573619"/>
                <a:gd name="connsiteX84" fmla="*/ 4210493 w 6156251"/>
                <a:gd name="connsiteY84" fmla="*/ 297712 h 1573619"/>
                <a:gd name="connsiteX85" fmla="*/ 4242391 w 6156251"/>
                <a:gd name="connsiteY85" fmla="*/ 329609 h 1573619"/>
                <a:gd name="connsiteX86" fmla="*/ 4274289 w 6156251"/>
                <a:gd name="connsiteY86" fmla="*/ 340242 h 1573619"/>
                <a:gd name="connsiteX87" fmla="*/ 4295554 w 6156251"/>
                <a:gd name="connsiteY87" fmla="*/ 382772 h 1573619"/>
                <a:gd name="connsiteX88" fmla="*/ 4327451 w 6156251"/>
                <a:gd name="connsiteY88" fmla="*/ 414670 h 1573619"/>
                <a:gd name="connsiteX89" fmla="*/ 4359349 w 6156251"/>
                <a:gd name="connsiteY89" fmla="*/ 531628 h 1573619"/>
                <a:gd name="connsiteX90" fmla="*/ 4401879 w 6156251"/>
                <a:gd name="connsiteY90" fmla="*/ 606056 h 1573619"/>
                <a:gd name="connsiteX91" fmla="*/ 4444410 w 6156251"/>
                <a:gd name="connsiteY91" fmla="*/ 616688 h 1573619"/>
                <a:gd name="connsiteX92" fmla="*/ 4476307 w 6156251"/>
                <a:gd name="connsiteY92" fmla="*/ 637954 h 1573619"/>
                <a:gd name="connsiteX93" fmla="*/ 4508205 w 6156251"/>
                <a:gd name="connsiteY93" fmla="*/ 648586 h 1573619"/>
                <a:gd name="connsiteX94" fmla="*/ 4518838 w 6156251"/>
                <a:gd name="connsiteY94" fmla="*/ 680484 h 1573619"/>
                <a:gd name="connsiteX95" fmla="*/ 4540103 w 6156251"/>
                <a:gd name="connsiteY95" fmla="*/ 712381 h 1573619"/>
                <a:gd name="connsiteX96" fmla="*/ 4550735 w 6156251"/>
                <a:gd name="connsiteY96" fmla="*/ 882502 h 1573619"/>
                <a:gd name="connsiteX97" fmla="*/ 4572000 w 6156251"/>
                <a:gd name="connsiteY97" fmla="*/ 914400 h 1573619"/>
                <a:gd name="connsiteX98" fmla="*/ 4635796 w 6156251"/>
                <a:gd name="connsiteY98" fmla="*/ 978195 h 1573619"/>
                <a:gd name="connsiteX99" fmla="*/ 4699591 w 6156251"/>
                <a:gd name="connsiteY99" fmla="*/ 1052623 h 1573619"/>
                <a:gd name="connsiteX100" fmla="*/ 4720856 w 6156251"/>
                <a:gd name="connsiteY100" fmla="*/ 1137684 h 1573619"/>
                <a:gd name="connsiteX101" fmla="*/ 4731489 w 6156251"/>
                <a:gd name="connsiteY101" fmla="*/ 1180214 h 1573619"/>
                <a:gd name="connsiteX102" fmla="*/ 4795284 w 6156251"/>
                <a:gd name="connsiteY102" fmla="*/ 1233377 h 1573619"/>
                <a:gd name="connsiteX103" fmla="*/ 4827182 w 6156251"/>
                <a:gd name="connsiteY103" fmla="*/ 1244009 h 1573619"/>
                <a:gd name="connsiteX104" fmla="*/ 4869712 w 6156251"/>
                <a:gd name="connsiteY104" fmla="*/ 1265275 h 1573619"/>
                <a:gd name="connsiteX105" fmla="*/ 4954772 w 6156251"/>
                <a:gd name="connsiteY105" fmla="*/ 1307805 h 1573619"/>
                <a:gd name="connsiteX106" fmla="*/ 4997303 w 6156251"/>
                <a:gd name="connsiteY106" fmla="*/ 1360968 h 1573619"/>
                <a:gd name="connsiteX107" fmla="*/ 5007935 w 6156251"/>
                <a:gd name="connsiteY107" fmla="*/ 1392865 h 1573619"/>
                <a:gd name="connsiteX108" fmla="*/ 5071731 w 6156251"/>
                <a:gd name="connsiteY108" fmla="*/ 1414130 h 1573619"/>
                <a:gd name="connsiteX109" fmla="*/ 5103628 w 6156251"/>
                <a:gd name="connsiteY109" fmla="*/ 1435395 h 1573619"/>
                <a:gd name="connsiteX110" fmla="*/ 5167424 w 6156251"/>
                <a:gd name="connsiteY110" fmla="*/ 1382233 h 1573619"/>
                <a:gd name="connsiteX111" fmla="*/ 5188689 w 6156251"/>
                <a:gd name="connsiteY111" fmla="*/ 1339702 h 1573619"/>
                <a:gd name="connsiteX112" fmla="*/ 5252484 w 6156251"/>
                <a:gd name="connsiteY112" fmla="*/ 1297172 h 1573619"/>
                <a:gd name="connsiteX113" fmla="*/ 5316279 w 6156251"/>
                <a:gd name="connsiteY113" fmla="*/ 1265275 h 1573619"/>
                <a:gd name="connsiteX114" fmla="*/ 5337544 w 6156251"/>
                <a:gd name="connsiteY114" fmla="*/ 1244009 h 1573619"/>
                <a:gd name="connsiteX115" fmla="*/ 5401340 w 6156251"/>
                <a:gd name="connsiteY115" fmla="*/ 1201479 h 1573619"/>
                <a:gd name="connsiteX116" fmla="*/ 5443870 w 6156251"/>
                <a:gd name="connsiteY116" fmla="*/ 1137684 h 1573619"/>
                <a:gd name="connsiteX117" fmla="*/ 5475768 w 6156251"/>
                <a:gd name="connsiteY117" fmla="*/ 1095154 h 1573619"/>
                <a:gd name="connsiteX118" fmla="*/ 5539563 w 6156251"/>
                <a:gd name="connsiteY118" fmla="*/ 1073888 h 1573619"/>
                <a:gd name="connsiteX119" fmla="*/ 5624624 w 6156251"/>
                <a:gd name="connsiteY119" fmla="*/ 1116419 h 1573619"/>
                <a:gd name="connsiteX120" fmla="*/ 5677786 w 6156251"/>
                <a:gd name="connsiteY120" fmla="*/ 1222744 h 1573619"/>
                <a:gd name="connsiteX121" fmla="*/ 5720317 w 6156251"/>
                <a:gd name="connsiteY121" fmla="*/ 1233377 h 1573619"/>
                <a:gd name="connsiteX122" fmla="*/ 5784112 w 6156251"/>
                <a:gd name="connsiteY122" fmla="*/ 1254642 h 1573619"/>
                <a:gd name="connsiteX123" fmla="*/ 5794744 w 6156251"/>
                <a:gd name="connsiteY123" fmla="*/ 1286540 h 1573619"/>
                <a:gd name="connsiteX124" fmla="*/ 5794744 w 6156251"/>
                <a:gd name="connsiteY124" fmla="*/ 1360968 h 1573619"/>
                <a:gd name="connsiteX125" fmla="*/ 5816010 w 6156251"/>
                <a:gd name="connsiteY125" fmla="*/ 1382233 h 1573619"/>
                <a:gd name="connsiteX126" fmla="*/ 6039293 w 6156251"/>
                <a:gd name="connsiteY126" fmla="*/ 1403498 h 1573619"/>
                <a:gd name="connsiteX127" fmla="*/ 6092456 w 6156251"/>
                <a:gd name="connsiteY127" fmla="*/ 1414130 h 1573619"/>
                <a:gd name="connsiteX128" fmla="*/ 6156251 w 6156251"/>
                <a:gd name="connsiteY128" fmla="*/ 1435395 h 1573619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44010 w 6156251"/>
                <a:gd name="connsiteY26" fmla="*/ 1520456 h 1573619"/>
                <a:gd name="connsiteX27" fmla="*/ 1307805 w 6156251"/>
                <a:gd name="connsiteY27" fmla="*/ 1541721 h 1573619"/>
                <a:gd name="connsiteX28" fmla="*/ 1329070 w 6156251"/>
                <a:gd name="connsiteY28" fmla="*/ 1573619 h 1573619"/>
                <a:gd name="connsiteX29" fmla="*/ 1488558 w 6156251"/>
                <a:gd name="connsiteY29" fmla="*/ 1541721 h 1573619"/>
                <a:gd name="connsiteX30" fmla="*/ 1573619 w 6156251"/>
                <a:gd name="connsiteY30" fmla="*/ 1414130 h 1573619"/>
                <a:gd name="connsiteX31" fmla="*/ 1584251 w 6156251"/>
                <a:gd name="connsiteY31" fmla="*/ 1382233 h 1573619"/>
                <a:gd name="connsiteX32" fmla="*/ 1648047 w 6156251"/>
                <a:gd name="connsiteY32" fmla="*/ 1339702 h 1573619"/>
                <a:gd name="connsiteX33" fmla="*/ 1669312 w 6156251"/>
                <a:gd name="connsiteY33" fmla="*/ 1307805 h 1573619"/>
                <a:gd name="connsiteX34" fmla="*/ 1679944 w 6156251"/>
                <a:gd name="connsiteY34" fmla="*/ 1275907 h 1573619"/>
                <a:gd name="connsiteX35" fmla="*/ 1701210 w 6156251"/>
                <a:gd name="connsiteY35" fmla="*/ 1254642 h 1573619"/>
                <a:gd name="connsiteX36" fmla="*/ 1743740 w 6156251"/>
                <a:gd name="connsiteY36" fmla="*/ 1297172 h 1573619"/>
                <a:gd name="connsiteX37" fmla="*/ 1860698 w 6156251"/>
                <a:gd name="connsiteY37" fmla="*/ 1350335 h 1573619"/>
                <a:gd name="connsiteX38" fmla="*/ 1924493 w 6156251"/>
                <a:gd name="connsiteY38" fmla="*/ 1392865 h 1573619"/>
                <a:gd name="connsiteX39" fmla="*/ 1956391 w 6156251"/>
                <a:gd name="connsiteY39" fmla="*/ 1414130 h 1573619"/>
                <a:gd name="connsiteX40" fmla="*/ 1967024 w 6156251"/>
                <a:gd name="connsiteY40" fmla="*/ 1446028 h 1573619"/>
                <a:gd name="connsiteX41" fmla="*/ 2009554 w 6156251"/>
                <a:gd name="connsiteY41" fmla="*/ 1435395 h 1573619"/>
                <a:gd name="connsiteX42" fmla="*/ 2126512 w 6156251"/>
                <a:gd name="connsiteY42" fmla="*/ 1360968 h 1573619"/>
                <a:gd name="connsiteX43" fmla="*/ 2158410 w 6156251"/>
                <a:gd name="connsiteY43" fmla="*/ 1329070 h 1573619"/>
                <a:gd name="connsiteX44" fmla="*/ 2211572 w 6156251"/>
                <a:gd name="connsiteY44" fmla="*/ 1318437 h 1573619"/>
                <a:gd name="connsiteX45" fmla="*/ 2243470 w 6156251"/>
                <a:gd name="connsiteY45" fmla="*/ 1307805 h 1573619"/>
                <a:gd name="connsiteX46" fmla="*/ 2275368 w 6156251"/>
                <a:gd name="connsiteY46" fmla="*/ 1286540 h 1573619"/>
                <a:gd name="connsiteX47" fmla="*/ 2317898 w 6156251"/>
                <a:gd name="connsiteY47" fmla="*/ 1190847 h 1573619"/>
                <a:gd name="connsiteX48" fmla="*/ 2360428 w 6156251"/>
                <a:gd name="connsiteY48" fmla="*/ 1180214 h 1573619"/>
                <a:gd name="connsiteX49" fmla="*/ 2392326 w 6156251"/>
                <a:gd name="connsiteY49" fmla="*/ 1169581 h 1573619"/>
                <a:gd name="connsiteX50" fmla="*/ 2488019 w 6156251"/>
                <a:gd name="connsiteY50" fmla="*/ 1180214 h 1573619"/>
                <a:gd name="connsiteX51" fmla="*/ 2530549 w 6156251"/>
                <a:gd name="connsiteY51" fmla="*/ 1297172 h 1573619"/>
                <a:gd name="connsiteX52" fmla="*/ 2668772 w 6156251"/>
                <a:gd name="connsiteY52" fmla="*/ 1371600 h 1573619"/>
                <a:gd name="connsiteX53" fmla="*/ 2690038 w 6156251"/>
                <a:gd name="connsiteY53" fmla="*/ 1392865 h 1573619"/>
                <a:gd name="connsiteX54" fmla="*/ 2753833 w 6156251"/>
                <a:gd name="connsiteY54" fmla="*/ 1414130 h 1573619"/>
                <a:gd name="connsiteX55" fmla="*/ 2817628 w 6156251"/>
                <a:gd name="connsiteY55" fmla="*/ 1403498 h 1573619"/>
                <a:gd name="connsiteX56" fmla="*/ 2902689 w 6156251"/>
                <a:gd name="connsiteY56" fmla="*/ 1307805 h 1573619"/>
                <a:gd name="connsiteX57" fmla="*/ 2945219 w 6156251"/>
                <a:gd name="connsiteY57" fmla="*/ 1275907 h 1573619"/>
                <a:gd name="connsiteX58" fmla="*/ 3009014 w 6156251"/>
                <a:gd name="connsiteY58" fmla="*/ 1212112 h 1573619"/>
                <a:gd name="connsiteX59" fmla="*/ 3062177 w 6156251"/>
                <a:gd name="connsiteY59" fmla="*/ 1127051 h 1573619"/>
                <a:gd name="connsiteX60" fmla="*/ 3083442 w 6156251"/>
                <a:gd name="connsiteY60" fmla="*/ 1095154 h 1573619"/>
                <a:gd name="connsiteX61" fmla="*/ 3115340 w 6156251"/>
                <a:gd name="connsiteY61" fmla="*/ 1063256 h 1573619"/>
                <a:gd name="connsiteX62" fmla="*/ 3157870 w 6156251"/>
                <a:gd name="connsiteY62" fmla="*/ 1010093 h 1573619"/>
                <a:gd name="connsiteX63" fmla="*/ 3200400 w 6156251"/>
                <a:gd name="connsiteY63" fmla="*/ 978195 h 1573619"/>
                <a:gd name="connsiteX64" fmla="*/ 3338624 w 6156251"/>
                <a:gd name="connsiteY64" fmla="*/ 765544 h 1573619"/>
                <a:gd name="connsiteX65" fmla="*/ 3402419 w 6156251"/>
                <a:gd name="connsiteY65" fmla="*/ 659219 h 1573619"/>
                <a:gd name="connsiteX66" fmla="*/ 3466214 w 6156251"/>
                <a:gd name="connsiteY66" fmla="*/ 510363 h 1573619"/>
                <a:gd name="connsiteX67" fmla="*/ 3487479 w 6156251"/>
                <a:gd name="connsiteY67" fmla="*/ 414670 h 1573619"/>
                <a:gd name="connsiteX68" fmla="*/ 3572540 w 6156251"/>
                <a:gd name="connsiteY68" fmla="*/ 350875 h 1573619"/>
                <a:gd name="connsiteX69" fmla="*/ 3657600 w 6156251"/>
                <a:gd name="connsiteY69" fmla="*/ 276447 h 1573619"/>
                <a:gd name="connsiteX70" fmla="*/ 3689498 w 6156251"/>
                <a:gd name="connsiteY70" fmla="*/ 265814 h 1573619"/>
                <a:gd name="connsiteX71" fmla="*/ 3774558 w 6156251"/>
                <a:gd name="connsiteY71" fmla="*/ 223284 h 1573619"/>
                <a:gd name="connsiteX72" fmla="*/ 3848986 w 6156251"/>
                <a:gd name="connsiteY72" fmla="*/ 148856 h 1573619"/>
                <a:gd name="connsiteX73" fmla="*/ 3880884 w 6156251"/>
                <a:gd name="connsiteY73" fmla="*/ 127591 h 1573619"/>
                <a:gd name="connsiteX74" fmla="*/ 3944679 w 6156251"/>
                <a:gd name="connsiteY74" fmla="*/ 85061 h 1573619"/>
                <a:gd name="connsiteX75" fmla="*/ 4029740 w 6156251"/>
                <a:gd name="connsiteY75" fmla="*/ 10633 h 1573619"/>
                <a:gd name="connsiteX76" fmla="*/ 4061638 w 6156251"/>
                <a:gd name="connsiteY76" fmla="*/ 0 h 1573619"/>
                <a:gd name="connsiteX77" fmla="*/ 4104168 w 6156251"/>
                <a:gd name="connsiteY77" fmla="*/ 10633 h 1573619"/>
                <a:gd name="connsiteX78" fmla="*/ 4136065 w 6156251"/>
                <a:gd name="connsiteY78" fmla="*/ 74428 h 1573619"/>
                <a:gd name="connsiteX79" fmla="*/ 4093535 w 6156251"/>
                <a:gd name="connsiteY79" fmla="*/ 138223 h 1573619"/>
                <a:gd name="connsiteX80" fmla="*/ 4104168 w 6156251"/>
                <a:gd name="connsiteY80" fmla="*/ 170121 h 1573619"/>
                <a:gd name="connsiteX81" fmla="*/ 4114800 w 6156251"/>
                <a:gd name="connsiteY81" fmla="*/ 223284 h 1573619"/>
                <a:gd name="connsiteX82" fmla="*/ 4178596 w 6156251"/>
                <a:gd name="connsiteY82" fmla="*/ 287079 h 1573619"/>
                <a:gd name="connsiteX83" fmla="*/ 4210493 w 6156251"/>
                <a:gd name="connsiteY83" fmla="*/ 297712 h 1573619"/>
                <a:gd name="connsiteX84" fmla="*/ 4242391 w 6156251"/>
                <a:gd name="connsiteY84" fmla="*/ 329609 h 1573619"/>
                <a:gd name="connsiteX85" fmla="*/ 4274289 w 6156251"/>
                <a:gd name="connsiteY85" fmla="*/ 340242 h 1573619"/>
                <a:gd name="connsiteX86" fmla="*/ 4295554 w 6156251"/>
                <a:gd name="connsiteY86" fmla="*/ 382772 h 1573619"/>
                <a:gd name="connsiteX87" fmla="*/ 4327451 w 6156251"/>
                <a:gd name="connsiteY87" fmla="*/ 414670 h 1573619"/>
                <a:gd name="connsiteX88" fmla="*/ 4359349 w 6156251"/>
                <a:gd name="connsiteY88" fmla="*/ 531628 h 1573619"/>
                <a:gd name="connsiteX89" fmla="*/ 4401879 w 6156251"/>
                <a:gd name="connsiteY89" fmla="*/ 606056 h 1573619"/>
                <a:gd name="connsiteX90" fmla="*/ 4444410 w 6156251"/>
                <a:gd name="connsiteY90" fmla="*/ 616688 h 1573619"/>
                <a:gd name="connsiteX91" fmla="*/ 4476307 w 6156251"/>
                <a:gd name="connsiteY91" fmla="*/ 637954 h 1573619"/>
                <a:gd name="connsiteX92" fmla="*/ 4508205 w 6156251"/>
                <a:gd name="connsiteY92" fmla="*/ 648586 h 1573619"/>
                <a:gd name="connsiteX93" fmla="*/ 4518838 w 6156251"/>
                <a:gd name="connsiteY93" fmla="*/ 680484 h 1573619"/>
                <a:gd name="connsiteX94" fmla="*/ 4540103 w 6156251"/>
                <a:gd name="connsiteY94" fmla="*/ 712381 h 1573619"/>
                <a:gd name="connsiteX95" fmla="*/ 4550735 w 6156251"/>
                <a:gd name="connsiteY95" fmla="*/ 882502 h 1573619"/>
                <a:gd name="connsiteX96" fmla="*/ 4572000 w 6156251"/>
                <a:gd name="connsiteY96" fmla="*/ 914400 h 1573619"/>
                <a:gd name="connsiteX97" fmla="*/ 4635796 w 6156251"/>
                <a:gd name="connsiteY97" fmla="*/ 978195 h 1573619"/>
                <a:gd name="connsiteX98" fmla="*/ 4699591 w 6156251"/>
                <a:gd name="connsiteY98" fmla="*/ 1052623 h 1573619"/>
                <a:gd name="connsiteX99" fmla="*/ 4720856 w 6156251"/>
                <a:gd name="connsiteY99" fmla="*/ 1137684 h 1573619"/>
                <a:gd name="connsiteX100" fmla="*/ 4731489 w 6156251"/>
                <a:gd name="connsiteY100" fmla="*/ 1180214 h 1573619"/>
                <a:gd name="connsiteX101" fmla="*/ 4795284 w 6156251"/>
                <a:gd name="connsiteY101" fmla="*/ 1233377 h 1573619"/>
                <a:gd name="connsiteX102" fmla="*/ 4827182 w 6156251"/>
                <a:gd name="connsiteY102" fmla="*/ 1244009 h 1573619"/>
                <a:gd name="connsiteX103" fmla="*/ 4869712 w 6156251"/>
                <a:gd name="connsiteY103" fmla="*/ 1265275 h 1573619"/>
                <a:gd name="connsiteX104" fmla="*/ 4954772 w 6156251"/>
                <a:gd name="connsiteY104" fmla="*/ 1307805 h 1573619"/>
                <a:gd name="connsiteX105" fmla="*/ 4997303 w 6156251"/>
                <a:gd name="connsiteY105" fmla="*/ 1360968 h 1573619"/>
                <a:gd name="connsiteX106" fmla="*/ 5007935 w 6156251"/>
                <a:gd name="connsiteY106" fmla="*/ 1392865 h 1573619"/>
                <a:gd name="connsiteX107" fmla="*/ 5071731 w 6156251"/>
                <a:gd name="connsiteY107" fmla="*/ 1414130 h 1573619"/>
                <a:gd name="connsiteX108" fmla="*/ 5103628 w 6156251"/>
                <a:gd name="connsiteY108" fmla="*/ 1435395 h 1573619"/>
                <a:gd name="connsiteX109" fmla="*/ 5167424 w 6156251"/>
                <a:gd name="connsiteY109" fmla="*/ 1382233 h 1573619"/>
                <a:gd name="connsiteX110" fmla="*/ 5188689 w 6156251"/>
                <a:gd name="connsiteY110" fmla="*/ 1339702 h 1573619"/>
                <a:gd name="connsiteX111" fmla="*/ 5252484 w 6156251"/>
                <a:gd name="connsiteY111" fmla="*/ 1297172 h 1573619"/>
                <a:gd name="connsiteX112" fmla="*/ 5316279 w 6156251"/>
                <a:gd name="connsiteY112" fmla="*/ 1265275 h 1573619"/>
                <a:gd name="connsiteX113" fmla="*/ 5337544 w 6156251"/>
                <a:gd name="connsiteY113" fmla="*/ 1244009 h 1573619"/>
                <a:gd name="connsiteX114" fmla="*/ 5401340 w 6156251"/>
                <a:gd name="connsiteY114" fmla="*/ 1201479 h 1573619"/>
                <a:gd name="connsiteX115" fmla="*/ 5443870 w 6156251"/>
                <a:gd name="connsiteY115" fmla="*/ 1137684 h 1573619"/>
                <a:gd name="connsiteX116" fmla="*/ 5475768 w 6156251"/>
                <a:gd name="connsiteY116" fmla="*/ 1095154 h 1573619"/>
                <a:gd name="connsiteX117" fmla="*/ 5539563 w 6156251"/>
                <a:gd name="connsiteY117" fmla="*/ 1073888 h 1573619"/>
                <a:gd name="connsiteX118" fmla="*/ 5624624 w 6156251"/>
                <a:gd name="connsiteY118" fmla="*/ 1116419 h 1573619"/>
                <a:gd name="connsiteX119" fmla="*/ 5677786 w 6156251"/>
                <a:gd name="connsiteY119" fmla="*/ 1222744 h 1573619"/>
                <a:gd name="connsiteX120" fmla="*/ 5720317 w 6156251"/>
                <a:gd name="connsiteY120" fmla="*/ 1233377 h 1573619"/>
                <a:gd name="connsiteX121" fmla="*/ 5784112 w 6156251"/>
                <a:gd name="connsiteY121" fmla="*/ 1254642 h 1573619"/>
                <a:gd name="connsiteX122" fmla="*/ 5794744 w 6156251"/>
                <a:gd name="connsiteY122" fmla="*/ 1286540 h 1573619"/>
                <a:gd name="connsiteX123" fmla="*/ 5794744 w 6156251"/>
                <a:gd name="connsiteY123" fmla="*/ 1360968 h 1573619"/>
                <a:gd name="connsiteX124" fmla="*/ 5816010 w 6156251"/>
                <a:gd name="connsiteY124" fmla="*/ 1382233 h 1573619"/>
                <a:gd name="connsiteX125" fmla="*/ 6039293 w 6156251"/>
                <a:gd name="connsiteY125" fmla="*/ 1403498 h 1573619"/>
                <a:gd name="connsiteX126" fmla="*/ 6092456 w 6156251"/>
                <a:gd name="connsiteY126" fmla="*/ 1414130 h 1573619"/>
                <a:gd name="connsiteX127" fmla="*/ 6156251 w 6156251"/>
                <a:gd name="connsiteY127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74428 w 6028660"/>
                <a:gd name="connsiteY2" fmla="*/ 616688 h 1573619"/>
                <a:gd name="connsiteX3" fmla="*/ 95693 w 6028660"/>
                <a:gd name="connsiteY3" fmla="*/ 584791 h 1573619"/>
                <a:gd name="connsiteX4" fmla="*/ 159488 w 6028660"/>
                <a:gd name="connsiteY4" fmla="*/ 552893 h 1573619"/>
                <a:gd name="connsiteX5" fmla="*/ 233916 w 6028660"/>
                <a:gd name="connsiteY5" fmla="*/ 510363 h 1573619"/>
                <a:gd name="connsiteX6" fmla="*/ 287079 w 6028660"/>
                <a:gd name="connsiteY6" fmla="*/ 467833 h 1573619"/>
                <a:gd name="connsiteX7" fmla="*/ 297712 w 6028660"/>
                <a:gd name="connsiteY7" fmla="*/ 499730 h 1573619"/>
                <a:gd name="connsiteX8" fmla="*/ 308344 w 6028660"/>
                <a:gd name="connsiteY8" fmla="*/ 574158 h 1573619"/>
                <a:gd name="connsiteX9" fmla="*/ 340242 w 6028660"/>
                <a:gd name="connsiteY9" fmla="*/ 606056 h 1573619"/>
                <a:gd name="connsiteX10" fmla="*/ 372140 w 6028660"/>
                <a:gd name="connsiteY10" fmla="*/ 648586 h 1573619"/>
                <a:gd name="connsiteX11" fmla="*/ 382772 w 6028660"/>
                <a:gd name="connsiteY11" fmla="*/ 691116 h 1573619"/>
                <a:gd name="connsiteX12" fmla="*/ 435935 w 6028660"/>
                <a:gd name="connsiteY12" fmla="*/ 776177 h 1573619"/>
                <a:gd name="connsiteX13" fmla="*/ 520995 w 6028660"/>
                <a:gd name="connsiteY13" fmla="*/ 786809 h 1573619"/>
                <a:gd name="connsiteX14" fmla="*/ 563526 w 6028660"/>
                <a:gd name="connsiteY14" fmla="*/ 871870 h 1573619"/>
                <a:gd name="connsiteX15" fmla="*/ 648586 w 6028660"/>
                <a:gd name="connsiteY15" fmla="*/ 946298 h 1573619"/>
                <a:gd name="connsiteX16" fmla="*/ 680484 w 6028660"/>
                <a:gd name="connsiteY16" fmla="*/ 967563 h 1573619"/>
                <a:gd name="connsiteX17" fmla="*/ 744279 w 6028660"/>
                <a:gd name="connsiteY17" fmla="*/ 1073888 h 1573619"/>
                <a:gd name="connsiteX18" fmla="*/ 765544 w 6028660"/>
                <a:gd name="connsiteY18" fmla="*/ 1105786 h 1573619"/>
                <a:gd name="connsiteX19" fmla="*/ 829340 w 6028660"/>
                <a:gd name="connsiteY19" fmla="*/ 1137684 h 1573619"/>
                <a:gd name="connsiteX20" fmla="*/ 861237 w 6028660"/>
                <a:gd name="connsiteY20" fmla="*/ 1169581 h 1573619"/>
                <a:gd name="connsiteX21" fmla="*/ 882502 w 6028660"/>
                <a:gd name="connsiteY21" fmla="*/ 1233377 h 1573619"/>
                <a:gd name="connsiteX22" fmla="*/ 925033 w 6028660"/>
                <a:gd name="connsiteY22" fmla="*/ 1307805 h 1573619"/>
                <a:gd name="connsiteX23" fmla="*/ 1031358 w 6028660"/>
                <a:gd name="connsiteY23" fmla="*/ 1350335 h 1573619"/>
                <a:gd name="connsiteX24" fmla="*/ 1063256 w 6028660"/>
                <a:gd name="connsiteY24" fmla="*/ 1371600 h 1573619"/>
                <a:gd name="connsiteX25" fmla="*/ 1116419 w 6028660"/>
                <a:gd name="connsiteY25" fmla="*/ 1520456 h 1573619"/>
                <a:gd name="connsiteX26" fmla="*/ 1180214 w 6028660"/>
                <a:gd name="connsiteY26" fmla="*/ 1541721 h 1573619"/>
                <a:gd name="connsiteX27" fmla="*/ 1201479 w 6028660"/>
                <a:gd name="connsiteY27" fmla="*/ 1573619 h 1573619"/>
                <a:gd name="connsiteX28" fmla="*/ 1360967 w 6028660"/>
                <a:gd name="connsiteY28" fmla="*/ 1541721 h 1573619"/>
                <a:gd name="connsiteX29" fmla="*/ 1446028 w 6028660"/>
                <a:gd name="connsiteY29" fmla="*/ 1414130 h 1573619"/>
                <a:gd name="connsiteX30" fmla="*/ 1456660 w 6028660"/>
                <a:gd name="connsiteY30" fmla="*/ 1382233 h 1573619"/>
                <a:gd name="connsiteX31" fmla="*/ 1520456 w 6028660"/>
                <a:gd name="connsiteY31" fmla="*/ 1339702 h 1573619"/>
                <a:gd name="connsiteX32" fmla="*/ 1541721 w 6028660"/>
                <a:gd name="connsiteY32" fmla="*/ 1307805 h 1573619"/>
                <a:gd name="connsiteX33" fmla="*/ 1552353 w 6028660"/>
                <a:gd name="connsiteY33" fmla="*/ 1275907 h 1573619"/>
                <a:gd name="connsiteX34" fmla="*/ 1573619 w 6028660"/>
                <a:gd name="connsiteY34" fmla="*/ 1254642 h 1573619"/>
                <a:gd name="connsiteX35" fmla="*/ 1616149 w 6028660"/>
                <a:gd name="connsiteY35" fmla="*/ 1297172 h 1573619"/>
                <a:gd name="connsiteX36" fmla="*/ 1733107 w 6028660"/>
                <a:gd name="connsiteY36" fmla="*/ 1350335 h 1573619"/>
                <a:gd name="connsiteX37" fmla="*/ 1796902 w 6028660"/>
                <a:gd name="connsiteY37" fmla="*/ 1392865 h 1573619"/>
                <a:gd name="connsiteX38" fmla="*/ 1828800 w 6028660"/>
                <a:gd name="connsiteY38" fmla="*/ 1414130 h 1573619"/>
                <a:gd name="connsiteX39" fmla="*/ 1839433 w 6028660"/>
                <a:gd name="connsiteY39" fmla="*/ 1446028 h 1573619"/>
                <a:gd name="connsiteX40" fmla="*/ 1881963 w 6028660"/>
                <a:gd name="connsiteY40" fmla="*/ 1435395 h 1573619"/>
                <a:gd name="connsiteX41" fmla="*/ 1998921 w 6028660"/>
                <a:gd name="connsiteY41" fmla="*/ 1360968 h 1573619"/>
                <a:gd name="connsiteX42" fmla="*/ 2030819 w 6028660"/>
                <a:gd name="connsiteY42" fmla="*/ 1329070 h 1573619"/>
                <a:gd name="connsiteX43" fmla="*/ 2083981 w 6028660"/>
                <a:gd name="connsiteY43" fmla="*/ 1318437 h 1573619"/>
                <a:gd name="connsiteX44" fmla="*/ 2115879 w 6028660"/>
                <a:gd name="connsiteY44" fmla="*/ 1307805 h 1573619"/>
                <a:gd name="connsiteX45" fmla="*/ 2147777 w 6028660"/>
                <a:gd name="connsiteY45" fmla="*/ 1286540 h 1573619"/>
                <a:gd name="connsiteX46" fmla="*/ 2190307 w 6028660"/>
                <a:gd name="connsiteY46" fmla="*/ 1190847 h 1573619"/>
                <a:gd name="connsiteX47" fmla="*/ 2232837 w 6028660"/>
                <a:gd name="connsiteY47" fmla="*/ 1180214 h 1573619"/>
                <a:gd name="connsiteX48" fmla="*/ 2264735 w 6028660"/>
                <a:gd name="connsiteY48" fmla="*/ 1169581 h 1573619"/>
                <a:gd name="connsiteX49" fmla="*/ 2360428 w 6028660"/>
                <a:gd name="connsiteY49" fmla="*/ 1180214 h 1573619"/>
                <a:gd name="connsiteX50" fmla="*/ 2402958 w 6028660"/>
                <a:gd name="connsiteY50" fmla="*/ 1297172 h 1573619"/>
                <a:gd name="connsiteX51" fmla="*/ 2541181 w 6028660"/>
                <a:gd name="connsiteY51" fmla="*/ 1371600 h 1573619"/>
                <a:gd name="connsiteX52" fmla="*/ 2562447 w 6028660"/>
                <a:gd name="connsiteY52" fmla="*/ 1392865 h 1573619"/>
                <a:gd name="connsiteX53" fmla="*/ 2626242 w 6028660"/>
                <a:gd name="connsiteY53" fmla="*/ 1414130 h 1573619"/>
                <a:gd name="connsiteX54" fmla="*/ 2690037 w 6028660"/>
                <a:gd name="connsiteY54" fmla="*/ 1403498 h 1573619"/>
                <a:gd name="connsiteX55" fmla="*/ 2775098 w 6028660"/>
                <a:gd name="connsiteY55" fmla="*/ 1307805 h 1573619"/>
                <a:gd name="connsiteX56" fmla="*/ 2817628 w 6028660"/>
                <a:gd name="connsiteY56" fmla="*/ 1275907 h 1573619"/>
                <a:gd name="connsiteX57" fmla="*/ 2881423 w 6028660"/>
                <a:gd name="connsiteY57" fmla="*/ 1212112 h 1573619"/>
                <a:gd name="connsiteX58" fmla="*/ 2934586 w 6028660"/>
                <a:gd name="connsiteY58" fmla="*/ 1127051 h 1573619"/>
                <a:gd name="connsiteX59" fmla="*/ 2955851 w 6028660"/>
                <a:gd name="connsiteY59" fmla="*/ 1095154 h 1573619"/>
                <a:gd name="connsiteX60" fmla="*/ 2987749 w 6028660"/>
                <a:gd name="connsiteY60" fmla="*/ 1063256 h 1573619"/>
                <a:gd name="connsiteX61" fmla="*/ 3030279 w 6028660"/>
                <a:gd name="connsiteY61" fmla="*/ 1010093 h 1573619"/>
                <a:gd name="connsiteX62" fmla="*/ 3072809 w 6028660"/>
                <a:gd name="connsiteY62" fmla="*/ 978195 h 1573619"/>
                <a:gd name="connsiteX63" fmla="*/ 3211033 w 6028660"/>
                <a:gd name="connsiteY63" fmla="*/ 765544 h 1573619"/>
                <a:gd name="connsiteX64" fmla="*/ 3274828 w 6028660"/>
                <a:gd name="connsiteY64" fmla="*/ 659219 h 1573619"/>
                <a:gd name="connsiteX65" fmla="*/ 3338623 w 6028660"/>
                <a:gd name="connsiteY65" fmla="*/ 510363 h 1573619"/>
                <a:gd name="connsiteX66" fmla="*/ 3359888 w 6028660"/>
                <a:gd name="connsiteY66" fmla="*/ 414670 h 1573619"/>
                <a:gd name="connsiteX67" fmla="*/ 3444949 w 6028660"/>
                <a:gd name="connsiteY67" fmla="*/ 350875 h 1573619"/>
                <a:gd name="connsiteX68" fmla="*/ 3530009 w 6028660"/>
                <a:gd name="connsiteY68" fmla="*/ 276447 h 1573619"/>
                <a:gd name="connsiteX69" fmla="*/ 3561907 w 6028660"/>
                <a:gd name="connsiteY69" fmla="*/ 265814 h 1573619"/>
                <a:gd name="connsiteX70" fmla="*/ 3646967 w 6028660"/>
                <a:gd name="connsiteY70" fmla="*/ 223284 h 1573619"/>
                <a:gd name="connsiteX71" fmla="*/ 3721395 w 6028660"/>
                <a:gd name="connsiteY71" fmla="*/ 148856 h 1573619"/>
                <a:gd name="connsiteX72" fmla="*/ 3753293 w 6028660"/>
                <a:gd name="connsiteY72" fmla="*/ 127591 h 1573619"/>
                <a:gd name="connsiteX73" fmla="*/ 3817088 w 6028660"/>
                <a:gd name="connsiteY73" fmla="*/ 85061 h 1573619"/>
                <a:gd name="connsiteX74" fmla="*/ 3902149 w 6028660"/>
                <a:gd name="connsiteY74" fmla="*/ 10633 h 1573619"/>
                <a:gd name="connsiteX75" fmla="*/ 3934047 w 6028660"/>
                <a:gd name="connsiteY75" fmla="*/ 0 h 1573619"/>
                <a:gd name="connsiteX76" fmla="*/ 3976577 w 6028660"/>
                <a:gd name="connsiteY76" fmla="*/ 10633 h 1573619"/>
                <a:gd name="connsiteX77" fmla="*/ 4008474 w 6028660"/>
                <a:gd name="connsiteY77" fmla="*/ 74428 h 1573619"/>
                <a:gd name="connsiteX78" fmla="*/ 3965944 w 6028660"/>
                <a:gd name="connsiteY78" fmla="*/ 138223 h 1573619"/>
                <a:gd name="connsiteX79" fmla="*/ 3976577 w 6028660"/>
                <a:gd name="connsiteY79" fmla="*/ 170121 h 1573619"/>
                <a:gd name="connsiteX80" fmla="*/ 3987209 w 6028660"/>
                <a:gd name="connsiteY80" fmla="*/ 223284 h 1573619"/>
                <a:gd name="connsiteX81" fmla="*/ 4051005 w 6028660"/>
                <a:gd name="connsiteY81" fmla="*/ 287079 h 1573619"/>
                <a:gd name="connsiteX82" fmla="*/ 4082902 w 6028660"/>
                <a:gd name="connsiteY82" fmla="*/ 297712 h 1573619"/>
                <a:gd name="connsiteX83" fmla="*/ 4114800 w 6028660"/>
                <a:gd name="connsiteY83" fmla="*/ 329609 h 1573619"/>
                <a:gd name="connsiteX84" fmla="*/ 4146698 w 6028660"/>
                <a:gd name="connsiteY84" fmla="*/ 340242 h 1573619"/>
                <a:gd name="connsiteX85" fmla="*/ 4167963 w 6028660"/>
                <a:gd name="connsiteY85" fmla="*/ 382772 h 1573619"/>
                <a:gd name="connsiteX86" fmla="*/ 4199860 w 6028660"/>
                <a:gd name="connsiteY86" fmla="*/ 414670 h 1573619"/>
                <a:gd name="connsiteX87" fmla="*/ 4231758 w 6028660"/>
                <a:gd name="connsiteY87" fmla="*/ 531628 h 1573619"/>
                <a:gd name="connsiteX88" fmla="*/ 4274288 w 6028660"/>
                <a:gd name="connsiteY88" fmla="*/ 606056 h 1573619"/>
                <a:gd name="connsiteX89" fmla="*/ 4316819 w 6028660"/>
                <a:gd name="connsiteY89" fmla="*/ 616688 h 1573619"/>
                <a:gd name="connsiteX90" fmla="*/ 4348716 w 6028660"/>
                <a:gd name="connsiteY90" fmla="*/ 637954 h 1573619"/>
                <a:gd name="connsiteX91" fmla="*/ 4380614 w 6028660"/>
                <a:gd name="connsiteY91" fmla="*/ 648586 h 1573619"/>
                <a:gd name="connsiteX92" fmla="*/ 4391247 w 6028660"/>
                <a:gd name="connsiteY92" fmla="*/ 680484 h 1573619"/>
                <a:gd name="connsiteX93" fmla="*/ 4412512 w 6028660"/>
                <a:gd name="connsiteY93" fmla="*/ 712381 h 1573619"/>
                <a:gd name="connsiteX94" fmla="*/ 4423144 w 6028660"/>
                <a:gd name="connsiteY94" fmla="*/ 882502 h 1573619"/>
                <a:gd name="connsiteX95" fmla="*/ 4444409 w 6028660"/>
                <a:gd name="connsiteY95" fmla="*/ 914400 h 1573619"/>
                <a:gd name="connsiteX96" fmla="*/ 4508205 w 6028660"/>
                <a:gd name="connsiteY96" fmla="*/ 978195 h 1573619"/>
                <a:gd name="connsiteX97" fmla="*/ 4572000 w 6028660"/>
                <a:gd name="connsiteY97" fmla="*/ 1052623 h 1573619"/>
                <a:gd name="connsiteX98" fmla="*/ 4593265 w 6028660"/>
                <a:gd name="connsiteY98" fmla="*/ 1137684 h 1573619"/>
                <a:gd name="connsiteX99" fmla="*/ 4603898 w 6028660"/>
                <a:gd name="connsiteY99" fmla="*/ 1180214 h 1573619"/>
                <a:gd name="connsiteX100" fmla="*/ 4667693 w 6028660"/>
                <a:gd name="connsiteY100" fmla="*/ 1233377 h 1573619"/>
                <a:gd name="connsiteX101" fmla="*/ 4699591 w 6028660"/>
                <a:gd name="connsiteY101" fmla="*/ 1244009 h 1573619"/>
                <a:gd name="connsiteX102" fmla="*/ 4742121 w 6028660"/>
                <a:gd name="connsiteY102" fmla="*/ 1265275 h 1573619"/>
                <a:gd name="connsiteX103" fmla="*/ 4827181 w 6028660"/>
                <a:gd name="connsiteY103" fmla="*/ 1307805 h 1573619"/>
                <a:gd name="connsiteX104" fmla="*/ 4869712 w 6028660"/>
                <a:gd name="connsiteY104" fmla="*/ 1360968 h 1573619"/>
                <a:gd name="connsiteX105" fmla="*/ 4880344 w 6028660"/>
                <a:gd name="connsiteY105" fmla="*/ 1392865 h 1573619"/>
                <a:gd name="connsiteX106" fmla="*/ 4944140 w 6028660"/>
                <a:gd name="connsiteY106" fmla="*/ 1414130 h 1573619"/>
                <a:gd name="connsiteX107" fmla="*/ 4976037 w 6028660"/>
                <a:gd name="connsiteY107" fmla="*/ 1435395 h 1573619"/>
                <a:gd name="connsiteX108" fmla="*/ 5039833 w 6028660"/>
                <a:gd name="connsiteY108" fmla="*/ 1382233 h 1573619"/>
                <a:gd name="connsiteX109" fmla="*/ 5061098 w 6028660"/>
                <a:gd name="connsiteY109" fmla="*/ 1339702 h 1573619"/>
                <a:gd name="connsiteX110" fmla="*/ 5124893 w 6028660"/>
                <a:gd name="connsiteY110" fmla="*/ 1297172 h 1573619"/>
                <a:gd name="connsiteX111" fmla="*/ 5188688 w 6028660"/>
                <a:gd name="connsiteY111" fmla="*/ 1265275 h 1573619"/>
                <a:gd name="connsiteX112" fmla="*/ 5209953 w 6028660"/>
                <a:gd name="connsiteY112" fmla="*/ 1244009 h 1573619"/>
                <a:gd name="connsiteX113" fmla="*/ 5273749 w 6028660"/>
                <a:gd name="connsiteY113" fmla="*/ 1201479 h 1573619"/>
                <a:gd name="connsiteX114" fmla="*/ 5316279 w 6028660"/>
                <a:gd name="connsiteY114" fmla="*/ 1137684 h 1573619"/>
                <a:gd name="connsiteX115" fmla="*/ 5348177 w 6028660"/>
                <a:gd name="connsiteY115" fmla="*/ 1095154 h 1573619"/>
                <a:gd name="connsiteX116" fmla="*/ 5411972 w 6028660"/>
                <a:gd name="connsiteY116" fmla="*/ 1073888 h 1573619"/>
                <a:gd name="connsiteX117" fmla="*/ 5497033 w 6028660"/>
                <a:gd name="connsiteY117" fmla="*/ 1116419 h 1573619"/>
                <a:gd name="connsiteX118" fmla="*/ 5550195 w 6028660"/>
                <a:gd name="connsiteY118" fmla="*/ 1222744 h 1573619"/>
                <a:gd name="connsiteX119" fmla="*/ 5592726 w 6028660"/>
                <a:gd name="connsiteY119" fmla="*/ 1233377 h 1573619"/>
                <a:gd name="connsiteX120" fmla="*/ 5656521 w 6028660"/>
                <a:gd name="connsiteY120" fmla="*/ 1254642 h 1573619"/>
                <a:gd name="connsiteX121" fmla="*/ 5667153 w 6028660"/>
                <a:gd name="connsiteY121" fmla="*/ 1286540 h 1573619"/>
                <a:gd name="connsiteX122" fmla="*/ 5667153 w 6028660"/>
                <a:gd name="connsiteY122" fmla="*/ 1360968 h 1573619"/>
                <a:gd name="connsiteX123" fmla="*/ 5688419 w 6028660"/>
                <a:gd name="connsiteY123" fmla="*/ 1382233 h 1573619"/>
                <a:gd name="connsiteX124" fmla="*/ 5911702 w 6028660"/>
                <a:gd name="connsiteY124" fmla="*/ 1403498 h 1573619"/>
                <a:gd name="connsiteX125" fmla="*/ 5964865 w 6028660"/>
                <a:gd name="connsiteY125" fmla="*/ 1414130 h 1573619"/>
                <a:gd name="connsiteX126" fmla="*/ 6028660 w 6028660"/>
                <a:gd name="connsiteY126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95693 w 6028660"/>
                <a:gd name="connsiteY2" fmla="*/ 584791 h 1573619"/>
                <a:gd name="connsiteX3" fmla="*/ 159488 w 6028660"/>
                <a:gd name="connsiteY3" fmla="*/ 552893 h 1573619"/>
                <a:gd name="connsiteX4" fmla="*/ 233916 w 6028660"/>
                <a:gd name="connsiteY4" fmla="*/ 510363 h 1573619"/>
                <a:gd name="connsiteX5" fmla="*/ 287079 w 6028660"/>
                <a:gd name="connsiteY5" fmla="*/ 467833 h 1573619"/>
                <a:gd name="connsiteX6" fmla="*/ 297712 w 6028660"/>
                <a:gd name="connsiteY6" fmla="*/ 499730 h 1573619"/>
                <a:gd name="connsiteX7" fmla="*/ 308344 w 6028660"/>
                <a:gd name="connsiteY7" fmla="*/ 574158 h 1573619"/>
                <a:gd name="connsiteX8" fmla="*/ 340242 w 6028660"/>
                <a:gd name="connsiteY8" fmla="*/ 606056 h 1573619"/>
                <a:gd name="connsiteX9" fmla="*/ 372140 w 6028660"/>
                <a:gd name="connsiteY9" fmla="*/ 648586 h 1573619"/>
                <a:gd name="connsiteX10" fmla="*/ 382772 w 6028660"/>
                <a:gd name="connsiteY10" fmla="*/ 691116 h 1573619"/>
                <a:gd name="connsiteX11" fmla="*/ 435935 w 6028660"/>
                <a:gd name="connsiteY11" fmla="*/ 776177 h 1573619"/>
                <a:gd name="connsiteX12" fmla="*/ 520995 w 6028660"/>
                <a:gd name="connsiteY12" fmla="*/ 786809 h 1573619"/>
                <a:gd name="connsiteX13" fmla="*/ 563526 w 6028660"/>
                <a:gd name="connsiteY13" fmla="*/ 871870 h 1573619"/>
                <a:gd name="connsiteX14" fmla="*/ 648586 w 6028660"/>
                <a:gd name="connsiteY14" fmla="*/ 946298 h 1573619"/>
                <a:gd name="connsiteX15" fmla="*/ 680484 w 6028660"/>
                <a:gd name="connsiteY15" fmla="*/ 967563 h 1573619"/>
                <a:gd name="connsiteX16" fmla="*/ 744279 w 6028660"/>
                <a:gd name="connsiteY16" fmla="*/ 1073888 h 1573619"/>
                <a:gd name="connsiteX17" fmla="*/ 765544 w 6028660"/>
                <a:gd name="connsiteY17" fmla="*/ 1105786 h 1573619"/>
                <a:gd name="connsiteX18" fmla="*/ 829340 w 6028660"/>
                <a:gd name="connsiteY18" fmla="*/ 1137684 h 1573619"/>
                <a:gd name="connsiteX19" fmla="*/ 861237 w 6028660"/>
                <a:gd name="connsiteY19" fmla="*/ 1169581 h 1573619"/>
                <a:gd name="connsiteX20" fmla="*/ 882502 w 6028660"/>
                <a:gd name="connsiteY20" fmla="*/ 1233377 h 1573619"/>
                <a:gd name="connsiteX21" fmla="*/ 925033 w 6028660"/>
                <a:gd name="connsiteY21" fmla="*/ 1307805 h 1573619"/>
                <a:gd name="connsiteX22" fmla="*/ 1031358 w 6028660"/>
                <a:gd name="connsiteY22" fmla="*/ 1350335 h 1573619"/>
                <a:gd name="connsiteX23" fmla="*/ 1063256 w 6028660"/>
                <a:gd name="connsiteY23" fmla="*/ 1371600 h 1573619"/>
                <a:gd name="connsiteX24" fmla="*/ 1116419 w 6028660"/>
                <a:gd name="connsiteY24" fmla="*/ 1520456 h 1573619"/>
                <a:gd name="connsiteX25" fmla="*/ 1180214 w 6028660"/>
                <a:gd name="connsiteY25" fmla="*/ 1541721 h 1573619"/>
                <a:gd name="connsiteX26" fmla="*/ 1201479 w 6028660"/>
                <a:gd name="connsiteY26" fmla="*/ 1573619 h 1573619"/>
                <a:gd name="connsiteX27" fmla="*/ 1360967 w 6028660"/>
                <a:gd name="connsiteY27" fmla="*/ 1541721 h 1573619"/>
                <a:gd name="connsiteX28" fmla="*/ 1446028 w 6028660"/>
                <a:gd name="connsiteY28" fmla="*/ 1414130 h 1573619"/>
                <a:gd name="connsiteX29" fmla="*/ 1456660 w 6028660"/>
                <a:gd name="connsiteY29" fmla="*/ 1382233 h 1573619"/>
                <a:gd name="connsiteX30" fmla="*/ 1520456 w 6028660"/>
                <a:gd name="connsiteY30" fmla="*/ 1339702 h 1573619"/>
                <a:gd name="connsiteX31" fmla="*/ 1541721 w 6028660"/>
                <a:gd name="connsiteY31" fmla="*/ 1307805 h 1573619"/>
                <a:gd name="connsiteX32" fmla="*/ 1552353 w 6028660"/>
                <a:gd name="connsiteY32" fmla="*/ 1275907 h 1573619"/>
                <a:gd name="connsiteX33" fmla="*/ 1573619 w 6028660"/>
                <a:gd name="connsiteY33" fmla="*/ 1254642 h 1573619"/>
                <a:gd name="connsiteX34" fmla="*/ 1616149 w 6028660"/>
                <a:gd name="connsiteY34" fmla="*/ 1297172 h 1573619"/>
                <a:gd name="connsiteX35" fmla="*/ 1733107 w 6028660"/>
                <a:gd name="connsiteY35" fmla="*/ 1350335 h 1573619"/>
                <a:gd name="connsiteX36" fmla="*/ 1796902 w 6028660"/>
                <a:gd name="connsiteY36" fmla="*/ 1392865 h 1573619"/>
                <a:gd name="connsiteX37" fmla="*/ 1828800 w 6028660"/>
                <a:gd name="connsiteY37" fmla="*/ 1414130 h 1573619"/>
                <a:gd name="connsiteX38" fmla="*/ 1839433 w 6028660"/>
                <a:gd name="connsiteY38" fmla="*/ 1446028 h 1573619"/>
                <a:gd name="connsiteX39" fmla="*/ 1881963 w 6028660"/>
                <a:gd name="connsiteY39" fmla="*/ 1435395 h 1573619"/>
                <a:gd name="connsiteX40" fmla="*/ 1998921 w 6028660"/>
                <a:gd name="connsiteY40" fmla="*/ 1360968 h 1573619"/>
                <a:gd name="connsiteX41" fmla="*/ 2030819 w 6028660"/>
                <a:gd name="connsiteY41" fmla="*/ 1329070 h 1573619"/>
                <a:gd name="connsiteX42" fmla="*/ 2083981 w 6028660"/>
                <a:gd name="connsiteY42" fmla="*/ 1318437 h 1573619"/>
                <a:gd name="connsiteX43" fmla="*/ 2115879 w 6028660"/>
                <a:gd name="connsiteY43" fmla="*/ 1307805 h 1573619"/>
                <a:gd name="connsiteX44" fmla="*/ 2147777 w 6028660"/>
                <a:gd name="connsiteY44" fmla="*/ 1286540 h 1573619"/>
                <a:gd name="connsiteX45" fmla="*/ 2190307 w 6028660"/>
                <a:gd name="connsiteY45" fmla="*/ 1190847 h 1573619"/>
                <a:gd name="connsiteX46" fmla="*/ 2232837 w 6028660"/>
                <a:gd name="connsiteY46" fmla="*/ 1180214 h 1573619"/>
                <a:gd name="connsiteX47" fmla="*/ 2264735 w 6028660"/>
                <a:gd name="connsiteY47" fmla="*/ 1169581 h 1573619"/>
                <a:gd name="connsiteX48" fmla="*/ 2360428 w 6028660"/>
                <a:gd name="connsiteY48" fmla="*/ 1180214 h 1573619"/>
                <a:gd name="connsiteX49" fmla="*/ 2402958 w 6028660"/>
                <a:gd name="connsiteY49" fmla="*/ 1297172 h 1573619"/>
                <a:gd name="connsiteX50" fmla="*/ 2541181 w 6028660"/>
                <a:gd name="connsiteY50" fmla="*/ 1371600 h 1573619"/>
                <a:gd name="connsiteX51" fmla="*/ 2562447 w 6028660"/>
                <a:gd name="connsiteY51" fmla="*/ 1392865 h 1573619"/>
                <a:gd name="connsiteX52" fmla="*/ 2626242 w 6028660"/>
                <a:gd name="connsiteY52" fmla="*/ 1414130 h 1573619"/>
                <a:gd name="connsiteX53" fmla="*/ 2690037 w 6028660"/>
                <a:gd name="connsiteY53" fmla="*/ 1403498 h 1573619"/>
                <a:gd name="connsiteX54" fmla="*/ 2775098 w 6028660"/>
                <a:gd name="connsiteY54" fmla="*/ 1307805 h 1573619"/>
                <a:gd name="connsiteX55" fmla="*/ 2817628 w 6028660"/>
                <a:gd name="connsiteY55" fmla="*/ 1275907 h 1573619"/>
                <a:gd name="connsiteX56" fmla="*/ 2881423 w 6028660"/>
                <a:gd name="connsiteY56" fmla="*/ 1212112 h 1573619"/>
                <a:gd name="connsiteX57" fmla="*/ 2934586 w 6028660"/>
                <a:gd name="connsiteY57" fmla="*/ 1127051 h 1573619"/>
                <a:gd name="connsiteX58" fmla="*/ 2955851 w 6028660"/>
                <a:gd name="connsiteY58" fmla="*/ 1095154 h 1573619"/>
                <a:gd name="connsiteX59" fmla="*/ 2987749 w 6028660"/>
                <a:gd name="connsiteY59" fmla="*/ 1063256 h 1573619"/>
                <a:gd name="connsiteX60" fmla="*/ 3030279 w 6028660"/>
                <a:gd name="connsiteY60" fmla="*/ 1010093 h 1573619"/>
                <a:gd name="connsiteX61" fmla="*/ 3072809 w 6028660"/>
                <a:gd name="connsiteY61" fmla="*/ 978195 h 1573619"/>
                <a:gd name="connsiteX62" fmla="*/ 3211033 w 6028660"/>
                <a:gd name="connsiteY62" fmla="*/ 765544 h 1573619"/>
                <a:gd name="connsiteX63" fmla="*/ 3274828 w 6028660"/>
                <a:gd name="connsiteY63" fmla="*/ 659219 h 1573619"/>
                <a:gd name="connsiteX64" fmla="*/ 3338623 w 6028660"/>
                <a:gd name="connsiteY64" fmla="*/ 510363 h 1573619"/>
                <a:gd name="connsiteX65" fmla="*/ 3359888 w 6028660"/>
                <a:gd name="connsiteY65" fmla="*/ 414670 h 1573619"/>
                <a:gd name="connsiteX66" fmla="*/ 3444949 w 6028660"/>
                <a:gd name="connsiteY66" fmla="*/ 350875 h 1573619"/>
                <a:gd name="connsiteX67" fmla="*/ 3530009 w 6028660"/>
                <a:gd name="connsiteY67" fmla="*/ 276447 h 1573619"/>
                <a:gd name="connsiteX68" fmla="*/ 3561907 w 6028660"/>
                <a:gd name="connsiteY68" fmla="*/ 265814 h 1573619"/>
                <a:gd name="connsiteX69" fmla="*/ 3646967 w 6028660"/>
                <a:gd name="connsiteY69" fmla="*/ 223284 h 1573619"/>
                <a:gd name="connsiteX70" fmla="*/ 3721395 w 6028660"/>
                <a:gd name="connsiteY70" fmla="*/ 148856 h 1573619"/>
                <a:gd name="connsiteX71" fmla="*/ 3753293 w 6028660"/>
                <a:gd name="connsiteY71" fmla="*/ 127591 h 1573619"/>
                <a:gd name="connsiteX72" fmla="*/ 3817088 w 6028660"/>
                <a:gd name="connsiteY72" fmla="*/ 85061 h 1573619"/>
                <a:gd name="connsiteX73" fmla="*/ 3902149 w 6028660"/>
                <a:gd name="connsiteY73" fmla="*/ 10633 h 1573619"/>
                <a:gd name="connsiteX74" fmla="*/ 3934047 w 6028660"/>
                <a:gd name="connsiteY74" fmla="*/ 0 h 1573619"/>
                <a:gd name="connsiteX75" fmla="*/ 3976577 w 6028660"/>
                <a:gd name="connsiteY75" fmla="*/ 10633 h 1573619"/>
                <a:gd name="connsiteX76" fmla="*/ 4008474 w 6028660"/>
                <a:gd name="connsiteY76" fmla="*/ 74428 h 1573619"/>
                <a:gd name="connsiteX77" fmla="*/ 3965944 w 6028660"/>
                <a:gd name="connsiteY77" fmla="*/ 138223 h 1573619"/>
                <a:gd name="connsiteX78" fmla="*/ 3976577 w 6028660"/>
                <a:gd name="connsiteY78" fmla="*/ 170121 h 1573619"/>
                <a:gd name="connsiteX79" fmla="*/ 3987209 w 6028660"/>
                <a:gd name="connsiteY79" fmla="*/ 223284 h 1573619"/>
                <a:gd name="connsiteX80" fmla="*/ 4051005 w 6028660"/>
                <a:gd name="connsiteY80" fmla="*/ 287079 h 1573619"/>
                <a:gd name="connsiteX81" fmla="*/ 4082902 w 6028660"/>
                <a:gd name="connsiteY81" fmla="*/ 297712 h 1573619"/>
                <a:gd name="connsiteX82" fmla="*/ 4114800 w 6028660"/>
                <a:gd name="connsiteY82" fmla="*/ 329609 h 1573619"/>
                <a:gd name="connsiteX83" fmla="*/ 4146698 w 6028660"/>
                <a:gd name="connsiteY83" fmla="*/ 340242 h 1573619"/>
                <a:gd name="connsiteX84" fmla="*/ 4167963 w 6028660"/>
                <a:gd name="connsiteY84" fmla="*/ 382772 h 1573619"/>
                <a:gd name="connsiteX85" fmla="*/ 4199860 w 6028660"/>
                <a:gd name="connsiteY85" fmla="*/ 414670 h 1573619"/>
                <a:gd name="connsiteX86" fmla="*/ 4231758 w 6028660"/>
                <a:gd name="connsiteY86" fmla="*/ 531628 h 1573619"/>
                <a:gd name="connsiteX87" fmla="*/ 4274288 w 6028660"/>
                <a:gd name="connsiteY87" fmla="*/ 606056 h 1573619"/>
                <a:gd name="connsiteX88" fmla="*/ 4316819 w 6028660"/>
                <a:gd name="connsiteY88" fmla="*/ 616688 h 1573619"/>
                <a:gd name="connsiteX89" fmla="*/ 4348716 w 6028660"/>
                <a:gd name="connsiteY89" fmla="*/ 637954 h 1573619"/>
                <a:gd name="connsiteX90" fmla="*/ 4380614 w 6028660"/>
                <a:gd name="connsiteY90" fmla="*/ 648586 h 1573619"/>
                <a:gd name="connsiteX91" fmla="*/ 4391247 w 6028660"/>
                <a:gd name="connsiteY91" fmla="*/ 680484 h 1573619"/>
                <a:gd name="connsiteX92" fmla="*/ 4412512 w 6028660"/>
                <a:gd name="connsiteY92" fmla="*/ 712381 h 1573619"/>
                <a:gd name="connsiteX93" fmla="*/ 4423144 w 6028660"/>
                <a:gd name="connsiteY93" fmla="*/ 882502 h 1573619"/>
                <a:gd name="connsiteX94" fmla="*/ 4444409 w 6028660"/>
                <a:gd name="connsiteY94" fmla="*/ 914400 h 1573619"/>
                <a:gd name="connsiteX95" fmla="*/ 4508205 w 6028660"/>
                <a:gd name="connsiteY95" fmla="*/ 978195 h 1573619"/>
                <a:gd name="connsiteX96" fmla="*/ 4572000 w 6028660"/>
                <a:gd name="connsiteY96" fmla="*/ 1052623 h 1573619"/>
                <a:gd name="connsiteX97" fmla="*/ 4593265 w 6028660"/>
                <a:gd name="connsiteY97" fmla="*/ 1137684 h 1573619"/>
                <a:gd name="connsiteX98" fmla="*/ 4603898 w 6028660"/>
                <a:gd name="connsiteY98" fmla="*/ 1180214 h 1573619"/>
                <a:gd name="connsiteX99" fmla="*/ 4667693 w 6028660"/>
                <a:gd name="connsiteY99" fmla="*/ 1233377 h 1573619"/>
                <a:gd name="connsiteX100" fmla="*/ 4699591 w 6028660"/>
                <a:gd name="connsiteY100" fmla="*/ 1244009 h 1573619"/>
                <a:gd name="connsiteX101" fmla="*/ 4742121 w 6028660"/>
                <a:gd name="connsiteY101" fmla="*/ 1265275 h 1573619"/>
                <a:gd name="connsiteX102" fmla="*/ 4827181 w 6028660"/>
                <a:gd name="connsiteY102" fmla="*/ 1307805 h 1573619"/>
                <a:gd name="connsiteX103" fmla="*/ 4869712 w 6028660"/>
                <a:gd name="connsiteY103" fmla="*/ 1360968 h 1573619"/>
                <a:gd name="connsiteX104" fmla="*/ 4880344 w 6028660"/>
                <a:gd name="connsiteY104" fmla="*/ 1392865 h 1573619"/>
                <a:gd name="connsiteX105" fmla="*/ 4944140 w 6028660"/>
                <a:gd name="connsiteY105" fmla="*/ 1414130 h 1573619"/>
                <a:gd name="connsiteX106" fmla="*/ 4976037 w 6028660"/>
                <a:gd name="connsiteY106" fmla="*/ 1435395 h 1573619"/>
                <a:gd name="connsiteX107" fmla="*/ 5039833 w 6028660"/>
                <a:gd name="connsiteY107" fmla="*/ 1382233 h 1573619"/>
                <a:gd name="connsiteX108" fmla="*/ 5061098 w 6028660"/>
                <a:gd name="connsiteY108" fmla="*/ 1339702 h 1573619"/>
                <a:gd name="connsiteX109" fmla="*/ 5124893 w 6028660"/>
                <a:gd name="connsiteY109" fmla="*/ 1297172 h 1573619"/>
                <a:gd name="connsiteX110" fmla="*/ 5188688 w 6028660"/>
                <a:gd name="connsiteY110" fmla="*/ 1265275 h 1573619"/>
                <a:gd name="connsiteX111" fmla="*/ 5209953 w 6028660"/>
                <a:gd name="connsiteY111" fmla="*/ 1244009 h 1573619"/>
                <a:gd name="connsiteX112" fmla="*/ 5273749 w 6028660"/>
                <a:gd name="connsiteY112" fmla="*/ 1201479 h 1573619"/>
                <a:gd name="connsiteX113" fmla="*/ 5316279 w 6028660"/>
                <a:gd name="connsiteY113" fmla="*/ 1137684 h 1573619"/>
                <a:gd name="connsiteX114" fmla="*/ 5348177 w 6028660"/>
                <a:gd name="connsiteY114" fmla="*/ 1095154 h 1573619"/>
                <a:gd name="connsiteX115" fmla="*/ 5411972 w 6028660"/>
                <a:gd name="connsiteY115" fmla="*/ 1073888 h 1573619"/>
                <a:gd name="connsiteX116" fmla="*/ 5497033 w 6028660"/>
                <a:gd name="connsiteY116" fmla="*/ 1116419 h 1573619"/>
                <a:gd name="connsiteX117" fmla="*/ 5550195 w 6028660"/>
                <a:gd name="connsiteY117" fmla="*/ 1222744 h 1573619"/>
                <a:gd name="connsiteX118" fmla="*/ 5592726 w 6028660"/>
                <a:gd name="connsiteY118" fmla="*/ 1233377 h 1573619"/>
                <a:gd name="connsiteX119" fmla="*/ 5656521 w 6028660"/>
                <a:gd name="connsiteY119" fmla="*/ 1254642 h 1573619"/>
                <a:gd name="connsiteX120" fmla="*/ 5667153 w 6028660"/>
                <a:gd name="connsiteY120" fmla="*/ 1286540 h 1573619"/>
                <a:gd name="connsiteX121" fmla="*/ 5667153 w 6028660"/>
                <a:gd name="connsiteY121" fmla="*/ 1360968 h 1573619"/>
                <a:gd name="connsiteX122" fmla="*/ 5688419 w 6028660"/>
                <a:gd name="connsiteY122" fmla="*/ 1382233 h 1573619"/>
                <a:gd name="connsiteX123" fmla="*/ 5911702 w 6028660"/>
                <a:gd name="connsiteY123" fmla="*/ 1403498 h 1573619"/>
                <a:gd name="connsiteX124" fmla="*/ 5964865 w 6028660"/>
                <a:gd name="connsiteY124" fmla="*/ 1414130 h 1573619"/>
                <a:gd name="connsiteX125" fmla="*/ 6028660 w 6028660"/>
                <a:gd name="connsiteY125" fmla="*/ 1435395 h 1573619"/>
                <a:gd name="connsiteX0" fmla="*/ 0 w 6028660"/>
                <a:gd name="connsiteY0" fmla="*/ 701749 h 1573619"/>
                <a:gd name="connsiteX1" fmla="*/ 95693 w 6028660"/>
                <a:gd name="connsiteY1" fmla="*/ 584791 h 1573619"/>
                <a:gd name="connsiteX2" fmla="*/ 159488 w 6028660"/>
                <a:gd name="connsiteY2" fmla="*/ 552893 h 1573619"/>
                <a:gd name="connsiteX3" fmla="*/ 233916 w 6028660"/>
                <a:gd name="connsiteY3" fmla="*/ 510363 h 1573619"/>
                <a:gd name="connsiteX4" fmla="*/ 287079 w 6028660"/>
                <a:gd name="connsiteY4" fmla="*/ 467833 h 1573619"/>
                <a:gd name="connsiteX5" fmla="*/ 297712 w 6028660"/>
                <a:gd name="connsiteY5" fmla="*/ 499730 h 1573619"/>
                <a:gd name="connsiteX6" fmla="*/ 308344 w 6028660"/>
                <a:gd name="connsiteY6" fmla="*/ 574158 h 1573619"/>
                <a:gd name="connsiteX7" fmla="*/ 340242 w 6028660"/>
                <a:gd name="connsiteY7" fmla="*/ 606056 h 1573619"/>
                <a:gd name="connsiteX8" fmla="*/ 372140 w 6028660"/>
                <a:gd name="connsiteY8" fmla="*/ 648586 h 1573619"/>
                <a:gd name="connsiteX9" fmla="*/ 382772 w 6028660"/>
                <a:gd name="connsiteY9" fmla="*/ 691116 h 1573619"/>
                <a:gd name="connsiteX10" fmla="*/ 435935 w 6028660"/>
                <a:gd name="connsiteY10" fmla="*/ 776177 h 1573619"/>
                <a:gd name="connsiteX11" fmla="*/ 520995 w 6028660"/>
                <a:gd name="connsiteY11" fmla="*/ 786809 h 1573619"/>
                <a:gd name="connsiteX12" fmla="*/ 563526 w 6028660"/>
                <a:gd name="connsiteY12" fmla="*/ 871870 h 1573619"/>
                <a:gd name="connsiteX13" fmla="*/ 648586 w 6028660"/>
                <a:gd name="connsiteY13" fmla="*/ 946298 h 1573619"/>
                <a:gd name="connsiteX14" fmla="*/ 680484 w 6028660"/>
                <a:gd name="connsiteY14" fmla="*/ 967563 h 1573619"/>
                <a:gd name="connsiteX15" fmla="*/ 744279 w 6028660"/>
                <a:gd name="connsiteY15" fmla="*/ 1073888 h 1573619"/>
                <a:gd name="connsiteX16" fmla="*/ 765544 w 6028660"/>
                <a:gd name="connsiteY16" fmla="*/ 1105786 h 1573619"/>
                <a:gd name="connsiteX17" fmla="*/ 829340 w 6028660"/>
                <a:gd name="connsiteY17" fmla="*/ 1137684 h 1573619"/>
                <a:gd name="connsiteX18" fmla="*/ 861237 w 6028660"/>
                <a:gd name="connsiteY18" fmla="*/ 1169581 h 1573619"/>
                <a:gd name="connsiteX19" fmla="*/ 882502 w 6028660"/>
                <a:gd name="connsiteY19" fmla="*/ 1233377 h 1573619"/>
                <a:gd name="connsiteX20" fmla="*/ 925033 w 6028660"/>
                <a:gd name="connsiteY20" fmla="*/ 1307805 h 1573619"/>
                <a:gd name="connsiteX21" fmla="*/ 1031358 w 6028660"/>
                <a:gd name="connsiteY21" fmla="*/ 1350335 h 1573619"/>
                <a:gd name="connsiteX22" fmla="*/ 1063256 w 6028660"/>
                <a:gd name="connsiteY22" fmla="*/ 1371600 h 1573619"/>
                <a:gd name="connsiteX23" fmla="*/ 1116419 w 6028660"/>
                <a:gd name="connsiteY23" fmla="*/ 1520456 h 1573619"/>
                <a:gd name="connsiteX24" fmla="*/ 1180214 w 6028660"/>
                <a:gd name="connsiteY24" fmla="*/ 1541721 h 1573619"/>
                <a:gd name="connsiteX25" fmla="*/ 1201479 w 6028660"/>
                <a:gd name="connsiteY25" fmla="*/ 1573619 h 1573619"/>
                <a:gd name="connsiteX26" fmla="*/ 1360967 w 6028660"/>
                <a:gd name="connsiteY26" fmla="*/ 1541721 h 1573619"/>
                <a:gd name="connsiteX27" fmla="*/ 1446028 w 6028660"/>
                <a:gd name="connsiteY27" fmla="*/ 1414130 h 1573619"/>
                <a:gd name="connsiteX28" fmla="*/ 1456660 w 6028660"/>
                <a:gd name="connsiteY28" fmla="*/ 1382233 h 1573619"/>
                <a:gd name="connsiteX29" fmla="*/ 1520456 w 6028660"/>
                <a:gd name="connsiteY29" fmla="*/ 1339702 h 1573619"/>
                <a:gd name="connsiteX30" fmla="*/ 1541721 w 6028660"/>
                <a:gd name="connsiteY30" fmla="*/ 1307805 h 1573619"/>
                <a:gd name="connsiteX31" fmla="*/ 1552353 w 6028660"/>
                <a:gd name="connsiteY31" fmla="*/ 1275907 h 1573619"/>
                <a:gd name="connsiteX32" fmla="*/ 1573619 w 6028660"/>
                <a:gd name="connsiteY32" fmla="*/ 1254642 h 1573619"/>
                <a:gd name="connsiteX33" fmla="*/ 1616149 w 6028660"/>
                <a:gd name="connsiteY33" fmla="*/ 1297172 h 1573619"/>
                <a:gd name="connsiteX34" fmla="*/ 1733107 w 6028660"/>
                <a:gd name="connsiteY34" fmla="*/ 1350335 h 1573619"/>
                <a:gd name="connsiteX35" fmla="*/ 1796902 w 6028660"/>
                <a:gd name="connsiteY35" fmla="*/ 1392865 h 1573619"/>
                <a:gd name="connsiteX36" fmla="*/ 1828800 w 6028660"/>
                <a:gd name="connsiteY36" fmla="*/ 1414130 h 1573619"/>
                <a:gd name="connsiteX37" fmla="*/ 1839433 w 6028660"/>
                <a:gd name="connsiteY37" fmla="*/ 1446028 h 1573619"/>
                <a:gd name="connsiteX38" fmla="*/ 1881963 w 6028660"/>
                <a:gd name="connsiteY38" fmla="*/ 1435395 h 1573619"/>
                <a:gd name="connsiteX39" fmla="*/ 1998921 w 6028660"/>
                <a:gd name="connsiteY39" fmla="*/ 1360968 h 1573619"/>
                <a:gd name="connsiteX40" fmla="*/ 2030819 w 6028660"/>
                <a:gd name="connsiteY40" fmla="*/ 1329070 h 1573619"/>
                <a:gd name="connsiteX41" fmla="*/ 2083981 w 6028660"/>
                <a:gd name="connsiteY41" fmla="*/ 1318437 h 1573619"/>
                <a:gd name="connsiteX42" fmla="*/ 2115879 w 6028660"/>
                <a:gd name="connsiteY42" fmla="*/ 1307805 h 1573619"/>
                <a:gd name="connsiteX43" fmla="*/ 2147777 w 6028660"/>
                <a:gd name="connsiteY43" fmla="*/ 1286540 h 1573619"/>
                <a:gd name="connsiteX44" fmla="*/ 2190307 w 6028660"/>
                <a:gd name="connsiteY44" fmla="*/ 1190847 h 1573619"/>
                <a:gd name="connsiteX45" fmla="*/ 2232837 w 6028660"/>
                <a:gd name="connsiteY45" fmla="*/ 1180214 h 1573619"/>
                <a:gd name="connsiteX46" fmla="*/ 2264735 w 6028660"/>
                <a:gd name="connsiteY46" fmla="*/ 1169581 h 1573619"/>
                <a:gd name="connsiteX47" fmla="*/ 2360428 w 6028660"/>
                <a:gd name="connsiteY47" fmla="*/ 1180214 h 1573619"/>
                <a:gd name="connsiteX48" fmla="*/ 2402958 w 6028660"/>
                <a:gd name="connsiteY48" fmla="*/ 1297172 h 1573619"/>
                <a:gd name="connsiteX49" fmla="*/ 2541181 w 6028660"/>
                <a:gd name="connsiteY49" fmla="*/ 1371600 h 1573619"/>
                <a:gd name="connsiteX50" fmla="*/ 2562447 w 6028660"/>
                <a:gd name="connsiteY50" fmla="*/ 1392865 h 1573619"/>
                <a:gd name="connsiteX51" fmla="*/ 2626242 w 6028660"/>
                <a:gd name="connsiteY51" fmla="*/ 1414130 h 1573619"/>
                <a:gd name="connsiteX52" fmla="*/ 2690037 w 6028660"/>
                <a:gd name="connsiteY52" fmla="*/ 1403498 h 1573619"/>
                <a:gd name="connsiteX53" fmla="*/ 2775098 w 6028660"/>
                <a:gd name="connsiteY53" fmla="*/ 1307805 h 1573619"/>
                <a:gd name="connsiteX54" fmla="*/ 2817628 w 6028660"/>
                <a:gd name="connsiteY54" fmla="*/ 1275907 h 1573619"/>
                <a:gd name="connsiteX55" fmla="*/ 2881423 w 6028660"/>
                <a:gd name="connsiteY55" fmla="*/ 1212112 h 1573619"/>
                <a:gd name="connsiteX56" fmla="*/ 2934586 w 6028660"/>
                <a:gd name="connsiteY56" fmla="*/ 1127051 h 1573619"/>
                <a:gd name="connsiteX57" fmla="*/ 2955851 w 6028660"/>
                <a:gd name="connsiteY57" fmla="*/ 1095154 h 1573619"/>
                <a:gd name="connsiteX58" fmla="*/ 2987749 w 6028660"/>
                <a:gd name="connsiteY58" fmla="*/ 1063256 h 1573619"/>
                <a:gd name="connsiteX59" fmla="*/ 3030279 w 6028660"/>
                <a:gd name="connsiteY59" fmla="*/ 1010093 h 1573619"/>
                <a:gd name="connsiteX60" fmla="*/ 3072809 w 6028660"/>
                <a:gd name="connsiteY60" fmla="*/ 978195 h 1573619"/>
                <a:gd name="connsiteX61" fmla="*/ 3211033 w 6028660"/>
                <a:gd name="connsiteY61" fmla="*/ 765544 h 1573619"/>
                <a:gd name="connsiteX62" fmla="*/ 3274828 w 6028660"/>
                <a:gd name="connsiteY62" fmla="*/ 659219 h 1573619"/>
                <a:gd name="connsiteX63" fmla="*/ 3338623 w 6028660"/>
                <a:gd name="connsiteY63" fmla="*/ 510363 h 1573619"/>
                <a:gd name="connsiteX64" fmla="*/ 3359888 w 6028660"/>
                <a:gd name="connsiteY64" fmla="*/ 414670 h 1573619"/>
                <a:gd name="connsiteX65" fmla="*/ 3444949 w 6028660"/>
                <a:gd name="connsiteY65" fmla="*/ 350875 h 1573619"/>
                <a:gd name="connsiteX66" fmla="*/ 3530009 w 6028660"/>
                <a:gd name="connsiteY66" fmla="*/ 276447 h 1573619"/>
                <a:gd name="connsiteX67" fmla="*/ 3561907 w 6028660"/>
                <a:gd name="connsiteY67" fmla="*/ 265814 h 1573619"/>
                <a:gd name="connsiteX68" fmla="*/ 3646967 w 6028660"/>
                <a:gd name="connsiteY68" fmla="*/ 223284 h 1573619"/>
                <a:gd name="connsiteX69" fmla="*/ 3721395 w 6028660"/>
                <a:gd name="connsiteY69" fmla="*/ 148856 h 1573619"/>
                <a:gd name="connsiteX70" fmla="*/ 3753293 w 6028660"/>
                <a:gd name="connsiteY70" fmla="*/ 127591 h 1573619"/>
                <a:gd name="connsiteX71" fmla="*/ 3817088 w 6028660"/>
                <a:gd name="connsiteY71" fmla="*/ 85061 h 1573619"/>
                <a:gd name="connsiteX72" fmla="*/ 3902149 w 6028660"/>
                <a:gd name="connsiteY72" fmla="*/ 10633 h 1573619"/>
                <a:gd name="connsiteX73" fmla="*/ 3934047 w 6028660"/>
                <a:gd name="connsiteY73" fmla="*/ 0 h 1573619"/>
                <a:gd name="connsiteX74" fmla="*/ 3976577 w 6028660"/>
                <a:gd name="connsiteY74" fmla="*/ 10633 h 1573619"/>
                <a:gd name="connsiteX75" fmla="*/ 4008474 w 6028660"/>
                <a:gd name="connsiteY75" fmla="*/ 74428 h 1573619"/>
                <a:gd name="connsiteX76" fmla="*/ 3965944 w 6028660"/>
                <a:gd name="connsiteY76" fmla="*/ 138223 h 1573619"/>
                <a:gd name="connsiteX77" fmla="*/ 3976577 w 6028660"/>
                <a:gd name="connsiteY77" fmla="*/ 170121 h 1573619"/>
                <a:gd name="connsiteX78" fmla="*/ 3987209 w 6028660"/>
                <a:gd name="connsiteY78" fmla="*/ 223284 h 1573619"/>
                <a:gd name="connsiteX79" fmla="*/ 4051005 w 6028660"/>
                <a:gd name="connsiteY79" fmla="*/ 287079 h 1573619"/>
                <a:gd name="connsiteX80" fmla="*/ 4082902 w 6028660"/>
                <a:gd name="connsiteY80" fmla="*/ 297712 h 1573619"/>
                <a:gd name="connsiteX81" fmla="*/ 4114800 w 6028660"/>
                <a:gd name="connsiteY81" fmla="*/ 329609 h 1573619"/>
                <a:gd name="connsiteX82" fmla="*/ 4146698 w 6028660"/>
                <a:gd name="connsiteY82" fmla="*/ 340242 h 1573619"/>
                <a:gd name="connsiteX83" fmla="*/ 4167963 w 6028660"/>
                <a:gd name="connsiteY83" fmla="*/ 382772 h 1573619"/>
                <a:gd name="connsiteX84" fmla="*/ 4199860 w 6028660"/>
                <a:gd name="connsiteY84" fmla="*/ 414670 h 1573619"/>
                <a:gd name="connsiteX85" fmla="*/ 4231758 w 6028660"/>
                <a:gd name="connsiteY85" fmla="*/ 531628 h 1573619"/>
                <a:gd name="connsiteX86" fmla="*/ 4274288 w 6028660"/>
                <a:gd name="connsiteY86" fmla="*/ 606056 h 1573619"/>
                <a:gd name="connsiteX87" fmla="*/ 4316819 w 6028660"/>
                <a:gd name="connsiteY87" fmla="*/ 616688 h 1573619"/>
                <a:gd name="connsiteX88" fmla="*/ 4348716 w 6028660"/>
                <a:gd name="connsiteY88" fmla="*/ 637954 h 1573619"/>
                <a:gd name="connsiteX89" fmla="*/ 4380614 w 6028660"/>
                <a:gd name="connsiteY89" fmla="*/ 648586 h 1573619"/>
                <a:gd name="connsiteX90" fmla="*/ 4391247 w 6028660"/>
                <a:gd name="connsiteY90" fmla="*/ 680484 h 1573619"/>
                <a:gd name="connsiteX91" fmla="*/ 4412512 w 6028660"/>
                <a:gd name="connsiteY91" fmla="*/ 712381 h 1573619"/>
                <a:gd name="connsiteX92" fmla="*/ 4423144 w 6028660"/>
                <a:gd name="connsiteY92" fmla="*/ 882502 h 1573619"/>
                <a:gd name="connsiteX93" fmla="*/ 4444409 w 6028660"/>
                <a:gd name="connsiteY93" fmla="*/ 914400 h 1573619"/>
                <a:gd name="connsiteX94" fmla="*/ 4508205 w 6028660"/>
                <a:gd name="connsiteY94" fmla="*/ 978195 h 1573619"/>
                <a:gd name="connsiteX95" fmla="*/ 4572000 w 6028660"/>
                <a:gd name="connsiteY95" fmla="*/ 1052623 h 1573619"/>
                <a:gd name="connsiteX96" fmla="*/ 4593265 w 6028660"/>
                <a:gd name="connsiteY96" fmla="*/ 1137684 h 1573619"/>
                <a:gd name="connsiteX97" fmla="*/ 4603898 w 6028660"/>
                <a:gd name="connsiteY97" fmla="*/ 1180214 h 1573619"/>
                <a:gd name="connsiteX98" fmla="*/ 4667693 w 6028660"/>
                <a:gd name="connsiteY98" fmla="*/ 1233377 h 1573619"/>
                <a:gd name="connsiteX99" fmla="*/ 4699591 w 6028660"/>
                <a:gd name="connsiteY99" fmla="*/ 1244009 h 1573619"/>
                <a:gd name="connsiteX100" fmla="*/ 4742121 w 6028660"/>
                <a:gd name="connsiteY100" fmla="*/ 1265275 h 1573619"/>
                <a:gd name="connsiteX101" fmla="*/ 4827181 w 6028660"/>
                <a:gd name="connsiteY101" fmla="*/ 1307805 h 1573619"/>
                <a:gd name="connsiteX102" fmla="*/ 4869712 w 6028660"/>
                <a:gd name="connsiteY102" fmla="*/ 1360968 h 1573619"/>
                <a:gd name="connsiteX103" fmla="*/ 4880344 w 6028660"/>
                <a:gd name="connsiteY103" fmla="*/ 1392865 h 1573619"/>
                <a:gd name="connsiteX104" fmla="*/ 4944140 w 6028660"/>
                <a:gd name="connsiteY104" fmla="*/ 1414130 h 1573619"/>
                <a:gd name="connsiteX105" fmla="*/ 4976037 w 6028660"/>
                <a:gd name="connsiteY105" fmla="*/ 1435395 h 1573619"/>
                <a:gd name="connsiteX106" fmla="*/ 5039833 w 6028660"/>
                <a:gd name="connsiteY106" fmla="*/ 1382233 h 1573619"/>
                <a:gd name="connsiteX107" fmla="*/ 5061098 w 6028660"/>
                <a:gd name="connsiteY107" fmla="*/ 1339702 h 1573619"/>
                <a:gd name="connsiteX108" fmla="*/ 5124893 w 6028660"/>
                <a:gd name="connsiteY108" fmla="*/ 1297172 h 1573619"/>
                <a:gd name="connsiteX109" fmla="*/ 5188688 w 6028660"/>
                <a:gd name="connsiteY109" fmla="*/ 1265275 h 1573619"/>
                <a:gd name="connsiteX110" fmla="*/ 5209953 w 6028660"/>
                <a:gd name="connsiteY110" fmla="*/ 1244009 h 1573619"/>
                <a:gd name="connsiteX111" fmla="*/ 5273749 w 6028660"/>
                <a:gd name="connsiteY111" fmla="*/ 1201479 h 1573619"/>
                <a:gd name="connsiteX112" fmla="*/ 5316279 w 6028660"/>
                <a:gd name="connsiteY112" fmla="*/ 1137684 h 1573619"/>
                <a:gd name="connsiteX113" fmla="*/ 5348177 w 6028660"/>
                <a:gd name="connsiteY113" fmla="*/ 1095154 h 1573619"/>
                <a:gd name="connsiteX114" fmla="*/ 5411972 w 6028660"/>
                <a:gd name="connsiteY114" fmla="*/ 1073888 h 1573619"/>
                <a:gd name="connsiteX115" fmla="*/ 5497033 w 6028660"/>
                <a:gd name="connsiteY115" fmla="*/ 1116419 h 1573619"/>
                <a:gd name="connsiteX116" fmla="*/ 5550195 w 6028660"/>
                <a:gd name="connsiteY116" fmla="*/ 1222744 h 1573619"/>
                <a:gd name="connsiteX117" fmla="*/ 5592726 w 6028660"/>
                <a:gd name="connsiteY117" fmla="*/ 1233377 h 1573619"/>
                <a:gd name="connsiteX118" fmla="*/ 5656521 w 6028660"/>
                <a:gd name="connsiteY118" fmla="*/ 1254642 h 1573619"/>
                <a:gd name="connsiteX119" fmla="*/ 5667153 w 6028660"/>
                <a:gd name="connsiteY119" fmla="*/ 1286540 h 1573619"/>
                <a:gd name="connsiteX120" fmla="*/ 5667153 w 6028660"/>
                <a:gd name="connsiteY120" fmla="*/ 1360968 h 1573619"/>
                <a:gd name="connsiteX121" fmla="*/ 5688419 w 6028660"/>
                <a:gd name="connsiteY121" fmla="*/ 1382233 h 1573619"/>
                <a:gd name="connsiteX122" fmla="*/ 5911702 w 6028660"/>
                <a:gd name="connsiteY122" fmla="*/ 1403498 h 1573619"/>
                <a:gd name="connsiteX123" fmla="*/ 5964865 w 6028660"/>
                <a:gd name="connsiteY123" fmla="*/ 1414130 h 1573619"/>
                <a:gd name="connsiteX124" fmla="*/ 6028660 w 6028660"/>
                <a:gd name="connsiteY124" fmla="*/ 1435395 h 1573619"/>
                <a:gd name="connsiteX0" fmla="*/ 0 w 5932967"/>
                <a:gd name="connsiteY0" fmla="*/ 584791 h 1573619"/>
                <a:gd name="connsiteX1" fmla="*/ 63795 w 5932967"/>
                <a:gd name="connsiteY1" fmla="*/ 552893 h 1573619"/>
                <a:gd name="connsiteX2" fmla="*/ 138223 w 5932967"/>
                <a:gd name="connsiteY2" fmla="*/ 510363 h 1573619"/>
                <a:gd name="connsiteX3" fmla="*/ 191386 w 5932967"/>
                <a:gd name="connsiteY3" fmla="*/ 467833 h 1573619"/>
                <a:gd name="connsiteX4" fmla="*/ 202019 w 5932967"/>
                <a:gd name="connsiteY4" fmla="*/ 499730 h 1573619"/>
                <a:gd name="connsiteX5" fmla="*/ 212651 w 5932967"/>
                <a:gd name="connsiteY5" fmla="*/ 574158 h 1573619"/>
                <a:gd name="connsiteX6" fmla="*/ 244549 w 5932967"/>
                <a:gd name="connsiteY6" fmla="*/ 606056 h 1573619"/>
                <a:gd name="connsiteX7" fmla="*/ 276447 w 5932967"/>
                <a:gd name="connsiteY7" fmla="*/ 648586 h 1573619"/>
                <a:gd name="connsiteX8" fmla="*/ 287079 w 5932967"/>
                <a:gd name="connsiteY8" fmla="*/ 691116 h 1573619"/>
                <a:gd name="connsiteX9" fmla="*/ 340242 w 5932967"/>
                <a:gd name="connsiteY9" fmla="*/ 776177 h 1573619"/>
                <a:gd name="connsiteX10" fmla="*/ 425302 w 5932967"/>
                <a:gd name="connsiteY10" fmla="*/ 786809 h 1573619"/>
                <a:gd name="connsiteX11" fmla="*/ 467833 w 5932967"/>
                <a:gd name="connsiteY11" fmla="*/ 871870 h 1573619"/>
                <a:gd name="connsiteX12" fmla="*/ 552893 w 5932967"/>
                <a:gd name="connsiteY12" fmla="*/ 946298 h 1573619"/>
                <a:gd name="connsiteX13" fmla="*/ 584791 w 5932967"/>
                <a:gd name="connsiteY13" fmla="*/ 967563 h 1573619"/>
                <a:gd name="connsiteX14" fmla="*/ 648586 w 5932967"/>
                <a:gd name="connsiteY14" fmla="*/ 1073888 h 1573619"/>
                <a:gd name="connsiteX15" fmla="*/ 669851 w 5932967"/>
                <a:gd name="connsiteY15" fmla="*/ 1105786 h 1573619"/>
                <a:gd name="connsiteX16" fmla="*/ 733647 w 5932967"/>
                <a:gd name="connsiteY16" fmla="*/ 1137684 h 1573619"/>
                <a:gd name="connsiteX17" fmla="*/ 765544 w 5932967"/>
                <a:gd name="connsiteY17" fmla="*/ 1169581 h 1573619"/>
                <a:gd name="connsiteX18" fmla="*/ 786809 w 5932967"/>
                <a:gd name="connsiteY18" fmla="*/ 1233377 h 1573619"/>
                <a:gd name="connsiteX19" fmla="*/ 829340 w 5932967"/>
                <a:gd name="connsiteY19" fmla="*/ 1307805 h 1573619"/>
                <a:gd name="connsiteX20" fmla="*/ 935665 w 5932967"/>
                <a:gd name="connsiteY20" fmla="*/ 1350335 h 1573619"/>
                <a:gd name="connsiteX21" fmla="*/ 967563 w 5932967"/>
                <a:gd name="connsiteY21" fmla="*/ 1371600 h 1573619"/>
                <a:gd name="connsiteX22" fmla="*/ 1020726 w 5932967"/>
                <a:gd name="connsiteY22" fmla="*/ 1520456 h 1573619"/>
                <a:gd name="connsiteX23" fmla="*/ 1084521 w 5932967"/>
                <a:gd name="connsiteY23" fmla="*/ 1541721 h 1573619"/>
                <a:gd name="connsiteX24" fmla="*/ 1105786 w 5932967"/>
                <a:gd name="connsiteY24" fmla="*/ 1573619 h 1573619"/>
                <a:gd name="connsiteX25" fmla="*/ 1265274 w 5932967"/>
                <a:gd name="connsiteY25" fmla="*/ 1541721 h 1573619"/>
                <a:gd name="connsiteX26" fmla="*/ 1350335 w 5932967"/>
                <a:gd name="connsiteY26" fmla="*/ 1414130 h 1573619"/>
                <a:gd name="connsiteX27" fmla="*/ 1360967 w 5932967"/>
                <a:gd name="connsiteY27" fmla="*/ 1382233 h 1573619"/>
                <a:gd name="connsiteX28" fmla="*/ 1424763 w 5932967"/>
                <a:gd name="connsiteY28" fmla="*/ 1339702 h 1573619"/>
                <a:gd name="connsiteX29" fmla="*/ 1446028 w 5932967"/>
                <a:gd name="connsiteY29" fmla="*/ 1307805 h 1573619"/>
                <a:gd name="connsiteX30" fmla="*/ 1456660 w 5932967"/>
                <a:gd name="connsiteY30" fmla="*/ 1275907 h 1573619"/>
                <a:gd name="connsiteX31" fmla="*/ 1477926 w 5932967"/>
                <a:gd name="connsiteY31" fmla="*/ 1254642 h 1573619"/>
                <a:gd name="connsiteX32" fmla="*/ 1520456 w 5932967"/>
                <a:gd name="connsiteY32" fmla="*/ 1297172 h 1573619"/>
                <a:gd name="connsiteX33" fmla="*/ 1637414 w 5932967"/>
                <a:gd name="connsiteY33" fmla="*/ 1350335 h 1573619"/>
                <a:gd name="connsiteX34" fmla="*/ 1701209 w 5932967"/>
                <a:gd name="connsiteY34" fmla="*/ 1392865 h 1573619"/>
                <a:gd name="connsiteX35" fmla="*/ 1733107 w 5932967"/>
                <a:gd name="connsiteY35" fmla="*/ 1414130 h 1573619"/>
                <a:gd name="connsiteX36" fmla="*/ 1743740 w 5932967"/>
                <a:gd name="connsiteY36" fmla="*/ 1446028 h 1573619"/>
                <a:gd name="connsiteX37" fmla="*/ 1786270 w 5932967"/>
                <a:gd name="connsiteY37" fmla="*/ 1435395 h 1573619"/>
                <a:gd name="connsiteX38" fmla="*/ 1903228 w 5932967"/>
                <a:gd name="connsiteY38" fmla="*/ 1360968 h 1573619"/>
                <a:gd name="connsiteX39" fmla="*/ 1935126 w 5932967"/>
                <a:gd name="connsiteY39" fmla="*/ 1329070 h 1573619"/>
                <a:gd name="connsiteX40" fmla="*/ 1988288 w 5932967"/>
                <a:gd name="connsiteY40" fmla="*/ 1318437 h 1573619"/>
                <a:gd name="connsiteX41" fmla="*/ 2020186 w 5932967"/>
                <a:gd name="connsiteY41" fmla="*/ 1307805 h 1573619"/>
                <a:gd name="connsiteX42" fmla="*/ 2052084 w 5932967"/>
                <a:gd name="connsiteY42" fmla="*/ 1286540 h 1573619"/>
                <a:gd name="connsiteX43" fmla="*/ 2094614 w 5932967"/>
                <a:gd name="connsiteY43" fmla="*/ 1190847 h 1573619"/>
                <a:gd name="connsiteX44" fmla="*/ 2137144 w 5932967"/>
                <a:gd name="connsiteY44" fmla="*/ 1180214 h 1573619"/>
                <a:gd name="connsiteX45" fmla="*/ 2169042 w 5932967"/>
                <a:gd name="connsiteY45" fmla="*/ 1169581 h 1573619"/>
                <a:gd name="connsiteX46" fmla="*/ 2264735 w 5932967"/>
                <a:gd name="connsiteY46" fmla="*/ 1180214 h 1573619"/>
                <a:gd name="connsiteX47" fmla="*/ 2307265 w 5932967"/>
                <a:gd name="connsiteY47" fmla="*/ 1297172 h 1573619"/>
                <a:gd name="connsiteX48" fmla="*/ 2445488 w 5932967"/>
                <a:gd name="connsiteY48" fmla="*/ 1371600 h 1573619"/>
                <a:gd name="connsiteX49" fmla="*/ 2466754 w 5932967"/>
                <a:gd name="connsiteY49" fmla="*/ 1392865 h 1573619"/>
                <a:gd name="connsiteX50" fmla="*/ 2530549 w 5932967"/>
                <a:gd name="connsiteY50" fmla="*/ 1414130 h 1573619"/>
                <a:gd name="connsiteX51" fmla="*/ 2594344 w 5932967"/>
                <a:gd name="connsiteY51" fmla="*/ 1403498 h 1573619"/>
                <a:gd name="connsiteX52" fmla="*/ 2679405 w 5932967"/>
                <a:gd name="connsiteY52" fmla="*/ 1307805 h 1573619"/>
                <a:gd name="connsiteX53" fmla="*/ 2721935 w 5932967"/>
                <a:gd name="connsiteY53" fmla="*/ 1275907 h 1573619"/>
                <a:gd name="connsiteX54" fmla="*/ 2785730 w 5932967"/>
                <a:gd name="connsiteY54" fmla="*/ 1212112 h 1573619"/>
                <a:gd name="connsiteX55" fmla="*/ 2838893 w 5932967"/>
                <a:gd name="connsiteY55" fmla="*/ 1127051 h 1573619"/>
                <a:gd name="connsiteX56" fmla="*/ 2860158 w 5932967"/>
                <a:gd name="connsiteY56" fmla="*/ 1095154 h 1573619"/>
                <a:gd name="connsiteX57" fmla="*/ 2892056 w 5932967"/>
                <a:gd name="connsiteY57" fmla="*/ 1063256 h 1573619"/>
                <a:gd name="connsiteX58" fmla="*/ 2934586 w 5932967"/>
                <a:gd name="connsiteY58" fmla="*/ 1010093 h 1573619"/>
                <a:gd name="connsiteX59" fmla="*/ 2977116 w 5932967"/>
                <a:gd name="connsiteY59" fmla="*/ 978195 h 1573619"/>
                <a:gd name="connsiteX60" fmla="*/ 3115340 w 5932967"/>
                <a:gd name="connsiteY60" fmla="*/ 765544 h 1573619"/>
                <a:gd name="connsiteX61" fmla="*/ 3179135 w 5932967"/>
                <a:gd name="connsiteY61" fmla="*/ 659219 h 1573619"/>
                <a:gd name="connsiteX62" fmla="*/ 3242930 w 5932967"/>
                <a:gd name="connsiteY62" fmla="*/ 510363 h 1573619"/>
                <a:gd name="connsiteX63" fmla="*/ 3264195 w 5932967"/>
                <a:gd name="connsiteY63" fmla="*/ 414670 h 1573619"/>
                <a:gd name="connsiteX64" fmla="*/ 3349256 w 5932967"/>
                <a:gd name="connsiteY64" fmla="*/ 350875 h 1573619"/>
                <a:gd name="connsiteX65" fmla="*/ 3434316 w 5932967"/>
                <a:gd name="connsiteY65" fmla="*/ 276447 h 1573619"/>
                <a:gd name="connsiteX66" fmla="*/ 3466214 w 5932967"/>
                <a:gd name="connsiteY66" fmla="*/ 265814 h 1573619"/>
                <a:gd name="connsiteX67" fmla="*/ 3551274 w 5932967"/>
                <a:gd name="connsiteY67" fmla="*/ 223284 h 1573619"/>
                <a:gd name="connsiteX68" fmla="*/ 3625702 w 5932967"/>
                <a:gd name="connsiteY68" fmla="*/ 148856 h 1573619"/>
                <a:gd name="connsiteX69" fmla="*/ 3657600 w 5932967"/>
                <a:gd name="connsiteY69" fmla="*/ 127591 h 1573619"/>
                <a:gd name="connsiteX70" fmla="*/ 3721395 w 5932967"/>
                <a:gd name="connsiteY70" fmla="*/ 85061 h 1573619"/>
                <a:gd name="connsiteX71" fmla="*/ 3806456 w 5932967"/>
                <a:gd name="connsiteY71" fmla="*/ 10633 h 1573619"/>
                <a:gd name="connsiteX72" fmla="*/ 3838354 w 5932967"/>
                <a:gd name="connsiteY72" fmla="*/ 0 h 1573619"/>
                <a:gd name="connsiteX73" fmla="*/ 3880884 w 5932967"/>
                <a:gd name="connsiteY73" fmla="*/ 10633 h 1573619"/>
                <a:gd name="connsiteX74" fmla="*/ 3912781 w 5932967"/>
                <a:gd name="connsiteY74" fmla="*/ 74428 h 1573619"/>
                <a:gd name="connsiteX75" fmla="*/ 3870251 w 5932967"/>
                <a:gd name="connsiteY75" fmla="*/ 138223 h 1573619"/>
                <a:gd name="connsiteX76" fmla="*/ 3880884 w 5932967"/>
                <a:gd name="connsiteY76" fmla="*/ 170121 h 1573619"/>
                <a:gd name="connsiteX77" fmla="*/ 3891516 w 5932967"/>
                <a:gd name="connsiteY77" fmla="*/ 223284 h 1573619"/>
                <a:gd name="connsiteX78" fmla="*/ 3955312 w 5932967"/>
                <a:gd name="connsiteY78" fmla="*/ 287079 h 1573619"/>
                <a:gd name="connsiteX79" fmla="*/ 3987209 w 5932967"/>
                <a:gd name="connsiteY79" fmla="*/ 297712 h 1573619"/>
                <a:gd name="connsiteX80" fmla="*/ 4019107 w 5932967"/>
                <a:gd name="connsiteY80" fmla="*/ 329609 h 1573619"/>
                <a:gd name="connsiteX81" fmla="*/ 4051005 w 5932967"/>
                <a:gd name="connsiteY81" fmla="*/ 340242 h 1573619"/>
                <a:gd name="connsiteX82" fmla="*/ 4072270 w 5932967"/>
                <a:gd name="connsiteY82" fmla="*/ 382772 h 1573619"/>
                <a:gd name="connsiteX83" fmla="*/ 4104167 w 5932967"/>
                <a:gd name="connsiteY83" fmla="*/ 414670 h 1573619"/>
                <a:gd name="connsiteX84" fmla="*/ 4136065 w 5932967"/>
                <a:gd name="connsiteY84" fmla="*/ 531628 h 1573619"/>
                <a:gd name="connsiteX85" fmla="*/ 4178595 w 5932967"/>
                <a:gd name="connsiteY85" fmla="*/ 606056 h 1573619"/>
                <a:gd name="connsiteX86" fmla="*/ 4221126 w 5932967"/>
                <a:gd name="connsiteY86" fmla="*/ 616688 h 1573619"/>
                <a:gd name="connsiteX87" fmla="*/ 4253023 w 5932967"/>
                <a:gd name="connsiteY87" fmla="*/ 637954 h 1573619"/>
                <a:gd name="connsiteX88" fmla="*/ 4284921 w 5932967"/>
                <a:gd name="connsiteY88" fmla="*/ 648586 h 1573619"/>
                <a:gd name="connsiteX89" fmla="*/ 4295554 w 5932967"/>
                <a:gd name="connsiteY89" fmla="*/ 680484 h 1573619"/>
                <a:gd name="connsiteX90" fmla="*/ 4316819 w 5932967"/>
                <a:gd name="connsiteY90" fmla="*/ 712381 h 1573619"/>
                <a:gd name="connsiteX91" fmla="*/ 4327451 w 5932967"/>
                <a:gd name="connsiteY91" fmla="*/ 882502 h 1573619"/>
                <a:gd name="connsiteX92" fmla="*/ 4348716 w 5932967"/>
                <a:gd name="connsiteY92" fmla="*/ 914400 h 1573619"/>
                <a:gd name="connsiteX93" fmla="*/ 4412512 w 5932967"/>
                <a:gd name="connsiteY93" fmla="*/ 978195 h 1573619"/>
                <a:gd name="connsiteX94" fmla="*/ 4476307 w 5932967"/>
                <a:gd name="connsiteY94" fmla="*/ 1052623 h 1573619"/>
                <a:gd name="connsiteX95" fmla="*/ 4497572 w 5932967"/>
                <a:gd name="connsiteY95" fmla="*/ 1137684 h 1573619"/>
                <a:gd name="connsiteX96" fmla="*/ 4508205 w 5932967"/>
                <a:gd name="connsiteY96" fmla="*/ 1180214 h 1573619"/>
                <a:gd name="connsiteX97" fmla="*/ 4572000 w 5932967"/>
                <a:gd name="connsiteY97" fmla="*/ 1233377 h 1573619"/>
                <a:gd name="connsiteX98" fmla="*/ 4603898 w 5932967"/>
                <a:gd name="connsiteY98" fmla="*/ 1244009 h 1573619"/>
                <a:gd name="connsiteX99" fmla="*/ 4646428 w 5932967"/>
                <a:gd name="connsiteY99" fmla="*/ 1265275 h 1573619"/>
                <a:gd name="connsiteX100" fmla="*/ 4731488 w 5932967"/>
                <a:gd name="connsiteY100" fmla="*/ 1307805 h 1573619"/>
                <a:gd name="connsiteX101" fmla="*/ 4774019 w 5932967"/>
                <a:gd name="connsiteY101" fmla="*/ 1360968 h 1573619"/>
                <a:gd name="connsiteX102" fmla="*/ 4784651 w 5932967"/>
                <a:gd name="connsiteY102" fmla="*/ 1392865 h 1573619"/>
                <a:gd name="connsiteX103" fmla="*/ 4848447 w 5932967"/>
                <a:gd name="connsiteY103" fmla="*/ 1414130 h 1573619"/>
                <a:gd name="connsiteX104" fmla="*/ 4880344 w 5932967"/>
                <a:gd name="connsiteY104" fmla="*/ 1435395 h 1573619"/>
                <a:gd name="connsiteX105" fmla="*/ 4944140 w 5932967"/>
                <a:gd name="connsiteY105" fmla="*/ 1382233 h 1573619"/>
                <a:gd name="connsiteX106" fmla="*/ 4965405 w 5932967"/>
                <a:gd name="connsiteY106" fmla="*/ 1339702 h 1573619"/>
                <a:gd name="connsiteX107" fmla="*/ 5029200 w 5932967"/>
                <a:gd name="connsiteY107" fmla="*/ 1297172 h 1573619"/>
                <a:gd name="connsiteX108" fmla="*/ 5092995 w 5932967"/>
                <a:gd name="connsiteY108" fmla="*/ 1265275 h 1573619"/>
                <a:gd name="connsiteX109" fmla="*/ 5114260 w 5932967"/>
                <a:gd name="connsiteY109" fmla="*/ 1244009 h 1573619"/>
                <a:gd name="connsiteX110" fmla="*/ 5178056 w 5932967"/>
                <a:gd name="connsiteY110" fmla="*/ 1201479 h 1573619"/>
                <a:gd name="connsiteX111" fmla="*/ 5220586 w 5932967"/>
                <a:gd name="connsiteY111" fmla="*/ 1137684 h 1573619"/>
                <a:gd name="connsiteX112" fmla="*/ 5252484 w 5932967"/>
                <a:gd name="connsiteY112" fmla="*/ 1095154 h 1573619"/>
                <a:gd name="connsiteX113" fmla="*/ 5316279 w 5932967"/>
                <a:gd name="connsiteY113" fmla="*/ 1073888 h 1573619"/>
                <a:gd name="connsiteX114" fmla="*/ 5401340 w 5932967"/>
                <a:gd name="connsiteY114" fmla="*/ 1116419 h 1573619"/>
                <a:gd name="connsiteX115" fmla="*/ 5454502 w 5932967"/>
                <a:gd name="connsiteY115" fmla="*/ 1222744 h 1573619"/>
                <a:gd name="connsiteX116" fmla="*/ 5497033 w 5932967"/>
                <a:gd name="connsiteY116" fmla="*/ 1233377 h 1573619"/>
                <a:gd name="connsiteX117" fmla="*/ 5560828 w 5932967"/>
                <a:gd name="connsiteY117" fmla="*/ 1254642 h 1573619"/>
                <a:gd name="connsiteX118" fmla="*/ 5571460 w 5932967"/>
                <a:gd name="connsiteY118" fmla="*/ 1286540 h 1573619"/>
                <a:gd name="connsiteX119" fmla="*/ 5571460 w 5932967"/>
                <a:gd name="connsiteY119" fmla="*/ 1360968 h 1573619"/>
                <a:gd name="connsiteX120" fmla="*/ 5592726 w 5932967"/>
                <a:gd name="connsiteY120" fmla="*/ 1382233 h 1573619"/>
                <a:gd name="connsiteX121" fmla="*/ 5816009 w 5932967"/>
                <a:gd name="connsiteY121" fmla="*/ 1403498 h 1573619"/>
                <a:gd name="connsiteX122" fmla="*/ 5869172 w 5932967"/>
                <a:gd name="connsiteY122" fmla="*/ 1414130 h 1573619"/>
                <a:gd name="connsiteX123" fmla="*/ 5932967 w 5932967"/>
                <a:gd name="connsiteY123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02019 w 5932967"/>
                <a:gd name="connsiteY3" fmla="*/ 499730 h 1573619"/>
                <a:gd name="connsiteX4" fmla="*/ 212651 w 5932967"/>
                <a:gd name="connsiteY4" fmla="*/ 574158 h 1573619"/>
                <a:gd name="connsiteX5" fmla="*/ 244549 w 5932967"/>
                <a:gd name="connsiteY5" fmla="*/ 606056 h 1573619"/>
                <a:gd name="connsiteX6" fmla="*/ 276447 w 5932967"/>
                <a:gd name="connsiteY6" fmla="*/ 648586 h 1573619"/>
                <a:gd name="connsiteX7" fmla="*/ 287079 w 5932967"/>
                <a:gd name="connsiteY7" fmla="*/ 691116 h 1573619"/>
                <a:gd name="connsiteX8" fmla="*/ 340242 w 5932967"/>
                <a:gd name="connsiteY8" fmla="*/ 776177 h 1573619"/>
                <a:gd name="connsiteX9" fmla="*/ 425302 w 5932967"/>
                <a:gd name="connsiteY9" fmla="*/ 786809 h 1573619"/>
                <a:gd name="connsiteX10" fmla="*/ 467833 w 5932967"/>
                <a:gd name="connsiteY10" fmla="*/ 871870 h 1573619"/>
                <a:gd name="connsiteX11" fmla="*/ 552893 w 5932967"/>
                <a:gd name="connsiteY11" fmla="*/ 946298 h 1573619"/>
                <a:gd name="connsiteX12" fmla="*/ 584791 w 5932967"/>
                <a:gd name="connsiteY12" fmla="*/ 967563 h 1573619"/>
                <a:gd name="connsiteX13" fmla="*/ 648586 w 5932967"/>
                <a:gd name="connsiteY13" fmla="*/ 1073888 h 1573619"/>
                <a:gd name="connsiteX14" fmla="*/ 669851 w 5932967"/>
                <a:gd name="connsiteY14" fmla="*/ 1105786 h 1573619"/>
                <a:gd name="connsiteX15" fmla="*/ 733647 w 5932967"/>
                <a:gd name="connsiteY15" fmla="*/ 1137684 h 1573619"/>
                <a:gd name="connsiteX16" fmla="*/ 765544 w 5932967"/>
                <a:gd name="connsiteY16" fmla="*/ 1169581 h 1573619"/>
                <a:gd name="connsiteX17" fmla="*/ 786809 w 5932967"/>
                <a:gd name="connsiteY17" fmla="*/ 1233377 h 1573619"/>
                <a:gd name="connsiteX18" fmla="*/ 829340 w 5932967"/>
                <a:gd name="connsiteY18" fmla="*/ 1307805 h 1573619"/>
                <a:gd name="connsiteX19" fmla="*/ 935665 w 5932967"/>
                <a:gd name="connsiteY19" fmla="*/ 1350335 h 1573619"/>
                <a:gd name="connsiteX20" fmla="*/ 967563 w 5932967"/>
                <a:gd name="connsiteY20" fmla="*/ 1371600 h 1573619"/>
                <a:gd name="connsiteX21" fmla="*/ 1020726 w 5932967"/>
                <a:gd name="connsiteY21" fmla="*/ 1520456 h 1573619"/>
                <a:gd name="connsiteX22" fmla="*/ 1084521 w 5932967"/>
                <a:gd name="connsiteY22" fmla="*/ 1541721 h 1573619"/>
                <a:gd name="connsiteX23" fmla="*/ 1105786 w 5932967"/>
                <a:gd name="connsiteY23" fmla="*/ 1573619 h 1573619"/>
                <a:gd name="connsiteX24" fmla="*/ 1265274 w 5932967"/>
                <a:gd name="connsiteY24" fmla="*/ 1541721 h 1573619"/>
                <a:gd name="connsiteX25" fmla="*/ 1350335 w 5932967"/>
                <a:gd name="connsiteY25" fmla="*/ 1414130 h 1573619"/>
                <a:gd name="connsiteX26" fmla="*/ 1360967 w 5932967"/>
                <a:gd name="connsiteY26" fmla="*/ 1382233 h 1573619"/>
                <a:gd name="connsiteX27" fmla="*/ 1424763 w 5932967"/>
                <a:gd name="connsiteY27" fmla="*/ 1339702 h 1573619"/>
                <a:gd name="connsiteX28" fmla="*/ 1446028 w 5932967"/>
                <a:gd name="connsiteY28" fmla="*/ 1307805 h 1573619"/>
                <a:gd name="connsiteX29" fmla="*/ 1456660 w 5932967"/>
                <a:gd name="connsiteY29" fmla="*/ 1275907 h 1573619"/>
                <a:gd name="connsiteX30" fmla="*/ 1477926 w 5932967"/>
                <a:gd name="connsiteY30" fmla="*/ 1254642 h 1573619"/>
                <a:gd name="connsiteX31" fmla="*/ 1520456 w 5932967"/>
                <a:gd name="connsiteY31" fmla="*/ 1297172 h 1573619"/>
                <a:gd name="connsiteX32" fmla="*/ 1637414 w 5932967"/>
                <a:gd name="connsiteY32" fmla="*/ 1350335 h 1573619"/>
                <a:gd name="connsiteX33" fmla="*/ 1701209 w 5932967"/>
                <a:gd name="connsiteY33" fmla="*/ 1392865 h 1573619"/>
                <a:gd name="connsiteX34" fmla="*/ 1733107 w 5932967"/>
                <a:gd name="connsiteY34" fmla="*/ 1414130 h 1573619"/>
                <a:gd name="connsiteX35" fmla="*/ 1743740 w 5932967"/>
                <a:gd name="connsiteY35" fmla="*/ 1446028 h 1573619"/>
                <a:gd name="connsiteX36" fmla="*/ 1786270 w 5932967"/>
                <a:gd name="connsiteY36" fmla="*/ 1435395 h 1573619"/>
                <a:gd name="connsiteX37" fmla="*/ 1903228 w 5932967"/>
                <a:gd name="connsiteY37" fmla="*/ 1360968 h 1573619"/>
                <a:gd name="connsiteX38" fmla="*/ 1935126 w 5932967"/>
                <a:gd name="connsiteY38" fmla="*/ 1329070 h 1573619"/>
                <a:gd name="connsiteX39" fmla="*/ 1988288 w 5932967"/>
                <a:gd name="connsiteY39" fmla="*/ 1318437 h 1573619"/>
                <a:gd name="connsiteX40" fmla="*/ 2020186 w 5932967"/>
                <a:gd name="connsiteY40" fmla="*/ 1307805 h 1573619"/>
                <a:gd name="connsiteX41" fmla="*/ 2052084 w 5932967"/>
                <a:gd name="connsiteY41" fmla="*/ 1286540 h 1573619"/>
                <a:gd name="connsiteX42" fmla="*/ 2094614 w 5932967"/>
                <a:gd name="connsiteY42" fmla="*/ 1190847 h 1573619"/>
                <a:gd name="connsiteX43" fmla="*/ 2137144 w 5932967"/>
                <a:gd name="connsiteY43" fmla="*/ 1180214 h 1573619"/>
                <a:gd name="connsiteX44" fmla="*/ 2169042 w 5932967"/>
                <a:gd name="connsiteY44" fmla="*/ 1169581 h 1573619"/>
                <a:gd name="connsiteX45" fmla="*/ 2264735 w 5932967"/>
                <a:gd name="connsiteY45" fmla="*/ 1180214 h 1573619"/>
                <a:gd name="connsiteX46" fmla="*/ 2307265 w 5932967"/>
                <a:gd name="connsiteY46" fmla="*/ 1297172 h 1573619"/>
                <a:gd name="connsiteX47" fmla="*/ 2445488 w 5932967"/>
                <a:gd name="connsiteY47" fmla="*/ 1371600 h 1573619"/>
                <a:gd name="connsiteX48" fmla="*/ 2466754 w 5932967"/>
                <a:gd name="connsiteY48" fmla="*/ 1392865 h 1573619"/>
                <a:gd name="connsiteX49" fmla="*/ 2530549 w 5932967"/>
                <a:gd name="connsiteY49" fmla="*/ 1414130 h 1573619"/>
                <a:gd name="connsiteX50" fmla="*/ 2594344 w 5932967"/>
                <a:gd name="connsiteY50" fmla="*/ 1403498 h 1573619"/>
                <a:gd name="connsiteX51" fmla="*/ 2679405 w 5932967"/>
                <a:gd name="connsiteY51" fmla="*/ 1307805 h 1573619"/>
                <a:gd name="connsiteX52" fmla="*/ 2721935 w 5932967"/>
                <a:gd name="connsiteY52" fmla="*/ 1275907 h 1573619"/>
                <a:gd name="connsiteX53" fmla="*/ 2785730 w 5932967"/>
                <a:gd name="connsiteY53" fmla="*/ 1212112 h 1573619"/>
                <a:gd name="connsiteX54" fmla="*/ 2838893 w 5932967"/>
                <a:gd name="connsiteY54" fmla="*/ 1127051 h 1573619"/>
                <a:gd name="connsiteX55" fmla="*/ 2860158 w 5932967"/>
                <a:gd name="connsiteY55" fmla="*/ 1095154 h 1573619"/>
                <a:gd name="connsiteX56" fmla="*/ 2892056 w 5932967"/>
                <a:gd name="connsiteY56" fmla="*/ 1063256 h 1573619"/>
                <a:gd name="connsiteX57" fmla="*/ 2934586 w 5932967"/>
                <a:gd name="connsiteY57" fmla="*/ 1010093 h 1573619"/>
                <a:gd name="connsiteX58" fmla="*/ 2977116 w 5932967"/>
                <a:gd name="connsiteY58" fmla="*/ 978195 h 1573619"/>
                <a:gd name="connsiteX59" fmla="*/ 3115340 w 5932967"/>
                <a:gd name="connsiteY59" fmla="*/ 765544 h 1573619"/>
                <a:gd name="connsiteX60" fmla="*/ 3179135 w 5932967"/>
                <a:gd name="connsiteY60" fmla="*/ 659219 h 1573619"/>
                <a:gd name="connsiteX61" fmla="*/ 3242930 w 5932967"/>
                <a:gd name="connsiteY61" fmla="*/ 510363 h 1573619"/>
                <a:gd name="connsiteX62" fmla="*/ 3264195 w 5932967"/>
                <a:gd name="connsiteY62" fmla="*/ 414670 h 1573619"/>
                <a:gd name="connsiteX63" fmla="*/ 3349256 w 5932967"/>
                <a:gd name="connsiteY63" fmla="*/ 350875 h 1573619"/>
                <a:gd name="connsiteX64" fmla="*/ 3434316 w 5932967"/>
                <a:gd name="connsiteY64" fmla="*/ 276447 h 1573619"/>
                <a:gd name="connsiteX65" fmla="*/ 3466214 w 5932967"/>
                <a:gd name="connsiteY65" fmla="*/ 265814 h 1573619"/>
                <a:gd name="connsiteX66" fmla="*/ 3551274 w 5932967"/>
                <a:gd name="connsiteY66" fmla="*/ 223284 h 1573619"/>
                <a:gd name="connsiteX67" fmla="*/ 3625702 w 5932967"/>
                <a:gd name="connsiteY67" fmla="*/ 148856 h 1573619"/>
                <a:gd name="connsiteX68" fmla="*/ 3657600 w 5932967"/>
                <a:gd name="connsiteY68" fmla="*/ 127591 h 1573619"/>
                <a:gd name="connsiteX69" fmla="*/ 3721395 w 5932967"/>
                <a:gd name="connsiteY69" fmla="*/ 85061 h 1573619"/>
                <a:gd name="connsiteX70" fmla="*/ 3806456 w 5932967"/>
                <a:gd name="connsiteY70" fmla="*/ 10633 h 1573619"/>
                <a:gd name="connsiteX71" fmla="*/ 3838354 w 5932967"/>
                <a:gd name="connsiteY71" fmla="*/ 0 h 1573619"/>
                <a:gd name="connsiteX72" fmla="*/ 3880884 w 5932967"/>
                <a:gd name="connsiteY72" fmla="*/ 10633 h 1573619"/>
                <a:gd name="connsiteX73" fmla="*/ 3912781 w 5932967"/>
                <a:gd name="connsiteY73" fmla="*/ 74428 h 1573619"/>
                <a:gd name="connsiteX74" fmla="*/ 3870251 w 5932967"/>
                <a:gd name="connsiteY74" fmla="*/ 138223 h 1573619"/>
                <a:gd name="connsiteX75" fmla="*/ 3880884 w 5932967"/>
                <a:gd name="connsiteY75" fmla="*/ 170121 h 1573619"/>
                <a:gd name="connsiteX76" fmla="*/ 3891516 w 5932967"/>
                <a:gd name="connsiteY76" fmla="*/ 223284 h 1573619"/>
                <a:gd name="connsiteX77" fmla="*/ 3955312 w 5932967"/>
                <a:gd name="connsiteY77" fmla="*/ 287079 h 1573619"/>
                <a:gd name="connsiteX78" fmla="*/ 3987209 w 5932967"/>
                <a:gd name="connsiteY78" fmla="*/ 297712 h 1573619"/>
                <a:gd name="connsiteX79" fmla="*/ 4019107 w 5932967"/>
                <a:gd name="connsiteY79" fmla="*/ 329609 h 1573619"/>
                <a:gd name="connsiteX80" fmla="*/ 4051005 w 5932967"/>
                <a:gd name="connsiteY80" fmla="*/ 340242 h 1573619"/>
                <a:gd name="connsiteX81" fmla="*/ 4072270 w 5932967"/>
                <a:gd name="connsiteY81" fmla="*/ 382772 h 1573619"/>
                <a:gd name="connsiteX82" fmla="*/ 4104167 w 5932967"/>
                <a:gd name="connsiteY82" fmla="*/ 414670 h 1573619"/>
                <a:gd name="connsiteX83" fmla="*/ 4136065 w 5932967"/>
                <a:gd name="connsiteY83" fmla="*/ 531628 h 1573619"/>
                <a:gd name="connsiteX84" fmla="*/ 4178595 w 5932967"/>
                <a:gd name="connsiteY84" fmla="*/ 606056 h 1573619"/>
                <a:gd name="connsiteX85" fmla="*/ 4221126 w 5932967"/>
                <a:gd name="connsiteY85" fmla="*/ 616688 h 1573619"/>
                <a:gd name="connsiteX86" fmla="*/ 4253023 w 5932967"/>
                <a:gd name="connsiteY86" fmla="*/ 637954 h 1573619"/>
                <a:gd name="connsiteX87" fmla="*/ 4284921 w 5932967"/>
                <a:gd name="connsiteY87" fmla="*/ 648586 h 1573619"/>
                <a:gd name="connsiteX88" fmla="*/ 4295554 w 5932967"/>
                <a:gd name="connsiteY88" fmla="*/ 680484 h 1573619"/>
                <a:gd name="connsiteX89" fmla="*/ 4316819 w 5932967"/>
                <a:gd name="connsiteY89" fmla="*/ 712381 h 1573619"/>
                <a:gd name="connsiteX90" fmla="*/ 4327451 w 5932967"/>
                <a:gd name="connsiteY90" fmla="*/ 882502 h 1573619"/>
                <a:gd name="connsiteX91" fmla="*/ 4348716 w 5932967"/>
                <a:gd name="connsiteY91" fmla="*/ 914400 h 1573619"/>
                <a:gd name="connsiteX92" fmla="*/ 4412512 w 5932967"/>
                <a:gd name="connsiteY92" fmla="*/ 978195 h 1573619"/>
                <a:gd name="connsiteX93" fmla="*/ 4476307 w 5932967"/>
                <a:gd name="connsiteY93" fmla="*/ 1052623 h 1573619"/>
                <a:gd name="connsiteX94" fmla="*/ 4497572 w 5932967"/>
                <a:gd name="connsiteY94" fmla="*/ 1137684 h 1573619"/>
                <a:gd name="connsiteX95" fmla="*/ 4508205 w 5932967"/>
                <a:gd name="connsiteY95" fmla="*/ 1180214 h 1573619"/>
                <a:gd name="connsiteX96" fmla="*/ 4572000 w 5932967"/>
                <a:gd name="connsiteY96" fmla="*/ 1233377 h 1573619"/>
                <a:gd name="connsiteX97" fmla="*/ 4603898 w 5932967"/>
                <a:gd name="connsiteY97" fmla="*/ 1244009 h 1573619"/>
                <a:gd name="connsiteX98" fmla="*/ 4646428 w 5932967"/>
                <a:gd name="connsiteY98" fmla="*/ 1265275 h 1573619"/>
                <a:gd name="connsiteX99" fmla="*/ 4731488 w 5932967"/>
                <a:gd name="connsiteY99" fmla="*/ 1307805 h 1573619"/>
                <a:gd name="connsiteX100" fmla="*/ 4774019 w 5932967"/>
                <a:gd name="connsiteY100" fmla="*/ 1360968 h 1573619"/>
                <a:gd name="connsiteX101" fmla="*/ 4784651 w 5932967"/>
                <a:gd name="connsiteY101" fmla="*/ 1392865 h 1573619"/>
                <a:gd name="connsiteX102" fmla="*/ 4848447 w 5932967"/>
                <a:gd name="connsiteY102" fmla="*/ 1414130 h 1573619"/>
                <a:gd name="connsiteX103" fmla="*/ 4880344 w 5932967"/>
                <a:gd name="connsiteY103" fmla="*/ 1435395 h 1573619"/>
                <a:gd name="connsiteX104" fmla="*/ 4944140 w 5932967"/>
                <a:gd name="connsiteY104" fmla="*/ 1382233 h 1573619"/>
                <a:gd name="connsiteX105" fmla="*/ 4965405 w 5932967"/>
                <a:gd name="connsiteY105" fmla="*/ 1339702 h 1573619"/>
                <a:gd name="connsiteX106" fmla="*/ 5029200 w 5932967"/>
                <a:gd name="connsiteY106" fmla="*/ 1297172 h 1573619"/>
                <a:gd name="connsiteX107" fmla="*/ 5092995 w 5932967"/>
                <a:gd name="connsiteY107" fmla="*/ 1265275 h 1573619"/>
                <a:gd name="connsiteX108" fmla="*/ 5114260 w 5932967"/>
                <a:gd name="connsiteY108" fmla="*/ 1244009 h 1573619"/>
                <a:gd name="connsiteX109" fmla="*/ 5178056 w 5932967"/>
                <a:gd name="connsiteY109" fmla="*/ 1201479 h 1573619"/>
                <a:gd name="connsiteX110" fmla="*/ 5220586 w 5932967"/>
                <a:gd name="connsiteY110" fmla="*/ 1137684 h 1573619"/>
                <a:gd name="connsiteX111" fmla="*/ 5252484 w 5932967"/>
                <a:gd name="connsiteY111" fmla="*/ 1095154 h 1573619"/>
                <a:gd name="connsiteX112" fmla="*/ 5316279 w 5932967"/>
                <a:gd name="connsiteY112" fmla="*/ 1073888 h 1573619"/>
                <a:gd name="connsiteX113" fmla="*/ 5401340 w 5932967"/>
                <a:gd name="connsiteY113" fmla="*/ 1116419 h 1573619"/>
                <a:gd name="connsiteX114" fmla="*/ 5454502 w 5932967"/>
                <a:gd name="connsiteY114" fmla="*/ 1222744 h 1573619"/>
                <a:gd name="connsiteX115" fmla="*/ 5497033 w 5932967"/>
                <a:gd name="connsiteY115" fmla="*/ 1233377 h 1573619"/>
                <a:gd name="connsiteX116" fmla="*/ 5560828 w 5932967"/>
                <a:gd name="connsiteY116" fmla="*/ 1254642 h 1573619"/>
                <a:gd name="connsiteX117" fmla="*/ 5571460 w 5932967"/>
                <a:gd name="connsiteY117" fmla="*/ 1286540 h 1573619"/>
                <a:gd name="connsiteX118" fmla="*/ 5571460 w 5932967"/>
                <a:gd name="connsiteY118" fmla="*/ 1360968 h 1573619"/>
                <a:gd name="connsiteX119" fmla="*/ 5592726 w 5932967"/>
                <a:gd name="connsiteY119" fmla="*/ 1382233 h 1573619"/>
                <a:gd name="connsiteX120" fmla="*/ 5816009 w 5932967"/>
                <a:gd name="connsiteY120" fmla="*/ 1403498 h 1573619"/>
                <a:gd name="connsiteX121" fmla="*/ 5869172 w 5932967"/>
                <a:gd name="connsiteY121" fmla="*/ 1414130 h 1573619"/>
                <a:gd name="connsiteX122" fmla="*/ 5932967 w 5932967"/>
                <a:gd name="connsiteY122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44549 w 5932967"/>
                <a:gd name="connsiteY4" fmla="*/ 606056 h 1573619"/>
                <a:gd name="connsiteX5" fmla="*/ 276447 w 5932967"/>
                <a:gd name="connsiteY5" fmla="*/ 648586 h 1573619"/>
                <a:gd name="connsiteX6" fmla="*/ 287079 w 5932967"/>
                <a:gd name="connsiteY6" fmla="*/ 691116 h 1573619"/>
                <a:gd name="connsiteX7" fmla="*/ 340242 w 5932967"/>
                <a:gd name="connsiteY7" fmla="*/ 776177 h 1573619"/>
                <a:gd name="connsiteX8" fmla="*/ 425302 w 5932967"/>
                <a:gd name="connsiteY8" fmla="*/ 786809 h 1573619"/>
                <a:gd name="connsiteX9" fmla="*/ 467833 w 5932967"/>
                <a:gd name="connsiteY9" fmla="*/ 871870 h 1573619"/>
                <a:gd name="connsiteX10" fmla="*/ 552893 w 5932967"/>
                <a:gd name="connsiteY10" fmla="*/ 946298 h 1573619"/>
                <a:gd name="connsiteX11" fmla="*/ 584791 w 5932967"/>
                <a:gd name="connsiteY11" fmla="*/ 967563 h 1573619"/>
                <a:gd name="connsiteX12" fmla="*/ 648586 w 5932967"/>
                <a:gd name="connsiteY12" fmla="*/ 1073888 h 1573619"/>
                <a:gd name="connsiteX13" fmla="*/ 669851 w 5932967"/>
                <a:gd name="connsiteY13" fmla="*/ 1105786 h 1573619"/>
                <a:gd name="connsiteX14" fmla="*/ 733647 w 5932967"/>
                <a:gd name="connsiteY14" fmla="*/ 1137684 h 1573619"/>
                <a:gd name="connsiteX15" fmla="*/ 765544 w 5932967"/>
                <a:gd name="connsiteY15" fmla="*/ 1169581 h 1573619"/>
                <a:gd name="connsiteX16" fmla="*/ 786809 w 5932967"/>
                <a:gd name="connsiteY16" fmla="*/ 1233377 h 1573619"/>
                <a:gd name="connsiteX17" fmla="*/ 829340 w 5932967"/>
                <a:gd name="connsiteY17" fmla="*/ 1307805 h 1573619"/>
                <a:gd name="connsiteX18" fmla="*/ 935665 w 5932967"/>
                <a:gd name="connsiteY18" fmla="*/ 1350335 h 1573619"/>
                <a:gd name="connsiteX19" fmla="*/ 967563 w 5932967"/>
                <a:gd name="connsiteY19" fmla="*/ 1371600 h 1573619"/>
                <a:gd name="connsiteX20" fmla="*/ 1020726 w 5932967"/>
                <a:gd name="connsiteY20" fmla="*/ 1520456 h 1573619"/>
                <a:gd name="connsiteX21" fmla="*/ 1084521 w 5932967"/>
                <a:gd name="connsiteY21" fmla="*/ 1541721 h 1573619"/>
                <a:gd name="connsiteX22" fmla="*/ 1105786 w 5932967"/>
                <a:gd name="connsiteY22" fmla="*/ 1573619 h 1573619"/>
                <a:gd name="connsiteX23" fmla="*/ 1265274 w 5932967"/>
                <a:gd name="connsiteY23" fmla="*/ 1541721 h 1573619"/>
                <a:gd name="connsiteX24" fmla="*/ 1350335 w 5932967"/>
                <a:gd name="connsiteY24" fmla="*/ 1414130 h 1573619"/>
                <a:gd name="connsiteX25" fmla="*/ 1360967 w 5932967"/>
                <a:gd name="connsiteY25" fmla="*/ 1382233 h 1573619"/>
                <a:gd name="connsiteX26" fmla="*/ 1424763 w 5932967"/>
                <a:gd name="connsiteY26" fmla="*/ 1339702 h 1573619"/>
                <a:gd name="connsiteX27" fmla="*/ 1446028 w 5932967"/>
                <a:gd name="connsiteY27" fmla="*/ 1307805 h 1573619"/>
                <a:gd name="connsiteX28" fmla="*/ 1456660 w 5932967"/>
                <a:gd name="connsiteY28" fmla="*/ 1275907 h 1573619"/>
                <a:gd name="connsiteX29" fmla="*/ 1477926 w 5932967"/>
                <a:gd name="connsiteY29" fmla="*/ 1254642 h 1573619"/>
                <a:gd name="connsiteX30" fmla="*/ 1520456 w 5932967"/>
                <a:gd name="connsiteY30" fmla="*/ 1297172 h 1573619"/>
                <a:gd name="connsiteX31" fmla="*/ 1637414 w 5932967"/>
                <a:gd name="connsiteY31" fmla="*/ 1350335 h 1573619"/>
                <a:gd name="connsiteX32" fmla="*/ 1701209 w 5932967"/>
                <a:gd name="connsiteY32" fmla="*/ 1392865 h 1573619"/>
                <a:gd name="connsiteX33" fmla="*/ 1733107 w 5932967"/>
                <a:gd name="connsiteY33" fmla="*/ 1414130 h 1573619"/>
                <a:gd name="connsiteX34" fmla="*/ 1743740 w 5932967"/>
                <a:gd name="connsiteY34" fmla="*/ 1446028 h 1573619"/>
                <a:gd name="connsiteX35" fmla="*/ 1786270 w 5932967"/>
                <a:gd name="connsiteY35" fmla="*/ 1435395 h 1573619"/>
                <a:gd name="connsiteX36" fmla="*/ 1903228 w 5932967"/>
                <a:gd name="connsiteY36" fmla="*/ 1360968 h 1573619"/>
                <a:gd name="connsiteX37" fmla="*/ 1935126 w 5932967"/>
                <a:gd name="connsiteY37" fmla="*/ 1329070 h 1573619"/>
                <a:gd name="connsiteX38" fmla="*/ 1988288 w 5932967"/>
                <a:gd name="connsiteY38" fmla="*/ 1318437 h 1573619"/>
                <a:gd name="connsiteX39" fmla="*/ 2020186 w 5932967"/>
                <a:gd name="connsiteY39" fmla="*/ 1307805 h 1573619"/>
                <a:gd name="connsiteX40" fmla="*/ 2052084 w 5932967"/>
                <a:gd name="connsiteY40" fmla="*/ 1286540 h 1573619"/>
                <a:gd name="connsiteX41" fmla="*/ 2094614 w 5932967"/>
                <a:gd name="connsiteY41" fmla="*/ 1190847 h 1573619"/>
                <a:gd name="connsiteX42" fmla="*/ 2137144 w 5932967"/>
                <a:gd name="connsiteY42" fmla="*/ 1180214 h 1573619"/>
                <a:gd name="connsiteX43" fmla="*/ 2169042 w 5932967"/>
                <a:gd name="connsiteY43" fmla="*/ 1169581 h 1573619"/>
                <a:gd name="connsiteX44" fmla="*/ 2264735 w 5932967"/>
                <a:gd name="connsiteY44" fmla="*/ 1180214 h 1573619"/>
                <a:gd name="connsiteX45" fmla="*/ 2307265 w 5932967"/>
                <a:gd name="connsiteY45" fmla="*/ 1297172 h 1573619"/>
                <a:gd name="connsiteX46" fmla="*/ 2445488 w 5932967"/>
                <a:gd name="connsiteY46" fmla="*/ 1371600 h 1573619"/>
                <a:gd name="connsiteX47" fmla="*/ 2466754 w 5932967"/>
                <a:gd name="connsiteY47" fmla="*/ 1392865 h 1573619"/>
                <a:gd name="connsiteX48" fmla="*/ 2530549 w 5932967"/>
                <a:gd name="connsiteY48" fmla="*/ 1414130 h 1573619"/>
                <a:gd name="connsiteX49" fmla="*/ 2594344 w 5932967"/>
                <a:gd name="connsiteY49" fmla="*/ 1403498 h 1573619"/>
                <a:gd name="connsiteX50" fmla="*/ 2679405 w 5932967"/>
                <a:gd name="connsiteY50" fmla="*/ 1307805 h 1573619"/>
                <a:gd name="connsiteX51" fmla="*/ 2721935 w 5932967"/>
                <a:gd name="connsiteY51" fmla="*/ 1275907 h 1573619"/>
                <a:gd name="connsiteX52" fmla="*/ 2785730 w 5932967"/>
                <a:gd name="connsiteY52" fmla="*/ 1212112 h 1573619"/>
                <a:gd name="connsiteX53" fmla="*/ 2838893 w 5932967"/>
                <a:gd name="connsiteY53" fmla="*/ 1127051 h 1573619"/>
                <a:gd name="connsiteX54" fmla="*/ 2860158 w 5932967"/>
                <a:gd name="connsiteY54" fmla="*/ 1095154 h 1573619"/>
                <a:gd name="connsiteX55" fmla="*/ 2892056 w 5932967"/>
                <a:gd name="connsiteY55" fmla="*/ 1063256 h 1573619"/>
                <a:gd name="connsiteX56" fmla="*/ 2934586 w 5932967"/>
                <a:gd name="connsiteY56" fmla="*/ 1010093 h 1573619"/>
                <a:gd name="connsiteX57" fmla="*/ 2977116 w 5932967"/>
                <a:gd name="connsiteY57" fmla="*/ 978195 h 1573619"/>
                <a:gd name="connsiteX58" fmla="*/ 3115340 w 5932967"/>
                <a:gd name="connsiteY58" fmla="*/ 765544 h 1573619"/>
                <a:gd name="connsiteX59" fmla="*/ 3179135 w 5932967"/>
                <a:gd name="connsiteY59" fmla="*/ 659219 h 1573619"/>
                <a:gd name="connsiteX60" fmla="*/ 3242930 w 5932967"/>
                <a:gd name="connsiteY60" fmla="*/ 510363 h 1573619"/>
                <a:gd name="connsiteX61" fmla="*/ 3264195 w 5932967"/>
                <a:gd name="connsiteY61" fmla="*/ 414670 h 1573619"/>
                <a:gd name="connsiteX62" fmla="*/ 3349256 w 5932967"/>
                <a:gd name="connsiteY62" fmla="*/ 350875 h 1573619"/>
                <a:gd name="connsiteX63" fmla="*/ 3434316 w 5932967"/>
                <a:gd name="connsiteY63" fmla="*/ 276447 h 1573619"/>
                <a:gd name="connsiteX64" fmla="*/ 3466214 w 5932967"/>
                <a:gd name="connsiteY64" fmla="*/ 265814 h 1573619"/>
                <a:gd name="connsiteX65" fmla="*/ 3551274 w 5932967"/>
                <a:gd name="connsiteY65" fmla="*/ 223284 h 1573619"/>
                <a:gd name="connsiteX66" fmla="*/ 3625702 w 5932967"/>
                <a:gd name="connsiteY66" fmla="*/ 148856 h 1573619"/>
                <a:gd name="connsiteX67" fmla="*/ 3657600 w 5932967"/>
                <a:gd name="connsiteY67" fmla="*/ 127591 h 1573619"/>
                <a:gd name="connsiteX68" fmla="*/ 3721395 w 5932967"/>
                <a:gd name="connsiteY68" fmla="*/ 85061 h 1573619"/>
                <a:gd name="connsiteX69" fmla="*/ 3806456 w 5932967"/>
                <a:gd name="connsiteY69" fmla="*/ 10633 h 1573619"/>
                <a:gd name="connsiteX70" fmla="*/ 3838354 w 5932967"/>
                <a:gd name="connsiteY70" fmla="*/ 0 h 1573619"/>
                <a:gd name="connsiteX71" fmla="*/ 3880884 w 5932967"/>
                <a:gd name="connsiteY71" fmla="*/ 10633 h 1573619"/>
                <a:gd name="connsiteX72" fmla="*/ 3912781 w 5932967"/>
                <a:gd name="connsiteY72" fmla="*/ 74428 h 1573619"/>
                <a:gd name="connsiteX73" fmla="*/ 3870251 w 5932967"/>
                <a:gd name="connsiteY73" fmla="*/ 138223 h 1573619"/>
                <a:gd name="connsiteX74" fmla="*/ 3880884 w 5932967"/>
                <a:gd name="connsiteY74" fmla="*/ 170121 h 1573619"/>
                <a:gd name="connsiteX75" fmla="*/ 3891516 w 5932967"/>
                <a:gd name="connsiteY75" fmla="*/ 223284 h 1573619"/>
                <a:gd name="connsiteX76" fmla="*/ 3955312 w 5932967"/>
                <a:gd name="connsiteY76" fmla="*/ 287079 h 1573619"/>
                <a:gd name="connsiteX77" fmla="*/ 3987209 w 5932967"/>
                <a:gd name="connsiteY77" fmla="*/ 297712 h 1573619"/>
                <a:gd name="connsiteX78" fmla="*/ 4019107 w 5932967"/>
                <a:gd name="connsiteY78" fmla="*/ 329609 h 1573619"/>
                <a:gd name="connsiteX79" fmla="*/ 4051005 w 5932967"/>
                <a:gd name="connsiteY79" fmla="*/ 340242 h 1573619"/>
                <a:gd name="connsiteX80" fmla="*/ 4072270 w 5932967"/>
                <a:gd name="connsiteY80" fmla="*/ 382772 h 1573619"/>
                <a:gd name="connsiteX81" fmla="*/ 4104167 w 5932967"/>
                <a:gd name="connsiteY81" fmla="*/ 414670 h 1573619"/>
                <a:gd name="connsiteX82" fmla="*/ 4136065 w 5932967"/>
                <a:gd name="connsiteY82" fmla="*/ 531628 h 1573619"/>
                <a:gd name="connsiteX83" fmla="*/ 4178595 w 5932967"/>
                <a:gd name="connsiteY83" fmla="*/ 606056 h 1573619"/>
                <a:gd name="connsiteX84" fmla="*/ 4221126 w 5932967"/>
                <a:gd name="connsiteY84" fmla="*/ 616688 h 1573619"/>
                <a:gd name="connsiteX85" fmla="*/ 4253023 w 5932967"/>
                <a:gd name="connsiteY85" fmla="*/ 637954 h 1573619"/>
                <a:gd name="connsiteX86" fmla="*/ 4284921 w 5932967"/>
                <a:gd name="connsiteY86" fmla="*/ 648586 h 1573619"/>
                <a:gd name="connsiteX87" fmla="*/ 4295554 w 5932967"/>
                <a:gd name="connsiteY87" fmla="*/ 680484 h 1573619"/>
                <a:gd name="connsiteX88" fmla="*/ 4316819 w 5932967"/>
                <a:gd name="connsiteY88" fmla="*/ 712381 h 1573619"/>
                <a:gd name="connsiteX89" fmla="*/ 4327451 w 5932967"/>
                <a:gd name="connsiteY89" fmla="*/ 882502 h 1573619"/>
                <a:gd name="connsiteX90" fmla="*/ 4348716 w 5932967"/>
                <a:gd name="connsiteY90" fmla="*/ 914400 h 1573619"/>
                <a:gd name="connsiteX91" fmla="*/ 4412512 w 5932967"/>
                <a:gd name="connsiteY91" fmla="*/ 978195 h 1573619"/>
                <a:gd name="connsiteX92" fmla="*/ 4476307 w 5932967"/>
                <a:gd name="connsiteY92" fmla="*/ 1052623 h 1573619"/>
                <a:gd name="connsiteX93" fmla="*/ 4497572 w 5932967"/>
                <a:gd name="connsiteY93" fmla="*/ 1137684 h 1573619"/>
                <a:gd name="connsiteX94" fmla="*/ 4508205 w 5932967"/>
                <a:gd name="connsiteY94" fmla="*/ 1180214 h 1573619"/>
                <a:gd name="connsiteX95" fmla="*/ 4572000 w 5932967"/>
                <a:gd name="connsiteY95" fmla="*/ 1233377 h 1573619"/>
                <a:gd name="connsiteX96" fmla="*/ 4603898 w 5932967"/>
                <a:gd name="connsiteY96" fmla="*/ 1244009 h 1573619"/>
                <a:gd name="connsiteX97" fmla="*/ 4646428 w 5932967"/>
                <a:gd name="connsiteY97" fmla="*/ 1265275 h 1573619"/>
                <a:gd name="connsiteX98" fmla="*/ 4731488 w 5932967"/>
                <a:gd name="connsiteY98" fmla="*/ 1307805 h 1573619"/>
                <a:gd name="connsiteX99" fmla="*/ 4774019 w 5932967"/>
                <a:gd name="connsiteY99" fmla="*/ 1360968 h 1573619"/>
                <a:gd name="connsiteX100" fmla="*/ 4784651 w 5932967"/>
                <a:gd name="connsiteY100" fmla="*/ 1392865 h 1573619"/>
                <a:gd name="connsiteX101" fmla="*/ 4848447 w 5932967"/>
                <a:gd name="connsiteY101" fmla="*/ 1414130 h 1573619"/>
                <a:gd name="connsiteX102" fmla="*/ 4880344 w 5932967"/>
                <a:gd name="connsiteY102" fmla="*/ 1435395 h 1573619"/>
                <a:gd name="connsiteX103" fmla="*/ 4944140 w 5932967"/>
                <a:gd name="connsiteY103" fmla="*/ 1382233 h 1573619"/>
                <a:gd name="connsiteX104" fmla="*/ 4965405 w 5932967"/>
                <a:gd name="connsiteY104" fmla="*/ 1339702 h 1573619"/>
                <a:gd name="connsiteX105" fmla="*/ 5029200 w 5932967"/>
                <a:gd name="connsiteY105" fmla="*/ 1297172 h 1573619"/>
                <a:gd name="connsiteX106" fmla="*/ 5092995 w 5932967"/>
                <a:gd name="connsiteY106" fmla="*/ 1265275 h 1573619"/>
                <a:gd name="connsiteX107" fmla="*/ 5114260 w 5932967"/>
                <a:gd name="connsiteY107" fmla="*/ 1244009 h 1573619"/>
                <a:gd name="connsiteX108" fmla="*/ 5178056 w 5932967"/>
                <a:gd name="connsiteY108" fmla="*/ 1201479 h 1573619"/>
                <a:gd name="connsiteX109" fmla="*/ 5220586 w 5932967"/>
                <a:gd name="connsiteY109" fmla="*/ 1137684 h 1573619"/>
                <a:gd name="connsiteX110" fmla="*/ 5252484 w 5932967"/>
                <a:gd name="connsiteY110" fmla="*/ 1095154 h 1573619"/>
                <a:gd name="connsiteX111" fmla="*/ 5316279 w 5932967"/>
                <a:gd name="connsiteY111" fmla="*/ 1073888 h 1573619"/>
                <a:gd name="connsiteX112" fmla="*/ 5401340 w 5932967"/>
                <a:gd name="connsiteY112" fmla="*/ 1116419 h 1573619"/>
                <a:gd name="connsiteX113" fmla="*/ 5454502 w 5932967"/>
                <a:gd name="connsiteY113" fmla="*/ 1222744 h 1573619"/>
                <a:gd name="connsiteX114" fmla="*/ 5497033 w 5932967"/>
                <a:gd name="connsiteY114" fmla="*/ 1233377 h 1573619"/>
                <a:gd name="connsiteX115" fmla="*/ 5560828 w 5932967"/>
                <a:gd name="connsiteY115" fmla="*/ 1254642 h 1573619"/>
                <a:gd name="connsiteX116" fmla="*/ 5571460 w 5932967"/>
                <a:gd name="connsiteY116" fmla="*/ 1286540 h 1573619"/>
                <a:gd name="connsiteX117" fmla="*/ 5571460 w 5932967"/>
                <a:gd name="connsiteY117" fmla="*/ 1360968 h 1573619"/>
                <a:gd name="connsiteX118" fmla="*/ 5592726 w 5932967"/>
                <a:gd name="connsiteY118" fmla="*/ 1382233 h 1573619"/>
                <a:gd name="connsiteX119" fmla="*/ 5816009 w 5932967"/>
                <a:gd name="connsiteY119" fmla="*/ 1403498 h 1573619"/>
                <a:gd name="connsiteX120" fmla="*/ 5869172 w 5932967"/>
                <a:gd name="connsiteY120" fmla="*/ 1414130 h 1573619"/>
                <a:gd name="connsiteX121" fmla="*/ 5932967 w 5932967"/>
                <a:gd name="connsiteY121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76447 w 5932967"/>
                <a:gd name="connsiteY4" fmla="*/ 648586 h 1573619"/>
                <a:gd name="connsiteX5" fmla="*/ 287079 w 5932967"/>
                <a:gd name="connsiteY5" fmla="*/ 691116 h 1573619"/>
                <a:gd name="connsiteX6" fmla="*/ 340242 w 5932967"/>
                <a:gd name="connsiteY6" fmla="*/ 776177 h 1573619"/>
                <a:gd name="connsiteX7" fmla="*/ 425302 w 5932967"/>
                <a:gd name="connsiteY7" fmla="*/ 786809 h 1573619"/>
                <a:gd name="connsiteX8" fmla="*/ 467833 w 5932967"/>
                <a:gd name="connsiteY8" fmla="*/ 871870 h 1573619"/>
                <a:gd name="connsiteX9" fmla="*/ 552893 w 5932967"/>
                <a:gd name="connsiteY9" fmla="*/ 946298 h 1573619"/>
                <a:gd name="connsiteX10" fmla="*/ 584791 w 5932967"/>
                <a:gd name="connsiteY10" fmla="*/ 967563 h 1573619"/>
                <a:gd name="connsiteX11" fmla="*/ 648586 w 5932967"/>
                <a:gd name="connsiteY11" fmla="*/ 1073888 h 1573619"/>
                <a:gd name="connsiteX12" fmla="*/ 669851 w 5932967"/>
                <a:gd name="connsiteY12" fmla="*/ 1105786 h 1573619"/>
                <a:gd name="connsiteX13" fmla="*/ 733647 w 5932967"/>
                <a:gd name="connsiteY13" fmla="*/ 1137684 h 1573619"/>
                <a:gd name="connsiteX14" fmla="*/ 765544 w 5932967"/>
                <a:gd name="connsiteY14" fmla="*/ 1169581 h 1573619"/>
                <a:gd name="connsiteX15" fmla="*/ 786809 w 5932967"/>
                <a:gd name="connsiteY15" fmla="*/ 1233377 h 1573619"/>
                <a:gd name="connsiteX16" fmla="*/ 829340 w 5932967"/>
                <a:gd name="connsiteY16" fmla="*/ 1307805 h 1573619"/>
                <a:gd name="connsiteX17" fmla="*/ 935665 w 5932967"/>
                <a:gd name="connsiteY17" fmla="*/ 1350335 h 1573619"/>
                <a:gd name="connsiteX18" fmla="*/ 967563 w 5932967"/>
                <a:gd name="connsiteY18" fmla="*/ 1371600 h 1573619"/>
                <a:gd name="connsiteX19" fmla="*/ 1020726 w 5932967"/>
                <a:gd name="connsiteY19" fmla="*/ 1520456 h 1573619"/>
                <a:gd name="connsiteX20" fmla="*/ 1084521 w 5932967"/>
                <a:gd name="connsiteY20" fmla="*/ 1541721 h 1573619"/>
                <a:gd name="connsiteX21" fmla="*/ 1105786 w 5932967"/>
                <a:gd name="connsiteY21" fmla="*/ 1573619 h 1573619"/>
                <a:gd name="connsiteX22" fmla="*/ 1265274 w 5932967"/>
                <a:gd name="connsiteY22" fmla="*/ 1541721 h 1573619"/>
                <a:gd name="connsiteX23" fmla="*/ 1350335 w 5932967"/>
                <a:gd name="connsiteY23" fmla="*/ 1414130 h 1573619"/>
                <a:gd name="connsiteX24" fmla="*/ 1360967 w 5932967"/>
                <a:gd name="connsiteY24" fmla="*/ 1382233 h 1573619"/>
                <a:gd name="connsiteX25" fmla="*/ 1424763 w 5932967"/>
                <a:gd name="connsiteY25" fmla="*/ 1339702 h 1573619"/>
                <a:gd name="connsiteX26" fmla="*/ 1446028 w 5932967"/>
                <a:gd name="connsiteY26" fmla="*/ 1307805 h 1573619"/>
                <a:gd name="connsiteX27" fmla="*/ 1456660 w 5932967"/>
                <a:gd name="connsiteY27" fmla="*/ 1275907 h 1573619"/>
                <a:gd name="connsiteX28" fmla="*/ 1477926 w 5932967"/>
                <a:gd name="connsiteY28" fmla="*/ 1254642 h 1573619"/>
                <a:gd name="connsiteX29" fmla="*/ 1520456 w 5932967"/>
                <a:gd name="connsiteY29" fmla="*/ 1297172 h 1573619"/>
                <a:gd name="connsiteX30" fmla="*/ 1637414 w 5932967"/>
                <a:gd name="connsiteY30" fmla="*/ 1350335 h 1573619"/>
                <a:gd name="connsiteX31" fmla="*/ 1701209 w 5932967"/>
                <a:gd name="connsiteY31" fmla="*/ 1392865 h 1573619"/>
                <a:gd name="connsiteX32" fmla="*/ 1733107 w 5932967"/>
                <a:gd name="connsiteY32" fmla="*/ 1414130 h 1573619"/>
                <a:gd name="connsiteX33" fmla="*/ 1743740 w 5932967"/>
                <a:gd name="connsiteY33" fmla="*/ 1446028 h 1573619"/>
                <a:gd name="connsiteX34" fmla="*/ 1786270 w 5932967"/>
                <a:gd name="connsiteY34" fmla="*/ 1435395 h 1573619"/>
                <a:gd name="connsiteX35" fmla="*/ 1903228 w 5932967"/>
                <a:gd name="connsiteY35" fmla="*/ 1360968 h 1573619"/>
                <a:gd name="connsiteX36" fmla="*/ 1935126 w 5932967"/>
                <a:gd name="connsiteY36" fmla="*/ 1329070 h 1573619"/>
                <a:gd name="connsiteX37" fmla="*/ 1988288 w 5932967"/>
                <a:gd name="connsiteY37" fmla="*/ 1318437 h 1573619"/>
                <a:gd name="connsiteX38" fmla="*/ 2020186 w 5932967"/>
                <a:gd name="connsiteY38" fmla="*/ 1307805 h 1573619"/>
                <a:gd name="connsiteX39" fmla="*/ 2052084 w 5932967"/>
                <a:gd name="connsiteY39" fmla="*/ 1286540 h 1573619"/>
                <a:gd name="connsiteX40" fmla="*/ 2094614 w 5932967"/>
                <a:gd name="connsiteY40" fmla="*/ 1190847 h 1573619"/>
                <a:gd name="connsiteX41" fmla="*/ 2137144 w 5932967"/>
                <a:gd name="connsiteY41" fmla="*/ 1180214 h 1573619"/>
                <a:gd name="connsiteX42" fmla="*/ 2169042 w 5932967"/>
                <a:gd name="connsiteY42" fmla="*/ 1169581 h 1573619"/>
                <a:gd name="connsiteX43" fmla="*/ 2264735 w 5932967"/>
                <a:gd name="connsiteY43" fmla="*/ 1180214 h 1573619"/>
                <a:gd name="connsiteX44" fmla="*/ 2307265 w 5932967"/>
                <a:gd name="connsiteY44" fmla="*/ 1297172 h 1573619"/>
                <a:gd name="connsiteX45" fmla="*/ 2445488 w 5932967"/>
                <a:gd name="connsiteY45" fmla="*/ 1371600 h 1573619"/>
                <a:gd name="connsiteX46" fmla="*/ 2466754 w 5932967"/>
                <a:gd name="connsiteY46" fmla="*/ 1392865 h 1573619"/>
                <a:gd name="connsiteX47" fmla="*/ 2530549 w 5932967"/>
                <a:gd name="connsiteY47" fmla="*/ 1414130 h 1573619"/>
                <a:gd name="connsiteX48" fmla="*/ 2594344 w 5932967"/>
                <a:gd name="connsiteY48" fmla="*/ 1403498 h 1573619"/>
                <a:gd name="connsiteX49" fmla="*/ 2679405 w 5932967"/>
                <a:gd name="connsiteY49" fmla="*/ 1307805 h 1573619"/>
                <a:gd name="connsiteX50" fmla="*/ 2721935 w 5932967"/>
                <a:gd name="connsiteY50" fmla="*/ 1275907 h 1573619"/>
                <a:gd name="connsiteX51" fmla="*/ 2785730 w 5932967"/>
                <a:gd name="connsiteY51" fmla="*/ 1212112 h 1573619"/>
                <a:gd name="connsiteX52" fmla="*/ 2838893 w 5932967"/>
                <a:gd name="connsiteY52" fmla="*/ 1127051 h 1573619"/>
                <a:gd name="connsiteX53" fmla="*/ 2860158 w 5932967"/>
                <a:gd name="connsiteY53" fmla="*/ 1095154 h 1573619"/>
                <a:gd name="connsiteX54" fmla="*/ 2892056 w 5932967"/>
                <a:gd name="connsiteY54" fmla="*/ 1063256 h 1573619"/>
                <a:gd name="connsiteX55" fmla="*/ 2934586 w 5932967"/>
                <a:gd name="connsiteY55" fmla="*/ 1010093 h 1573619"/>
                <a:gd name="connsiteX56" fmla="*/ 2977116 w 5932967"/>
                <a:gd name="connsiteY56" fmla="*/ 978195 h 1573619"/>
                <a:gd name="connsiteX57" fmla="*/ 3115340 w 5932967"/>
                <a:gd name="connsiteY57" fmla="*/ 765544 h 1573619"/>
                <a:gd name="connsiteX58" fmla="*/ 3179135 w 5932967"/>
                <a:gd name="connsiteY58" fmla="*/ 659219 h 1573619"/>
                <a:gd name="connsiteX59" fmla="*/ 3242930 w 5932967"/>
                <a:gd name="connsiteY59" fmla="*/ 510363 h 1573619"/>
                <a:gd name="connsiteX60" fmla="*/ 3264195 w 5932967"/>
                <a:gd name="connsiteY60" fmla="*/ 414670 h 1573619"/>
                <a:gd name="connsiteX61" fmla="*/ 3349256 w 5932967"/>
                <a:gd name="connsiteY61" fmla="*/ 350875 h 1573619"/>
                <a:gd name="connsiteX62" fmla="*/ 3434316 w 5932967"/>
                <a:gd name="connsiteY62" fmla="*/ 276447 h 1573619"/>
                <a:gd name="connsiteX63" fmla="*/ 3466214 w 5932967"/>
                <a:gd name="connsiteY63" fmla="*/ 265814 h 1573619"/>
                <a:gd name="connsiteX64" fmla="*/ 3551274 w 5932967"/>
                <a:gd name="connsiteY64" fmla="*/ 223284 h 1573619"/>
                <a:gd name="connsiteX65" fmla="*/ 3625702 w 5932967"/>
                <a:gd name="connsiteY65" fmla="*/ 148856 h 1573619"/>
                <a:gd name="connsiteX66" fmla="*/ 3657600 w 5932967"/>
                <a:gd name="connsiteY66" fmla="*/ 127591 h 1573619"/>
                <a:gd name="connsiteX67" fmla="*/ 3721395 w 5932967"/>
                <a:gd name="connsiteY67" fmla="*/ 85061 h 1573619"/>
                <a:gd name="connsiteX68" fmla="*/ 3806456 w 5932967"/>
                <a:gd name="connsiteY68" fmla="*/ 10633 h 1573619"/>
                <a:gd name="connsiteX69" fmla="*/ 3838354 w 5932967"/>
                <a:gd name="connsiteY69" fmla="*/ 0 h 1573619"/>
                <a:gd name="connsiteX70" fmla="*/ 3880884 w 5932967"/>
                <a:gd name="connsiteY70" fmla="*/ 10633 h 1573619"/>
                <a:gd name="connsiteX71" fmla="*/ 3912781 w 5932967"/>
                <a:gd name="connsiteY71" fmla="*/ 74428 h 1573619"/>
                <a:gd name="connsiteX72" fmla="*/ 3870251 w 5932967"/>
                <a:gd name="connsiteY72" fmla="*/ 138223 h 1573619"/>
                <a:gd name="connsiteX73" fmla="*/ 3880884 w 5932967"/>
                <a:gd name="connsiteY73" fmla="*/ 170121 h 1573619"/>
                <a:gd name="connsiteX74" fmla="*/ 3891516 w 5932967"/>
                <a:gd name="connsiteY74" fmla="*/ 223284 h 1573619"/>
                <a:gd name="connsiteX75" fmla="*/ 3955312 w 5932967"/>
                <a:gd name="connsiteY75" fmla="*/ 287079 h 1573619"/>
                <a:gd name="connsiteX76" fmla="*/ 3987209 w 5932967"/>
                <a:gd name="connsiteY76" fmla="*/ 297712 h 1573619"/>
                <a:gd name="connsiteX77" fmla="*/ 4019107 w 5932967"/>
                <a:gd name="connsiteY77" fmla="*/ 329609 h 1573619"/>
                <a:gd name="connsiteX78" fmla="*/ 4051005 w 5932967"/>
                <a:gd name="connsiteY78" fmla="*/ 340242 h 1573619"/>
                <a:gd name="connsiteX79" fmla="*/ 4072270 w 5932967"/>
                <a:gd name="connsiteY79" fmla="*/ 382772 h 1573619"/>
                <a:gd name="connsiteX80" fmla="*/ 4104167 w 5932967"/>
                <a:gd name="connsiteY80" fmla="*/ 414670 h 1573619"/>
                <a:gd name="connsiteX81" fmla="*/ 4136065 w 5932967"/>
                <a:gd name="connsiteY81" fmla="*/ 531628 h 1573619"/>
                <a:gd name="connsiteX82" fmla="*/ 4178595 w 5932967"/>
                <a:gd name="connsiteY82" fmla="*/ 606056 h 1573619"/>
                <a:gd name="connsiteX83" fmla="*/ 4221126 w 5932967"/>
                <a:gd name="connsiteY83" fmla="*/ 616688 h 1573619"/>
                <a:gd name="connsiteX84" fmla="*/ 4253023 w 5932967"/>
                <a:gd name="connsiteY84" fmla="*/ 637954 h 1573619"/>
                <a:gd name="connsiteX85" fmla="*/ 4284921 w 5932967"/>
                <a:gd name="connsiteY85" fmla="*/ 648586 h 1573619"/>
                <a:gd name="connsiteX86" fmla="*/ 4295554 w 5932967"/>
                <a:gd name="connsiteY86" fmla="*/ 680484 h 1573619"/>
                <a:gd name="connsiteX87" fmla="*/ 4316819 w 5932967"/>
                <a:gd name="connsiteY87" fmla="*/ 712381 h 1573619"/>
                <a:gd name="connsiteX88" fmla="*/ 4327451 w 5932967"/>
                <a:gd name="connsiteY88" fmla="*/ 882502 h 1573619"/>
                <a:gd name="connsiteX89" fmla="*/ 4348716 w 5932967"/>
                <a:gd name="connsiteY89" fmla="*/ 914400 h 1573619"/>
                <a:gd name="connsiteX90" fmla="*/ 4412512 w 5932967"/>
                <a:gd name="connsiteY90" fmla="*/ 978195 h 1573619"/>
                <a:gd name="connsiteX91" fmla="*/ 4476307 w 5932967"/>
                <a:gd name="connsiteY91" fmla="*/ 1052623 h 1573619"/>
                <a:gd name="connsiteX92" fmla="*/ 4497572 w 5932967"/>
                <a:gd name="connsiteY92" fmla="*/ 1137684 h 1573619"/>
                <a:gd name="connsiteX93" fmla="*/ 4508205 w 5932967"/>
                <a:gd name="connsiteY93" fmla="*/ 1180214 h 1573619"/>
                <a:gd name="connsiteX94" fmla="*/ 4572000 w 5932967"/>
                <a:gd name="connsiteY94" fmla="*/ 1233377 h 1573619"/>
                <a:gd name="connsiteX95" fmla="*/ 4603898 w 5932967"/>
                <a:gd name="connsiteY95" fmla="*/ 1244009 h 1573619"/>
                <a:gd name="connsiteX96" fmla="*/ 4646428 w 5932967"/>
                <a:gd name="connsiteY96" fmla="*/ 1265275 h 1573619"/>
                <a:gd name="connsiteX97" fmla="*/ 4731488 w 5932967"/>
                <a:gd name="connsiteY97" fmla="*/ 1307805 h 1573619"/>
                <a:gd name="connsiteX98" fmla="*/ 4774019 w 5932967"/>
                <a:gd name="connsiteY98" fmla="*/ 1360968 h 1573619"/>
                <a:gd name="connsiteX99" fmla="*/ 4784651 w 5932967"/>
                <a:gd name="connsiteY99" fmla="*/ 1392865 h 1573619"/>
                <a:gd name="connsiteX100" fmla="*/ 4848447 w 5932967"/>
                <a:gd name="connsiteY100" fmla="*/ 1414130 h 1573619"/>
                <a:gd name="connsiteX101" fmla="*/ 4880344 w 5932967"/>
                <a:gd name="connsiteY101" fmla="*/ 1435395 h 1573619"/>
                <a:gd name="connsiteX102" fmla="*/ 4944140 w 5932967"/>
                <a:gd name="connsiteY102" fmla="*/ 1382233 h 1573619"/>
                <a:gd name="connsiteX103" fmla="*/ 4965405 w 5932967"/>
                <a:gd name="connsiteY103" fmla="*/ 1339702 h 1573619"/>
                <a:gd name="connsiteX104" fmla="*/ 5029200 w 5932967"/>
                <a:gd name="connsiteY104" fmla="*/ 1297172 h 1573619"/>
                <a:gd name="connsiteX105" fmla="*/ 5092995 w 5932967"/>
                <a:gd name="connsiteY105" fmla="*/ 1265275 h 1573619"/>
                <a:gd name="connsiteX106" fmla="*/ 5114260 w 5932967"/>
                <a:gd name="connsiteY106" fmla="*/ 1244009 h 1573619"/>
                <a:gd name="connsiteX107" fmla="*/ 5178056 w 5932967"/>
                <a:gd name="connsiteY107" fmla="*/ 1201479 h 1573619"/>
                <a:gd name="connsiteX108" fmla="*/ 5220586 w 5932967"/>
                <a:gd name="connsiteY108" fmla="*/ 1137684 h 1573619"/>
                <a:gd name="connsiteX109" fmla="*/ 5252484 w 5932967"/>
                <a:gd name="connsiteY109" fmla="*/ 1095154 h 1573619"/>
                <a:gd name="connsiteX110" fmla="*/ 5316279 w 5932967"/>
                <a:gd name="connsiteY110" fmla="*/ 1073888 h 1573619"/>
                <a:gd name="connsiteX111" fmla="*/ 5401340 w 5932967"/>
                <a:gd name="connsiteY111" fmla="*/ 1116419 h 1573619"/>
                <a:gd name="connsiteX112" fmla="*/ 5454502 w 5932967"/>
                <a:gd name="connsiteY112" fmla="*/ 1222744 h 1573619"/>
                <a:gd name="connsiteX113" fmla="*/ 5497033 w 5932967"/>
                <a:gd name="connsiteY113" fmla="*/ 1233377 h 1573619"/>
                <a:gd name="connsiteX114" fmla="*/ 5560828 w 5932967"/>
                <a:gd name="connsiteY114" fmla="*/ 1254642 h 1573619"/>
                <a:gd name="connsiteX115" fmla="*/ 5571460 w 5932967"/>
                <a:gd name="connsiteY115" fmla="*/ 1286540 h 1573619"/>
                <a:gd name="connsiteX116" fmla="*/ 5571460 w 5932967"/>
                <a:gd name="connsiteY116" fmla="*/ 1360968 h 1573619"/>
                <a:gd name="connsiteX117" fmla="*/ 5592726 w 5932967"/>
                <a:gd name="connsiteY117" fmla="*/ 1382233 h 1573619"/>
                <a:gd name="connsiteX118" fmla="*/ 5816009 w 5932967"/>
                <a:gd name="connsiteY118" fmla="*/ 1403498 h 1573619"/>
                <a:gd name="connsiteX119" fmla="*/ 5869172 w 5932967"/>
                <a:gd name="connsiteY119" fmla="*/ 1414130 h 1573619"/>
                <a:gd name="connsiteX120" fmla="*/ 5932967 w 5932967"/>
                <a:gd name="connsiteY120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212651 w 5932967"/>
                <a:gd name="connsiteY2" fmla="*/ 574158 h 1573619"/>
                <a:gd name="connsiteX3" fmla="*/ 276447 w 5932967"/>
                <a:gd name="connsiteY3" fmla="*/ 648586 h 1573619"/>
                <a:gd name="connsiteX4" fmla="*/ 287079 w 5932967"/>
                <a:gd name="connsiteY4" fmla="*/ 691116 h 1573619"/>
                <a:gd name="connsiteX5" fmla="*/ 340242 w 5932967"/>
                <a:gd name="connsiteY5" fmla="*/ 776177 h 1573619"/>
                <a:gd name="connsiteX6" fmla="*/ 425302 w 5932967"/>
                <a:gd name="connsiteY6" fmla="*/ 786809 h 1573619"/>
                <a:gd name="connsiteX7" fmla="*/ 467833 w 5932967"/>
                <a:gd name="connsiteY7" fmla="*/ 871870 h 1573619"/>
                <a:gd name="connsiteX8" fmla="*/ 552893 w 5932967"/>
                <a:gd name="connsiteY8" fmla="*/ 946298 h 1573619"/>
                <a:gd name="connsiteX9" fmla="*/ 584791 w 5932967"/>
                <a:gd name="connsiteY9" fmla="*/ 967563 h 1573619"/>
                <a:gd name="connsiteX10" fmla="*/ 648586 w 5932967"/>
                <a:gd name="connsiteY10" fmla="*/ 1073888 h 1573619"/>
                <a:gd name="connsiteX11" fmla="*/ 669851 w 5932967"/>
                <a:gd name="connsiteY11" fmla="*/ 1105786 h 1573619"/>
                <a:gd name="connsiteX12" fmla="*/ 733647 w 5932967"/>
                <a:gd name="connsiteY12" fmla="*/ 1137684 h 1573619"/>
                <a:gd name="connsiteX13" fmla="*/ 765544 w 5932967"/>
                <a:gd name="connsiteY13" fmla="*/ 1169581 h 1573619"/>
                <a:gd name="connsiteX14" fmla="*/ 786809 w 5932967"/>
                <a:gd name="connsiteY14" fmla="*/ 1233377 h 1573619"/>
                <a:gd name="connsiteX15" fmla="*/ 829340 w 5932967"/>
                <a:gd name="connsiteY15" fmla="*/ 1307805 h 1573619"/>
                <a:gd name="connsiteX16" fmla="*/ 935665 w 5932967"/>
                <a:gd name="connsiteY16" fmla="*/ 1350335 h 1573619"/>
                <a:gd name="connsiteX17" fmla="*/ 967563 w 5932967"/>
                <a:gd name="connsiteY17" fmla="*/ 1371600 h 1573619"/>
                <a:gd name="connsiteX18" fmla="*/ 1020726 w 5932967"/>
                <a:gd name="connsiteY18" fmla="*/ 1520456 h 1573619"/>
                <a:gd name="connsiteX19" fmla="*/ 1084521 w 5932967"/>
                <a:gd name="connsiteY19" fmla="*/ 1541721 h 1573619"/>
                <a:gd name="connsiteX20" fmla="*/ 1105786 w 5932967"/>
                <a:gd name="connsiteY20" fmla="*/ 1573619 h 1573619"/>
                <a:gd name="connsiteX21" fmla="*/ 1265274 w 5932967"/>
                <a:gd name="connsiteY21" fmla="*/ 1541721 h 1573619"/>
                <a:gd name="connsiteX22" fmla="*/ 1350335 w 5932967"/>
                <a:gd name="connsiteY22" fmla="*/ 1414130 h 1573619"/>
                <a:gd name="connsiteX23" fmla="*/ 1360967 w 5932967"/>
                <a:gd name="connsiteY23" fmla="*/ 1382233 h 1573619"/>
                <a:gd name="connsiteX24" fmla="*/ 1424763 w 5932967"/>
                <a:gd name="connsiteY24" fmla="*/ 1339702 h 1573619"/>
                <a:gd name="connsiteX25" fmla="*/ 1446028 w 5932967"/>
                <a:gd name="connsiteY25" fmla="*/ 1307805 h 1573619"/>
                <a:gd name="connsiteX26" fmla="*/ 1456660 w 5932967"/>
                <a:gd name="connsiteY26" fmla="*/ 1275907 h 1573619"/>
                <a:gd name="connsiteX27" fmla="*/ 1477926 w 5932967"/>
                <a:gd name="connsiteY27" fmla="*/ 1254642 h 1573619"/>
                <a:gd name="connsiteX28" fmla="*/ 1520456 w 5932967"/>
                <a:gd name="connsiteY28" fmla="*/ 1297172 h 1573619"/>
                <a:gd name="connsiteX29" fmla="*/ 1637414 w 5932967"/>
                <a:gd name="connsiteY29" fmla="*/ 1350335 h 1573619"/>
                <a:gd name="connsiteX30" fmla="*/ 1701209 w 5932967"/>
                <a:gd name="connsiteY30" fmla="*/ 1392865 h 1573619"/>
                <a:gd name="connsiteX31" fmla="*/ 1733107 w 5932967"/>
                <a:gd name="connsiteY31" fmla="*/ 1414130 h 1573619"/>
                <a:gd name="connsiteX32" fmla="*/ 1743740 w 5932967"/>
                <a:gd name="connsiteY32" fmla="*/ 1446028 h 1573619"/>
                <a:gd name="connsiteX33" fmla="*/ 1786270 w 5932967"/>
                <a:gd name="connsiteY33" fmla="*/ 1435395 h 1573619"/>
                <a:gd name="connsiteX34" fmla="*/ 1903228 w 5932967"/>
                <a:gd name="connsiteY34" fmla="*/ 1360968 h 1573619"/>
                <a:gd name="connsiteX35" fmla="*/ 1935126 w 5932967"/>
                <a:gd name="connsiteY35" fmla="*/ 1329070 h 1573619"/>
                <a:gd name="connsiteX36" fmla="*/ 1988288 w 5932967"/>
                <a:gd name="connsiteY36" fmla="*/ 1318437 h 1573619"/>
                <a:gd name="connsiteX37" fmla="*/ 2020186 w 5932967"/>
                <a:gd name="connsiteY37" fmla="*/ 1307805 h 1573619"/>
                <a:gd name="connsiteX38" fmla="*/ 2052084 w 5932967"/>
                <a:gd name="connsiteY38" fmla="*/ 1286540 h 1573619"/>
                <a:gd name="connsiteX39" fmla="*/ 2094614 w 5932967"/>
                <a:gd name="connsiteY39" fmla="*/ 1190847 h 1573619"/>
                <a:gd name="connsiteX40" fmla="*/ 2137144 w 5932967"/>
                <a:gd name="connsiteY40" fmla="*/ 1180214 h 1573619"/>
                <a:gd name="connsiteX41" fmla="*/ 2169042 w 5932967"/>
                <a:gd name="connsiteY41" fmla="*/ 1169581 h 1573619"/>
                <a:gd name="connsiteX42" fmla="*/ 2264735 w 5932967"/>
                <a:gd name="connsiteY42" fmla="*/ 1180214 h 1573619"/>
                <a:gd name="connsiteX43" fmla="*/ 2307265 w 5932967"/>
                <a:gd name="connsiteY43" fmla="*/ 1297172 h 1573619"/>
                <a:gd name="connsiteX44" fmla="*/ 2445488 w 5932967"/>
                <a:gd name="connsiteY44" fmla="*/ 1371600 h 1573619"/>
                <a:gd name="connsiteX45" fmla="*/ 2466754 w 5932967"/>
                <a:gd name="connsiteY45" fmla="*/ 1392865 h 1573619"/>
                <a:gd name="connsiteX46" fmla="*/ 2530549 w 5932967"/>
                <a:gd name="connsiteY46" fmla="*/ 1414130 h 1573619"/>
                <a:gd name="connsiteX47" fmla="*/ 2594344 w 5932967"/>
                <a:gd name="connsiteY47" fmla="*/ 1403498 h 1573619"/>
                <a:gd name="connsiteX48" fmla="*/ 2679405 w 5932967"/>
                <a:gd name="connsiteY48" fmla="*/ 1307805 h 1573619"/>
                <a:gd name="connsiteX49" fmla="*/ 2721935 w 5932967"/>
                <a:gd name="connsiteY49" fmla="*/ 1275907 h 1573619"/>
                <a:gd name="connsiteX50" fmla="*/ 2785730 w 5932967"/>
                <a:gd name="connsiteY50" fmla="*/ 1212112 h 1573619"/>
                <a:gd name="connsiteX51" fmla="*/ 2838893 w 5932967"/>
                <a:gd name="connsiteY51" fmla="*/ 1127051 h 1573619"/>
                <a:gd name="connsiteX52" fmla="*/ 2860158 w 5932967"/>
                <a:gd name="connsiteY52" fmla="*/ 1095154 h 1573619"/>
                <a:gd name="connsiteX53" fmla="*/ 2892056 w 5932967"/>
                <a:gd name="connsiteY53" fmla="*/ 1063256 h 1573619"/>
                <a:gd name="connsiteX54" fmla="*/ 2934586 w 5932967"/>
                <a:gd name="connsiteY54" fmla="*/ 1010093 h 1573619"/>
                <a:gd name="connsiteX55" fmla="*/ 2977116 w 5932967"/>
                <a:gd name="connsiteY55" fmla="*/ 978195 h 1573619"/>
                <a:gd name="connsiteX56" fmla="*/ 3115340 w 5932967"/>
                <a:gd name="connsiteY56" fmla="*/ 765544 h 1573619"/>
                <a:gd name="connsiteX57" fmla="*/ 3179135 w 5932967"/>
                <a:gd name="connsiteY57" fmla="*/ 659219 h 1573619"/>
                <a:gd name="connsiteX58" fmla="*/ 3242930 w 5932967"/>
                <a:gd name="connsiteY58" fmla="*/ 510363 h 1573619"/>
                <a:gd name="connsiteX59" fmla="*/ 3264195 w 5932967"/>
                <a:gd name="connsiteY59" fmla="*/ 414670 h 1573619"/>
                <a:gd name="connsiteX60" fmla="*/ 3349256 w 5932967"/>
                <a:gd name="connsiteY60" fmla="*/ 350875 h 1573619"/>
                <a:gd name="connsiteX61" fmla="*/ 3434316 w 5932967"/>
                <a:gd name="connsiteY61" fmla="*/ 276447 h 1573619"/>
                <a:gd name="connsiteX62" fmla="*/ 3466214 w 5932967"/>
                <a:gd name="connsiteY62" fmla="*/ 265814 h 1573619"/>
                <a:gd name="connsiteX63" fmla="*/ 3551274 w 5932967"/>
                <a:gd name="connsiteY63" fmla="*/ 223284 h 1573619"/>
                <a:gd name="connsiteX64" fmla="*/ 3625702 w 5932967"/>
                <a:gd name="connsiteY64" fmla="*/ 148856 h 1573619"/>
                <a:gd name="connsiteX65" fmla="*/ 3657600 w 5932967"/>
                <a:gd name="connsiteY65" fmla="*/ 127591 h 1573619"/>
                <a:gd name="connsiteX66" fmla="*/ 3721395 w 5932967"/>
                <a:gd name="connsiteY66" fmla="*/ 85061 h 1573619"/>
                <a:gd name="connsiteX67" fmla="*/ 3806456 w 5932967"/>
                <a:gd name="connsiteY67" fmla="*/ 10633 h 1573619"/>
                <a:gd name="connsiteX68" fmla="*/ 3838354 w 5932967"/>
                <a:gd name="connsiteY68" fmla="*/ 0 h 1573619"/>
                <a:gd name="connsiteX69" fmla="*/ 3880884 w 5932967"/>
                <a:gd name="connsiteY69" fmla="*/ 10633 h 1573619"/>
                <a:gd name="connsiteX70" fmla="*/ 3912781 w 5932967"/>
                <a:gd name="connsiteY70" fmla="*/ 74428 h 1573619"/>
                <a:gd name="connsiteX71" fmla="*/ 3870251 w 5932967"/>
                <a:gd name="connsiteY71" fmla="*/ 138223 h 1573619"/>
                <a:gd name="connsiteX72" fmla="*/ 3880884 w 5932967"/>
                <a:gd name="connsiteY72" fmla="*/ 170121 h 1573619"/>
                <a:gd name="connsiteX73" fmla="*/ 3891516 w 5932967"/>
                <a:gd name="connsiteY73" fmla="*/ 223284 h 1573619"/>
                <a:gd name="connsiteX74" fmla="*/ 3955312 w 5932967"/>
                <a:gd name="connsiteY74" fmla="*/ 287079 h 1573619"/>
                <a:gd name="connsiteX75" fmla="*/ 3987209 w 5932967"/>
                <a:gd name="connsiteY75" fmla="*/ 297712 h 1573619"/>
                <a:gd name="connsiteX76" fmla="*/ 4019107 w 5932967"/>
                <a:gd name="connsiteY76" fmla="*/ 329609 h 1573619"/>
                <a:gd name="connsiteX77" fmla="*/ 4051005 w 5932967"/>
                <a:gd name="connsiteY77" fmla="*/ 340242 h 1573619"/>
                <a:gd name="connsiteX78" fmla="*/ 4072270 w 5932967"/>
                <a:gd name="connsiteY78" fmla="*/ 382772 h 1573619"/>
                <a:gd name="connsiteX79" fmla="*/ 4104167 w 5932967"/>
                <a:gd name="connsiteY79" fmla="*/ 414670 h 1573619"/>
                <a:gd name="connsiteX80" fmla="*/ 4136065 w 5932967"/>
                <a:gd name="connsiteY80" fmla="*/ 531628 h 1573619"/>
                <a:gd name="connsiteX81" fmla="*/ 4178595 w 5932967"/>
                <a:gd name="connsiteY81" fmla="*/ 606056 h 1573619"/>
                <a:gd name="connsiteX82" fmla="*/ 4221126 w 5932967"/>
                <a:gd name="connsiteY82" fmla="*/ 616688 h 1573619"/>
                <a:gd name="connsiteX83" fmla="*/ 4253023 w 5932967"/>
                <a:gd name="connsiteY83" fmla="*/ 637954 h 1573619"/>
                <a:gd name="connsiteX84" fmla="*/ 4284921 w 5932967"/>
                <a:gd name="connsiteY84" fmla="*/ 648586 h 1573619"/>
                <a:gd name="connsiteX85" fmla="*/ 4295554 w 5932967"/>
                <a:gd name="connsiteY85" fmla="*/ 680484 h 1573619"/>
                <a:gd name="connsiteX86" fmla="*/ 4316819 w 5932967"/>
                <a:gd name="connsiteY86" fmla="*/ 712381 h 1573619"/>
                <a:gd name="connsiteX87" fmla="*/ 4327451 w 5932967"/>
                <a:gd name="connsiteY87" fmla="*/ 882502 h 1573619"/>
                <a:gd name="connsiteX88" fmla="*/ 4348716 w 5932967"/>
                <a:gd name="connsiteY88" fmla="*/ 914400 h 1573619"/>
                <a:gd name="connsiteX89" fmla="*/ 4412512 w 5932967"/>
                <a:gd name="connsiteY89" fmla="*/ 978195 h 1573619"/>
                <a:gd name="connsiteX90" fmla="*/ 4476307 w 5932967"/>
                <a:gd name="connsiteY90" fmla="*/ 1052623 h 1573619"/>
                <a:gd name="connsiteX91" fmla="*/ 4497572 w 5932967"/>
                <a:gd name="connsiteY91" fmla="*/ 1137684 h 1573619"/>
                <a:gd name="connsiteX92" fmla="*/ 4508205 w 5932967"/>
                <a:gd name="connsiteY92" fmla="*/ 1180214 h 1573619"/>
                <a:gd name="connsiteX93" fmla="*/ 4572000 w 5932967"/>
                <a:gd name="connsiteY93" fmla="*/ 1233377 h 1573619"/>
                <a:gd name="connsiteX94" fmla="*/ 4603898 w 5932967"/>
                <a:gd name="connsiteY94" fmla="*/ 1244009 h 1573619"/>
                <a:gd name="connsiteX95" fmla="*/ 4646428 w 5932967"/>
                <a:gd name="connsiteY95" fmla="*/ 1265275 h 1573619"/>
                <a:gd name="connsiteX96" fmla="*/ 4731488 w 5932967"/>
                <a:gd name="connsiteY96" fmla="*/ 1307805 h 1573619"/>
                <a:gd name="connsiteX97" fmla="*/ 4774019 w 5932967"/>
                <a:gd name="connsiteY97" fmla="*/ 1360968 h 1573619"/>
                <a:gd name="connsiteX98" fmla="*/ 4784651 w 5932967"/>
                <a:gd name="connsiteY98" fmla="*/ 1392865 h 1573619"/>
                <a:gd name="connsiteX99" fmla="*/ 4848447 w 5932967"/>
                <a:gd name="connsiteY99" fmla="*/ 1414130 h 1573619"/>
                <a:gd name="connsiteX100" fmla="*/ 4880344 w 5932967"/>
                <a:gd name="connsiteY100" fmla="*/ 1435395 h 1573619"/>
                <a:gd name="connsiteX101" fmla="*/ 4944140 w 5932967"/>
                <a:gd name="connsiteY101" fmla="*/ 1382233 h 1573619"/>
                <a:gd name="connsiteX102" fmla="*/ 4965405 w 5932967"/>
                <a:gd name="connsiteY102" fmla="*/ 1339702 h 1573619"/>
                <a:gd name="connsiteX103" fmla="*/ 5029200 w 5932967"/>
                <a:gd name="connsiteY103" fmla="*/ 1297172 h 1573619"/>
                <a:gd name="connsiteX104" fmla="*/ 5092995 w 5932967"/>
                <a:gd name="connsiteY104" fmla="*/ 1265275 h 1573619"/>
                <a:gd name="connsiteX105" fmla="*/ 5114260 w 5932967"/>
                <a:gd name="connsiteY105" fmla="*/ 1244009 h 1573619"/>
                <a:gd name="connsiteX106" fmla="*/ 5178056 w 5932967"/>
                <a:gd name="connsiteY106" fmla="*/ 1201479 h 1573619"/>
                <a:gd name="connsiteX107" fmla="*/ 5220586 w 5932967"/>
                <a:gd name="connsiteY107" fmla="*/ 1137684 h 1573619"/>
                <a:gd name="connsiteX108" fmla="*/ 5252484 w 5932967"/>
                <a:gd name="connsiteY108" fmla="*/ 1095154 h 1573619"/>
                <a:gd name="connsiteX109" fmla="*/ 5316279 w 5932967"/>
                <a:gd name="connsiteY109" fmla="*/ 1073888 h 1573619"/>
                <a:gd name="connsiteX110" fmla="*/ 5401340 w 5932967"/>
                <a:gd name="connsiteY110" fmla="*/ 1116419 h 1573619"/>
                <a:gd name="connsiteX111" fmla="*/ 5454502 w 5932967"/>
                <a:gd name="connsiteY111" fmla="*/ 1222744 h 1573619"/>
                <a:gd name="connsiteX112" fmla="*/ 5497033 w 5932967"/>
                <a:gd name="connsiteY112" fmla="*/ 1233377 h 1573619"/>
                <a:gd name="connsiteX113" fmla="*/ 5560828 w 5932967"/>
                <a:gd name="connsiteY113" fmla="*/ 1254642 h 1573619"/>
                <a:gd name="connsiteX114" fmla="*/ 5571460 w 5932967"/>
                <a:gd name="connsiteY114" fmla="*/ 1286540 h 1573619"/>
                <a:gd name="connsiteX115" fmla="*/ 5571460 w 5932967"/>
                <a:gd name="connsiteY115" fmla="*/ 1360968 h 1573619"/>
                <a:gd name="connsiteX116" fmla="*/ 5592726 w 5932967"/>
                <a:gd name="connsiteY116" fmla="*/ 1382233 h 1573619"/>
                <a:gd name="connsiteX117" fmla="*/ 5816009 w 5932967"/>
                <a:gd name="connsiteY117" fmla="*/ 1403498 h 1573619"/>
                <a:gd name="connsiteX118" fmla="*/ 5869172 w 5932967"/>
                <a:gd name="connsiteY118" fmla="*/ 1414130 h 1573619"/>
                <a:gd name="connsiteX119" fmla="*/ 5932967 w 5932967"/>
                <a:gd name="connsiteY119" fmla="*/ 1435395 h 1573619"/>
                <a:gd name="connsiteX0" fmla="*/ 0 w 5932967"/>
                <a:gd name="connsiteY0" fmla="*/ 584791 h 1573619"/>
                <a:gd name="connsiteX1" fmla="*/ 212651 w 5932967"/>
                <a:gd name="connsiteY1" fmla="*/ 574158 h 1573619"/>
                <a:gd name="connsiteX2" fmla="*/ 276447 w 5932967"/>
                <a:gd name="connsiteY2" fmla="*/ 648586 h 1573619"/>
                <a:gd name="connsiteX3" fmla="*/ 287079 w 5932967"/>
                <a:gd name="connsiteY3" fmla="*/ 691116 h 1573619"/>
                <a:gd name="connsiteX4" fmla="*/ 340242 w 5932967"/>
                <a:gd name="connsiteY4" fmla="*/ 776177 h 1573619"/>
                <a:gd name="connsiteX5" fmla="*/ 425302 w 5932967"/>
                <a:gd name="connsiteY5" fmla="*/ 786809 h 1573619"/>
                <a:gd name="connsiteX6" fmla="*/ 467833 w 5932967"/>
                <a:gd name="connsiteY6" fmla="*/ 871870 h 1573619"/>
                <a:gd name="connsiteX7" fmla="*/ 552893 w 5932967"/>
                <a:gd name="connsiteY7" fmla="*/ 946298 h 1573619"/>
                <a:gd name="connsiteX8" fmla="*/ 584791 w 5932967"/>
                <a:gd name="connsiteY8" fmla="*/ 967563 h 1573619"/>
                <a:gd name="connsiteX9" fmla="*/ 648586 w 5932967"/>
                <a:gd name="connsiteY9" fmla="*/ 1073888 h 1573619"/>
                <a:gd name="connsiteX10" fmla="*/ 669851 w 5932967"/>
                <a:gd name="connsiteY10" fmla="*/ 1105786 h 1573619"/>
                <a:gd name="connsiteX11" fmla="*/ 733647 w 5932967"/>
                <a:gd name="connsiteY11" fmla="*/ 1137684 h 1573619"/>
                <a:gd name="connsiteX12" fmla="*/ 765544 w 5932967"/>
                <a:gd name="connsiteY12" fmla="*/ 1169581 h 1573619"/>
                <a:gd name="connsiteX13" fmla="*/ 786809 w 5932967"/>
                <a:gd name="connsiteY13" fmla="*/ 1233377 h 1573619"/>
                <a:gd name="connsiteX14" fmla="*/ 829340 w 5932967"/>
                <a:gd name="connsiteY14" fmla="*/ 1307805 h 1573619"/>
                <a:gd name="connsiteX15" fmla="*/ 935665 w 5932967"/>
                <a:gd name="connsiteY15" fmla="*/ 1350335 h 1573619"/>
                <a:gd name="connsiteX16" fmla="*/ 967563 w 5932967"/>
                <a:gd name="connsiteY16" fmla="*/ 1371600 h 1573619"/>
                <a:gd name="connsiteX17" fmla="*/ 1020726 w 5932967"/>
                <a:gd name="connsiteY17" fmla="*/ 1520456 h 1573619"/>
                <a:gd name="connsiteX18" fmla="*/ 1084521 w 5932967"/>
                <a:gd name="connsiteY18" fmla="*/ 1541721 h 1573619"/>
                <a:gd name="connsiteX19" fmla="*/ 1105786 w 5932967"/>
                <a:gd name="connsiteY19" fmla="*/ 1573619 h 1573619"/>
                <a:gd name="connsiteX20" fmla="*/ 1265274 w 5932967"/>
                <a:gd name="connsiteY20" fmla="*/ 1541721 h 1573619"/>
                <a:gd name="connsiteX21" fmla="*/ 1350335 w 5932967"/>
                <a:gd name="connsiteY21" fmla="*/ 1414130 h 1573619"/>
                <a:gd name="connsiteX22" fmla="*/ 1360967 w 5932967"/>
                <a:gd name="connsiteY22" fmla="*/ 1382233 h 1573619"/>
                <a:gd name="connsiteX23" fmla="*/ 1424763 w 5932967"/>
                <a:gd name="connsiteY23" fmla="*/ 1339702 h 1573619"/>
                <a:gd name="connsiteX24" fmla="*/ 1446028 w 5932967"/>
                <a:gd name="connsiteY24" fmla="*/ 1307805 h 1573619"/>
                <a:gd name="connsiteX25" fmla="*/ 1456660 w 5932967"/>
                <a:gd name="connsiteY25" fmla="*/ 1275907 h 1573619"/>
                <a:gd name="connsiteX26" fmla="*/ 1477926 w 5932967"/>
                <a:gd name="connsiteY26" fmla="*/ 1254642 h 1573619"/>
                <a:gd name="connsiteX27" fmla="*/ 1520456 w 5932967"/>
                <a:gd name="connsiteY27" fmla="*/ 1297172 h 1573619"/>
                <a:gd name="connsiteX28" fmla="*/ 1637414 w 5932967"/>
                <a:gd name="connsiteY28" fmla="*/ 1350335 h 1573619"/>
                <a:gd name="connsiteX29" fmla="*/ 1701209 w 5932967"/>
                <a:gd name="connsiteY29" fmla="*/ 1392865 h 1573619"/>
                <a:gd name="connsiteX30" fmla="*/ 1733107 w 5932967"/>
                <a:gd name="connsiteY30" fmla="*/ 1414130 h 1573619"/>
                <a:gd name="connsiteX31" fmla="*/ 1743740 w 5932967"/>
                <a:gd name="connsiteY31" fmla="*/ 1446028 h 1573619"/>
                <a:gd name="connsiteX32" fmla="*/ 1786270 w 5932967"/>
                <a:gd name="connsiteY32" fmla="*/ 1435395 h 1573619"/>
                <a:gd name="connsiteX33" fmla="*/ 1903228 w 5932967"/>
                <a:gd name="connsiteY33" fmla="*/ 1360968 h 1573619"/>
                <a:gd name="connsiteX34" fmla="*/ 1935126 w 5932967"/>
                <a:gd name="connsiteY34" fmla="*/ 1329070 h 1573619"/>
                <a:gd name="connsiteX35" fmla="*/ 1988288 w 5932967"/>
                <a:gd name="connsiteY35" fmla="*/ 1318437 h 1573619"/>
                <a:gd name="connsiteX36" fmla="*/ 2020186 w 5932967"/>
                <a:gd name="connsiteY36" fmla="*/ 1307805 h 1573619"/>
                <a:gd name="connsiteX37" fmla="*/ 2052084 w 5932967"/>
                <a:gd name="connsiteY37" fmla="*/ 1286540 h 1573619"/>
                <a:gd name="connsiteX38" fmla="*/ 2094614 w 5932967"/>
                <a:gd name="connsiteY38" fmla="*/ 1190847 h 1573619"/>
                <a:gd name="connsiteX39" fmla="*/ 2137144 w 5932967"/>
                <a:gd name="connsiteY39" fmla="*/ 1180214 h 1573619"/>
                <a:gd name="connsiteX40" fmla="*/ 2169042 w 5932967"/>
                <a:gd name="connsiteY40" fmla="*/ 1169581 h 1573619"/>
                <a:gd name="connsiteX41" fmla="*/ 2264735 w 5932967"/>
                <a:gd name="connsiteY41" fmla="*/ 1180214 h 1573619"/>
                <a:gd name="connsiteX42" fmla="*/ 2307265 w 5932967"/>
                <a:gd name="connsiteY42" fmla="*/ 1297172 h 1573619"/>
                <a:gd name="connsiteX43" fmla="*/ 2445488 w 5932967"/>
                <a:gd name="connsiteY43" fmla="*/ 1371600 h 1573619"/>
                <a:gd name="connsiteX44" fmla="*/ 2466754 w 5932967"/>
                <a:gd name="connsiteY44" fmla="*/ 1392865 h 1573619"/>
                <a:gd name="connsiteX45" fmla="*/ 2530549 w 5932967"/>
                <a:gd name="connsiteY45" fmla="*/ 1414130 h 1573619"/>
                <a:gd name="connsiteX46" fmla="*/ 2594344 w 5932967"/>
                <a:gd name="connsiteY46" fmla="*/ 1403498 h 1573619"/>
                <a:gd name="connsiteX47" fmla="*/ 2679405 w 5932967"/>
                <a:gd name="connsiteY47" fmla="*/ 1307805 h 1573619"/>
                <a:gd name="connsiteX48" fmla="*/ 2721935 w 5932967"/>
                <a:gd name="connsiteY48" fmla="*/ 1275907 h 1573619"/>
                <a:gd name="connsiteX49" fmla="*/ 2785730 w 5932967"/>
                <a:gd name="connsiteY49" fmla="*/ 1212112 h 1573619"/>
                <a:gd name="connsiteX50" fmla="*/ 2838893 w 5932967"/>
                <a:gd name="connsiteY50" fmla="*/ 1127051 h 1573619"/>
                <a:gd name="connsiteX51" fmla="*/ 2860158 w 5932967"/>
                <a:gd name="connsiteY51" fmla="*/ 1095154 h 1573619"/>
                <a:gd name="connsiteX52" fmla="*/ 2892056 w 5932967"/>
                <a:gd name="connsiteY52" fmla="*/ 1063256 h 1573619"/>
                <a:gd name="connsiteX53" fmla="*/ 2934586 w 5932967"/>
                <a:gd name="connsiteY53" fmla="*/ 1010093 h 1573619"/>
                <a:gd name="connsiteX54" fmla="*/ 2977116 w 5932967"/>
                <a:gd name="connsiteY54" fmla="*/ 978195 h 1573619"/>
                <a:gd name="connsiteX55" fmla="*/ 3115340 w 5932967"/>
                <a:gd name="connsiteY55" fmla="*/ 765544 h 1573619"/>
                <a:gd name="connsiteX56" fmla="*/ 3179135 w 5932967"/>
                <a:gd name="connsiteY56" fmla="*/ 659219 h 1573619"/>
                <a:gd name="connsiteX57" fmla="*/ 3242930 w 5932967"/>
                <a:gd name="connsiteY57" fmla="*/ 510363 h 1573619"/>
                <a:gd name="connsiteX58" fmla="*/ 3264195 w 5932967"/>
                <a:gd name="connsiteY58" fmla="*/ 414670 h 1573619"/>
                <a:gd name="connsiteX59" fmla="*/ 3349256 w 5932967"/>
                <a:gd name="connsiteY59" fmla="*/ 350875 h 1573619"/>
                <a:gd name="connsiteX60" fmla="*/ 3434316 w 5932967"/>
                <a:gd name="connsiteY60" fmla="*/ 276447 h 1573619"/>
                <a:gd name="connsiteX61" fmla="*/ 3466214 w 5932967"/>
                <a:gd name="connsiteY61" fmla="*/ 265814 h 1573619"/>
                <a:gd name="connsiteX62" fmla="*/ 3551274 w 5932967"/>
                <a:gd name="connsiteY62" fmla="*/ 223284 h 1573619"/>
                <a:gd name="connsiteX63" fmla="*/ 3625702 w 5932967"/>
                <a:gd name="connsiteY63" fmla="*/ 148856 h 1573619"/>
                <a:gd name="connsiteX64" fmla="*/ 3657600 w 5932967"/>
                <a:gd name="connsiteY64" fmla="*/ 127591 h 1573619"/>
                <a:gd name="connsiteX65" fmla="*/ 3721395 w 5932967"/>
                <a:gd name="connsiteY65" fmla="*/ 85061 h 1573619"/>
                <a:gd name="connsiteX66" fmla="*/ 3806456 w 5932967"/>
                <a:gd name="connsiteY66" fmla="*/ 10633 h 1573619"/>
                <a:gd name="connsiteX67" fmla="*/ 3838354 w 5932967"/>
                <a:gd name="connsiteY67" fmla="*/ 0 h 1573619"/>
                <a:gd name="connsiteX68" fmla="*/ 3880884 w 5932967"/>
                <a:gd name="connsiteY68" fmla="*/ 10633 h 1573619"/>
                <a:gd name="connsiteX69" fmla="*/ 3912781 w 5932967"/>
                <a:gd name="connsiteY69" fmla="*/ 74428 h 1573619"/>
                <a:gd name="connsiteX70" fmla="*/ 3870251 w 5932967"/>
                <a:gd name="connsiteY70" fmla="*/ 138223 h 1573619"/>
                <a:gd name="connsiteX71" fmla="*/ 3880884 w 5932967"/>
                <a:gd name="connsiteY71" fmla="*/ 170121 h 1573619"/>
                <a:gd name="connsiteX72" fmla="*/ 3891516 w 5932967"/>
                <a:gd name="connsiteY72" fmla="*/ 223284 h 1573619"/>
                <a:gd name="connsiteX73" fmla="*/ 3955312 w 5932967"/>
                <a:gd name="connsiteY73" fmla="*/ 287079 h 1573619"/>
                <a:gd name="connsiteX74" fmla="*/ 3987209 w 5932967"/>
                <a:gd name="connsiteY74" fmla="*/ 297712 h 1573619"/>
                <a:gd name="connsiteX75" fmla="*/ 4019107 w 5932967"/>
                <a:gd name="connsiteY75" fmla="*/ 329609 h 1573619"/>
                <a:gd name="connsiteX76" fmla="*/ 4051005 w 5932967"/>
                <a:gd name="connsiteY76" fmla="*/ 340242 h 1573619"/>
                <a:gd name="connsiteX77" fmla="*/ 4072270 w 5932967"/>
                <a:gd name="connsiteY77" fmla="*/ 382772 h 1573619"/>
                <a:gd name="connsiteX78" fmla="*/ 4104167 w 5932967"/>
                <a:gd name="connsiteY78" fmla="*/ 414670 h 1573619"/>
                <a:gd name="connsiteX79" fmla="*/ 4136065 w 5932967"/>
                <a:gd name="connsiteY79" fmla="*/ 531628 h 1573619"/>
                <a:gd name="connsiteX80" fmla="*/ 4178595 w 5932967"/>
                <a:gd name="connsiteY80" fmla="*/ 606056 h 1573619"/>
                <a:gd name="connsiteX81" fmla="*/ 4221126 w 5932967"/>
                <a:gd name="connsiteY81" fmla="*/ 616688 h 1573619"/>
                <a:gd name="connsiteX82" fmla="*/ 4253023 w 5932967"/>
                <a:gd name="connsiteY82" fmla="*/ 637954 h 1573619"/>
                <a:gd name="connsiteX83" fmla="*/ 4284921 w 5932967"/>
                <a:gd name="connsiteY83" fmla="*/ 648586 h 1573619"/>
                <a:gd name="connsiteX84" fmla="*/ 4295554 w 5932967"/>
                <a:gd name="connsiteY84" fmla="*/ 680484 h 1573619"/>
                <a:gd name="connsiteX85" fmla="*/ 4316819 w 5932967"/>
                <a:gd name="connsiteY85" fmla="*/ 712381 h 1573619"/>
                <a:gd name="connsiteX86" fmla="*/ 4327451 w 5932967"/>
                <a:gd name="connsiteY86" fmla="*/ 882502 h 1573619"/>
                <a:gd name="connsiteX87" fmla="*/ 4348716 w 5932967"/>
                <a:gd name="connsiteY87" fmla="*/ 914400 h 1573619"/>
                <a:gd name="connsiteX88" fmla="*/ 4412512 w 5932967"/>
                <a:gd name="connsiteY88" fmla="*/ 978195 h 1573619"/>
                <a:gd name="connsiteX89" fmla="*/ 4476307 w 5932967"/>
                <a:gd name="connsiteY89" fmla="*/ 1052623 h 1573619"/>
                <a:gd name="connsiteX90" fmla="*/ 4497572 w 5932967"/>
                <a:gd name="connsiteY90" fmla="*/ 1137684 h 1573619"/>
                <a:gd name="connsiteX91" fmla="*/ 4508205 w 5932967"/>
                <a:gd name="connsiteY91" fmla="*/ 1180214 h 1573619"/>
                <a:gd name="connsiteX92" fmla="*/ 4572000 w 5932967"/>
                <a:gd name="connsiteY92" fmla="*/ 1233377 h 1573619"/>
                <a:gd name="connsiteX93" fmla="*/ 4603898 w 5932967"/>
                <a:gd name="connsiteY93" fmla="*/ 1244009 h 1573619"/>
                <a:gd name="connsiteX94" fmla="*/ 4646428 w 5932967"/>
                <a:gd name="connsiteY94" fmla="*/ 1265275 h 1573619"/>
                <a:gd name="connsiteX95" fmla="*/ 4731488 w 5932967"/>
                <a:gd name="connsiteY95" fmla="*/ 1307805 h 1573619"/>
                <a:gd name="connsiteX96" fmla="*/ 4774019 w 5932967"/>
                <a:gd name="connsiteY96" fmla="*/ 1360968 h 1573619"/>
                <a:gd name="connsiteX97" fmla="*/ 4784651 w 5932967"/>
                <a:gd name="connsiteY97" fmla="*/ 1392865 h 1573619"/>
                <a:gd name="connsiteX98" fmla="*/ 4848447 w 5932967"/>
                <a:gd name="connsiteY98" fmla="*/ 1414130 h 1573619"/>
                <a:gd name="connsiteX99" fmla="*/ 4880344 w 5932967"/>
                <a:gd name="connsiteY99" fmla="*/ 1435395 h 1573619"/>
                <a:gd name="connsiteX100" fmla="*/ 4944140 w 5932967"/>
                <a:gd name="connsiteY100" fmla="*/ 1382233 h 1573619"/>
                <a:gd name="connsiteX101" fmla="*/ 4965405 w 5932967"/>
                <a:gd name="connsiteY101" fmla="*/ 1339702 h 1573619"/>
                <a:gd name="connsiteX102" fmla="*/ 5029200 w 5932967"/>
                <a:gd name="connsiteY102" fmla="*/ 1297172 h 1573619"/>
                <a:gd name="connsiteX103" fmla="*/ 5092995 w 5932967"/>
                <a:gd name="connsiteY103" fmla="*/ 1265275 h 1573619"/>
                <a:gd name="connsiteX104" fmla="*/ 5114260 w 5932967"/>
                <a:gd name="connsiteY104" fmla="*/ 1244009 h 1573619"/>
                <a:gd name="connsiteX105" fmla="*/ 5178056 w 5932967"/>
                <a:gd name="connsiteY105" fmla="*/ 1201479 h 1573619"/>
                <a:gd name="connsiteX106" fmla="*/ 5220586 w 5932967"/>
                <a:gd name="connsiteY106" fmla="*/ 1137684 h 1573619"/>
                <a:gd name="connsiteX107" fmla="*/ 5252484 w 5932967"/>
                <a:gd name="connsiteY107" fmla="*/ 1095154 h 1573619"/>
                <a:gd name="connsiteX108" fmla="*/ 5316279 w 5932967"/>
                <a:gd name="connsiteY108" fmla="*/ 1073888 h 1573619"/>
                <a:gd name="connsiteX109" fmla="*/ 5401340 w 5932967"/>
                <a:gd name="connsiteY109" fmla="*/ 1116419 h 1573619"/>
                <a:gd name="connsiteX110" fmla="*/ 5454502 w 5932967"/>
                <a:gd name="connsiteY110" fmla="*/ 1222744 h 1573619"/>
                <a:gd name="connsiteX111" fmla="*/ 5497033 w 5932967"/>
                <a:gd name="connsiteY111" fmla="*/ 1233377 h 1573619"/>
                <a:gd name="connsiteX112" fmla="*/ 5560828 w 5932967"/>
                <a:gd name="connsiteY112" fmla="*/ 1254642 h 1573619"/>
                <a:gd name="connsiteX113" fmla="*/ 5571460 w 5932967"/>
                <a:gd name="connsiteY113" fmla="*/ 1286540 h 1573619"/>
                <a:gd name="connsiteX114" fmla="*/ 5571460 w 5932967"/>
                <a:gd name="connsiteY114" fmla="*/ 1360968 h 1573619"/>
                <a:gd name="connsiteX115" fmla="*/ 5592726 w 5932967"/>
                <a:gd name="connsiteY115" fmla="*/ 1382233 h 1573619"/>
                <a:gd name="connsiteX116" fmla="*/ 5816009 w 5932967"/>
                <a:gd name="connsiteY116" fmla="*/ 1403498 h 1573619"/>
                <a:gd name="connsiteX117" fmla="*/ 5869172 w 5932967"/>
                <a:gd name="connsiteY117" fmla="*/ 1414130 h 1573619"/>
                <a:gd name="connsiteX118" fmla="*/ 5932967 w 5932967"/>
                <a:gd name="connsiteY118" fmla="*/ 1435395 h 1573619"/>
                <a:gd name="connsiteX0" fmla="*/ 1 w 5720317"/>
                <a:gd name="connsiteY0" fmla="*/ 574158 h 1573619"/>
                <a:gd name="connsiteX1" fmla="*/ 63797 w 5720317"/>
                <a:gd name="connsiteY1" fmla="*/ 648586 h 1573619"/>
                <a:gd name="connsiteX2" fmla="*/ 74429 w 5720317"/>
                <a:gd name="connsiteY2" fmla="*/ 691116 h 1573619"/>
                <a:gd name="connsiteX3" fmla="*/ 127592 w 5720317"/>
                <a:gd name="connsiteY3" fmla="*/ 776177 h 1573619"/>
                <a:gd name="connsiteX4" fmla="*/ 212652 w 5720317"/>
                <a:gd name="connsiteY4" fmla="*/ 786809 h 1573619"/>
                <a:gd name="connsiteX5" fmla="*/ 255183 w 5720317"/>
                <a:gd name="connsiteY5" fmla="*/ 871870 h 1573619"/>
                <a:gd name="connsiteX6" fmla="*/ 340243 w 5720317"/>
                <a:gd name="connsiteY6" fmla="*/ 946298 h 1573619"/>
                <a:gd name="connsiteX7" fmla="*/ 372141 w 5720317"/>
                <a:gd name="connsiteY7" fmla="*/ 967563 h 1573619"/>
                <a:gd name="connsiteX8" fmla="*/ 435936 w 5720317"/>
                <a:gd name="connsiteY8" fmla="*/ 1073888 h 1573619"/>
                <a:gd name="connsiteX9" fmla="*/ 457201 w 5720317"/>
                <a:gd name="connsiteY9" fmla="*/ 1105786 h 1573619"/>
                <a:gd name="connsiteX10" fmla="*/ 520997 w 5720317"/>
                <a:gd name="connsiteY10" fmla="*/ 1137684 h 1573619"/>
                <a:gd name="connsiteX11" fmla="*/ 552894 w 5720317"/>
                <a:gd name="connsiteY11" fmla="*/ 1169581 h 1573619"/>
                <a:gd name="connsiteX12" fmla="*/ 574159 w 5720317"/>
                <a:gd name="connsiteY12" fmla="*/ 1233377 h 1573619"/>
                <a:gd name="connsiteX13" fmla="*/ 616690 w 5720317"/>
                <a:gd name="connsiteY13" fmla="*/ 1307805 h 1573619"/>
                <a:gd name="connsiteX14" fmla="*/ 723015 w 5720317"/>
                <a:gd name="connsiteY14" fmla="*/ 1350335 h 1573619"/>
                <a:gd name="connsiteX15" fmla="*/ 754913 w 5720317"/>
                <a:gd name="connsiteY15" fmla="*/ 1371600 h 1573619"/>
                <a:gd name="connsiteX16" fmla="*/ 808076 w 5720317"/>
                <a:gd name="connsiteY16" fmla="*/ 1520456 h 1573619"/>
                <a:gd name="connsiteX17" fmla="*/ 871871 w 5720317"/>
                <a:gd name="connsiteY17" fmla="*/ 1541721 h 1573619"/>
                <a:gd name="connsiteX18" fmla="*/ 893136 w 5720317"/>
                <a:gd name="connsiteY18" fmla="*/ 1573619 h 1573619"/>
                <a:gd name="connsiteX19" fmla="*/ 1052624 w 5720317"/>
                <a:gd name="connsiteY19" fmla="*/ 1541721 h 1573619"/>
                <a:gd name="connsiteX20" fmla="*/ 1137685 w 5720317"/>
                <a:gd name="connsiteY20" fmla="*/ 1414130 h 1573619"/>
                <a:gd name="connsiteX21" fmla="*/ 1148317 w 5720317"/>
                <a:gd name="connsiteY21" fmla="*/ 1382233 h 1573619"/>
                <a:gd name="connsiteX22" fmla="*/ 1212113 w 5720317"/>
                <a:gd name="connsiteY22" fmla="*/ 1339702 h 1573619"/>
                <a:gd name="connsiteX23" fmla="*/ 1233378 w 5720317"/>
                <a:gd name="connsiteY23" fmla="*/ 1307805 h 1573619"/>
                <a:gd name="connsiteX24" fmla="*/ 1244010 w 5720317"/>
                <a:gd name="connsiteY24" fmla="*/ 1275907 h 1573619"/>
                <a:gd name="connsiteX25" fmla="*/ 1265276 w 5720317"/>
                <a:gd name="connsiteY25" fmla="*/ 1254642 h 1573619"/>
                <a:gd name="connsiteX26" fmla="*/ 1307806 w 5720317"/>
                <a:gd name="connsiteY26" fmla="*/ 1297172 h 1573619"/>
                <a:gd name="connsiteX27" fmla="*/ 1424764 w 5720317"/>
                <a:gd name="connsiteY27" fmla="*/ 1350335 h 1573619"/>
                <a:gd name="connsiteX28" fmla="*/ 1488559 w 5720317"/>
                <a:gd name="connsiteY28" fmla="*/ 1392865 h 1573619"/>
                <a:gd name="connsiteX29" fmla="*/ 1520457 w 5720317"/>
                <a:gd name="connsiteY29" fmla="*/ 1414130 h 1573619"/>
                <a:gd name="connsiteX30" fmla="*/ 1531090 w 5720317"/>
                <a:gd name="connsiteY30" fmla="*/ 1446028 h 1573619"/>
                <a:gd name="connsiteX31" fmla="*/ 1573620 w 5720317"/>
                <a:gd name="connsiteY31" fmla="*/ 1435395 h 1573619"/>
                <a:gd name="connsiteX32" fmla="*/ 1690578 w 5720317"/>
                <a:gd name="connsiteY32" fmla="*/ 1360968 h 1573619"/>
                <a:gd name="connsiteX33" fmla="*/ 1722476 w 5720317"/>
                <a:gd name="connsiteY33" fmla="*/ 1329070 h 1573619"/>
                <a:gd name="connsiteX34" fmla="*/ 1775638 w 5720317"/>
                <a:gd name="connsiteY34" fmla="*/ 1318437 h 1573619"/>
                <a:gd name="connsiteX35" fmla="*/ 1807536 w 5720317"/>
                <a:gd name="connsiteY35" fmla="*/ 1307805 h 1573619"/>
                <a:gd name="connsiteX36" fmla="*/ 1839434 w 5720317"/>
                <a:gd name="connsiteY36" fmla="*/ 1286540 h 1573619"/>
                <a:gd name="connsiteX37" fmla="*/ 1881964 w 5720317"/>
                <a:gd name="connsiteY37" fmla="*/ 1190847 h 1573619"/>
                <a:gd name="connsiteX38" fmla="*/ 1924494 w 5720317"/>
                <a:gd name="connsiteY38" fmla="*/ 1180214 h 1573619"/>
                <a:gd name="connsiteX39" fmla="*/ 1956392 w 5720317"/>
                <a:gd name="connsiteY39" fmla="*/ 1169581 h 1573619"/>
                <a:gd name="connsiteX40" fmla="*/ 2052085 w 5720317"/>
                <a:gd name="connsiteY40" fmla="*/ 1180214 h 1573619"/>
                <a:gd name="connsiteX41" fmla="*/ 2094615 w 5720317"/>
                <a:gd name="connsiteY41" fmla="*/ 1297172 h 1573619"/>
                <a:gd name="connsiteX42" fmla="*/ 2232838 w 5720317"/>
                <a:gd name="connsiteY42" fmla="*/ 1371600 h 1573619"/>
                <a:gd name="connsiteX43" fmla="*/ 2254104 w 5720317"/>
                <a:gd name="connsiteY43" fmla="*/ 1392865 h 1573619"/>
                <a:gd name="connsiteX44" fmla="*/ 2317899 w 5720317"/>
                <a:gd name="connsiteY44" fmla="*/ 1414130 h 1573619"/>
                <a:gd name="connsiteX45" fmla="*/ 2381694 w 5720317"/>
                <a:gd name="connsiteY45" fmla="*/ 1403498 h 1573619"/>
                <a:gd name="connsiteX46" fmla="*/ 2466755 w 5720317"/>
                <a:gd name="connsiteY46" fmla="*/ 1307805 h 1573619"/>
                <a:gd name="connsiteX47" fmla="*/ 2509285 w 5720317"/>
                <a:gd name="connsiteY47" fmla="*/ 1275907 h 1573619"/>
                <a:gd name="connsiteX48" fmla="*/ 2573080 w 5720317"/>
                <a:gd name="connsiteY48" fmla="*/ 1212112 h 1573619"/>
                <a:gd name="connsiteX49" fmla="*/ 2626243 w 5720317"/>
                <a:gd name="connsiteY49" fmla="*/ 1127051 h 1573619"/>
                <a:gd name="connsiteX50" fmla="*/ 2647508 w 5720317"/>
                <a:gd name="connsiteY50" fmla="*/ 1095154 h 1573619"/>
                <a:gd name="connsiteX51" fmla="*/ 2679406 w 5720317"/>
                <a:gd name="connsiteY51" fmla="*/ 1063256 h 1573619"/>
                <a:gd name="connsiteX52" fmla="*/ 2721936 w 5720317"/>
                <a:gd name="connsiteY52" fmla="*/ 1010093 h 1573619"/>
                <a:gd name="connsiteX53" fmla="*/ 2764466 w 5720317"/>
                <a:gd name="connsiteY53" fmla="*/ 978195 h 1573619"/>
                <a:gd name="connsiteX54" fmla="*/ 2902690 w 5720317"/>
                <a:gd name="connsiteY54" fmla="*/ 765544 h 1573619"/>
                <a:gd name="connsiteX55" fmla="*/ 2966485 w 5720317"/>
                <a:gd name="connsiteY55" fmla="*/ 659219 h 1573619"/>
                <a:gd name="connsiteX56" fmla="*/ 3030280 w 5720317"/>
                <a:gd name="connsiteY56" fmla="*/ 510363 h 1573619"/>
                <a:gd name="connsiteX57" fmla="*/ 3051545 w 5720317"/>
                <a:gd name="connsiteY57" fmla="*/ 414670 h 1573619"/>
                <a:gd name="connsiteX58" fmla="*/ 3136606 w 5720317"/>
                <a:gd name="connsiteY58" fmla="*/ 350875 h 1573619"/>
                <a:gd name="connsiteX59" fmla="*/ 3221666 w 5720317"/>
                <a:gd name="connsiteY59" fmla="*/ 276447 h 1573619"/>
                <a:gd name="connsiteX60" fmla="*/ 3253564 w 5720317"/>
                <a:gd name="connsiteY60" fmla="*/ 265814 h 1573619"/>
                <a:gd name="connsiteX61" fmla="*/ 3338624 w 5720317"/>
                <a:gd name="connsiteY61" fmla="*/ 223284 h 1573619"/>
                <a:gd name="connsiteX62" fmla="*/ 3413052 w 5720317"/>
                <a:gd name="connsiteY62" fmla="*/ 148856 h 1573619"/>
                <a:gd name="connsiteX63" fmla="*/ 3444950 w 5720317"/>
                <a:gd name="connsiteY63" fmla="*/ 127591 h 1573619"/>
                <a:gd name="connsiteX64" fmla="*/ 3508745 w 5720317"/>
                <a:gd name="connsiteY64" fmla="*/ 85061 h 1573619"/>
                <a:gd name="connsiteX65" fmla="*/ 3593806 w 5720317"/>
                <a:gd name="connsiteY65" fmla="*/ 10633 h 1573619"/>
                <a:gd name="connsiteX66" fmla="*/ 3625704 w 5720317"/>
                <a:gd name="connsiteY66" fmla="*/ 0 h 1573619"/>
                <a:gd name="connsiteX67" fmla="*/ 3668234 w 5720317"/>
                <a:gd name="connsiteY67" fmla="*/ 10633 h 1573619"/>
                <a:gd name="connsiteX68" fmla="*/ 3700131 w 5720317"/>
                <a:gd name="connsiteY68" fmla="*/ 74428 h 1573619"/>
                <a:gd name="connsiteX69" fmla="*/ 3657601 w 5720317"/>
                <a:gd name="connsiteY69" fmla="*/ 138223 h 1573619"/>
                <a:gd name="connsiteX70" fmla="*/ 3668234 w 5720317"/>
                <a:gd name="connsiteY70" fmla="*/ 170121 h 1573619"/>
                <a:gd name="connsiteX71" fmla="*/ 3678866 w 5720317"/>
                <a:gd name="connsiteY71" fmla="*/ 223284 h 1573619"/>
                <a:gd name="connsiteX72" fmla="*/ 3742662 w 5720317"/>
                <a:gd name="connsiteY72" fmla="*/ 287079 h 1573619"/>
                <a:gd name="connsiteX73" fmla="*/ 3774559 w 5720317"/>
                <a:gd name="connsiteY73" fmla="*/ 297712 h 1573619"/>
                <a:gd name="connsiteX74" fmla="*/ 3806457 w 5720317"/>
                <a:gd name="connsiteY74" fmla="*/ 329609 h 1573619"/>
                <a:gd name="connsiteX75" fmla="*/ 3838355 w 5720317"/>
                <a:gd name="connsiteY75" fmla="*/ 340242 h 1573619"/>
                <a:gd name="connsiteX76" fmla="*/ 3859620 w 5720317"/>
                <a:gd name="connsiteY76" fmla="*/ 382772 h 1573619"/>
                <a:gd name="connsiteX77" fmla="*/ 3891517 w 5720317"/>
                <a:gd name="connsiteY77" fmla="*/ 414670 h 1573619"/>
                <a:gd name="connsiteX78" fmla="*/ 3923415 w 5720317"/>
                <a:gd name="connsiteY78" fmla="*/ 531628 h 1573619"/>
                <a:gd name="connsiteX79" fmla="*/ 3965945 w 5720317"/>
                <a:gd name="connsiteY79" fmla="*/ 606056 h 1573619"/>
                <a:gd name="connsiteX80" fmla="*/ 4008476 w 5720317"/>
                <a:gd name="connsiteY80" fmla="*/ 616688 h 1573619"/>
                <a:gd name="connsiteX81" fmla="*/ 4040373 w 5720317"/>
                <a:gd name="connsiteY81" fmla="*/ 637954 h 1573619"/>
                <a:gd name="connsiteX82" fmla="*/ 4072271 w 5720317"/>
                <a:gd name="connsiteY82" fmla="*/ 648586 h 1573619"/>
                <a:gd name="connsiteX83" fmla="*/ 4082904 w 5720317"/>
                <a:gd name="connsiteY83" fmla="*/ 680484 h 1573619"/>
                <a:gd name="connsiteX84" fmla="*/ 4104169 w 5720317"/>
                <a:gd name="connsiteY84" fmla="*/ 712381 h 1573619"/>
                <a:gd name="connsiteX85" fmla="*/ 4114801 w 5720317"/>
                <a:gd name="connsiteY85" fmla="*/ 882502 h 1573619"/>
                <a:gd name="connsiteX86" fmla="*/ 4136066 w 5720317"/>
                <a:gd name="connsiteY86" fmla="*/ 914400 h 1573619"/>
                <a:gd name="connsiteX87" fmla="*/ 4199862 w 5720317"/>
                <a:gd name="connsiteY87" fmla="*/ 978195 h 1573619"/>
                <a:gd name="connsiteX88" fmla="*/ 4263657 w 5720317"/>
                <a:gd name="connsiteY88" fmla="*/ 1052623 h 1573619"/>
                <a:gd name="connsiteX89" fmla="*/ 4284922 w 5720317"/>
                <a:gd name="connsiteY89" fmla="*/ 1137684 h 1573619"/>
                <a:gd name="connsiteX90" fmla="*/ 4295555 w 5720317"/>
                <a:gd name="connsiteY90" fmla="*/ 1180214 h 1573619"/>
                <a:gd name="connsiteX91" fmla="*/ 4359350 w 5720317"/>
                <a:gd name="connsiteY91" fmla="*/ 1233377 h 1573619"/>
                <a:gd name="connsiteX92" fmla="*/ 4391248 w 5720317"/>
                <a:gd name="connsiteY92" fmla="*/ 1244009 h 1573619"/>
                <a:gd name="connsiteX93" fmla="*/ 4433778 w 5720317"/>
                <a:gd name="connsiteY93" fmla="*/ 1265275 h 1573619"/>
                <a:gd name="connsiteX94" fmla="*/ 4518838 w 5720317"/>
                <a:gd name="connsiteY94" fmla="*/ 1307805 h 1573619"/>
                <a:gd name="connsiteX95" fmla="*/ 4561369 w 5720317"/>
                <a:gd name="connsiteY95" fmla="*/ 1360968 h 1573619"/>
                <a:gd name="connsiteX96" fmla="*/ 4572001 w 5720317"/>
                <a:gd name="connsiteY96" fmla="*/ 1392865 h 1573619"/>
                <a:gd name="connsiteX97" fmla="*/ 4635797 w 5720317"/>
                <a:gd name="connsiteY97" fmla="*/ 1414130 h 1573619"/>
                <a:gd name="connsiteX98" fmla="*/ 4667694 w 5720317"/>
                <a:gd name="connsiteY98" fmla="*/ 1435395 h 1573619"/>
                <a:gd name="connsiteX99" fmla="*/ 4731490 w 5720317"/>
                <a:gd name="connsiteY99" fmla="*/ 1382233 h 1573619"/>
                <a:gd name="connsiteX100" fmla="*/ 4752755 w 5720317"/>
                <a:gd name="connsiteY100" fmla="*/ 1339702 h 1573619"/>
                <a:gd name="connsiteX101" fmla="*/ 4816550 w 5720317"/>
                <a:gd name="connsiteY101" fmla="*/ 1297172 h 1573619"/>
                <a:gd name="connsiteX102" fmla="*/ 4880345 w 5720317"/>
                <a:gd name="connsiteY102" fmla="*/ 1265275 h 1573619"/>
                <a:gd name="connsiteX103" fmla="*/ 4901610 w 5720317"/>
                <a:gd name="connsiteY103" fmla="*/ 1244009 h 1573619"/>
                <a:gd name="connsiteX104" fmla="*/ 4965406 w 5720317"/>
                <a:gd name="connsiteY104" fmla="*/ 1201479 h 1573619"/>
                <a:gd name="connsiteX105" fmla="*/ 5007936 w 5720317"/>
                <a:gd name="connsiteY105" fmla="*/ 1137684 h 1573619"/>
                <a:gd name="connsiteX106" fmla="*/ 5039834 w 5720317"/>
                <a:gd name="connsiteY106" fmla="*/ 1095154 h 1573619"/>
                <a:gd name="connsiteX107" fmla="*/ 5103629 w 5720317"/>
                <a:gd name="connsiteY107" fmla="*/ 1073888 h 1573619"/>
                <a:gd name="connsiteX108" fmla="*/ 5188690 w 5720317"/>
                <a:gd name="connsiteY108" fmla="*/ 1116419 h 1573619"/>
                <a:gd name="connsiteX109" fmla="*/ 5241852 w 5720317"/>
                <a:gd name="connsiteY109" fmla="*/ 1222744 h 1573619"/>
                <a:gd name="connsiteX110" fmla="*/ 5284383 w 5720317"/>
                <a:gd name="connsiteY110" fmla="*/ 1233377 h 1573619"/>
                <a:gd name="connsiteX111" fmla="*/ 5348178 w 5720317"/>
                <a:gd name="connsiteY111" fmla="*/ 1254642 h 1573619"/>
                <a:gd name="connsiteX112" fmla="*/ 5358810 w 5720317"/>
                <a:gd name="connsiteY112" fmla="*/ 1286540 h 1573619"/>
                <a:gd name="connsiteX113" fmla="*/ 5358810 w 5720317"/>
                <a:gd name="connsiteY113" fmla="*/ 1360968 h 1573619"/>
                <a:gd name="connsiteX114" fmla="*/ 5380076 w 5720317"/>
                <a:gd name="connsiteY114" fmla="*/ 1382233 h 1573619"/>
                <a:gd name="connsiteX115" fmla="*/ 5603359 w 5720317"/>
                <a:gd name="connsiteY115" fmla="*/ 1403498 h 1573619"/>
                <a:gd name="connsiteX116" fmla="*/ 5656522 w 5720317"/>
                <a:gd name="connsiteY116" fmla="*/ 1414130 h 1573619"/>
                <a:gd name="connsiteX117" fmla="*/ 5720317 w 5720317"/>
                <a:gd name="connsiteY117" fmla="*/ 1435395 h 1573619"/>
                <a:gd name="connsiteX0" fmla="*/ 0 w 5720316"/>
                <a:gd name="connsiteY0" fmla="*/ 574158 h 1573619"/>
                <a:gd name="connsiteX1" fmla="*/ 63796 w 5720316"/>
                <a:gd name="connsiteY1" fmla="*/ 648586 h 1573619"/>
                <a:gd name="connsiteX2" fmla="*/ 127591 w 5720316"/>
                <a:gd name="connsiteY2" fmla="*/ 776177 h 1573619"/>
                <a:gd name="connsiteX3" fmla="*/ 212651 w 5720316"/>
                <a:gd name="connsiteY3" fmla="*/ 786809 h 1573619"/>
                <a:gd name="connsiteX4" fmla="*/ 255182 w 5720316"/>
                <a:gd name="connsiteY4" fmla="*/ 871870 h 1573619"/>
                <a:gd name="connsiteX5" fmla="*/ 340242 w 5720316"/>
                <a:gd name="connsiteY5" fmla="*/ 946298 h 1573619"/>
                <a:gd name="connsiteX6" fmla="*/ 372140 w 5720316"/>
                <a:gd name="connsiteY6" fmla="*/ 967563 h 1573619"/>
                <a:gd name="connsiteX7" fmla="*/ 435935 w 5720316"/>
                <a:gd name="connsiteY7" fmla="*/ 1073888 h 1573619"/>
                <a:gd name="connsiteX8" fmla="*/ 457200 w 5720316"/>
                <a:gd name="connsiteY8" fmla="*/ 1105786 h 1573619"/>
                <a:gd name="connsiteX9" fmla="*/ 520996 w 5720316"/>
                <a:gd name="connsiteY9" fmla="*/ 1137684 h 1573619"/>
                <a:gd name="connsiteX10" fmla="*/ 552893 w 5720316"/>
                <a:gd name="connsiteY10" fmla="*/ 1169581 h 1573619"/>
                <a:gd name="connsiteX11" fmla="*/ 574158 w 5720316"/>
                <a:gd name="connsiteY11" fmla="*/ 1233377 h 1573619"/>
                <a:gd name="connsiteX12" fmla="*/ 616689 w 5720316"/>
                <a:gd name="connsiteY12" fmla="*/ 1307805 h 1573619"/>
                <a:gd name="connsiteX13" fmla="*/ 723014 w 5720316"/>
                <a:gd name="connsiteY13" fmla="*/ 1350335 h 1573619"/>
                <a:gd name="connsiteX14" fmla="*/ 754912 w 5720316"/>
                <a:gd name="connsiteY14" fmla="*/ 1371600 h 1573619"/>
                <a:gd name="connsiteX15" fmla="*/ 808075 w 5720316"/>
                <a:gd name="connsiteY15" fmla="*/ 1520456 h 1573619"/>
                <a:gd name="connsiteX16" fmla="*/ 871870 w 5720316"/>
                <a:gd name="connsiteY16" fmla="*/ 1541721 h 1573619"/>
                <a:gd name="connsiteX17" fmla="*/ 893135 w 5720316"/>
                <a:gd name="connsiteY17" fmla="*/ 1573619 h 1573619"/>
                <a:gd name="connsiteX18" fmla="*/ 1052623 w 5720316"/>
                <a:gd name="connsiteY18" fmla="*/ 1541721 h 1573619"/>
                <a:gd name="connsiteX19" fmla="*/ 1137684 w 5720316"/>
                <a:gd name="connsiteY19" fmla="*/ 1414130 h 1573619"/>
                <a:gd name="connsiteX20" fmla="*/ 1148316 w 5720316"/>
                <a:gd name="connsiteY20" fmla="*/ 1382233 h 1573619"/>
                <a:gd name="connsiteX21" fmla="*/ 1212112 w 5720316"/>
                <a:gd name="connsiteY21" fmla="*/ 1339702 h 1573619"/>
                <a:gd name="connsiteX22" fmla="*/ 1233377 w 5720316"/>
                <a:gd name="connsiteY22" fmla="*/ 1307805 h 1573619"/>
                <a:gd name="connsiteX23" fmla="*/ 1244009 w 5720316"/>
                <a:gd name="connsiteY23" fmla="*/ 1275907 h 1573619"/>
                <a:gd name="connsiteX24" fmla="*/ 1265275 w 5720316"/>
                <a:gd name="connsiteY24" fmla="*/ 1254642 h 1573619"/>
                <a:gd name="connsiteX25" fmla="*/ 1307805 w 5720316"/>
                <a:gd name="connsiteY25" fmla="*/ 1297172 h 1573619"/>
                <a:gd name="connsiteX26" fmla="*/ 1424763 w 5720316"/>
                <a:gd name="connsiteY26" fmla="*/ 1350335 h 1573619"/>
                <a:gd name="connsiteX27" fmla="*/ 1488558 w 5720316"/>
                <a:gd name="connsiteY27" fmla="*/ 1392865 h 1573619"/>
                <a:gd name="connsiteX28" fmla="*/ 1520456 w 5720316"/>
                <a:gd name="connsiteY28" fmla="*/ 1414130 h 1573619"/>
                <a:gd name="connsiteX29" fmla="*/ 1531089 w 5720316"/>
                <a:gd name="connsiteY29" fmla="*/ 1446028 h 1573619"/>
                <a:gd name="connsiteX30" fmla="*/ 1573619 w 5720316"/>
                <a:gd name="connsiteY30" fmla="*/ 1435395 h 1573619"/>
                <a:gd name="connsiteX31" fmla="*/ 1690577 w 5720316"/>
                <a:gd name="connsiteY31" fmla="*/ 1360968 h 1573619"/>
                <a:gd name="connsiteX32" fmla="*/ 1722475 w 5720316"/>
                <a:gd name="connsiteY32" fmla="*/ 1329070 h 1573619"/>
                <a:gd name="connsiteX33" fmla="*/ 1775637 w 5720316"/>
                <a:gd name="connsiteY33" fmla="*/ 1318437 h 1573619"/>
                <a:gd name="connsiteX34" fmla="*/ 1807535 w 5720316"/>
                <a:gd name="connsiteY34" fmla="*/ 1307805 h 1573619"/>
                <a:gd name="connsiteX35" fmla="*/ 1839433 w 5720316"/>
                <a:gd name="connsiteY35" fmla="*/ 1286540 h 1573619"/>
                <a:gd name="connsiteX36" fmla="*/ 1881963 w 5720316"/>
                <a:gd name="connsiteY36" fmla="*/ 1190847 h 1573619"/>
                <a:gd name="connsiteX37" fmla="*/ 1924493 w 5720316"/>
                <a:gd name="connsiteY37" fmla="*/ 1180214 h 1573619"/>
                <a:gd name="connsiteX38" fmla="*/ 1956391 w 5720316"/>
                <a:gd name="connsiteY38" fmla="*/ 1169581 h 1573619"/>
                <a:gd name="connsiteX39" fmla="*/ 2052084 w 5720316"/>
                <a:gd name="connsiteY39" fmla="*/ 1180214 h 1573619"/>
                <a:gd name="connsiteX40" fmla="*/ 2094614 w 5720316"/>
                <a:gd name="connsiteY40" fmla="*/ 1297172 h 1573619"/>
                <a:gd name="connsiteX41" fmla="*/ 2232837 w 5720316"/>
                <a:gd name="connsiteY41" fmla="*/ 1371600 h 1573619"/>
                <a:gd name="connsiteX42" fmla="*/ 2254103 w 5720316"/>
                <a:gd name="connsiteY42" fmla="*/ 1392865 h 1573619"/>
                <a:gd name="connsiteX43" fmla="*/ 2317898 w 5720316"/>
                <a:gd name="connsiteY43" fmla="*/ 1414130 h 1573619"/>
                <a:gd name="connsiteX44" fmla="*/ 2381693 w 5720316"/>
                <a:gd name="connsiteY44" fmla="*/ 1403498 h 1573619"/>
                <a:gd name="connsiteX45" fmla="*/ 2466754 w 5720316"/>
                <a:gd name="connsiteY45" fmla="*/ 1307805 h 1573619"/>
                <a:gd name="connsiteX46" fmla="*/ 2509284 w 5720316"/>
                <a:gd name="connsiteY46" fmla="*/ 1275907 h 1573619"/>
                <a:gd name="connsiteX47" fmla="*/ 2573079 w 5720316"/>
                <a:gd name="connsiteY47" fmla="*/ 1212112 h 1573619"/>
                <a:gd name="connsiteX48" fmla="*/ 2626242 w 5720316"/>
                <a:gd name="connsiteY48" fmla="*/ 1127051 h 1573619"/>
                <a:gd name="connsiteX49" fmla="*/ 2647507 w 5720316"/>
                <a:gd name="connsiteY49" fmla="*/ 1095154 h 1573619"/>
                <a:gd name="connsiteX50" fmla="*/ 2679405 w 5720316"/>
                <a:gd name="connsiteY50" fmla="*/ 1063256 h 1573619"/>
                <a:gd name="connsiteX51" fmla="*/ 2721935 w 5720316"/>
                <a:gd name="connsiteY51" fmla="*/ 1010093 h 1573619"/>
                <a:gd name="connsiteX52" fmla="*/ 2764465 w 5720316"/>
                <a:gd name="connsiteY52" fmla="*/ 978195 h 1573619"/>
                <a:gd name="connsiteX53" fmla="*/ 2902689 w 5720316"/>
                <a:gd name="connsiteY53" fmla="*/ 765544 h 1573619"/>
                <a:gd name="connsiteX54" fmla="*/ 2966484 w 5720316"/>
                <a:gd name="connsiteY54" fmla="*/ 659219 h 1573619"/>
                <a:gd name="connsiteX55" fmla="*/ 3030279 w 5720316"/>
                <a:gd name="connsiteY55" fmla="*/ 510363 h 1573619"/>
                <a:gd name="connsiteX56" fmla="*/ 3051544 w 5720316"/>
                <a:gd name="connsiteY56" fmla="*/ 414670 h 1573619"/>
                <a:gd name="connsiteX57" fmla="*/ 3136605 w 5720316"/>
                <a:gd name="connsiteY57" fmla="*/ 350875 h 1573619"/>
                <a:gd name="connsiteX58" fmla="*/ 3221665 w 5720316"/>
                <a:gd name="connsiteY58" fmla="*/ 276447 h 1573619"/>
                <a:gd name="connsiteX59" fmla="*/ 3253563 w 5720316"/>
                <a:gd name="connsiteY59" fmla="*/ 265814 h 1573619"/>
                <a:gd name="connsiteX60" fmla="*/ 3338623 w 5720316"/>
                <a:gd name="connsiteY60" fmla="*/ 223284 h 1573619"/>
                <a:gd name="connsiteX61" fmla="*/ 3413051 w 5720316"/>
                <a:gd name="connsiteY61" fmla="*/ 148856 h 1573619"/>
                <a:gd name="connsiteX62" fmla="*/ 3444949 w 5720316"/>
                <a:gd name="connsiteY62" fmla="*/ 127591 h 1573619"/>
                <a:gd name="connsiteX63" fmla="*/ 3508744 w 5720316"/>
                <a:gd name="connsiteY63" fmla="*/ 85061 h 1573619"/>
                <a:gd name="connsiteX64" fmla="*/ 3593805 w 5720316"/>
                <a:gd name="connsiteY64" fmla="*/ 10633 h 1573619"/>
                <a:gd name="connsiteX65" fmla="*/ 3625703 w 5720316"/>
                <a:gd name="connsiteY65" fmla="*/ 0 h 1573619"/>
                <a:gd name="connsiteX66" fmla="*/ 3668233 w 5720316"/>
                <a:gd name="connsiteY66" fmla="*/ 10633 h 1573619"/>
                <a:gd name="connsiteX67" fmla="*/ 3700130 w 5720316"/>
                <a:gd name="connsiteY67" fmla="*/ 74428 h 1573619"/>
                <a:gd name="connsiteX68" fmla="*/ 3657600 w 5720316"/>
                <a:gd name="connsiteY68" fmla="*/ 138223 h 1573619"/>
                <a:gd name="connsiteX69" fmla="*/ 3668233 w 5720316"/>
                <a:gd name="connsiteY69" fmla="*/ 170121 h 1573619"/>
                <a:gd name="connsiteX70" fmla="*/ 3678865 w 5720316"/>
                <a:gd name="connsiteY70" fmla="*/ 223284 h 1573619"/>
                <a:gd name="connsiteX71" fmla="*/ 3742661 w 5720316"/>
                <a:gd name="connsiteY71" fmla="*/ 287079 h 1573619"/>
                <a:gd name="connsiteX72" fmla="*/ 3774558 w 5720316"/>
                <a:gd name="connsiteY72" fmla="*/ 297712 h 1573619"/>
                <a:gd name="connsiteX73" fmla="*/ 3806456 w 5720316"/>
                <a:gd name="connsiteY73" fmla="*/ 329609 h 1573619"/>
                <a:gd name="connsiteX74" fmla="*/ 3838354 w 5720316"/>
                <a:gd name="connsiteY74" fmla="*/ 340242 h 1573619"/>
                <a:gd name="connsiteX75" fmla="*/ 3859619 w 5720316"/>
                <a:gd name="connsiteY75" fmla="*/ 382772 h 1573619"/>
                <a:gd name="connsiteX76" fmla="*/ 3891516 w 5720316"/>
                <a:gd name="connsiteY76" fmla="*/ 414670 h 1573619"/>
                <a:gd name="connsiteX77" fmla="*/ 3923414 w 5720316"/>
                <a:gd name="connsiteY77" fmla="*/ 531628 h 1573619"/>
                <a:gd name="connsiteX78" fmla="*/ 3965944 w 5720316"/>
                <a:gd name="connsiteY78" fmla="*/ 606056 h 1573619"/>
                <a:gd name="connsiteX79" fmla="*/ 4008475 w 5720316"/>
                <a:gd name="connsiteY79" fmla="*/ 616688 h 1573619"/>
                <a:gd name="connsiteX80" fmla="*/ 4040372 w 5720316"/>
                <a:gd name="connsiteY80" fmla="*/ 637954 h 1573619"/>
                <a:gd name="connsiteX81" fmla="*/ 4072270 w 5720316"/>
                <a:gd name="connsiteY81" fmla="*/ 648586 h 1573619"/>
                <a:gd name="connsiteX82" fmla="*/ 4082903 w 5720316"/>
                <a:gd name="connsiteY82" fmla="*/ 680484 h 1573619"/>
                <a:gd name="connsiteX83" fmla="*/ 4104168 w 5720316"/>
                <a:gd name="connsiteY83" fmla="*/ 712381 h 1573619"/>
                <a:gd name="connsiteX84" fmla="*/ 4114800 w 5720316"/>
                <a:gd name="connsiteY84" fmla="*/ 882502 h 1573619"/>
                <a:gd name="connsiteX85" fmla="*/ 4136065 w 5720316"/>
                <a:gd name="connsiteY85" fmla="*/ 914400 h 1573619"/>
                <a:gd name="connsiteX86" fmla="*/ 4199861 w 5720316"/>
                <a:gd name="connsiteY86" fmla="*/ 978195 h 1573619"/>
                <a:gd name="connsiteX87" fmla="*/ 4263656 w 5720316"/>
                <a:gd name="connsiteY87" fmla="*/ 1052623 h 1573619"/>
                <a:gd name="connsiteX88" fmla="*/ 4284921 w 5720316"/>
                <a:gd name="connsiteY88" fmla="*/ 1137684 h 1573619"/>
                <a:gd name="connsiteX89" fmla="*/ 4295554 w 5720316"/>
                <a:gd name="connsiteY89" fmla="*/ 1180214 h 1573619"/>
                <a:gd name="connsiteX90" fmla="*/ 4359349 w 5720316"/>
                <a:gd name="connsiteY90" fmla="*/ 1233377 h 1573619"/>
                <a:gd name="connsiteX91" fmla="*/ 4391247 w 5720316"/>
                <a:gd name="connsiteY91" fmla="*/ 1244009 h 1573619"/>
                <a:gd name="connsiteX92" fmla="*/ 4433777 w 5720316"/>
                <a:gd name="connsiteY92" fmla="*/ 1265275 h 1573619"/>
                <a:gd name="connsiteX93" fmla="*/ 4518837 w 5720316"/>
                <a:gd name="connsiteY93" fmla="*/ 1307805 h 1573619"/>
                <a:gd name="connsiteX94" fmla="*/ 4561368 w 5720316"/>
                <a:gd name="connsiteY94" fmla="*/ 1360968 h 1573619"/>
                <a:gd name="connsiteX95" fmla="*/ 4572000 w 5720316"/>
                <a:gd name="connsiteY95" fmla="*/ 1392865 h 1573619"/>
                <a:gd name="connsiteX96" fmla="*/ 4635796 w 5720316"/>
                <a:gd name="connsiteY96" fmla="*/ 1414130 h 1573619"/>
                <a:gd name="connsiteX97" fmla="*/ 4667693 w 5720316"/>
                <a:gd name="connsiteY97" fmla="*/ 1435395 h 1573619"/>
                <a:gd name="connsiteX98" fmla="*/ 4731489 w 5720316"/>
                <a:gd name="connsiteY98" fmla="*/ 1382233 h 1573619"/>
                <a:gd name="connsiteX99" fmla="*/ 4752754 w 5720316"/>
                <a:gd name="connsiteY99" fmla="*/ 1339702 h 1573619"/>
                <a:gd name="connsiteX100" fmla="*/ 4816549 w 5720316"/>
                <a:gd name="connsiteY100" fmla="*/ 1297172 h 1573619"/>
                <a:gd name="connsiteX101" fmla="*/ 4880344 w 5720316"/>
                <a:gd name="connsiteY101" fmla="*/ 1265275 h 1573619"/>
                <a:gd name="connsiteX102" fmla="*/ 4901609 w 5720316"/>
                <a:gd name="connsiteY102" fmla="*/ 1244009 h 1573619"/>
                <a:gd name="connsiteX103" fmla="*/ 4965405 w 5720316"/>
                <a:gd name="connsiteY103" fmla="*/ 1201479 h 1573619"/>
                <a:gd name="connsiteX104" fmla="*/ 5007935 w 5720316"/>
                <a:gd name="connsiteY104" fmla="*/ 1137684 h 1573619"/>
                <a:gd name="connsiteX105" fmla="*/ 5039833 w 5720316"/>
                <a:gd name="connsiteY105" fmla="*/ 1095154 h 1573619"/>
                <a:gd name="connsiteX106" fmla="*/ 5103628 w 5720316"/>
                <a:gd name="connsiteY106" fmla="*/ 1073888 h 1573619"/>
                <a:gd name="connsiteX107" fmla="*/ 5188689 w 5720316"/>
                <a:gd name="connsiteY107" fmla="*/ 1116419 h 1573619"/>
                <a:gd name="connsiteX108" fmla="*/ 5241851 w 5720316"/>
                <a:gd name="connsiteY108" fmla="*/ 1222744 h 1573619"/>
                <a:gd name="connsiteX109" fmla="*/ 5284382 w 5720316"/>
                <a:gd name="connsiteY109" fmla="*/ 1233377 h 1573619"/>
                <a:gd name="connsiteX110" fmla="*/ 5348177 w 5720316"/>
                <a:gd name="connsiteY110" fmla="*/ 1254642 h 1573619"/>
                <a:gd name="connsiteX111" fmla="*/ 5358809 w 5720316"/>
                <a:gd name="connsiteY111" fmla="*/ 1286540 h 1573619"/>
                <a:gd name="connsiteX112" fmla="*/ 5358809 w 5720316"/>
                <a:gd name="connsiteY112" fmla="*/ 1360968 h 1573619"/>
                <a:gd name="connsiteX113" fmla="*/ 5380075 w 5720316"/>
                <a:gd name="connsiteY113" fmla="*/ 1382233 h 1573619"/>
                <a:gd name="connsiteX114" fmla="*/ 5603358 w 5720316"/>
                <a:gd name="connsiteY114" fmla="*/ 1403498 h 1573619"/>
                <a:gd name="connsiteX115" fmla="*/ 5656521 w 5720316"/>
                <a:gd name="connsiteY115" fmla="*/ 1414130 h 1573619"/>
                <a:gd name="connsiteX116" fmla="*/ 5720316 w 5720316"/>
                <a:gd name="connsiteY116" fmla="*/ 1435395 h 1573619"/>
                <a:gd name="connsiteX0" fmla="*/ 0 w 5720316"/>
                <a:gd name="connsiteY0" fmla="*/ 574158 h 1573619"/>
                <a:gd name="connsiteX1" fmla="*/ 127591 w 5720316"/>
                <a:gd name="connsiteY1" fmla="*/ 776177 h 1573619"/>
                <a:gd name="connsiteX2" fmla="*/ 212651 w 5720316"/>
                <a:gd name="connsiteY2" fmla="*/ 786809 h 1573619"/>
                <a:gd name="connsiteX3" fmla="*/ 255182 w 5720316"/>
                <a:gd name="connsiteY3" fmla="*/ 871870 h 1573619"/>
                <a:gd name="connsiteX4" fmla="*/ 340242 w 5720316"/>
                <a:gd name="connsiteY4" fmla="*/ 946298 h 1573619"/>
                <a:gd name="connsiteX5" fmla="*/ 372140 w 5720316"/>
                <a:gd name="connsiteY5" fmla="*/ 967563 h 1573619"/>
                <a:gd name="connsiteX6" fmla="*/ 435935 w 5720316"/>
                <a:gd name="connsiteY6" fmla="*/ 1073888 h 1573619"/>
                <a:gd name="connsiteX7" fmla="*/ 457200 w 5720316"/>
                <a:gd name="connsiteY7" fmla="*/ 1105786 h 1573619"/>
                <a:gd name="connsiteX8" fmla="*/ 520996 w 5720316"/>
                <a:gd name="connsiteY8" fmla="*/ 1137684 h 1573619"/>
                <a:gd name="connsiteX9" fmla="*/ 552893 w 5720316"/>
                <a:gd name="connsiteY9" fmla="*/ 1169581 h 1573619"/>
                <a:gd name="connsiteX10" fmla="*/ 574158 w 5720316"/>
                <a:gd name="connsiteY10" fmla="*/ 1233377 h 1573619"/>
                <a:gd name="connsiteX11" fmla="*/ 616689 w 5720316"/>
                <a:gd name="connsiteY11" fmla="*/ 1307805 h 1573619"/>
                <a:gd name="connsiteX12" fmla="*/ 723014 w 5720316"/>
                <a:gd name="connsiteY12" fmla="*/ 1350335 h 1573619"/>
                <a:gd name="connsiteX13" fmla="*/ 754912 w 5720316"/>
                <a:gd name="connsiteY13" fmla="*/ 1371600 h 1573619"/>
                <a:gd name="connsiteX14" fmla="*/ 808075 w 5720316"/>
                <a:gd name="connsiteY14" fmla="*/ 1520456 h 1573619"/>
                <a:gd name="connsiteX15" fmla="*/ 871870 w 5720316"/>
                <a:gd name="connsiteY15" fmla="*/ 1541721 h 1573619"/>
                <a:gd name="connsiteX16" fmla="*/ 893135 w 5720316"/>
                <a:gd name="connsiteY16" fmla="*/ 1573619 h 1573619"/>
                <a:gd name="connsiteX17" fmla="*/ 1052623 w 5720316"/>
                <a:gd name="connsiteY17" fmla="*/ 1541721 h 1573619"/>
                <a:gd name="connsiteX18" fmla="*/ 1137684 w 5720316"/>
                <a:gd name="connsiteY18" fmla="*/ 1414130 h 1573619"/>
                <a:gd name="connsiteX19" fmla="*/ 1148316 w 5720316"/>
                <a:gd name="connsiteY19" fmla="*/ 1382233 h 1573619"/>
                <a:gd name="connsiteX20" fmla="*/ 1212112 w 5720316"/>
                <a:gd name="connsiteY20" fmla="*/ 1339702 h 1573619"/>
                <a:gd name="connsiteX21" fmla="*/ 1233377 w 5720316"/>
                <a:gd name="connsiteY21" fmla="*/ 1307805 h 1573619"/>
                <a:gd name="connsiteX22" fmla="*/ 1244009 w 5720316"/>
                <a:gd name="connsiteY22" fmla="*/ 1275907 h 1573619"/>
                <a:gd name="connsiteX23" fmla="*/ 1265275 w 5720316"/>
                <a:gd name="connsiteY23" fmla="*/ 1254642 h 1573619"/>
                <a:gd name="connsiteX24" fmla="*/ 1307805 w 5720316"/>
                <a:gd name="connsiteY24" fmla="*/ 1297172 h 1573619"/>
                <a:gd name="connsiteX25" fmla="*/ 1424763 w 5720316"/>
                <a:gd name="connsiteY25" fmla="*/ 1350335 h 1573619"/>
                <a:gd name="connsiteX26" fmla="*/ 1488558 w 5720316"/>
                <a:gd name="connsiteY26" fmla="*/ 1392865 h 1573619"/>
                <a:gd name="connsiteX27" fmla="*/ 1520456 w 5720316"/>
                <a:gd name="connsiteY27" fmla="*/ 1414130 h 1573619"/>
                <a:gd name="connsiteX28" fmla="*/ 1531089 w 5720316"/>
                <a:gd name="connsiteY28" fmla="*/ 1446028 h 1573619"/>
                <a:gd name="connsiteX29" fmla="*/ 1573619 w 5720316"/>
                <a:gd name="connsiteY29" fmla="*/ 1435395 h 1573619"/>
                <a:gd name="connsiteX30" fmla="*/ 1690577 w 5720316"/>
                <a:gd name="connsiteY30" fmla="*/ 1360968 h 1573619"/>
                <a:gd name="connsiteX31" fmla="*/ 1722475 w 5720316"/>
                <a:gd name="connsiteY31" fmla="*/ 1329070 h 1573619"/>
                <a:gd name="connsiteX32" fmla="*/ 1775637 w 5720316"/>
                <a:gd name="connsiteY32" fmla="*/ 1318437 h 1573619"/>
                <a:gd name="connsiteX33" fmla="*/ 1807535 w 5720316"/>
                <a:gd name="connsiteY33" fmla="*/ 1307805 h 1573619"/>
                <a:gd name="connsiteX34" fmla="*/ 1839433 w 5720316"/>
                <a:gd name="connsiteY34" fmla="*/ 1286540 h 1573619"/>
                <a:gd name="connsiteX35" fmla="*/ 1881963 w 5720316"/>
                <a:gd name="connsiteY35" fmla="*/ 1190847 h 1573619"/>
                <a:gd name="connsiteX36" fmla="*/ 1924493 w 5720316"/>
                <a:gd name="connsiteY36" fmla="*/ 1180214 h 1573619"/>
                <a:gd name="connsiteX37" fmla="*/ 1956391 w 5720316"/>
                <a:gd name="connsiteY37" fmla="*/ 1169581 h 1573619"/>
                <a:gd name="connsiteX38" fmla="*/ 2052084 w 5720316"/>
                <a:gd name="connsiteY38" fmla="*/ 1180214 h 1573619"/>
                <a:gd name="connsiteX39" fmla="*/ 2094614 w 5720316"/>
                <a:gd name="connsiteY39" fmla="*/ 1297172 h 1573619"/>
                <a:gd name="connsiteX40" fmla="*/ 2232837 w 5720316"/>
                <a:gd name="connsiteY40" fmla="*/ 1371600 h 1573619"/>
                <a:gd name="connsiteX41" fmla="*/ 2254103 w 5720316"/>
                <a:gd name="connsiteY41" fmla="*/ 1392865 h 1573619"/>
                <a:gd name="connsiteX42" fmla="*/ 2317898 w 5720316"/>
                <a:gd name="connsiteY42" fmla="*/ 1414130 h 1573619"/>
                <a:gd name="connsiteX43" fmla="*/ 2381693 w 5720316"/>
                <a:gd name="connsiteY43" fmla="*/ 1403498 h 1573619"/>
                <a:gd name="connsiteX44" fmla="*/ 2466754 w 5720316"/>
                <a:gd name="connsiteY44" fmla="*/ 1307805 h 1573619"/>
                <a:gd name="connsiteX45" fmla="*/ 2509284 w 5720316"/>
                <a:gd name="connsiteY45" fmla="*/ 1275907 h 1573619"/>
                <a:gd name="connsiteX46" fmla="*/ 2573079 w 5720316"/>
                <a:gd name="connsiteY46" fmla="*/ 1212112 h 1573619"/>
                <a:gd name="connsiteX47" fmla="*/ 2626242 w 5720316"/>
                <a:gd name="connsiteY47" fmla="*/ 1127051 h 1573619"/>
                <a:gd name="connsiteX48" fmla="*/ 2647507 w 5720316"/>
                <a:gd name="connsiteY48" fmla="*/ 1095154 h 1573619"/>
                <a:gd name="connsiteX49" fmla="*/ 2679405 w 5720316"/>
                <a:gd name="connsiteY49" fmla="*/ 1063256 h 1573619"/>
                <a:gd name="connsiteX50" fmla="*/ 2721935 w 5720316"/>
                <a:gd name="connsiteY50" fmla="*/ 1010093 h 1573619"/>
                <a:gd name="connsiteX51" fmla="*/ 2764465 w 5720316"/>
                <a:gd name="connsiteY51" fmla="*/ 978195 h 1573619"/>
                <a:gd name="connsiteX52" fmla="*/ 2902689 w 5720316"/>
                <a:gd name="connsiteY52" fmla="*/ 765544 h 1573619"/>
                <a:gd name="connsiteX53" fmla="*/ 2966484 w 5720316"/>
                <a:gd name="connsiteY53" fmla="*/ 659219 h 1573619"/>
                <a:gd name="connsiteX54" fmla="*/ 3030279 w 5720316"/>
                <a:gd name="connsiteY54" fmla="*/ 510363 h 1573619"/>
                <a:gd name="connsiteX55" fmla="*/ 3051544 w 5720316"/>
                <a:gd name="connsiteY55" fmla="*/ 414670 h 1573619"/>
                <a:gd name="connsiteX56" fmla="*/ 3136605 w 5720316"/>
                <a:gd name="connsiteY56" fmla="*/ 350875 h 1573619"/>
                <a:gd name="connsiteX57" fmla="*/ 3221665 w 5720316"/>
                <a:gd name="connsiteY57" fmla="*/ 276447 h 1573619"/>
                <a:gd name="connsiteX58" fmla="*/ 3253563 w 5720316"/>
                <a:gd name="connsiteY58" fmla="*/ 265814 h 1573619"/>
                <a:gd name="connsiteX59" fmla="*/ 3338623 w 5720316"/>
                <a:gd name="connsiteY59" fmla="*/ 223284 h 1573619"/>
                <a:gd name="connsiteX60" fmla="*/ 3413051 w 5720316"/>
                <a:gd name="connsiteY60" fmla="*/ 148856 h 1573619"/>
                <a:gd name="connsiteX61" fmla="*/ 3444949 w 5720316"/>
                <a:gd name="connsiteY61" fmla="*/ 127591 h 1573619"/>
                <a:gd name="connsiteX62" fmla="*/ 3508744 w 5720316"/>
                <a:gd name="connsiteY62" fmla="*/ 85061 h 1573619"/>
                <a:gd name="connsiteX63" fmla="*/ 3593805 w 5720316"/>
                <a:gd name="connsiteY63" fmla="*/ 10633 h 1573619"/>
                <a:gd name="connsiteX64" fmla="*/ 3625703 w 5720316"/>
                <a:gd name="connsiteY64" fmla="*/ 0 h 1573619"/>
                <a:gd name="connsiteX65" fmla="*/ 3668233 w 5720316"/>
                <a:gd name="connsiteY65" fmla="*/ 10633 h 1573619"/>
                <a:gd name="connsiteX66" fmla="*/ 3700130 w 5720316"/>
                <a:gd name="connsiteY66" fmla="*/ 74428 h 1573619"/>
                <a:gd name="connsiteX67" fmla="*/ 3657600 w 5720316"/>
                <a:gd name="connsiteY67" fmla="*/ 138223 h 1573619"/>
                <a:gd name="connsiteX68" fmla="*/ 3668233 w 5720316"/>
                <a:gd name="connsiteY68" fmla="*/ 170121 h 1573619"/>
                <a:gd name="connsiteX69" fmla="*/ 3678865 w 5720316"/>
                <a:gd name="connsiteY69" fmla="*/ 223284 h 1573619"/>
                <a:gd name="connsiteX70" fmla="*/ 3742661 w 5720316"/>
                <a:gd name="connsiteY70" fmla="*/ 287079 h 1573619"/>
                <a:gd name="connsiteX71" fmla="*/ 3774558 w 5720316"/>
                <a:gd name="connsiteY71" fmla="*/ 297712 h 1573619"/>
                <a:gd name="connsiteX72" fmla="*/ 3806456 w 5720316"/>
                <a:gd name="connsiteY72" fmla="*/ 329609 h 1573619"/>
                <a:gd name="connsiteX73" fmla="*/ 3838354 w 5720316"/>
                <a:gd name="connsiteY73" fmla="*/ 340242 h 1573619"/>
                <a:gd name="connsiteX74" fmla="*/ 3859619 w 5720316"/>
                <a:gd name="connsiteY74" fmla="*/ 382772 h 1573619"/>
                <a:gd name="connsiteX75" fmla="*/ 3891516 w 5720316"/>
                <a:gd name="connsiteY75" fmla="*/ 414670 h 1573619"/>
                <a:gd name="connsiteX76" fmla="*/ 3923414 w 5720316"/>
                <a:gd name="connsiteY76" fmla="*/ 531628 h 1573619"/>
                <a:gd name="connsiteX77" fmla="*/ 3965944 w 5720316"/>
                <a:gd name="connsiteY77" fmla="*/ 606056 h 1573619"/>
                <a:gd name="connsiteX78" fmla="*/ 4008475 w 5720316"/>
                <a:gd name="connsiteY78" fmla="*/ 616688 h 1573619"/>
                <a:gd name="connsiteX79" fmla="*/ 4040372 w 5720316"/>
                <a:gd name="connsiteY79" fmla="*/ 637954 h 1573619"/>
                <a:gd name="connsiteX80" fmla="*/ 4072270 w 5720316"/>
                <a:gd name="connsiteY80" fmla="*/ 648586 h 1573619"/>
                <a:gd name="connsiteX81" fmla="*/ 4082903 w 5720316"/>
                <a:gd name="connsiteY81" fmla="*/ 680484 h 1573619"/>
                <a:gd name="connsiteX82" fmla="*/ 4104168 w 5720316"/>
                <a:gd name="connsiteY82" fmla="*/ 712381 h 1573619"/>
                <a:gd name="connsiteX83" fmla="*/ 4114800 w 5720316"/>
                <a:gd name="connsiteY83" fmla="*/ 882502 h 1573619"/>
                <a:gd name="connsiteX84" fmla="*/ 4136065 w 5720316"/>
                <a:gd name="connsiteY84" fmla="*/ 914400 h 1573619"/>
                <a:gd name="connsiteX85" fmla="*/ 4199861 w 5720316"/>
                <a:gd name="connsiteY85" fmla="*/ 978195 h 1573619"/>
                <a:gd name="connsiteX86" fmla="*/ 4263656 w 5720316"/>
                <a:gd name="connsiteY86" fmla="*/ 1052623 h 1573619"/>
                <a:gd name="connsiteX87" fmla="*/ 4284921 w 5720316"/>
                <a:gd name="connsiteY87" fmla="*/ 1137684 h 1573619"/>
                <a:gd name="connsiteX88" fmla="*/ 4295554 w 5720316"/>
                <a:gd name="connsiteY88" fmla="*/ 1180214 h 1573619"/>
                <a:gd name="connsiteX89" fmla="*/ 4359349 w 5720316"/>
                <a:gd name="connsiteY89" fmla="*/ 1233377 h 1573619"/>
                <a:gd name="connsiteX90" fmla="*/ 4391247 w 5720316"/>
                <a:gd name="connsiteY90" fmla="*/ 1244009 h 1573619"/>
                <a:gd name="connsiteX91" fmla="*/ 4433777 w 5720316"/>
                <a:gd name="connsiteY91" fmla="*/ 1265275 h 1573619"/>
                <a:gd name="connsiteX92" fmla="*/ 4518837 w 5720316"/>
                <a:gd name="connsiteY92" fmla="*/ 1307805 h 1573619"/>
                <a:gd name="connsiteX93" fmla="*/ 4561368 w 5720316"/>
                <a:gd name="connsiteY93" fmla="*/ 1360968 h 1573619"/>
                <a:gd name="connsiteX94" fmla="*/ 4572000 w 5720316"/>
                <a:gd name="connsiteY94" fmla="*/ 1392865 h 1573619"/>
                <a:gd name="connsiteX95" fmla="*/ 4635796 w 5720316"/>
                <a:gd name="connsiteY95" fmla="*/ 1414130 h 1573619"/>
                <a:gd name="connsiteX96" fmla="*/ 4667693 w 5720316"/>
                <a:gd name="connsiteY96" fmla="*/ 1435395 h 1573619"/>
                <a:gd name="connsiteX97" fmla="*/ 4731489 w 5720316"/>
                <a:gd name="connsiteY97" fmla="*/ 1382233 h 1573619"/>
                <a:gd name="connsiteX98" fmla="*/ 4752754 w 5720316"/>
                <a:gd name="connsiteY98" fmla="*/ 1339702 h 1573619"/>
                <a:gd name="connsiteX99" fmla="*/ 4816549 w 5720316"/>
                <a:gd name="connsiteY99" fmla="*/ 1297172 h 1573619"/>
                <a:gd name="connsiteX100" fmla="*/ 4880344 w 5720316"/>
                <a:gd name="connsiteY100" fmla="*/ 1265275 h 1573619"/>
                <a:gd name="connsiteX101" fmla="*/ 4901609 w 5720316"/>
                <a:gd name="connsiteY101" fmla="*/ 1244009 h 1573619"/>
                <a:gd name="connsiteX102" fmla="*/ 4965405 w 5720316"/>
                <a:gd name="connsiteY102" fmla="*/ 1201479 h 1573619"/>
                <a:gd name="connsiteX103" fmla="*/ 5007935 w 5720316"/>
                <a:gd name="connsiteY103" fmla="*/ 1137684 h 1573619"/>
                <a:gd name="connsiteX104" fmla="*/ 5039833 w 5720316"/>
                <a:gd name="connsiteY104" fmla="*/ 1095154 h 1573619"/>
                <a:gd name="connsiteX105" fmla="*/ 5103628 w 5720316"/>
                <a:gd name="connsiteY105" fmla="*/ 1073888 h 1573619"/>
                <a:gd name="connsiteX106" fmla="*/ 5188689 w 5720316"/>
                <a:gd name="connsiteY106" fmla="*/ 1116419 h 1573619"/>
                <a:gd name="connsiteX107" fmla="*/ 5241851 w 5720316"/>
                <a:gd name="connsiteY107" fmla="*/ 1222744 h 1573619"/>
                <a:gd name="connsiteX108" fmla="*/ 5284382 w 5720316"/>
                <a:gd name="connsiteY108" fmla="*/ 1233377 h 1573619"/>
                <a:gd name="connsiteX109" fmla="*/ 5348177 w 5720316"/>
                <a:gd name="connsiteY109" fmla="*/ 1254642 h 1573619"/>
                <a:gd name="connsiteX110" fmla="*/ 5358809 w 5720316"/>
                <a:gd name="connsiteY110" fmla="*/ 1286540 h 1573619"/>
                <a:gd name="connsiteX111" fmla="*/ 5358809 w 5720316"/>
                <a:gd name="connsiteY111" fmla="*/ 1360968 h 1573619"/>
                <a:gd name="connsiteX112" fmla="*/ 5380075 w 5720316"/>
                <a:gd name="connsiteY112" fmla="*/ 1382233 h 1573619"/>
                <a:gd name="connsiteX113" fmla="*/ 5603358 w 5720316"/>
                <a:gd name="connsiteY113" fmla="*/ 1403498 h 1573619"/>
                <a:gd name="connsiteX114" fmla="*/ 5656521 w 5720316"/>
                <a:gd name="connsiteY114" fmla="*/ 1414130 h 1573619"/>
                <a:gd name="connsiteX115" fmla="*/ 5720316 w 5720316"/>
                <a:gd name="connsiteY115" fmla="*/ 1435395 h 1573619"/>
                <a:gd name="connsiteX0" fmla="*/ 0 w 5592725"/>
                <a:gd name="connsiteY0" fmla="*/ 776177 h 1573619"/>
                <a:gd name="connsiteX1" fmla="*/ 85060 w 5592725"/>
                <a:gd name="connsiteY1" fmla="*/ 786809 h 1573619"/>
                <a:gd name="connsiteX2" fmla="*/ 127591 w 5592725"/>
                <a:gd name="connsiteY2" fmla="*/ 871870 h 1573619"/>
                <a:gd name="connsiteX3" fmla="*/ 212651 w 5592725"/>
                <a:gd name="connsiteY3" fmla="*/ 946298 h 1573619"/>
                <a:gd name="connsiteX4" fmla="*/ 244549 w 5592725"/>
                <a:gd name="connsiteY4" fmla="*/ 967563 h 1573619"/>
                <a:gd name="connsiteX5" fmla="*/ 308344 w 5592725"/>
                <a:gd name="connsiteY5" fmla="*/ 1073888 h 1573619"/>
                <a:gd name="connsiteX6" fmla="*/ 329609 w 5592725"/>
                <a:gd name="connsiteY6" fmla="*/ 1105786 h 1573619"/>
                <a:gd name="connsiteX7" fmla="*/ 393405 w 5592725"/>
                <a:gd name="connsiteY7" fmla="*/ 1137684 h 1573619"/>
                <a:gd name="connsiteX8" fmla="*/ 425302 w 5592725"/>
                <a:gd name="connsiteY8" fmla="*/ 1169581 h 1573619"/>
                <a:gd name="connsiteX9" fmla="*/ 446567 w 5592725"/>
                <a:gd name="connsiteY9" fmla="*/ 1233377 h 1573619"/>
                <a:gd name="connsiteX10" fmla="*/ 489098 w 5592725"/>
                <a:gd name="connsiteY10" fmla="*/ 1307805 h 1573619"/>
                <a:gd name="connsiteX11" fmla="*/ 595423 w 5592725"/>
                <a:gd name="connsiteY11" fmla="*/ 1350335 h 1573619"/>
                <a:gd name="connsiteX12" fmla="*/ 627321 w 5592725"/>
                <a:gd name="connsiteY12" fmla="*/ 1371600 h 1573619"/>
                <a:gd name="connsiteX13" fmla="*/ 680484 w 5592725"/>
                <a:gd name="connsiteY13" fmla="*/ 1520456 h 1573619"/>
                <a:gd name="connsiteX14" fmla="*/ 744279 w 5592725"/>
                <a:gd name="connsiteY14" fmla="*/ 1541721 h 1573619"/>
                <a:gd name="connsiteX15" fmla="*/ 765544 w 5592725"/>
                <a:gd name="connsiteY15" fmla="*/ 1573619 h 1573619"/>
                <a:gd name="connsiteX16" fmla="*/ 925032 w 5592725"/>
                <a:gd name="connsiteY16" fmla="*/ 1541721 h 1573619"/>
                <a:gd name="connsiteX17" fmla="*/ 1010093 w 5592725"/>
                <a:gd name="connsiteY17" fmla="*/ 1414130 h 1573619"/>
                <a:gd name="connsiteX18" fmla="*/ 1020725 w 5592725"/>
                <a:gd name="connsiteY18" fmla="*/ 1382233 h 1573619"/>
                <a:gd name="connsiteX19" fmla="*/ 1084521 w 5592725"/>
                <a:gd name="connsiteY19" fmla="*/ 1339702 h 1573619"/>
                <a:gd name="connsiteX20" fmla="*/ 1105786 w 5592725"/>
                <a:gd name="connsiteY20" fmla="*/ 1307805 h 1573619"/>
                <a:gd name="connsiteX21" fmla="*/ 1116418 w 5592725"/>
                <a:gd name="connsiteY21" fmla="*/ 1275907 h 1573619"/>
                <a:gd name="connsiteX22" fmla="*/ 1137684 w 5592725"/>
                <a:gd name="connsiteY22" fmla="*/ 1254642 h 1573619"/>
                <a:gd name="connsiteX23" fmla="*/ 1180214 w 5592725"/>
                <a:gd name="connsiteY23" fmla="*/ 1297172 h 1573619"/>
                <a:gd name="connsiteX24" fmla="*/ 1297172 w 5592725"/>
                <a:gd name="connsiteY24" fmla="*/ 1350335 h 1573619"/>
                <a:gd name="connsiteX25" fmla="*/ 1360967 w 5592725"/>
                <a:gd name="connsiteY25" fmla="*/ 1392865 h 1573619"/>
                <a:gd name="connsiteX26" fmla="*/ 1392865 w 5592725"/>
                <a:gd name="connsiteY26" fmla="*/ 1414130 h 1573619"/>
                <a:gd name="connsiteX27" fmla="*/ 1403498 w 5592725"/>
                <a:gd name="connsiteY27" fmla="*/ 1446028 h 1573619"/>
                <a:gd name="connsiteX28" fmla="*/ 1446028 w 5592725"/>
                <a:gd name="connsiteY28" fmla="*/ 1435395 h 1573619"/>
                <a:gd name="connsiteX29" fmla="*/ 1562986 w 5592725"/>
                <a:gd name="connsiteY29" fmla="*/ 1360968 h 1573619"/>
                <a:gd name="connsiteX30" fmla="*/ 1594884 w 5592725"/>
                <a:gd name="connsiteY30" fmla="*/ 1329070 h 1573619"/>
                <a:gd name="connsiteX31" fmla="*/ 1648046 w 5592725"/>
                <a:gd name="connsiteY31" fmla="*/ 1318437 h 1573619"/>
                <a:gd name="connsiteX32" fmla="*/ 1679944 w 5592725"/>
                <a:gd name="connsiteY32" fmla="*/ 1307805 h 1573619"/>
                <a:gd name="connsiteX33" fmla="*/ 1711842 w 5592725"/>
                <a:gd name="connsiteY33" fmla="*/ 1286540 h 1573619"/>
                <a:gd name="connsiteX34" fmla="*/ 1754372 w 5592725"/>
                <a:gd name="connsiteY34" fmla="*/ 1190847 h 1573619"/>
                <a:gd name="connsiteX35" fmla="*/ 1796902 w 5592725"/>
                <a:gd name="connsiteY35" fmla="*/ 1180214 h 1573619"/>
                <a:gd name="connsiteX36" fmla="*/ 1828800 w 5592725"/>
                <a:gd name="connsiteY36" fmla="*/ 1169581 h 1573619"/>
                <a:gd name="connsiteX37" fmla="*/ 1924493 w 5592725"/>
                <a:gd name="connsiteY37" fmla="*/ 1180214 h 1573619"/>
                <a:gd name="connsiteX38" fmla="*/ 1967023 w 5592725"/>
                <a:gd name="connsiteY38" fmla="*/ 1297172 h 1573619"/>
                <a:gd name="connsiteX39" fmla="*/ 2105246 w 5592725"/>
                <a:gd name="connsiteY39" fmla="*/ 1371600 h 1573619"/>
                <a:gd name="connsiteX40" fmla="*/ 2126512 w 5592725"/>
                <a:gd name="connsiteY40" fmla="*/ 1392865 h 1573619"/>
                <a:gd name="connsiteX41" fmla="*/ 2190307 w 5592725"/>
                <a:gd name="connsiteY41" fmla="*/ 1414130 h 1573619"/>
                <a:gd name="connsiteX42" fmla="*/ 2254102 w 5592725"/>
                <a:gd name="connsiteY42" fmla="*/ 1403498 h 1573619"/>
                <a:gd name="connsiteX43" fmla="*/ 2339163 w 5592725"/>
                <a:gd name="connsiteY43" fmla="*/ 1307805 h 1573619"/>
                <a:gd name="connsiteX44" fmla="*/ 2381693 w 5592725"/>
                <a:gd name="connsiteY44" fmla="*/ 1275907 h 1573619"/>
                <a:gd name="connsiteX45" fmla="*/ 2445488 w 5592725"/>
                <a:gd name="connsiteY45" fmla="*/ 1212112 h 1573619"/>
                <a:gd name="connsiteX46" fmla="*/ 2498651 w 5592725"/>
                <a:gd name="connsiteY46" fmla="*/ 1127051 h 1573619"/>
                <a:gd name="connsiteX47" fmla="*/ 2519916 w 5592725"/>
                <a:gd name="connsiteY47" fmla="*/ 1095154 h 1573619"/>
                <a:gd name="connsiteX48" fmla="*/ 2551814 w 5592725"/>
                <a:gd name="connsiteY48" fmla="*/ 1063256 h 1573619"/>
                <a:gd name="connsiteX49" fmla="*/ 2594344 w 5592725"/>
                <a:gd name="connsiteY49" fmla="*/ 1010093 h 1573619"/>
                <a:gd name="connsiteX50" fmla="*/ 2636874 w 5592725"/>
                <a:gd name="connsiteY50" fmla="*/ 978195 h 1573619"/>
                <a:gd name="connsiteX51" fmla="*/ 2775098 w 5592725"/>
                <a:gd name="connsiteY51" fmla="*/ 765544 h 1573619"/>
                <a:gd name="connsiteX52" fmla="*/ 2838893 w 5592725"/>
                <a:gd name="connsiteY52" fmla="*/ 659219 h 1573619"/>
                <a:gd name="connsiteX53" fmla="*/ 2902688 w 5592725"/>
                <a:gd name="connsiteY53" fmla="*/ 510363 h 1573619"/>
                <a:gd name="connsiteX54" fmla="*/ 2923953 w 5592725"/>
                <a:gd name="connsiteY54" fmla="*/ 414670 h 1573619"/>
                <a:gd name="connsiteX55" fmla="*/ 3009014 w 5592725"/>
                <a:gd name="connsiteY55" fmla="*/ 350875 h 1573619"/>
                <a:gd name="connsiteX56" fmla="*/ 3094074 w 5592725"/>
                <a:gd name="connsiteY56" fmla="*/ 276447 h 1573619"/>
                <a:gd name="connsiteX57" fmla="*/ 3125972 w 5592725"/>
                <a:gd name="connsiteY57" fmla="*/ 265814 h 1573619"/>
                <a:gd name="connsiteX58" fmla="*/ 3211032 w 5592725"/>
                <a:gd name="connsiteY58" fmla="*/ 223284 h 1573619"/>
                <a:gd name="connsiteX59" fmla="*/ 3285460 w 5592725"/>
                <a:gd name="connsiteY59" fmla="*/ 148856 h 1573619"/>
                <a:gd name="connsiteX60" fmla="*/ 3317358 w 5592725"/>
                <a:gd name="connsiteY60" fmla="*/ 127591 h 1573619"/>
                <a:gd name="connsiteX61" fmla="*/ 3381153 w 5592725"/>
                <a:gd name="connsiteY61" fmla="*/ 85061 h 1573619"/>
                <a:gd name="connsiteX62" fmla="*/ 3466214 w 5592725"/>
                <a:gd name="connsiteY62" fmla="*/ 10633 h 1573619"/>
                <a:gd name="connsiteX63" fmla="*/ 3498112 w 5592725"/>
                <a:gd name="connsiteY63" fmla="*/ 0 h 1573619"/>
                <a:gd name="connsiteX64" fmla="*/ 3540642 w 5592725"/>
                <a:gd name="connsiteY64" fmla="*/ 10633 h 1573619"/>
                <a:gd name="connsiteX65" fmla="*/ 3572539 w 5592725"/>
                <a:gd name="connsiteY65" fmla="*/ 74428 h 1573619"/>
                <a:gd name="connsiteX66" fmla="*/ 3530009 w 5592725"/>
                <a:gd name="connsiteY66" fmla="*/ 138223 h 1573619"/>
                <a:gd name="connsiteX67" fmla="*/ 3540642 w 5592725"/>
                <a:gd name="connsiteY67" fmla="*/ 170121 h 1573619"/>
                <a:gd name="connsiteX68" fmla="*/ 3551274 w 5592725"/>
                <a:gd name="connsiteY68" fmla="*/ 223284 h 1573619"/>
                <a:gd name="connsiteX69" fmla="*/ 3615070 w 5592725"/>
                <a:gd name="connsiteY69" fmla="*/ 287079 h 1573619"/>
                <a:gd name="connsiteX70" fmla="*/ 3646967 w 5592725"/>
                <a:gd name="connsiteY70" fmla="*/ 297712 h 1573619"/>
                <a:gd name="connsiteX71" fmla="*/ 3678865 w 5592725"/>
                <a:gd name="connsiteY71" fmla="*/ 329609 h 1573619"/>
                <a:gd name="connsiteX72" fmla="*/ 3710763 w 5592725"/>
                <a:gd name="connsiteY72" fmla="*/ 340242 h 1573619"/>
                <a:gd name="connsiteX73" fmla="*/ 3732028 w 5592725"/>
                <a:gd name="connsiteY73" fmla="*/ 382772 h 1573619"/>
                <a:gd name="connsiteX74" fmla="*/ 3763925 w 5592725"/>
                <a:gd name="connsiteY74" fmla="*/ 414670 h 1573619"/>
                <a:gd name="connsiteX75" fmla="*/ 3795823 w 5592725"/>
                <a:gd name="connsiteY75" fmla="*/ 531628 h 1573619"/>
                <a:gd name="connsiteX76" fmla="*/ 3838353 w 5592725"/>
                <a:gd name="connsiteY76" fmla="*/ 606056 h 1573619"/>
                <a:gd name="connsiteX77" fmla="*/ 3880884 w 5592725"/>
                <a:gd name="connsiteY77" fmla="*/ 616688 h 1573619"/>
                <a:gd name="connsiteX78" fmla="*/ 3912781 w 5592725"/>
                <a:gd name="connsiteY78" fmla="*/ 637954 h 1573619"/>
                <a:gd name="connsiteX79" fmla="*/ 3944679 w 5592725"/>
                <a:gd name="connsiteY79" fmla="*/ 648586 h 1573619"/>
                <a:gd name="connsiteX80" fmla="*/ 3955312 w 5592725"/>
                <a:gd name="connsiteY80" fmla="*/ 680484 h 1573619"/>
                <a:gd name="connsiteX81" fmla="*/ 3976577 w 5592725"/>
                <a:gd name="connsiteY81" fmla="*/ 712381 h 1573619"/>
                <a:gd name="connsiteX82" fmla="*/ 3987209 w 5592725"/>
                <a:gd name="connsiteY82" fmla="*/ 882502 h 1573619"/>
                <a:gd name="connsiteX83" fmla="*/ 4008474 w 5592725"/>
                <a:gd name="connsiteY83" fmla="*/ 914400 h 1573619"/>
                <a:gd name="connsiteX84" fmla="*/ 4072270 w 5592725"/>
                <a:gd name="connsiteY84" fmla="*/ 978195 h 1573619"/>
                <a:gd name="connsiteX85" fmla="*/ 4136065 w 5592725"/>
                <a:gd name="connsiteY85" fmla="*/ 1052623 h 1573619"/>
                <a:gd name="connsiteX86" fmla="*/ 4157330 w 5592725"/>
                <a:gd name="connsiteY86" fmla="*/ 1137684 h 1573619"/>
                <a:gd name="connsiteX87" fmla="*/ 4167963 w 5592725"/>
                <a:gd name="connsiteY87" fmla="*/ 1180214 h 1573619"/>
                <a:gd name="connsiteX88" fmla="*/ 4231758 w 5592725"/>
                <a:gd name="connsiteY88" fmla="*/ 1233377 h 1573619"/>
                <a:gd name="connsiteX89" fmla="*/ 4263656 w 5592725"/>
                <a:gd name="connsiteY89" fmla="*/ 1244009 h 1573619"/>
                <a:gd name="connsiteX90" fmla="*/ 4306186 w 5592725"/>
                <a:gd name="connsiteY90" fmla="*/ 1265275 h 1573619"/>
                <a:gd name="connsiteX91" fmla="*/ 4391246 w 5592725"/>
                <a:gd name="connsiteY91" fmla="*/ 1307805 h 1573619"/>
                <a:gd name="connsiteX92" fmla="*/ 4433777 w 5592725"/>
                <a:gd name="connsiteY92" fmla="*/ 1360968 h 1573619"/>
                <a:gd name="connsiteX93" fmla="*/ 4444409 w 5592725"/>
                <a:gd name="connsiteY93" fmla="*/ 1392865 h 1573619"/>
                <a:gd name="connsiteX94" fmla="*/ 4508205 w 5592725"/>
                <a:gd name="connsiteY94" fmla="*/ 1414130 h 1573619"/>
                <a:gd name="connsiteX95" fmla="*/ 4540102 w 5592725"/>
                <a:gd name="connsiteY95" fmla="*/ 1435395 h 1573619"/>
                <a:gd name="connsiteX96" fmla="*/ 4603898 w 5592725"/>
                <a:gd name="connsiteY96" fmla="*/ 1382233 h 1573619"/>
                <a:gd name="connsiteX97" fmla="*/ 4625163 w 5592725"/>
                <a:gd name="connsiteY97" fmla="*/ 1339702 h 1573619"/>
                <a:gd name="connsiteX98" fmla="*/ 4688958 w 5592725"/>
                <a:gd name="connsiteY98" fmla="*/ 1297172 h 1573619"/>
                <a:gd name="connsiteX99" fmla="*/ 4752753 w 5592725"/>
                <a:gd name="connsiteY99" fmla="*/ 1265275 h 1573619"/>
                <a:gd name="connsiteX100" fmla="*/ 4774018 w 5592725"/>
                <a:gd name="connsiteY100" fmla="*/ 1244009 h 1573619"/>
                <a:gd name="connsiteX101" fmla="*/ 4837814 w 5592725"/>
                <a:gd name="connsiteY101" fmla="*/ 1201479 h 1573619"/>
                <a:gd name="connsiteX102" fmla="*/ 4880344 w 5592725"/>
                <a:gd name="connsiteY102" fmla="*/ 1137684 h 1573619"/>
                <a:gd name="connsiteX103" fmla="*/ 4912242 w 5592725"/>
                <a:gd name="connsiteY103" fmla="*/ 1095154 h 1573619"/>
                <a:gd name="connsiteX104" fmla="*/ 4976037 w 5592725"/>
                <a:gd name="connsiteY104" fmla="*/ 1073888 h 1573619"/>
                <a:gd name="connsiteX105" fmla="*/ 5061098 w 5592725"/>
                <a:gd name="connsiteY105" fmla="*/ 1116419 h 1573619"/>
                <a:gd name="connsiteX106" fmla="*/ 5114260 w 5592725"/>
                <a:gd name="connsiteY106" fmla="*/ 1222744 h 1573619"/>
                <a:gd name="connsiteX107" fmla="*/ 5156791 w 5592725"/>
                <a:gd name="connsiteY107" fmla="*/ 1233377 h 1573619"/>
                <a:gd name="connsiteX108" fmla="*/ 5220586 w 5592725"/>
                <a:gd name="connsiteY108" fmla="*/ 1254642 h 1573619"/>
                <a:gd name="connsiteX109" fmla="*/ 5231218 w 5592725"/>
                <a:gd name="connsiteY109" fmla="*/ 1286540 h 1573619"/>
                <a:gd name="connsiteX110" fmla="*/ 5231218 w 5592725"/>
                <a:gd name="connsiteY110" fmla="*/ 1360968 h 1573619"/>
                <a:gd name="connsiteX111" fmla="*/ 5252484 w 5592725"/>
                <a:gd name="connsiteY111" fmla="*/ 1382233 h 1573619"/>
                <a:gd name="connsiteX112" fmla="*/ 5475767 w 5592725"/>
                <a:gd name="connsiteY112" fmla="*/ 1403498 h 1573619"/>
                <a:gd name="connsiteX113" fmla="*/ 5528930 w 5592725"/>
                <a:gd name="connsiteY113" fmla="*/ 1414130 h 1573619"/>
                <a:gd name="connsiteX114" fmla="*/ 5592725 w 5592725"/>
                <a:gd name="connsiteY114" fmla="*/ 1435395 h 1573619"/>
                <a:gd name="connsiteX0" fmla="*/ 0 w 5507665"/>
                <a:gd name="connsiteY0" fmla="*/ 786809 h 1573619"/>
                <a:gd name="connsiteX1" fmla="*/ 42531 w 5507665"/>
                <a:gd name="connsiteY1" fmla="*/ 871870 h 1573619"/>
                <a:gd name="connsiteX2" fmla="*/ 127591 w 5507665"/>
                <a:gd name="connsiteY2" fmla="*/ 946298 h 1573619"/>
                <a:gd name="connsiteX3" fmla="*/ 159489 w 5507665"/>
                <a:gd name="connsiteY3" fmla="*/ 967563 h 1573619"/>
                <a:gd name="connsiteX4" fmla="*/ 223284 w 5507665"/>
                <a:gd name="connsiteY4" fmla="*/ 1073888 h 1573619"/>
                <a:gd name="connsiteX5" fmla="*/ 244549 w 5507665"/>
                <a:gd name="connsiteY5" fmla="*/ 1105786 h 1573619"/>
                <a:gd name="connsiteX6" fmla="*/ 308345 w 5507665"/>
                <a:gd name="connsiteY6" fmla="*/ 1137684 h 1573619"/>
                <a:gd name="connsiteX7" fmla="*/ 340242 w 5507665"/>
                <a:gd name="connsiteY7" fmla="*/ 1169581 h 1573619"/>
                <a:gd name="connsiteX8" fmla="*/ 361507 w 5507665"/>
                <a:gd name="connsiteY8" fmla="*/ 1233377 h 1573619"/>
                <a:gd name="connsiteX9" fmla="*/ 404038 w 5507665"/>
                <a:gd name="connsiteY9" fmla="*/ 1307805 h 1573619"/>
                <a:gd name="connsiteX10" fmla="*/ 510363 w 5507665"/>
                <a:gd name="connsiteY10" fmla="*/ 1350335 h 1573619"/>
                <a:gd name="connsiteX11" fmla="*/ 542261 w 5507665"/>
                <a:gd name="connsiteY11" fmla="*/ 1371600 h 1573619"/>
                <a:gd name="connsiteX12" fmla="*/ 595424 w 5507665"/>
                <a:gd name="connsiteY12" fmla="*/ 1520456 h 1573619"/>
                <a:gd name="connsiteX13" fmla="*/ 659219 w 5507665"/>
                <a:gd name="connsiteY13" fmla="*/ 1541721 h 1573619"/>
                <a:gd name="connsiteX14" fmla="*/ 680484 w 5507665"/>
                <a:gd name="connsiteY14" fmla="*/ 1573619 h 1573619"/>
                <a:gd name="connsiteX15" fmla="*/ 839972 w 5507665"/>
                <a:gd name="connsiteY15" fmla="*/ 1541721 h 1573619"/>
                <a:gd name="connsiteX16" fmla="*/ 925033 w 5507665"/>
                <a:gd name="connsiteY16" fmla="*/ 1414130 h 1573619"/>
                <a:gd name="connsiteX17" fmla="*/ 935665 w 5507665"/>
                <a:gd name="connsiteY17" fmla="*/ 1382233 h 1573619"/>
                <a:gd name="connsiteX18" fmla="*/ 999461 w 5507665"/>
                <a:gd name="connsiteY18" fmla="*/ 1339702 h 1573619"/>
                <a:gd name="connsiteX19" fmla="*/ 1020726 w 5507665"/>
                <a:gd name="connsiteY19" fmla="*/ 1307805 h 1573619"/>
                <a:gd name="connsiteX20" fmla="*/ 1031358 w 5507665"/>
                <a:gd name="connsiteY20" fmla="*/ 1275907 h 1573619"/>
                <a:gd name="connsiteX21" fmla="*/ 1052624 w 5507665"/>
                <a:gd name="connsiteY21" fmla="*/ 1254642 h 1573619"/>
                <a:gd name="connsiteX22" fmla="*/ 1095154 w 5507665"/>
                <a:gd name="connsiteY22" fmla="*/ 1297172 h 1573619"/>
                <a:gd name="connsiteX23" fmla="*/ 1212112 w 5507665"/>
                <a:gd name="connsiteY23" fmla="*/ 1350335 h 1573619"/>
                <a:gd name="connsiteX24" fmla="*/ 1275907 w 5507665"/>
                <a:gd name="connsiteY24" fmla="*/ 1392865 h 1573619"/>
                <a:gd name="connsiteX25" fmla="*/ 1307805 w 5507665"/>
                <a:gd name="connsiteY25" fmla="*/ 1414130 h 1573619"/>
                <a:gd name="connsiteX26" fmla="*/ 1318438 w 5507665"/>
                <a:gd name="connsiteY26" fmla="*/ 1446028 h 1573619"/>
                <a:gd name="connsiteX27" fmla="*/ 1360968 w 5507665"/>
                <a:gd name="connsiteY27" fmla="*/ 1435395 h 1573619"/>
                <a:gd name="connsiteX28" fmla="*/ 1477926 w 5507665"/>
                <a:gd name="connsiteY28" fmla="*/ 1360968 h 1573619"/>
                <a:gd name="connsiteX29" fmla="*/ 1509824 w 5507665"/>
                <a:gd name="connsiteY29" fmla="*/ 1329070 h 1573619"/>
                <a:gd name="connsiteX30" fmla="*/ 1562986 w 5507665"/>
                <a:gd name="connsiteY30" fmla="*/ 1318437 h 1573619"/>
                <a:gd name="connsiteX31" fmla="*/ 1594884 w 5507665"/>
                <a:gd name="connsiteY31" fmla="*/ 1307805 h 1573619"/>
                <a:gd name="connsiteX32" fmla="*/ 1626782 w 5507665"/>
                <a:gd name="connsiteY32" fmla="*/ 1286540 h 1573619"/>
                <a:gd name="connsiteX33" fmla="*/ 1669312 w 5507665"/>
                <a:gd name="connsiteY33" fmla="*/ 1190847 h 1573619"/>
                <a:gd name="connsiteX34" fmla="*/ 1711842 w 5507665"/>
                <a:gd name="connsiteY34" fmla="*/ 1180214 h 1573619"/>
                <a:gd name="connsiteX35" fmla="*/ 1743740 w 5507665"/>
                <a:gd name="connsiteY35" fmla="*/ 1169581 h 1573619"/>
                <a:gd name="connsiteX36" fmla="*/ 1839433 w 5507665"/>
                <a:gd name="connsiteY36" fmla="*/ 1180214 h 1573619"/>
                <a:gd name="connsiteX37" fmla="*/ 1881963 w 5507665"/>
                <a:gd name="connsiteY37" fmla="*/ 1297172 h 1573619"/>
                <a:gd name="connsiteX38" fmla="*/ 2020186 w 5507665"/>
                <a:gd name="connsiteY38" fmla="*/ 1371600 h 1573619"/>
                <a:gd name="connsiteX39" fmla="*/ 2041452 w 5507665"/>
                <a:gd name="connsiteY39" fmla="*/ 1392865 h 1573619"/>
                <a:gd name="connsiteX40" fmla="*/ 2105247 w 5507665"/>
                <a:gd name="connsiteY40" fmla="*/ 1414130 h 1573619"/>
                <a:gd name="connsiteX41" fmla="*/ 2169042 w 5507665"/>
                <a:gd name="connsiteY41" fmla="*/ 1403498 h 1573619"/>
                <a:gd name="connsiteX42" fmla="*/ 2254103 w 5507665"/>
                <a:gd name="connsiteY42" fmla="*/ 1307805 h 1573619"/>
                <a:gd name="connsiteX43" fmla="*/ 2296633 w 5507665"/>
                <a:gd name="connsiteY43" fmla="*/ 1275907 h 1573619"/>
                <a:gd name="connsiteX44" fmla="*/ 2360428 w 5507665"/>
                <a:gd name="connsiteY44" fmla="*/ 1212112 h 1573619"/>
                <a:gd name="connsiteX45" fmla="*/ 2413591 w 5507665"/>
                <a:gd name="connsiteY45" fmla="*/ 1127051 h 1573619"/>
                <a:gd name="connsiteX46" fmla="*/ 2434856 w 5507665"/>
                <a:gd name="connsiteY46" fmla="*/ 1095154 h 1573619"/>
                <a:gd name="connsiteX47" fmla="*/ 2466754 w 5507665"/>
                <a:gd name="connsiteY47" fmla="*/ 1063256 h 1573619"/>
                <a:gd name="connsiteX48" fmla="*/ 2509284 w 5507665"/>
                <a:gd name="connsiteY48" fmla="*/ 1010093 h 1573619"/>
                <a:gd name="connsiteX49" fmla="*/ 2551814 w 5507665"/>
                <a:gd name="connsiteY49" fmla="*/ 978195 h 1573619"/>
                <a:gd name="connsiteX50" fmla="*/ 2690038 w 5507665"/>
                <a:gd name="connsiteY50" fmla="*/ 765544 h 1573619"/>
                <a:gd name="connsiteX51" fmla="*/ 2753833 w 5507665"/>
                <a:gd name="connsiteY51" fmla="*/ 659219 h 1573619"/>
                <a:gd name="connsiteX52" fmla="*/ 2817628 w 5507665"/>
                <a:gd name="connsiteY52" fmla="*/ 510363 h 1573619"/>
                <a:gd name="connsiteX53" fmla="*/ 2838893 w 5507665"/>
                <a:gd name="connsiteY53" fmla="*/ 414670 h 1573619"/>
                <a:gd name="connsiteX54" fmla="*/ 2923954 w 5507665"/>
                <a:gd name="connsiteY54" fmla="*/ 350875 h 1573619"/>
                <a:gd name="connsiteX55" fmla="*/ 3009014 w 5507665"/>
                <a:gd name="connsiteY55" fmla="*/ 276447 h 1573619"/>
                <a:gd name="connsiteX56" fmla="*/ 3040912 w 5507665"/>
                <a:gd name="connsiteY56" fmla="*/ 265814 h 1573619"/>
                <a:gd name="connsiteX57" fmla="*/ 3125972 w 5507665"/>
                <a:gd name="connsiteY57" fmla="*/ 223284 h 1573619"/>
                <a:gd name="connsiteX58" fmla="*/ 3200400 w 5507665"/>
                <a:gd name="connsiteY58" fmla="*/ 148856 h 1573619"/>
                <a:gd name="connsiteX59" fmla="*/ 3232298 w 5507665"/>
                <a:gd name="connsiteY59" fmla="*/ 127591 h 1573619"/>
                <a:gd name="connsiteX60" fmla="*/ 3296093 w 5507665"/>
                <a:gd name="connsiteY60" fmla="*/ 85061 h 1573619"/>
                <a:gd name="connsiteX61" fmla="*/ 3381154 w 5507665"/>
                <a:gd name="connsiteY61" fmla="*/ 10633 h 1573619"/>
                <a:gd name="connsiteX62" fmla="*/ 3413052 w 5507665"/>
                <a:gd name="connsiteY62" fmla="*/ 0 h 1573619"/>
                <a:gd name="connsiteX63" fmla="*/ 3455582 w 5507665"/>
                <a:gd name="connsiteY63" fmla="*/ 10633 h 1573619"/>
                <a:gd name="connsiteX64" fmla="*/ 3487479 w 5507665"/>
                <a:gd name="connsiteY64" fmla="*/ 74428 h 1573619"/>
                <a:gd name="connsiteX65" fmla="*/ 3444949 w 5507665"/>
                <a:gd name="connsiteY65" fmla="*/ 138223 h 1573619"/>
                <a:gd name="connsiteX66" fmla="*/ 3455582 w 5507665"/>
                <a:gd name="connsiteY66" fmla="*/ 170121 h 1573619"/>
                <a:gd name="connsiteX67" fmla="*/ 3466214 w 5507665"/>
                <a:gd name="connsiteY67" fmla="*/ 223284 h 1573619"/>
                <a:gd name="connsiteX68" fmla="*/ 3530010 w 5507665"/>
                <a:gd name="connsiteY68" fmla="*/ 287079 h 1573619"/>
                <a:gd name="connsiteX69" fmla="*/ 3561907 w 5507665"/>
                <a:gd name="connsiteY69" fmla="*/ 297712 h 1573619"/>
                <a:gd name="connsiteX70" fmla="*/ 3593805 w 5507665"/>
                <a:gd name="connsiteY70" fmla="*/ 329609 h 1573619"/>
                <a:gd name="connsiteX71" fmla="*/ 3625703 w 5507665"/>
                <a:gd name="connsiteY71" fmla="*/ 340242 h 1573619"/>
                <a:gd name="connsiteX72" fmla="*/ 3646968 w 5507665"/>
                <a:gd name="connsiteY72" fmla="*/ 382772 h 1573619"/>
                <a:gd name="connsiteX73" fmla="*/ 3678865 w 5507665"/>
                <a:gd name="connsiteY73" fmla="*/ 414670 h 1573619"/>
                <a:gd name="connsiteX74" fmla="*/ 3710763 w 5507665"/>
                <a:gd name="connsiteY74" fmla="*/ 531628 h 1573619"/>
                <a:gd name="connsiteX75" fmla="*/ 3753293 w 5507665"/>
                <a:gd name="connsiteY75" fmla="*/ 606056 h 1573619"/>
                <a:gd name="connsiteX76" fmla="*/ 3795824 w 5507665"/>
                <a:gd name="connsiteY76" fmla="*/ 616688 h 1573619"/>
                <a:gd name="connsiteX77" fmla="*/ 3827721 w 5507665"/>
                <a:gd name="connsiteY77" fmla="*/ 637954 h 1573619"/>
                <a:gd name="connsiteX78" fmla="*/ 3859619 w 5507665"/>
                <a:gd name="connsiteY78" fmla="*/ 648586 h 1573619"/>
                <a:gd name="connsiteX79" fmla="*/ 3870252 w 5507665"/>
                <a:gd name="connsiteY79" fmla="*/ 680484 h 1573619"/>
                <a:gd name="connsiteX80" fmla="*/ 3891517 w 5507665"/>
                <a:gd name="connsiteY80" fmla="*/ 712381 h 1573619"/>
                <a:gd name="connsiteX81" fmla="*/ 3902149 w 5507665"/>
                <a:gd name="connsiteY81" fmla="*/ 882502 h 1573619"/>
                <a:gd name="connsiteX82" fmla="*/ 3923414 w 5507665"/>
                <a:gd name="connsiteY82" fmla="*/ 914400 h 1573619"/>
                <a:gd name="connsiteX83" fmla="*/ 3987210 w 5507665"/>
                <a:gd name="connsiteY83" fmla="*/ 978195 h 1573619"/>
                <a:gd name="connsiteX84" fmla="*/ 4051005 w 5507665"/>
                <a:gd name="connsiteY84" fmla="*/ 1052623 h 1573619"/>
                <a:gd name="connsiteX85" fmla="*/ 4072270 w 5507665"/>
                <a:gd name="connsiteY85" fmla="*/ 1137684 h 1573619"/>
                <a:gd name="connsiteX86" fmla="*/ 4082903 w 5507665"/>
                <a:gd name="connsiteY86" fmla="*/ 1180214 h 1573619"/>
                <a:gd name="connsiteX87" fmla="*/ 4146698 w 5507665"/>
                <a:gd name="connsiteY87" fmla="*/ 1233377 h 1573619"/>
                <a:gd name="connsiteX88" fmla="*/ 4178596 w 5507665"/>
                <a:gd name="connsiteY88" fmla="*/ 1244009 h 1573619"/>
                <a:gd name="connsiteX89" fmla="*/ 4221126 w 5507665"/>
                <a:gd name="connsiteY89" fmla="*/ 1265275 h 1573619"/>
                <a:gd name="connsiteX90" fmla="*/ 4306186 w 5507665"/>
                <a:gd name="connsiteY90" fmla="*/ 1307805 h 1573619"/>
                <a:gd name="connsiteX91" fmla="*/ 4348717 w 5507665"/>
                <a:gd name="connsiteY91" fmla="*/ 1360968 h 1573619"/>
                <a:gd name="connsiteX92" fmla="*/ 4359349 w 5507665"/>
                <a:gd name="connsiteY92" fmla="*/ 1392865 h 1573619"/>
                <a:gd name="connsiteX93" fmla="*/ 4423145 w 5507665"/>
                <a:gd name="connsiteY93" fmla="*/ 1414130 h 1573619"/>
                <a:gd name="connsiteX94" fmla="*/ 4455042 w 5507665"/>
                <a:gd name="connsiteY94" fmla="*/ 1435395 h 1573619"/>
                <a:gd name="connsiteX95" fmla="*/ 4518838 w 5507665"/>
                <a:gd name="connsiteY95" fmla="*/ 1382233 h 1573619"/>
                <a:gd name="connsiteX96" fmla="*/ 4540103 w 5507665"/>
                <a:gd name="connsiteY96" fmla="*/ 1339702 h 1573619"/>
                <a:gd name="connsiteX97" fmla="*/ 4603898 w 5507665"/>
                <a:gd name="connsiteY97" fmla="*/ 1297172 h 1573619"/>
                <a:gd name="connsiteX98" fmla="*/ 4667693 w 5507665"/>
                <a:gd name="connsiteY98" fmla="*/ 1265275 h 1573619"/>
                <a:gd name="connsiteX99" fmla="*/ 4688958 w 5507665"/>
                <a:gd name="connsiteY99" fmla="*/ 1244009 h 1573619"/>
                <a:gd name="connsiteX100" fmla="*/ 4752754 w 5507665"/>
                <a:gd name="connsiteY100" fmla="*/ 1201479 h 1573619"/>
                <a:gd name="connsiteX101" fmla="*/ 4795284 w 5507665"/>
                <a:gd name="connsiteY101" fmla="*/ 1137684 h 1573619"/>
                <a:gd name="connsiteX102" fmla="*/ 4827182 w 5507665"/>
                <a:gd name="connsiteY102" fmla="*/ 1095154 h 1573619"/>
                <a:gd name="connsiteX103" fmla="*/ 4890977 w 5507665"/>
                <a:gd name="connsiteY103" fmla="*/ 1073888 h 1573619"/>
                <a:gd name="connsiteX104" fmla="*/ 4976038 w 5507665"/>
                <a:gd name="connsiteY104" fmla="*/ 1116419 h 1573619"/>
                <a:gd name="connsiteX105" fmla="*/ 5029200 w 5507665"/>
                <a:gd name="connsiteY105" fmla="*/ 1222744 h 1573619"/>
                <a:gd name="connsiteX106" fmla="*/ 5071731 w 5507665"/>
                <a:gd name="connsiteY106" fmla="*/ 1233377 h 1573619"/>
                <a:gd name="connsiteX107" fmla="*/ 5135526 w 5507665"/>
                <a:gd name="connsiteY107" fmla="*/ 1254642 h 1573619"/>
                <a:gd name="connsiteX108" fmla="*/ 5146158 w 5507665"/>
                <a:gd name="connsiteY108" fmla="*/ 1286540 h 1573619"/>
                <a:gd name="connsiteX109" fmla="*/ 5146158 w 5507665"/>
                <a:gd name="connsiteY109" fmla="*/ 1360968 h 1573619"/>
                <a:gd name="connsiteX110" fmla="*/ 5167424 w 5507665"/>
                <a:gd name="connsiteY110" fmla="*/ 1382233 h 1573619"/>
                <a:gd name="connsiteX111" fmla="*/ 5390707 w 5507665"/>
                <a:gd name="connsiteY111" fmla="*/ 1403498 h 1573619"/>
                <a:gd name="connsiteX112" fmla="*/ 5443870 w 5507665"/>
                <a:gd name="connsiteY112" fmla="*/ 1414130 h 1573619"/>
                <a:gd name="connsiteX113" fmla="*/ 5507665 w 5507665"/>
                <a:gd name="connsiteY113" fmla="*/ 1435395 h 1573619"/>
                <a:gd name="connsiteX0" fmla="*/ 0 w 5465134"/>
                <a:gd name="connsiteY0" fmla="*/ 871870 h 1573619"/>
                <a:gd name="connsiteX1" fmla="*/ 85060 w 5465134"/>
                <a:gd name="connsiteY1" fmla="*/ 946298 h 1573619"/>
                <a:gd name="connsiteX2" fmla="*/ 116958 w 5465134"/>
                <a:gd name="connsiteY2" fmla="*/ 967563 h 1573619"/>
                <a:gd name="connsiteX3" fmla="*/ 180753 w 5465134"/>
                <a:gd name="connsiteY3" fmla="*/ 1073888 h 1573619"/>
                <a:gd name="connsiteX4" fmla="*/ 202018 w 5465134"/>
                <a:gd name="connsiteY4" fmla="*/ 1105786 h 1573619"/>
                <a:gd name="connsiteX5" fmla="*/ 265814 w 5465134"/>
                <a:gd name="connsiteY5" fmla="*/ 1137684 h 1573619"/>
                <a:gd name="connsiteX6" fmla="*/ 297711 w 5465134"/>
                <a:gd name="connsiteY6" fmla="*/ 1169581 h 1573619"/>
                <a:gd name="connsiteX7" fmla="*/ 318976 w 5465134"/>
                <a:gd name="connsiteY7" fmla="*/ 1233377 h 1573619"/>
                <a:gd name="connsiteX8" fmla="*/ 361507 w 5465134"/>
                <a:gd name="connsiteY8" fmla="*/ 1307805 h 1573619"/>
                <a:gd name="connsiteX9" fmla="*/ 467832 w 5465134"/>
                <a:gd name="connsiteY9" fmla="*/ 1350335 h 1573619"/>
                <a:gd name="connsiteX10" fmla="*/ 499730 w 5465134"/>
                <a:gd name="connsiteY10" fmla="*/ 1371600 h 1573619"/>
                <a:gd name="connsiteX11" fmla="*/ 552893 w 5465134"/>
                <a:gd name="connsiteY11" fmla="*/ 1520456 h 1573619"/>
                <a:gd name="connsiteX12" fmla="*/ 616688 w 5465134"/>
                <a:gd name="connsiteY12" fmla="*/ 1541721 h 1573619"/>
                <a:gd name="connsiteX13" fmla="*/ 637953 w 5465134"/>
                <a:gd name="connsiteY13" fmla="*/ 1573619 h 1573619"/>
                <a:gd name="connsiteX14" fmla="*/ 797441 w 5465134"/>
                <a:gd name="connsiteY14" fmla="*/ 1541721 h 1573619"/>
                <a:gd name="connsiteX15" fmla="*/ 882502 w 5465134"/>
                <a:gd name="connsiteY15" fmla="*/ 1414130 h 1573619"/>
                <a:gd name="connsiteX16" fmla="*/ 893134 w 5465134"/>
                <a:gd name="connsiteY16" fmla="*/ 1382233 h 1573619"/>
                <a:gd name="connsiteX17" fmla="*/ 956930 w 5465134"/>
                <a:gd name="connsiteY17" fmla="*/ 1339702 h 1573619"/>
                <a:gd name="connsiteX18" fmla="*/ 978195 w 5465134"/>
                <a:gd name="connsiteY18" fmla="*/ 1307805 h 1573619"/>
                <a:gd name="connsiteX19" fmla="*/ 988827 w 5465134"/>
                <a:gd name="connsiteY19" fmla="*/ 1275907 h 1573619"/>
                <a:gd name="connsiteX20" fmla="*/ 1010093 w 5465134"/>
                <a:gd name="connsiteY20" fmla="*/ 1254642 h 1573619"/>
                <a:gd name="connsiteX21" fmla="*/ 1052623 w 5465134"/>
                <a:gd name="connsiteY21" fmla="*/ 1297172 h 1573619"/>
                <a:gd name="connsiteX22" fmla="*/ 1169581 w 5465134"/>
                <a:gd name="connsiteY22" fmla="*/ 1350335 h 1573619"/>
                <a:gd name="connsiteX23" fmla="*/ 1233376 w 5465134"/>
                <a:gd name="connsiteY23" fmla="*/ 1392865 h 1573619"/>
                <a:gd name="connsiteX24" fmla="*/ 1265274 w 5465134"/>
                <a:gd name="connsiteY24" fmla="*/ 1414130 h 1573619"/>
                <a:gd name="connsiteX25" fmla="*/ 1275907 w 5465134"/>
                <a:gd name="connsiteY25" fmla="*/ 1446028 h 1573619"/>
                <a:gd name="connsiteX26" fmla="*/ 1318437 w 5465134"/>
                <a:gd name="connsiteY26" fmla="*/ 1435395 h 1573619"/>
                <a:gd name="connsiteX27" fmla="*/ 1435395 w 5465134"/>
                <a:gd name="connsiteY27" fmla="*/ 1360968 h 1573619"/>
                <a:gd name="connsiteX28" fmla="*/ 1467293 w 5465134"/>
                <a:gd name="connsiteY28" fmla="*/ 1329070 h 1573619"/>
                <a:gd name="connsiteX29" fmla="*/ 1520455 w 5465134"/>
                <a:gd name="connsiteY29" fmla="*/ 1318437 h 1573619"/>
                <a:gd name="connsiteX30" fmla="*/ 1552353 w 5465134"/>
                <a:gd name="connsiteY30" fmla="*/ 1307805 h 1573619"/>
                <a:gd name="connsiteX31" fmla="*/ 1584251 w 5465134"/>
                <a:gd name="connsiteY31" fmla="*/ 1286540 h 1573619"/>
                <a:gd name="connsiteX32" fmla="*/ 1626781 w 5465134"/>
                <a:gd name="connsiteY32" fmla="*/ 1190847 h 1573619"/>
                <a:gd name="connsiteX33" fmla="*/ 1669311 w 5465134"/>
                <a:gd name="connsiteY33" fmla="*/ 1180214 h 1573619"/>
                <a:gd name="connsiteX34" fmla="*/ 1701209 w 5465134"/>
                <a:gd name="connsiteY34" fmla="*/ 1169581 h 1573619"/>
                <a:gd name="connsiteX35" fmla="*/ 1796902 w 5465134"/>
                <a:gd name="connsiteY35" fmla="*/ 1180214 h 1573619"/>
                <a:gd name="connsiteX36" fmla="*/ 1839432 w 5465134"/>
                <a:gd name="connsiteY36" fmla="*/ 1297172 h 1573619"/>
                <a:gd name="connsiteX37" fmla="*/ 1977655 w 5465134"/>
                <a:gd name="connsiteY37" fmla="*/ 1371600 h 1573619"/>
                <a:gd name="connsiteX38" fmla="*/ 1998921 w 5465134"/>
                <a:gd name="connsiteY38" fmla="*/ 1392865 h 1573619"/>
                <a:gd name="connsiteX39" fmla="*/ 2062716 w 5465134"/>
                <a:gd name="connsiteY39" fmla="*/ 1414130 h 1573619"/>
                <a:gd name="connsiteX40" fmla="*/ 2126511 w 5465134"/>
                <a:gd name="connsiteY40" fmla="*/ 1403498 h 1573619"/>
                <a:gd name="connsiteX41" fmla="*/ 2211572 w 5465134"/>
                <a:gd name="connsiteY41" fmla="*/ 1307805 h 1573619"/>
                <a:gd name="connsiteX42" fmla="*/ 2254102 w 5465134"/>
                <a:gd name="connsiteY42" fmla="*/ 1275907 h 1573619"/>
                <a:gd name="connsiteX43" fmla="*/ 2317897 w 5465134"/>
                <a:gd name="connsiteY43" fmla="*/ 1212112 h 1573619"/>
                <a:gd name="connsiteX44" fmla="*/ 2371060 w 5465134"/>
                <a:gd name="connsiteY44" fmla="*/ 1127051 h 1573619"/>
                <a:gd name="connsiteX45" fmla="*/ 2392325 w 5465134"/>
                <a:gd name="connsiteY45" fmla="*/ 1095154 h 1573619"/>
                <a:gd name="connsiteX46" fmla="*/ 2424223 w 5465134"/>
                <a:gd name="connsiteY46" fmla="*/ 1063256 h 1573619"/>
                <a:gd name="connsiteX47" fmla="*/ 2466753 w 5465134"/>
                <a:gd name="connsiteY47" fmla="*/ 1010093 h 1573619"/>
                <a:gd name="connsiteX48" fmla="*/ 2509283 w 5465134"/>
                <a:gd name="connsiteY48" fmla="*/ 978195 h 1573619"/>
                <a:gd name="connsiteX49" fmla="*/ 2647507 w 5465134"/>
                <a:gd name="connsiteY49" fmla="*/ 765544 h 1573619"/>
                <a:gd name="connsiteX50" fmla="*/ 2711302 w 5465134"/>
                <a:gd name="connsiteY50" fmla="*/ 659219 h 1573619"/>
                <a:gd name="connsiteX51" fmla="*/ 2775097 w 5465134"/>
                <a:gd name="connsiteY51" fmla="*/ 510363 h 1573619"/>
                <a:gd name="connsiteX52" fmla="*/ 2796362 w 5465134"/>
                <a:gd name="connsiteY52" fmla="*/ 414670 h 1573619"/>
                <a:gd name="connsiteX53" fmla="*/ 2881423 w 5465134"/>
                <a:gd name="connsiteY53" fmla="*/ 350875 h 1573619"/>
                <a:gd name="connsiteX54" fmla="*/ 2966483 w 5465134"/>
                <a:gd name="connsiteY54" fmla="*/ 276447 h 1573619"/>
                <a:gd name="connsiteX55" fmla="*/ 2998381 w 5465134"/>
                <a:gd name="connsiteY55" fmla="*/ 265814 h 1573619"/>
                <a:gd name="connsiteX56" fmla="*/ 3083441 w 5465134"/>
                <a:gd name="connsiteY56" fmla="*/ 223284 h 1573619"/>
                <a:gd name="connsiteX57" fmla="*/ 3157869 w 5465134"/>
                <a:gd name="connsiteY57" fmla="*/ 148856 h 1573619"/>
                <a:gd name="connsiteX58" fmla="*/ 3189767 w 5465134"/>
                <a:gd name="connsiteY58" fmla="*/ 127591 h 1573619"/>
                <a:gd name="connsiteX59" fmla="*/ 3253562 w 5465134"/>
                <a:gd name="connsiteY59" fmla="*/ 85061 h 1573619"/>
                <a:gd name="connsiteX60" fmla="*/ 3338623 w 5465134"/>
                <a:gd name="connsiteY60" fmla="*/ 10633 h 1573619"/>
                <a:gd name="connsiteX61" fmla="*/ 3370521 w 5465134"/>
                <a:gd name="connsiteY61" fmla="*/ 0 h 1573619"/>
                <a:gd name="connsiteX62" fmla="*/ 3413051 w 5465134"/>
                <a:gd name="connsiteY62" fmla="*/ 10633 h 1573619"/>
                <a:gd name="connsiteX63" fmla="*/ 3444948 w 5465134"/>
                <a:gd name="connsiteY63" fmla="*/ 74428 h 1573619"/>
                <a:gd name="connsiteX64" fmla="*/ 3402418 w 5465134"/>
                <a:gd name="connsiteY64" fmla="*/ 138223 h 1573619"/>
                <a:gd name="connsiteX65" fmla="*/ 3413051 w 5465134"/>
                <a:gd name="connsiteY65" fmla="*/ 170121 h 1573619"/>
                <a:gd name="connsiteX66" fmla="*/ 3423683 w 5465134"/>
                <a:gd name="connsiteY66" fmla="*/ 223284 h 1573619"/>
                <a:gd name="connsiteX67" fmla="*/ 3487479 w 5465134"/>
                <a:gd name="connsiteY67" fmla="*/ 287079 h 1573619"/>
                <a:gd name="connsiteX68" fmla="*/ 3519376 w 5465134"/>
                <a:gd name="connsiteY68" fmla="*/ 297712 h 1573619"/>
                <a:gd name="connsiteX69" fmla="*/ 3551274 w 5465134"/>
                <a:gd name="connsiteY69" fmla="*/ 329609 h 1573619"/>
                <a:gd name="connsiteX70" fmla="*/ 3583172 w 5465134"/>
                <a:gd name="connsiteY70" fmla="*/ 340242 h 1573619"/>
                <a:gd name="connsiteX71" fmla="*/ 3604437 w 5465134"/>
                <a:gd name="connsiteY71" fmla="*/ 382772 h 1573619"/>
                <a:gd name="connsiteX72" fmla="*/ 3636334 w 5465134"/>
                <a:gd name="connsiteY72" fmla="*/ 414670 h 1573619"/>
                <a:gd name="connsiteX73" fmla="*/ 3668232 w 5465134"/>
                <a:gd name="connsiteY73" fmla="*/ 531628 h 1573619"/>
                <a:gd name="connsiteX74" fmla="*/ 3710762 w 5465134"/>
                <a:gd name="connsiteY74" fmla="*/ 606056 h 1573619"/>
                <a:gd name="connsiteX75" fmla="*/ 3753293 w 5465134"/>
                <a:gd name="connsiteY75" fmla="*/ 616688 h 1573619"/>
                <a:gd name="connsiteX76" fmla="*/ 3785190 w 5465134"/>
                <a:gd name="connsiteY76" fmla="*/ 637954 h 1573619"/>
                <a:gd name="connsiteX77" fmla="*/ 3817088 w 5465134"/>
                <a:gd name="connsiteY77" fmla="*/ 648586 h 1573619"/>
                <a:gd name="connsiteX78" fmla="*/ 3827721 w 5465134"/>
                <a:gd name="connsiteY78" fmla="*/ 680484 h 1573619"/>
                <a:gd name="connsiteX79" fmla="*/ 3848986 w 5465134"/>
                <a:gd name="connsiteY79" fmla="*/ 712381 h 1573619"/>
                <a:gd name="connsiteX80" fmla="*/ 3859618 w 5465134"/>
                <a:gd name="connsiteY80" fmla="*/ 882502 h 1573619"/>
                <a:gd name="connsiteX81" fmla="*/ 3880883 w 5465134"/>
                <a:gd name="connsiteY81" fmla="*/ 914400 h 1573619"/>
                <a:gd name="connsiteX82" fmla="*/ 3944679 w 5465134"/>
                <a:gd name="connsiteY82" fmla="*/ 978195 h 1573619"/>
                <a:gd name="connsiteX83" fmla="*/ 4008474 w 5465134"/>
                <a:gd name="connsiteY83" fmla="*/ 1052623 h 1573619"/>
                <a:gd name="connsiteX84" fmla="*/ 4029739 w 5465134"/>
                <a:gd name="connsiteY84" fmla="*/ 1137684 h 1573619"/>
                <a:gd name="connsiteX85" fmla="*/ 4040372 w 5465134"/>
                <a:gd name="connsiteY85" fmla="*/ 1180214 h 1573619"/>
                <a:gd name="connsiteX86" fmla="*/ 4104167 w 5465134"/>
                <a:gd name="connsiteY86" fmla="*/ 1233377 h 1573619"/>
                <a:gd name="connsiteX87" fmla="*/ 4136065 w 5465134"/>
                <a:gd name="connsiteY87" fmla="*/ 1244009 h 1573619"/>
                <a:gd name="connsiteX88" fmla="*/ 4178595 w 5465134"/>
                <a:gd name="connsiteY88" fmla="*/ 1265275 h 1573619"/>
                <a:gd name="connsiteX89" fmla="*/ 4263655 w 5465134"/>
                <a:gd name="connsiteY89" fmla="*/ 1307805 h 1573619"/>
                <a:gd name="connsiteX90" fmla="*/ 4306186 w 5465134"/>
                <a:gd name="connsiteY90" fmla="*/ 1360968 h 1573619"/>
                <a:gd name="connsiteX91" fmla="*/ 4316818 w 5465134"/>
                <a:gd name="connsiteY91" fmla="*/ 1392865 h 1573619"/>
                <a:gd name="connsiteX92" fmla="*/ 4380614 w 5465134"/>
                <a:gd name="connsiteY92" fmla="*/ 1414130 h 1573619"/>
                <a:gd name="connsiteX93" fmla="*/ 4412511 w 5465134"/>
                <a:gd name="connsiteY93" fmla="*/ 1435395 h 1573619"/>
                <a:gd name="connsiteX94" fmla="*/ 4476307 w 5465134"/>
                <a:gd name="connsiteY94" fmla="*/ 1382233 h 1573619"/>
                <a:gd name="connsiteX95" fmla="*/ 4497572 w 5465134"/>
                <a:gd name="connsiteY95" fmla="*/ 1339702 h 1573619"/>
                <a:gd name="connsiteX96" fmla="*/ 4561367 w 5465134"/>
                <a:gd name="connsiteY96" fmla="*/ 1297172 h 1573619"/>
                <a:gd name="connsiteX97" fmla="*/ 4625162 w 5465134"/>
                <a:gd name="connsiteY97" fmla="*/ 1265275 h 1573619"/>
                <a:gd name="connsiteX98" fmla="*/ 4646427 w 5465134"/>
                <a:gd name="connsiteY98" fmla="*/ 1244009 h 1573619"/>
                <a:gd name="connsiteX99" fmla="*/ 4710223 w 5465134"/>
                <a:gd name="connsiteY99" fmla="*/ 1201479 h 1573619"/>
                <a:gd name="connsiteX100" fmla="*/ 4752753 w 5465134"/>
                <a:gd name="connsiteY100" fmla="*/ 1137684 h 1573619"/>
                <a:gd name="connsiteX101" fmla="*/ 4784651 w 5465134"/>
                <a:gd name="connsiteY101" fmla="*/ 1095154 h 1573619"/>
                <a:gd name="connsiteX102" fmla="*/ 4848446 w 5465134"/>
                <a:gd name="connsiteY102" fmla="*/ 1073888 h 1573619"/>
                <a:gd name="connsiteX103" fmla="*/ 4933507 w 5465134"/>
                <a:gd name="connsiteY103" fmla="*/ 1116419 h 1573619"/>
                <a:gd name="connsiteX104" fmla="*/ 4986669 w 5465134"/>
                <a:gd name="connsiteY104" fmla="*/ 1222744 h 1573619"/>
                <a:gd name="connsiteX105" fmla="*/ 5029200 w 5465134"/>
                <a:gd name="connsiteY105" fmla="*/ 1233377 h 1573619"/>
                <a:gd name="connsiteX106" fmla="*/ 5092995 w 5465134"/>
                <a:gd name="connsiteY106" fmla="*/ 1254642 h 1573619"/>
                <a:gd name="connsiteX107" fmla="*/ 5103627 w 5465134"/>
                <a:gd name="connsiteY107" fmla="*/ 1286540 h 1573619"/>
                <a:gd name="connsiteX108" fmla="*/ 5103627 w 5465134"/>
                <a:gd name="connsiteY108" fmla="*/ 1360968 h 1573619"/>
                <a:gd name="connsiteX109" fmla="*/ 5124893 w 5465134"/>
                <a:gd name="connsiteY109" fmla="*/ 1382233 h 1573619"/>
                <a:gd name="connsiteX110" fmla="*/ 5348176 w 5465134"/>
                <a:gd name="connsiteY110" fmla="*/ 1403498 h 1573619"/>
                <a:gd name="connsiteX111" fmla="*/ 5401339 w 5465134"/>
                <a:gd name="connsiteY111" fmla="*/ 1414130 h 1573619"/>
                <a:gd name="connsiteX112" fmla="*/ 5465134 w 5465134"/>
                <a:gd name="connsiteY112" fmla="*/ 1435395 h 1573619"/>
                <a:gd name="connsiteX0" fmla="*/ 0 w 5380074"/>
                <a:gd name="connsiteY0" fmla="*/ 946298 h 1573619"/>
                <a:gd name="connsiteX1" fmla="*/ 31898 w 5380074"/>
                <a:gd name="connsiteY1" fmla="*/ 967563 h 1573619"/>
                <a:gd name="connsiteX2" fmla="*/ 95693 w 5380074"/>
                <a:gd name="connsiteY2" fmla="*/ 1073888 h 1573619"/>
                <a:gd name="connsiteX3" fmla="*/ 116958 w 5380074"/>
                <a:gd name="connsiteY3" fmla="*/ 1105786 h 1573619"/>
                <a:gd name="connsiteX4" fmla="*/ 180754 w 5380074"/>
                <a:gd name="connsiteY4" fmla="*/ 1137684 h 1573619"/>
                <a:gd name="connsiteX5" fmla="*/ 212651 w 5380074"/>
                <a:gd name="connsiteY5" fmla="*/ 1169581 h 1573619"/>
                <a:gd name="connsiteX6" fmla="*/ 233916 w 5380074"/>
                <a:gd name="connsiteY6" fmla="*/ 1233377 h 1573619"/>
                <a:gd name="connsiteX7" fmla="*/ 276447 w 5380074"/>
                <a:gd name="connsiteY7" fmla="*/ 1307805 h 1573619"/>
                <a:gd name="connsiteX8" fmla="*/ 382772 w 5380074"/>
                <a:gd name="connsiteY8" fmla="*/ 1350335 h 1573619"/>
                <a:gd name="connsiteX9" fmla="*/ 414670 w 5380074"/>
                <a:gd name="connsiteY9" fmla="*/ 1371600 h 1573619"/>
                <a:gd name="connsiteX10" fmla="*/ 467833 w 5380074"/>
                <a:gd name="connsiteY10" fmla="*/ 1520456 h 1573619"/>
                <a:gd name="connsiteX11" fmla="*/ 531628 w 5380074"/>
                <a:gd name="connsiteY11" fmla="*/ 1541721 h 1573619"/>
                <a:gd name="connsiteX12" fmla="*/ 552893 w 5380074"/>
                <a:gd name="connsiteY12" fmla="*/ 1573619 h 1573619"/>
                <a:gd name="connsiteX13" fmla="*/ 712381 w 5380074"/>
                <a:gd name="connsiteY13" fmla="*/ 1541721 h 1573619"/>
                <a:gd name="connsiteX14" fmla="*/ 797442 w 5380074"/>
                <a:gd name="connsiteY14" fmla="*/ 1414130 h 1573619"/>
                <a:gd name="connsiteX15" fmla="*/ 808074 w 5380074"/>
                <a:gd name="connsiteY15" fmla="*/ 1382233 h 1573619"/>
                <a:gd name="connsiteX16" fmla="*/ 871870 w 5380074"/>
                <a:gd name="connsiteY16" fmla="*/ 1339702 h 1573619"/>
                <a:gd name="connsiteX17" fmla="*/ 893135 w 5380074"/>
                <a:gd name="connsiteY17" fmla="*/ 1307805 h 1573619"/>
                <a:gd name="connsiteX18" fmla="*/ 903767 w 5380074"/>
                <a:gd name="connsiteY18" fmla="*/ 1275907 h 1573619"/>
                <a:gd name="connsiteX19" fmla="*/ 925033 w 5380074"/>
                <a:gd name="connsiteY19" fmla="*/ 1254642 h 1573619"/>
                <a:gd name="connsiteX20" fmla="*/ 967563 w 5380074"/>
                <a:gd name="connsiteY20" fmla="*/ 1297172 h 1573619"/>
                <a:gd name="connsiteX21" fmla="*/ 1084521 w 5380074"/>
                <a:gd name="connsiteY21" fmla="*/ 1350335 h 1573619"/>
                <a:gd name="connsiteX22" fmla="*/ 1148316 w 5380074"/>
                <a:gd name="connsiteY22" fmla="*/ 1392865 h 1573619"/>
                <a:gd name="connsiteX23" fmla="*/ 1180214 w 5380074"/>
                <a:gd name="connsiteY23" fmla="*/ 1414130 h 1573619"/>
                <a:gd name="connsiteX24" fmla="*/ 1190847 w 5380074"/>
                <a:gd name="connsiteY24" fmla="*/ 1446028 h 1573619"/>
                <a:gd name="connsiteX25" fmla="*/ 1233377 w 5380074"/>
                <a:gd name="connsiteY25" fmla="*/ 1435395 h 1573619"/>
                <a:gd name="connsiteX26" fmla="*/ 1350335 w 5380074"/>
                <a:gd name="connsiteY26" fmla="*/ 1360968 h 1573619"/>
                <a:gd name="connsiteX27" fmla="*/ 1382233 w 5380074"/>
                <a:gd name="connsiteY27" fmla="*/ 1329070 h 1573619"/>
                <a:gd name="connsiteX28" fmla="*/ 1435395 w 5380074"/>
                <a:gd name="connsiteY28" fmla="*/ 1318437 h 1573619"/>
                <a:gd name="connsiteX29" fmla="*/ 1467293 w 5380074"/>
                <a:gd name="connsiteY29" fmla="*/ 1307805 h 1573619"/>
                <a:gd name="connsiteX30" fmla="*/ 1499191 w 5380074"/>
                <a:gd name="connsiteY30" fmla="*/ 1286540 h 1573619"/>
                <a:gd name="connsiteX31" fmla="*/ 1541721 w 5380074"/>
                <a:gd name="connsiteY31" fmla="*/ 1190847 h 1573619"/>
                <a:gd name="connsiteX32" fmla="*/ 1584251 w 5380074"/>
                <a:gd name="connsiteY32" fmla="*/ 1180214 h 1573619"/>
                <a:gd name="connsiteX33" fmla="*/ 1616149 w 5380074"/>
                <a:gd name="connsiteY33" fmla="*/ 1169581 h 1573619"/>
                <a:gd name="connsiteX34" fmla="*/ 1711842 w 5380074"/>
                <a:gd name="connsiteY34" fmla="*/ 1180214 h 1573619"/>
                <a:gd name="connsiteX35" fmla="*/ 1754372 w 5380074"/>
                <a:gd name="connsiteY35" fmla="*/ 1297172 h 1573619"/>
                <a:gd name="connsiteX36" fmla="*/ 1892595 w 5380074"/>
                <a:gd name="connsiteY36" fmla="*/ 1371600 h 1573619"/>
                <a:gd name="connsiteX37" fmla="*/ 1913861 w 5380074"/>
                <a:gd name="connsiteY37" fmla="*/ 1392865 h 1573619"/>
                <a:gd name="connsiteX38" fmla="*/ 1977656 w 5380074"/>
                <a:gd name="connsiteY38" fmla="*/ 1414130 h 1573619"/>
                <a:gd name="connsiteX39" fmla="*/ 2041451 w 5380074"/>
                <a:gd name="connsiteY39" fmla="*/ 1403498 h 1573619"/>
                <a:gd name="connsiteX40" fmla="*/ 2126512 w 5380074"/>
                <a:gd name="connsiteY40" fmla="*/ 1307805 h 1573619"/>
                <a:gd name="connsiteX41" fmla="*/ 2169042 w 5380074"/>
                <a:gd name="connsiteY41" fmla="*/ 1275907 h 1573619"/>
                <a:gd name="connsiteX42" fmla="*/ 2232837 w 5380074"/>
                <a:gd name="connsiteY42" fmla="*/ 1212112 h 1573619"/>
                <a:gd name="connsiteX43" fmla="*/ 2286000 w 5380074"/>
                <a:gd name="connsiteY43" fmla="*/ 1127051 h 1573619"/>
                <a:gd name="connsiteX44" fmla="*/ 2307265 w 5380074"/>
                <a:gd name="connsiteY44" fmla="*/ 1095154 h 1573619"/>
                <a:gd name="connsiteX45" fmla="*/ 2339163 w 5380074"/>
                <a:gd name="connsiteY45" fmla="*/ 1063256 h 1573619"/>
                <a:gd name="connsiteX46" fmla="*/ 2381693 w 5380074"/>
                <a:gd name="connsiteY46" fmla="*/ 1010093 h 1573619"/>
                <a:gd name="connsiteX47" fmla="*/ 2424223 w 5380074"/>
                <a:gd name="connsiteY47" fmla="*/ 978195 h 1573619"/>
                <a:gd name="connsiteX48" fmla="*/ 2562447 w 5380074"/>
                <a:gd name="connsiteY48" fmla="*/ 765544 h 1573619"/>
                <a:gd name="connsiteX49" fmla="*/ 2626242 w 5380074"/>
                <a:gd name="connsiteY49" fmla="*/ 659219 h 1573619"/>
                <a:gd name="connsiteX50" fmla="*/ 2690037 w 5380074"/>
                <a:gd name="connsiteY50" fmla="*/ 510363 h 1573619"/>
                <a:gd name="connsiteX51" fmla="*/ 2711302 w 5380074"/>
                <a:gd name="connsiteY51" fmla="*/ 414670 h 1573619"/>
                <a:gd name="connsiteX52" fmla="*/ 2796363 w 5380074"/>
                <a:gd name="connsiteY52" fmla="*/ 350875 h 1573619"/>
                <a:gd name="connsiteX53" fmla="*/ 2881423 w 5380074"/>
                <a:gd name="connsiteY53" fmla="*/ 276447 h 1573619"/>
                <a:gd name="connsiteX54" fmla="*/ 2913321 w 5380074"/>
                <a:gd name="connsiteY54" fmla="*/ 265814 h 1573619"/>
                <a:gd name="connsiteX55" fmla="*/ 2998381 w 5380074"/>
                <a:gd name="connsiteY55" fmla="*/ 223284 h 1573619"/>
                <a:gd name="connsiteX56" fmla="*/ 3072809 w 5380074"/>
                <a:gd name="connsiteY56" fmla="*/ 148856 h 1573619"/>
                <a:gd name="connsiteX57" fmla="*/ 3104707 w 5380074"/>
                <a:gd name="connsiteY57" fmla="*/ 127591 h 1573619"/>
                <a:gd name="connsiteX58" fmla="*/ 3168502 w 5380074"/>
                <a:gd name="connsiteY58" fmla="*/ 85061 h 1573619"/>
                <a:gd name="connsiteX59" fmla="*/ 3253563 w 5380074"/>
                <a:gd name="connsiteY59" fmla="*/ 10633 h 1573619"/>
                <a:gd name="connsiteX60" fmla="*/ 3285461 w 5380074"/>
                <a:gd name="connsiteY60" fmla="*/ 0 h 1573619"/>
                <a:gd name="connsiteX61" fmla="*/ 3327991 w 5380074"/>
                <a:gd name="connsiteY61" fmla="*/ 10633 h 1573619"/>
                <a:gd name="connsiteX62" fmla="*/ 3359888 w 5380074"/>
                <a:gd name="connsiteY62" fmla="*/ 74428 h 1573619"/>
                <a:gd name="connsiteX63" fmla="*/ 3317358 w 5380074"/>
                <a:gd name="connsiteY63" fmla="*/ 138223 h 1573619"/>
                <a:gd name="connsiteX64" fmla="*/ 3327991 w 5380074"/>
                <a:gd name="connsiteY64" fmla="*/ 170121 h 1573619"/>
                <a:gd name="connsiteX65" fmla="*/ 3338623 w 5380074"/>
                <a:gd name="connsiteY65" fmla="*/ 223284 h 1573619"/>
                <a:gd name="connsiteX66" fmla="*/ 3402419 w 5380074"/>
                <a:gd name="connsiteY66" fmla="*/ 287079 h 1573619"/>
                <a:gd name="connsiteX67" fmla="*/ 3434316 w 5380074"/>
                <a:gd name="connsiteY67" fmla="*/ 297712 h 1573619"/>
                <a:gd name="connsiteX68" fmla="*/ 3466214 w 5380074"/>
                <a:gd name="connsiteY68" fmla="*/ 329609 h 1573619"/>
                <a:gd name="connsiteX69" fmla="*/ 3498112 w 5380074"/>
                <a:gd name="connsiteY69" fmla="*/ 340242 h 1573619"/>
                <a:gd name="connsiteX70" fmla="*/ 3519377 w 5380074"/>
                <a:gd name="connsiteY70" fmla="*/ 382772 h 1573619"/>
                <a:gd name="connsiteX71" fmla="*/ 3551274 w 5380074"/>
                <a:gd name="connsiteY71" fmla="*/ 414670 h 1573619"/>
                <a:gd name="connsiteX72" fmla="*/ 3583172 w 5380074"/>
                <a:gd name="connsiteY72" fmla="*/ 531628 h 1573619"/>
                <a:gd name="connsiteX73" fmla="*/ 3625702 w 5380074"/>
                <a:gd name="connsiteY73" fmla="*/ 606056 h 1573619"/>
                <a:gd name="connsiteX74" fmla="*/ 3668233 w 5380074"/>
                <a:gd name="connsiteY74" fmla="*/ 616688 h 1573619"/>
                <a:gd name="connsiteX75" fmla="*/ 3700130 w 5380074"/>
                <a:gd name="connsiteY75" fmla="*/ 637954 h 1573619"/>
                <a:gd name="connsiteX76" fmla="*/ 3732028 w 5380074"/>
                <a:gd name="connsiteY76" fmla="*/ 648586 h 1573619"/>
                <a:gd name="connsiteX77" fmla="*/ 3742661 w 5380074"/>
                <a:gd name="connsiteY77" fmla="*/ 680484 h 1573619"/>
                <a:gd name="connsiteX78" fmla="*/ 3763926 w 5380074"/>
                <a:gd name="connsiteY78" fmla="*/ 712381 h 1573619"/>
                <a:gd name="connsiteX79" fmla="*/ 3774558 w 5380074"/>
                <a:gd name="connsiteY79" fmla="*/ 882502 h 1573619"/>
                <a:gd name="connsiteX80" fmla="*/ 3795823 w 5380074"/>
                <a:gd name="connsiteY80" fmla="*/ 914400 h 1573619"/>
                <a:gd name="connsiteX81" fmla="*/ 3859619 w 5380074"/>
                <a:gd name="connsiteY81" fmla="*/ 978195 h 1573619"/>
                <a:gd name="connsiteX82" fmla="*/ 3923414 w 5380074"/>
                <a:gd name="connsiteY82" fmla="*/ 1052623 h 1573619"/>
                <a:gd name="connsiteX83" fmla="*/ 3944679 w 5380074"/>
                <a:gd name="connsiteY83" fmla="*/ 1137684 h 1573619"/>
                <a:gd name="connsiteX84" fmla="*/ 3955312 w 5380074"/>
                <a:gd name="connsiteY84" fmla="*/ 1180214 h 1573619"/>
                <a:gd name="connsiteX85" fmla="*/ 4019107 w 5380074"/>
                <a:gd name="connsiteY85" fmla="*/ 1233377 h 1573619"/>
                <a:gd name="connsiteX86" fmla="*/ 4051005 w 5380074"/>
                <a:gd name="connsiteY86" fmla="*/ 1244009 h 1573619"/>
                <a:gd name="connsiteX87" fmla="*/ 4093535 w 5380074"/>
                <a:gd name="connsiteY87" fmla="*/ 1265275 h 1573619"/>
                <a:gd name="connsiteX88" fmla="*/ 4178595 w 5380074"/>
                <a:gd name="connsiteY88" fmla="*/ 1307805 h 1573619"/>
                <a:gd name="connsiteX89" fmla="*/ 4221126 w 5380074"/>
                <a:gd name="connsiteY89" fmla="*/ 1360968 h 1573619"/>
                <a:gd name="connsiteX90" fmla="*/ 4231758 w 5380074"/>
                <a:gd name="connsiteY90" fmla="*/ 1392865 h 1573619"/>
                <a:gd name="connsiteX91" fmla="*/ 4295554 w 5380074"/>
                <a:gd name="connsiteY91" fmla="*/ 1414130 h 1573619"/>
                <a:gd name="connsiteX92" fmla="*/ 4327451 w 5380074"/>
                <a:gd name="connsiteY92" fmla="*/ 1435395 h 1573619"/>
                <a:gd name="connsiteX93" fmla="*/ 4391247 w 5380074"/>
                <a:gd name="connsiteY93" fmla="*/ 1382233 h 1573619"/>
                <a:gd name="connsiteX94" fmla="*/ 4412512 w 5380074"/>
                <a:gd name="connsiteY94" fmla="*/ 1339702 h 1573619"/>
                <a:gd name="connsiteX95" fmla="*/ 4476307 w 5380074"/>
                <a:gd name="connsiteY95" fmla="*/ 1297172 h 1573619"/>
                <a:gd name="connsiteX96" fmla="*/ 4540102 w 5380074"/>
                <a:gd name="connsiteY96" fmla="*/ 1265275 h 1573619"/>
                <a:gd name="connsiteX97" fmla="*/ 4561367 w 5380074"/>
                <a:gd name="connsiteY97" fmla="*/ 1244009 h 1573619"/>
                <a:gd name="connsiteX98" fmla="*/ 4625163 w 5380074"/>
                <a:gd name="connsiteY98" fmla="*/ 1201479 h 1573619"/>
                <a:gd name="connsiteX99" fmla="*/ 4667693 w 5380074"/>
                <a:gd name="connsiteY99" fmla="*/ 1137684 h 1573619"/>
                <a:gd name="connsiteX100" fmla="*/ 4699591 w 5380074"/>
                <a:gd name="connsiteY100" fmla="*/ 1095154 h 1573619"/>
                <a:gd name="connsiteX101" fmla="*/ 4763386 w 5380074"/>
                <a:gd name="connsiteY101" fmla="*/ 1073888 h 1573619"/>
                <a:gd name="connsiteX102" fmla="*/ 4848447 w 5380074"/>
                <a:gd name="connsiteY102" fmla="*/ 1116419 h 1573619"/>
                <a:gd name="connsiteX103" fmla="*/ 4901609 w 5380074"/>
                <a:gd name="connsiteY103" fmla="*/ 1222744 h 1573619"/>
                <a:gd name="connsiteX104" fmla="*/ 4944140 w 5380074"/>
                <a:gd name="connsiteY104" fmla="*/ 1233377 h 1573619"/>
                <a:gd name="connsiteX105" fmla="*/ 5007935 w 5380074"/>
                <a:gd name="connsiteY105" fmla="*/ 1254642 h 1573619"/>
                <a:gd name="connsiteX106" fmla="*/ 5018567 w 5380074"/>
                <a:gd name="connsiteY106" fmla="*/ 1286540 h 1573619"/>
                <a:gd name="connsiteX107" fmla="*/ 5018567 w 5380074"/>
                <a:gd name="connsiteY107" fmla="*/ 1360968 h 1573619"/>
                <a:gd name="connsiteX108" fmla="*/ 5039833 w 5380074"/>
                <a:gd name="connsiteY108" fmla="*/ 1382233 h 1573619"/>
                <a:gd name="connsiteX109" fmla="*/ 5263116 w 5380074"/>
                <a:gd name="connsiteY109" fmla="*/ 1403498 h 1573619"/>
                <a:gd name="connsiteX110" fmla="*/ 5316279 w 5380074"/>
                <a:gd name="connsiteY110" fmla="*/ 1414130 h 1573619"/>
                <a:gd name="connsiteX111" fmla="*/ 5380074 w 5380074"/>
                <a:gd name="connsiteY111" fmla="*/ 1435395 h 1573619"/>
                <a:gd name="connsiteX0" fmla="*/ 0 w 5348176"/>
                <a:gd name="connsiteY0" fmla="*/ 967563 h 1573619"/>
                <a:gd name="connsiteX1" fmla="*/ 63795 w 5348176"/>
                <a:gd name="connsiteY1" fmla="*/ 1073888 h 1573619"/>
                <a:gd name="connsiteX2" fmla="*/ 85060 w 5348176"/>
                <a:gd name="connsiteY2" fmla="*/ 1105786 h 1573619"/>
                <a:gd name="connsiteX3" fmla="*/ 148856 w 5348176"/>
                <a:gd name="connsiteY3" fmla="*/ 1137684 h 1573619"/>
                <a:gd name="connsiteX4" fmla="*/ 180753 w 5348176"/>
                <a:gd name="connsiteY4" fmla="*/ 1169581 h 1573619"/>
                <a:gd name="connsiteX5" fmla="*/ 202018 w 5348176"/>
                <a:gd name="connsiteY5" fmla="*/ 1233377 h 1573619"/>
                <a:gd name="connsiteX6" fmla="*/ 244549 w 5348176"/>
                <a:gd name="connsiteY6" fmla="*/ 1307805 h 1573619"/>
                <a:gd name="connsiteX7" fmla="*/ 350874 w 5348176"/>
                <a:gd name="connsiteY7" fmla="*/ 1350335 h 1573619"/>
                <a:gd name="connsiteX8" fmla="*/ 382772 w 5348176"/>
                <a:gd name="connsiteY8" fmla="*/ 1371600 h 1573619"/>
                <a:gd name="connsiteX9" fmla="*/ 435935 w 5348176"/>
                <a:gd name="connsiteY9" fmla="*/ 1520456 h 1573619"/>
                <a:gd name="connsiteX10" fmla="*/ 499730 w 5348176"/>
                <a:gd name="connsiteY10" fmla="*/ 1541721 h 1573619"/>
                <a:gd name="connsiteX11" fmla="*/ 520995 w 5348176"/>
                <a:gd name="connsiteY11" fmla="*/ 1573619 h 1573619"/>
                <a:gd name="connsiteX12" fmla="*/ 680483 w 5348176"/>
                <a:gd name="connsiteY12" fmla="*/ 1541721 h 1573619"/>
                <a:gd name="connsiteX13" fmla="*/ 765544 w 5348176"/>
                <a:gd name="connsiteY13" fmla="*/ 1414130 h 1573619"/>
                <a:gd name="connsiteX14" fmla="*/ 776176 w 5348176"/>
                <a:gd name="connsiteY14" fmla="*/ 1382233 h 1573619"/>
                <a:gd name="connsiteX15" fmla="*/ 839972 w 5348176"/>
                <a:gd name="connsiteY15" fmla="*/ 1339702 h 1573619"/>
                <a:gd name="connsiteX16" fmla="*/ 861237 w 5348176"/>
                <a:gd name="connsiteY16" fmla="*/ 1307805 h 1573619"/>
                <a:gd name="connsiteX17" fmla="*/ 871869 w 5348176"/>
                <a:gd name="connsiteY17" fmla="*/ 1275907 h 1573619"/>
                <a:gd name="connsiteX18" fmla="*/ 893135 w 5348176"/>
                <a:gd name="connsiteY18" fmla="*/ 1254642 h 1573619"/>
                <a:gd name="connsiteX19" fmla="*/ 935665 w 5348176"/>
                <a:gd name="connsiteY19" fmla="*/ 1297172 h 1573619"/>
                <a:gd name="connsiteX20" fmla="*/ 1052623 w 5348176"/>
                <a:gd name="connsiteY20" fmla="*/ 1350335 h 1573619"/>
                <a:gd name="connsiteX21" fmla="*/ 1116418 w 5348176"/>
                <a:gd name="connsiteY21" fmla="*/ 1392865 h 1573619"/>
                <a:gd name="connsiteX22" fmla="*/ 1148316 w 5348176"/>
                <a:gd name="connsiteY22" fmla="*/ 1414130 h 1573619"/>
                <a:gd name="connsiteX23" fmla="*/ 1158949 w 5348176"/>
                <a:gd name="connsiteY23" fmla="*/ 1446028 h 1573619"/>
                <a:gd name="connsiteX24" fmla="*/ 1201479 w 5348176"/>
                <a:gd name="connsiteY24" fmla="*/ 1435395 h 1573619"/>
                <a:gd name="connsiteX25" fmla="*/ 1318437 w 5348176"/>
                <a:gd name="connsiteY25" fmla="*/ 1360968 h 1573619"/>
                <a:gd name="connsiteX26" fmla="*/ 1350335 w 5348176"/>
                <a:gd name="connsiteY26" fmla="*/ 1329070 h 1573619"/>
                <a:gd name="connsiteX27" fmla="*/ 1403497 w 5348176"/>
                <a:gd name="connsiteY27" fmla="*/ 1318437 h 1573619"/>
                <a:gd name="connsiteX28" fmla="*/ 1435395 w 5348176"/>
                <a:gd name="connsiteY28" fmla="*/ 1307805 h 1573619"/>
                <a:gd name="connsiteX29" fmla="*/ 1467293 w 5348176"/>
                <a:gd name="connsiteY29" fmla="*/ 1286540 h 1573619"/>
                <a:gd name="connsiteX30" fmla="*/ 1509823 w 5348176"/>
                <a:gd name="connsiteY30" fmla="*/ 1190847 h 1573619"/>
                <a:gd name="connsiteX31" fmla="*/ 1552353 w 5348176"/>
                <a:gd name="connsiteY31" fmla="*/ 1180214 h 1573619"/>
                <a:gd name="connsiteX32" fmla="*/ 1584251 w 5348176"/>
                <a:gd name="connsiteY32" fmla="*/ 1169581 h 1573619"/>
                <a:gd name="connsiteX33" fmla="*/ 1679944 w 5348176"/>
                <a:gd name="connsiteY33" fmla="*/ 1180214 h 1573619"/>
                <a:gd name="connsiteX34" fmla="*/ 1722474 w 5348176"/>
                <a:gd name="connsiteY34" fmla="*/ 1297172 h 1573619"/>
                <a:gd name="connsiteX35" fmla="*/ 1860697 w 5348176"/>
                <a:gd name="connsiteY35" fmla="*/ 1371600 h 1573619"/>
                <a:gd name="connsiteX36" fmla="*/ 1881963 w 5348176"/>
                <a:gd name="connsiteY36" fmla="*/ 1392865 h 1573619"/>
                <a:gd name="connsiteX37" fmla="*/ 1945758 w 5348176"/>
                <a:gd name="connsiteY37" fmla="*/ 1414130 h 1573619"/>
                <a:gd name="connsiteX38" fmla="*/ 2009553 w 5348176"/>
                <a:gd name="connsiteY38" fmla="*/ 1403498 h 1573619"/>
                <a:gd name="connsiteX39" fmla="*/ 2094614 w 5348176"/>
                <a:gd name="connsiteY39" fmla="*/ 1307805 h 1573619"/>
                <a:gd name="connsiteX40" fmla="*/ 2137144 w 5348176"/>
                <a:gd name="connsiteY40" fmla="*/ 1275907 h 1573619"/>
                <a:gd name="connsiteX41" fmla="*/ 2200939 w 5348176"/>
                <a:gd name="connsiteY41" fmla="*/ 1212112 h 1573619"/>
                <a:gd name="connsiteX42" fmla="*/ 2254102 w 5348176"/>
                <a:gd name="connsiteY42" fmla="*/ 1127051 h 1573619"/>
                <a:gd name="connsiteX43" fmla="*/ 2275367 w 5348176"/>
                <a:gd name="connsiteY43" fmla="*/ 1095154 h 1573619"/>
                <a:gd name="connsiteX44" fmla="*/ 2307265 w 5348176"/>
                <a:gd name="connsiteY44" fmla="*/ 1063256 h 1573619"/>
                <a:gd name="connsiteX45" fmla="*/ 2349795 w 5348176"/>
                <a:gd name="connsiteY45" fmla="*/ 1010093 h 1573619"/>
                <a:gd name="connsiteX46" fmla="*/ 2392325 w 5348176"/>
                <a:gd name="connsiteY46" fmla="*/ 978195 h 1573619"/>
                <a:gd name="connsiteX47" fmla="*/ 2530549 w 5348176"/>
                <a:gd name="connsiteY47" fmla="*/ 765544 h 1573619"/>
                <a:gd name="connsiteX48" fmla="*/ 2594344 w 5348176"/>
                <a:gd name="connsiteY48" fmla="*/ 659219 h 1573619"/>
                <a:gd name="connsiteX49" fmla="*/ 2658139 w 5348176"/>
                <a:gd name="connsiteY49" fmla="*/ 510363 h 1573619"/>
                <a:gd name="connsiteX50" fmla="*/ 2679404 w 5348176"/>
                <a:gd name="connsiteY50" fmla="*/ 414670 h 1573619"/>
                <a:gd name="connsiteX51" fmla="*/ 2764465 w 5348176"/>
                <a:gd name="connsiteY51" fmla="*/ 350875 h 1573619"/>
                <a:gd name="connsiteX52" fmla="*/ 2849525 w 5348176"/>
                <a:gd name="connsiteY52" fmla="*/ 276447 h 1573619"/>
                <a:gd name="connsiteX53" fmla="*/ 2881423 w 5348176"/>
                <a:gd name="connsiteY53" fmla="*/ 265814 h 1573619"/>
                <a:gd name="connsiteX54" fmla="*/ 2966483 w 5348176"/>
                <a:gd name="connsiteY54" fmla="*/ 223284 h 1573619"/>
                <a:gd name="connsiteX55" fmla="*/ 3040911 w 5348176"/>
                <a:gd name="connsiteY55" fmla="*/ 148856 h 1573619"/>
                <a:gd name="connsiteX56" fmla="*/ 3072809 w 5348176"/>
                <a:gd name="connsiteY56" fmla="*/ 127591 h 1573619"/>
                <a:gd name="connsiteX57" fmla="*/ 3136604 w 5348176"/>
                <a:gd name="connsiteY57" fmla="*/ 85061 h 1573619"/>
                <a:gd name="connsiteX58" fmla="*/ 3221665 w 5348176"/>
                <a:gd name="connsiteY58" fmla="*/ 10633 h 1573619"/>
                <a:gd name="connsiteX59" fmla="*/ 3253563 w 5348176"/>
                <a:gd name="connsiteY59" fmla="*/ 0 h 1573619"/>
                <a:gd name="connsiteX60" fmla="*/ 3296093 w 5348176"/>
                <a:gd name="connsiteY60" fmla="*/ 10633 h 1573619"/>
                <a:gd name="connsiteX61" fmla="*/ 3327990 w 5348176"/>
                <a:gd name="connsiteY61" fmla="*/ 74428 h 1573619"/>
                <a:gd name="connsiteX62" fmla="*/ 3285460 w 5348176"/>
                <a:gd name="connsiteY62" fmla="*/ 138223 h 1573619"/>
                <a:gd name="connsiteX63" fmla="*/ 3296093 w 5348176"/>
                <a:gd name="connsiteY63" fmla="*/ 170121 h 1573619"/>
                <a:gd name="connsiteX64" fmla="*/ 3306725 w 5348176"/>
                <a:gd name="connsiteY64" fmla="*/ 223284 h 1573619"/>
                <a:gd name="connsiteX65" fmla="*/ 3370521 w 5348176"/>
                <a:gd name="connsiteY65" fmla="*/ 287079 h 1573619"/>
                <a:gd name="connsiteX66" fmla="*/ 3402418 w 5348176"/>
                <a:gd name="connsiteY66" fmla="*/ 297712 h 1573619"/>
                <a:gd name="connsiteX67" fmla="*/ 3434316 w 5348176"/>
                <a:gd name="connsiteY67" fmla="*/ 329609 h 1573619"/>
                <a:gd name="connsiteX68" fmla="*/ 3466214 w 5348176"/>
                <a:gd name="connsiteY68" fmla="*/ 340242 h 1573619"/>
                <a:gd name="connsiteX69" fmla="*/ 3487479 w 5348176"/>
                <a:gd name="connsiteY69" fmla="*/ 382772 h 1573619"/>
                <a:gd name="connsiteX70" fmla="*/ 3519376 w 5348176"/>
                <a:gd name="connsiteY70" fmla="*/ 414670 h 1573619"/>
                <a:gd name="connsiteX71" fmla="*/ 3551274 w 5348176"/>
                <a:gd name="connsiteY71" fmla="*/ 531628 h 1573619"/>
                <a:gd name="connsiteX72" fmla="*/ 3593804 w 5348176"/>
                <a:gd name="connsiteY72" fmla="*/ 606056 h 1573619"/>
                <a:gd name="connsiteX73" fmla="*/ 3636335 w 5348176"/>
                <a:gd name="connsiteY73" fmla="*/ 616688 h 1573619"/>
                <a:gd name="connsiteX74" fmla="*/ 3668232 w 5348176"/>
                <a:gd name="connsiteY74" fmla="*/ 637954 h 1573619"/>
                <a:gd name="connsiteX75" fmla="*/ 3700130 w 5348176"/>
                <a:gd name="connsiteY75" fmla="*/ 648586 h 1573619"/>
                <a:gd name="connsiteX76" fmla="*/ 3710763 w 5348176"/>
                <a:gd name="connsiteY76" fmla="*/ 680484 h 1573619"/>
                <a:gd name="connsiteX77" fmla="*/ 3732028 w 5348176"/>
                <a:gd name="connsiteY77" fmla="*/ 712381 h 1573619"/>
                <a:gd name="connsiteX78" fmla="*/ 3742660 w 5348176"/>
                <a:gd name="connsiteY78" fmla="*/ 882502 h 1573619"/>
                <a:gd name="connsiteX79" fmla="*/ 3763925 w 5348176"/>
                <a:gd name="connsiteY79" fmla="*/ 914400 h 1573619"/>
                <a:gd name="connsiteX80" fmla="*/ 3827721 w 5348176"/>
                <a:gd name="connsiteY80" fmla="*/ 978195 h 1573619"/>
                <a:gd name="connsiteX81" fmla="*/ 3891516 w 5348176"/>
                <a:gd name="connsiteY81" fmla="*/ 1052623 h 1573619"/>
                <a:gd name="connsiteX82" fmla="*/ 3912781 w 5348176"/>
                <a:gd name="connsiteY82" fmla="*/ 1137684 h 1573619"/>
                <a:gd name="connsiteX83" fmla="*/ 3923414 w 5348176"/>
                <a:gd name="connsiteY83" fmla="*/ 1180214 h 1573619"/>
                <a:gd name="connsiteX84" fmla="*/ 3987209 w 5348176"/>
                <a:gd name="connsiteY84" fmla="*/ 1233377 h 1573619"/>
                <a:gd name="connsiteX85" fmla="*/ 4019107 w 5348176"/>
                <a:gd name="connsiteY85" fmla="*/ 1244009 h 1573619"/>
                <a:gd name="connsiteX86" fmla="*/ 4061637 w 5348176"/>
                <a:gd name="connsiteY86" fmla="*/ 1265275 h 1573619"/>
                <a:gd name="connsiteX87" fmla="*/ 4146697 w 5348176"/>
                <a:gd name="connsiteY87" fmla="*/ 1307805 h 1573619"/>
                <a:gd name="connsiteX88" fmla="*/ 4189228 w 5348176"/>
                <a:gd name="connsiteY88" fmla="*/ 1360968 h 1573619"/>
                <a:gd name="connsiteX89" fmla="*/ 4199860 w 5348176"/>
                <a:gd name="connsiteY89" fmla="*/ 1392865 h 1573619"/>
                <a:gd name="connsiteX90" fmla="*/ 4263656 w 5348176"/>
                <a:gd name="connsiteY90" fmla="*/ 1414130 h 1573619"/>
                <a:gd name="connsiteX91" fmla="*/ 4295553 w 5348176"/>
                <a:gd name="connsiteY91" fmla="*/ 1435395 h 1573619"/>
                <a:gd name="connsiteX92" fmla="*/ 4359349 w 5348176"/>
                <a:gd name="connsiteY92" fmla="*/ 1382233 h 1573619"/>
                <a:gd name="connsiteX93" fmla="*/ 4380614 w 5348176"/>
                <a:gd name="connsiteY93" fmla="*/ 1339702 h 1573619"/>
                <a:gd name="connsiteX94" fmla="*/ 4444409 w 5348176"/>
                <a:gd name="connsiteY94" fmla="*/ 1297172 h 1573619"/>
                <a:gd name="connsiteX95" fmla="*/ 4508204 w 5348176"/>
                <a:gd name="connsiteY95" fmla="*/ 1265275 h 1573619"/>
                <a:gd name="connsiteX96" fmla="*/ 4529469 w 5348176"/>
                <a:gd name="connsiteY96" fmla="*/ 1244009 h 1573619"/>
                <a:gd name="connsiteX97" fmla="*/ 4593265 w 5348176"/>
                <a:gd name="connsiteY97" fmla="*/ 1201479 h 1573619"/>
                <a:gd name="connsiteX98" fmla="*/ 4635795 w 5348176"/>
                <a:gd name="connsiteY98" fmla="*/ 1137684 h 1573619"/>
                <a:gd name="connsiteX99" fmla="*/ 4667693 w 5348176"/>
                <a:gd name="connsiteY99" fmla="*/ 1095154 h 1573619"/>
                <a:gd name="connsiteX100" fmla="*/ 4731488 w 5348176"/>
                <a:gd name="connsiteY100" fmla="*/ 1073888 h 1573619"/>
                <a:gd name="connsiteX101" fmla="*/ 4816549 w 5348176"/>
                <a:gd name="connsiteY101" fmla="*/ 1116419 h 1573619"/>
                <a:gd name="connsiteX102" fmla="*/ 4869711 w 5348176"/>
                <a:gd name="connsiteY102" fmla="*/ 1222744 h 1573619"/>
                <a:gd name="connsiteX103" fmla="*/ 4912242 w 5348176"/>
                <a:gd name="connsiteY103" fmla="*/ 1233377 h 1573619"/>
                <a:gd name="connsiteX104" fmla="*/ 4976037 w 5348176"/>
                <a:gd name="connsiteY104" fmla="*/ 1254642 h 1573619"/>
                <a:gd name="connsiteX105" fmla="*/ 4986669 w 5348176"/>
                <a:gd name="connsiteY105" fmla="*/ 1286540 h 1573619"/>
                <a:gd name="connsiteX106" fmla="*/ 4986669 w 5348176"/>
                <a:gd name="connsiteY106" fmla="*/ 1360968 h 1573619"/>
                <a:gd name="connsiteX107" fmla="*/ 5007935 w 5348176"/>
                <a:gd name="connsiteY107" fmla="*/ 1382233 h 1573619"/>
                <a:gd name="connsiteX108" fmla="*/ 5231218 w 5348176"/>
                <a:gd name="connsiteY108" fmla="*/ 1403498 h 1573619"/>
                <a:gd name="connsiteX109" fmla="*/ 5284381 w 5348176"/>
                <a:gd name="connsiteY109" fmla="*/ 1414130 h 1573619"/>
                <a:gd name="connsiteX110" fmla="*/ 5348176 w 5348176"/>
                <a:gd name="connsiteY110" fmla="*/ 1435395 h 1573619"/>
                <a:gd name="connsiteX0" fmla="*/ 0 w 5284381"/>
                <a:gd name="connsiteY0" fmla="*/ 1073888 h 1573619"/>
                <a:gd name="connsiteX1" fmla="*/ 21265 w 5284381"/>
                <a:gd name="connsiteY1" fmla="*/ 1105786 h 1573619"/>
                <a:gd name="connsiteX2" fmla="*/ 85061 w 5284381"/>
                <a:gd name="connsiteY2" fmla="*/ 1137684 h 1573619"/>
                <a:gd name="connsiteX3" fmla="*/ 116958 w 5284381"/>
                <a:gd name="connsiteY3" fmla="*/ 1169581 h 1573619"/>
                <a:gd name="connsiteX4" fmla="*/ 138223 w 5284381"/>
                <a:gd name="connsiteY4" fmla="*/ 1233377 h 1573619"/>
                <a:gd name="connsiteX5" fmla="*/ 180754 w 5284381"/>
                <a:gd name="connsiteY5" fmla="*/ 1307805 h 1573619"/>
                <a:gd name="connsiteX6" fmla="*/ 287079 w 5284381"/>
                <a:gd name="connsiteY6" fmla="*/ 1350335 h 1573619"/>
                <a:gd name="connsiteX7" fmla="*/ 318977 w 5284381"/>
                <a:gd name="connsiteY7" fmla="*/ 1371600 h 1573619"/>
                <a:gd name="connsiteX8" fmla="*/ 372140 w 5284381"/>
                <a:gd name="connsiteY8" fmla="*/ 1520456 h 1573619"/>
                <a:gd name="connsiteX9" fmla="*/ 435935 w 5284381"/>
                <a:gd name="connsiteY9" fmla="*/ 1541721 h 1573619"/>
                <a:gd name="connsiteX10" fmla="*/ 457200 w 5284381"/>
                <a:gd name="connsiteY10" fmla="*/ 1573619 h 1573619"/>
                <a:gd name="connsiteX11" fmla="*/ 616688 w 5284381"/>
                <a:gd name="connsiteY11" fmla="*/ 1541721 h 1573619"/>
                <a:gd name="connsiteX12" fmla="*/ 701749 w 5284381"/>
                <a:gd name="connsiteY12" fmla="*/ 1414130 h 1573619"/>
                <a:gd name="connsiteX13" fmla="*/ 712381 w 5284381"/>
                <a:gd name="connsiteY13" fmla="*/ 1382233 h 1573619"/>
                <a:gd name="connsiteX14" fmla="*/ 776177 w 5284381"/>
                <a:gd name="connsiteY14" fmla="*/ 1339702 h 1573619"/>
                <a:gd name="connsiteX15" fmla="*/ 797442 w 5284381"/>
                <a:gd name="connsiteY15" fmla="*/ 1307805 h 1573619"/>
                <a:gd name="connsiteX16" fmla="*/ 808074 w 5284381"/>
                <a:gd name="connsiteY16" fmla="*/ 1275907 h 1573619"/>
                <a:gd name="connsiteX17" fmla="*/ 829340 w 5284381"/>
                <a:gd name="connsiteY17" fmla="*/ 1254642 h 1573619"/>
                <a:gd name="connsiteX18" fmla="*/ 871870 w 5284381"/>
                <a:gd name="connsiteY18" fmla="*/ 1297172 h 1573619"/>
                <a:gd name="connsiteX19" fmla="*/ 988828 w 5284381"/>
                <a:gd name="connsiteY19" fmla="*/ 1350335 h 1573619"/>
                <a:gd name="connsiteX20" fmla="*/ 1052623 w 5284381"/>
                <a:gd name="connsiteY20" fmla="*/ 1392865 h 1573619"/>
                <a:gd name="connsiteX21" fmla="*/ 1084521 w 5284381"/>
                <a:gd name="connsiteY21" fmla="*/ 1414130 h 1573619"/>
                <a:gd name="connsiteX22" fmla="*/ 1095154 w 5284381"/>
                <a:gd name="connsiteY22" fmla="*/ 1446028 h 1573619"/>
                <a:gd name="connsiteX23" fmla="*/ 1137684 w 5284381"/>
                <a:gd name="connsiteY23" fmla="*/ 1435395 h 1573619"/>
                <a:gd name="connsiteX24" fmla="*/ 1254642 w 5284381"/>
                <a:gd name="connsiteY24" fmla="*/ 1360968 h 1573619"/>
                <a:gd name="connsiteX25" fmla="*/ 1286540 w 5284381"/>
                <a:gd name="connsiteY25" fmla="*/ 1329070 h 1573619"/>
                <a:gd name="connsiteX26" fmla="*/ 1339702 w 5284381"/>
                <a:gd name="connsiteY26" fmla="*/ 1318437 h 1573619"/>
                <a:gd name="connsiteX27" fmla="*/ 1371600 w 5284381"/>
                <a:gd name="connsiteY27" fmla="*/ 1307805 h 1573619"/>
                <a:gd name="connsiteX28" fmla="*/ 1403498 w 5284381"/>
                <a:gd name="connsiteY28" fmla="*/ 1286540 h 1573619"/>
                <a:gd name="connsiteX29" fmla="*/ 1446028 w 5284381"/>
                <a:gd name="connsiteY29" fmla="*/ 1190847 h 1573619"/>
                <a:gd name="connsiteX30" fmla="*/ 1488558 w 5284381"/>
                <a:gd name="connsiteY30" fmla="*/ 1180214 h 1573619"/>
                <a:gd name="connsiteX31" fmla="*/ 1520456 w 5284381"/>
                <a:gd name="connsiteY31" fmla="*/ 1169581 h 1573619"/>
                <a:gd name="connsiteX32" fmla="*/ 1616149 w 5284381"/>
                <a:gd name="connsiteY32" fmla="*/ 1180214 h 1573619"/>
                <a:gd name="connsiteX33" fmla="*/ 1658679 w 5284381"/>
                <a:gd name="connsiteY33" fmla="*/ 1297172 h 1573619"/>
                <a:gd name="connsiteX34" fmla="*/ 1796902 w 5284381"/>
                <a:gd name="connsiteY34" fmla="*/ 1371600 h 1573619"/>
                <a:gd name="connsiteX35" fmla="*/ 1818168 w 5284381"/>
                <a:gd name="connsiteY35" fmla="*/ 1392865 h 1573619"/>
                <a:gd name="connsiteX36" fmla="*/ 1881963 w 5284381"/>
                <a:gd name="connsiteY36" fmla="*/ 1414130 h 1573619"/>
                <a:gd name="connsiteX37" fmla="*/ 1945758 w 5284381"/>
                <a:gd name="connsiteY37" fmla="*/ 1403498 h 1573619"/>
                <a:gd name="connsiteX38" fmla="*/ 2030819 w 5284381"/>
                <a:gd name="connsiteY38" fmla="*/ 1307805 h 1573619"/>
                <a:gd name="connsiteX39" fmla="*/ 2073349 w 5284381"/>
                <a:gd name="connsiteY39" fmla="*/ 1275907 h 1573619"/>
                <a:gd name="connsiteX40" fmla="*/ 2137144 w 5284381"/>
                <a:gd name="connsiteY40" fmla="*/ 1212112 h 1573619"/>
                <a:gd name="connsiteX41" fmla="*/ 2190307 w 5284381"/>
                <a:gd name="connsiteY41" fmla="*/ 1127051 h 1573619"/>
                <a:gd name="connsiteX42" fmla="*/ 2211572 w 5284381"/>
                <a:gd name="connsiteY42" fmla="*/ 1095154 h 1573619"/>
                <a:gd name="connsiteX43" fmla="*/ 2243470 w 5284381"/>
                <a:gd name="connsiteY43" fmla="*/ 1063256 h 1573619"/>
                <a:gd name="connsiteX44" fmla="*/ 2286000 w 5284381"/>
                <a:gd name="connsiteY44" fmla="*/ 1010093 h 1573619"/>
                <a:gd name="connsiteX45" fmla="*/ 2328530 w 5284381"/>
                <a:gd name="connsiteY45" fmla="*/ 978195 h 1573619"/>
                <a:gd name="connsiteX46" fmla="*/ 2466754 w 5284381"/>
                <a:gd name="connsiteY46" fmla="*/ 765544 h 1573619"/>
                <a:gd name="connsiteX47" fmla="*/ 2530549 w 5284381"/>
                <a:gd name="connsiteY47" fmla="*/ 659219 h 1573619"/>
                <a:gd name="connsiteX48" fmla="*/ 2594344 w 5284381"/>
                <a:gd name="connsiteY48" fmla="*/ 510363 h 1573619"/>
                <a:gd name="connsiteX49" fmla="*/ 2615609 w 5284381"/>
                <a:gd name="connsiteY49" fmla="*/ 414670 h 1573619"/>
                <a:gd name="connsiteX50" fmla="*/ 2700670 w 5284381"/>
                <a:gd name="connsiteY50" fmla="*/ 350875 h 1573619"/>
                <a:gd name="connsiteX51" fmla="*/ 2785730 w 5284381"/>
                <a:gd name="connsiteY51" fmla="*/ 276447 h 1573619"/>
                <a:gd name="connsiteX52" fmla="*/ 2817628 w 5284381"/>
                <a:gd name="connsiteY52" fmla="*/ 265814 h 1573619"/>
                <a:gd name="connsiteX53" fmla="*/ 2902688 w 5284381"/>
                <a:gd name="connsiteY53" fmla="*/ 223284 h 1573619"/>
                <a:gd name="connsiteX54" fmla="*/ 2977116 w 5284381"/>
                <a:gd name="connsiteY54" fmla="*/ 148856 h 1573619"/>
                <a:gd name="connsiteX55" fmla="*/ 3009014 w 5284381"/>
                <a:gd name="connsiteY55" fmla="*/ 127591 h 1573619"/>
                <a:gd name="connsiteX56" fmla="*/ 3072809 w 5284381"/>
                <a:gd name="connsiteY56" fmla="*/ 85061 h 1573619"/>
                <a:gd name="connsiteX57" fmla="*/ 3157870 w 5284381"/>
                <a:gd name="connsiteY57" fmla="*/ 10633 h 1573619"/>
                <a:gd name="connsiteX58" fmla="*/ 3189768 w 5284381"/>
                <a:gd name="connsiteY58" fmla="*/ 0 h 1573619"/>
                <a:gd name="connsiteX59" fmla="*/ 3232298 w 5284381"/>
                <a:gd name="connsiteY59" fmla="*/ 10633 h 1573619"/>
                <a:gd name="connsiteX60" fmla="*/ 3264195 w 5284381"/>
                <a:gd name="connsiteY60" fmla="*/ 74428 h 1573619"/>
                <a:gd name="connsiteX61" fmla="*/ 3221665 w 5284381"/>
                <a:gd name="connsiteY61" fmla="*/ 138223 h 1573619"/>
                <a:gd name="connsiteX62" fmla="*/ 3232298 w 5284381"/>
                <a:gd name="connsiteY62" fmla="*/ 170121 h 1573619"/>
                <a:gd name="connsiteX63" fmla="*/ 3242930 w 5284381"/>
                <a:gd name="connsiteY63" fmla="*/ 223284 h 1573619"/>
                <a:gd name="connsiteX64" fmla="*/ 3306726 w 5284381"/>
                <a:gd name="connsiteY64" fmla="*/ 287079 h 1573619"/>
                <a:gd name="connsiteX65" fmla="*/ 3338623 w 5284381"/>
                <a:gd name="connsiteY65" fmla="*/ 297712 h 1573619"/>
                <a:gd name="connsiteX66" fmla="*/ 3370521 w 5284381"/>
                <a:gd name="connsiteY66" fmla="*/ 329609 h 1573619"/>
                <a:gd name="connsiteX67" fmla="*/ 3402419 w 5284381"/>
                <a:gd name="connsiteY67" fmla="*/ 340242 h 1573619"/>
                <a:gd name="connsiteX68" fmla="*/ 3423684 w 5284381"/>
                <a:gd name="connsiteY68" fmla="*/ 382772 h 1573619"/>
                <a:gd name="connsiteX69" fmla="*/ 3455581 w 5284381"/>
                <a:gd name="connsiteY69" fmla="*/ 414670 h 1573619"/>
                <a:gd name="connsiteX70" fmla="*/ 3487479 w 5284381"/>
                <a:gd name="connsiteY70" fmla="*/ 531628 h 1573619"/>
                <a:gd name="connsiteX71" fmla="*/ 3530009 w 5284381"/>
                <a:gd name="connsiteY71" fmla="*/ 606056 h 1573619"/>
                <a:gd name="connsiteX72" fmla="*/ 3572540 w 5284381"/>
                <a:gd name="connsiteY72" fmla="*/ 616688 h 1573619"/>
                <a:gd name="connsiteX73" fmla="*/ 3604437 w 5284381"/>
                <a:gd name="connsiteY73" fmla="*/ 637954 h 1573619"/>
                <a:gd name="connsiteX74" fmla="*/ 3636335 w 5284381"/>
                <a:gd name="connsiteY74" fmla="*/ 648586 h 1573619"/>
                <a:gd name="connsiteX75" fmla="*/ 3646968 w 5284381"/>
                <a:gd name="connsiteY75" fmla="*/ 680484 h 1573619"/>
                <a:gd name="connsiteX76" fmla="*/ 3668233 w 5284381"/>
                <a:gd name="connsiteY76" fmla="*/ 712381 h 1573619"/>
                <a:gd name="connsiteX77" fmla="*/ 3678865 w 5284381"/>
                <a:gd name="connsiteY77" fmla="*/ 882502 h 1573619"/>
                <a:gd name="connsiteX78" fmla="*/ 3700130 w 5284381"/>
                <a:gd name="connsiteY78" fmla="*/ 914400 h 1573619"/>
                <a:gd name="connsiteX79" fmla="*/ 3763926 w 5284381"/>
                <a:gd name="connsiteY79" fmla="*/ 978195 h 1573619"/>
                <a:gd name="connsiteX80" fmla="*/ 3827721 w 5284381"/>
                <a:gd name="connsiteY80" fmla="*/ 1052623 h 1573619"/>
                <a:gd name="connsiteX81" fmla="*/ 3848986 w 5284381"/>
                <a:gd name="connsiteY81" fmla="*/ 1137684 h 1573619"/>
                <a:gd name="connsiteX82" fmla="*/ 3859619 w 5284381"/>
                <a:gd name="connsiteY82" fmla="*/ 1180214 h 1573619"/>
                <a:gd name="connsiteX83" fmla="*/ 3923414 w 5284381"/>
                <a:gd name="connsiteY83" fmla="*/ 1233377 h 1573619"/>
                <a:gd name="connsiteX84" fmla="*/ 3955312 w 5284381"/>
                <a:gd name="connsiteY84" fmla="*/ 1244009 h 1573619"/>
                <a:gd name="connsiteX85" fmla="*/ 3997842 w 5284381"/>
                <a:gd name="connsiteY85" fmla="*/ 1265275 h 1573619"/>
                <a:gd name="connsiteX86" fmla="*/ 4082902 w 5284381"/>
                <a:gd name="connsiteY86" fmla="*/ 1307805 h 1573619"/>
                <a:gd name="connsiteX87" fmla="*/ 4125433 w 5284381"/>
                <a:gd name="connsiteY87" fmla="*/ 1360968 h 1573619"/>
                <a:gd name="connsiteX88" fmla="*/ 4136065 w 5284381"/>
                <a:gd name="connsiteY88" fmla="*/ 1392865 h 1573619"/>
                <a:gd name="connsiteX89" fmla="*/ 4199861 w 5284381"/>
                <a:gd name="connsiteY89" fmla="*/ 1414130 h 1573619"/>
                <a:gd name="connsiteX90" fmla="*/ 4231758 w 5284381"/>
                <a:gd name="connsiteY90" fmla="*/ 1435395 h 1573619"/>
                <a:gd name="connsiteX91" fmla="*/ 4295554 w 5284381"/>
                <a:gd name="connsiteY91" fmla="*/ 1382233 h 1573619"/>
                <a:gd name="connsiteX92" fmla="*/ 4316819 w 5284381"/>
                <a:gd name="connsiteY92" fmla="*/ 1339702 h 1573619"/>
                <a:gd name="connsiteX93" fmla="*/ 4380614 w 5284381"/>
                <a:gd name="connsiteY93" fmla="*/ 1297172 h 1573619"/>
                <a:gd name="connsiteX94" fmla="*/ 4444409 w 5284381"/>
                <a:gd name="connsiteY94" fmla="*/ 1265275 h 1573619"/>
                <a:gd name="connsiteX95" fmla="*/ 4465674 w 5284381"/>
                <a:gd name="connsiteY95" fmla="*/ 1244009 h 1573619"/>
                <a:gd name="connsiteX96" fmla="*/ 4529470 w 5284381"/>
                <a:gd name="connsiteY96" fmla="*/ 1201479 h 1573619"/>
                <a:gd name="connsiteX97" fmla="*/ 4572000 w 5284381"/>
                <a:gd name="connsiteY97" fmla="*/ 1137684 h 1573619"/>
                <a:gd name="connsiteX98" fmla="*/ 4603898 w 5284381"/>
                <a:gd name="connsiteY98" fmla="*/ 1095154 h 1573619"/>
                <a:gd name="connsiteX99" fmla="*/ 4667693 w 5284381"/>
                <a:gd name="connsiteY99" fmla="*/ 1073888 h 1573619"/>
                <a:gd name="connsiteX100" fmla="*/ 4752754 w 5284381"/>
                <a:gd name="connsiteY100" fmla="*/ 1116419 h 1573619"/>
                <a:gd name="connsiteX101" fmla="*/ 4805916 w 5284381"/>
                <a:gd name="connsiteY101" fmla="*/ 1222744 h 1573619"/>
                <a:gd name="connsiteX102" fmla="*/ 4848447 w 5284381"/>
                <a:gd name="connsiteY102" fmla="*/ 1233377 h 1573619"/>
                <a:gd name="connsiteX103" fmla="*/ 4912242 w 5284381"/>
                <a:gd name="connsiteY103" fmla="*/ 1254642 h 1573619"/>
                <a:gd name="connsiteX104" fmla="*/ 4922874 w 5284381"/>
                <a:gd name="connsiteY104" fmla="*/ 1286540 h 1573619"/>
                <a:gd name="connsiteX105" fmla="*/ 4922874 w 5284381"/>
                <a:gd name="connsiteY105" fmla="*/ 1360968 h 1573619"/>
                <a:gd name="connsiteX106" fmla="*/ 4944140 w 5284381"/>
                <a:gd name="connsiteY106" fmla="*/ 1382233 h 1573619"/>
                <a:gd name="connsiteX107" fmla="*/ 5167423 w 5284381"/>
                <a:gd name="connsiteY107" fmla="*/ 1403498 h 1573619"/>
                <a:gd name="connsiteX108" fmla="*/ 5220586 w 5284381"/>
                <a:gd name="connsiteY108" fmla="*/ 1414130 h 1573619"/>
                <a:gd name="connsiteX109" fmla="*/ 5284381 w 5284381"/>
                <a:gd name="connsiteY109" fmla="*/ 1435395 h 1573619"/>
                <a:gd name="connsiteX0" fmla="*/ 0 w 5284381"/>
                <a:gd name="connsiteY0" fmla="*/ 1073888 h 1573619"/>
                <a:gd name="connsiteX1" fmla="*/ 85061 w 5284381"/>
                <a:gd name="connsiteY1" fmla="*/ 1137684 h 1573619"/>
                <a:gd name="connsiteX2" fmla="*/ 116958 w 5284381"/>
                <a:gd name="connsiteY2" fmla="*/ 1169581 h 1573619"/>
                <a:gd name="connsiteX3" fmla="*/ 138223 w 5284381"/>
                <a:gd name="connsiteY3" fmla="*/ 1233377 h 1573619"/>
                <a:gd name="connsiteX4" fmla="*/ 180754 w 5284381"/>
                <a:gd name="connsiteY4" fmla="*/ 1307805 h 1573619"/>
                <a:gd name="connsiteX5" fmla="*/ 287079 w 5284381"/>
                <a:gd name="connsiteY5" fmla="*/ 1350335 h 1573619"/>
                <a:gd name="connsiteX6" fmla="*/ 318977 w 5284381"/>
                <a:gd name="connsiteY6" fmla="*/ 1371600 h 1573619"/>
                <a:gd name="connsiteX7" fmla="*/ 372140 w 5284381"/>
                <a:gd name="connsiteY7" fmla="*/ 1520456 h 1573619"/>
                <a:gd name="connsiteX8" fmla="*/ 435935 w 5284381"/>
                <a:gd name="connsiteY8" fmla="*/ 1541721 h 1573619"/>
                <a:gd name="connsiteX9" fmla="*/ 457200 w 5284381"/>
                <a:gd name="connsiteY9" fmla="*/ 1573619 h 1573619"/>
                <a:gd name="connsiteX10" fmla="*/ 616688 w 5284381"/>
                <a:gd name="connsiteY10" fmla="*/ 1541721 h 1573619"/>
                <a:gd name="connsiteX11" fmla="*/ 701749 w 5284381"/>
                <a:gd name="connsiteY11" fmla="*/ 1414130 h 1573619"/>
                <a:gd name="connsiteX12" fmla="*/ 712381 w 5284381"/>
                <a:gd name="connsiteY12" fmla="*/ 1382233 h 1573619"/>
                <a:gd name="connsiteX13" fmla="*/ 776177 w 5284381"/>
                <a:gd name="connsiteY13" fmla="*/ 1339702 h 1573619"/>
                <a:gd name="connsiteX14" fmla="*/ 797442 w 5284381"/>
                <a:gd name="connsiteY14" fmla="*/ 1307805 h 1573619"/>
                <a:gd name="connsiteX15" fmla="*/ 808074 w 5284381"/>
                <a:gd name="connsiteY15" fmla="*/ 1275907 h 1573619"/>
                <a:gd name="connsiteX16" fmla="*/ 829340 w 5284381"/>
                <a:gd name="connsiteY16" fmla="*/ 1254642 h 1573619"/>
                <a:gd name="connsiteX17" fmla="*/ 871870 w 5284381"/>
                <a:gd name="connsiteY17" fmla="*/ 1297172 h 1573619"/>
                <a:gd name="connsiteX18" fmla="*/ 988828 w 5284381"/>
                <a:gd name="connsiteY18" fmla="*/ 1350335 h 1573619"/>
                <a:gd name="connsiteX19" fmla="*/ 1052623 w 5284381"/>
                <a:gd name="connsiteY19" fmla="*/ 1392865 h 1573619"/>
                <a:gd name="connsiteX20" fmla="*/ 1084521 w 5284381"/>
                <a:gd name="connsiteY20" fmla="*/ 1414130 h 1573619"/>
                <a:gd name="connsiteX21" fmla="*/ 1095154 w 5284381"/>
                <a:gd name="connsiteY21" fmla="*/ 1446028 h 1573619"/>
                <a:gd name="connsiteX22" fmla="*/ 1137684 w 5284381"/>
                <a:gd name="connsiteY22" fmla="*/ 1435395 h 1573619"/>
                <a:gd name="connsiteX23" fmla="*/ 1254642 w 5284381"/>
                <a:gd name="connsiteY23" fmla="*/ 1360968 h 1573619"/>
                <a:gd name="connsiteX24" fmla="*/ 1286540 w 5284381"/>
                <a:gd name="connsiteY24" fmla="*/ 1329070 h 1573619"/>
                <a:gd name="connsiteX25" fmla="*/ 1339702 w 5284381"/>
                <a:gd name="connsiteY25" fmla="*/ 1318437 h 1573619"/>
                <a:gd name="connsiteX26" fmla="*/ 1371600 w 5284381"/>
                <a:gd name="connsiteY26" fmla="*/ 1307805 h 1573619"/>
                <a:gd name="connsiteX27" fmla="*/ 1403498 w 5284381"/>
                <a:gd name="connsiteY27" fmla="*/ 1286540 h 1573619"/>
                <a:gd name="connsiteX28" fmla="*/ 1446028 w 5284381"/>
                <a:gd name="connsiteY28" fmla="*/ 1190847 h 1573619"/>
                <a:gd name="connsiteX29" fmla="*/ 1488558 w 5284381"/>
                <a:gd name="connsiteY29" fmla="*/ 1180214 h 1573619"/>
                <a:gd name="connsiteX30" fmla="*/ 1520456 w 5284381"/>
                <a:gd name="connsiteY30" fmla="*/ 1169581 h 1573619"/>
                <a:gd name="connsiteX31" fmla="*/ 1616149 w 5284381"/>
                <a:gd name="connsiteY31" fmla="*/ 1180214 h 1573619"/>
                <a:gd name="connsiteX32" fmla="*/ 1658679 w 5284381"/>
                <a:gd name="connsiteY32" fmla="*/ 1297172 h 1573619"/>
                <a:gd name="connsiteX33" fmla="*/ 1796902 w 5284381"/>
                <a:gd name="connsiteY33" fmla="*/ 1371600 h 1573619"/>
                <a:gd name="connsiteX34" fmla="*/ 1818168 w 5284381"/>
                <a:gd name="connsiteY34" fmla="*/ 1392865 h 1573619"/>
                <a:gd name="connsiteX35" fmla="*/ 1881963 w 5284381"/>
                <a:gd name="connsiteY35" fmla="*/ 1414130 h 1573619"/>
                <a:gd name="connsiteX36" fmla="*/ 1945758 w 5284381"/>
                <a:gd name="connsiteY36" fmla="*/ 1403498 h 1573619"/>
                <a:gd name="connsiteX37" fmla="*/ 2030819 w 5284381"/>
                <a:gd name="connsiteY37" fmla="*/ 1307805 h 1573619"/>
                <a:gd name="connsiteX38" fmla="*/ 2073349 w 5284381"/>
                <a:gd name="connsiteY38" fmla="*/ 1275907 h 1573619"/>
                <a:gd name="connsiteX39" fmla="*/ 2137144 w 5284381"/>
                <a:gd name="connsiteY39" fmla="*/ 1212112 h 1573619"/>
                <a:gd name="connsiteX40" fmla="*/ 2190307 w 5284381"/>
                <a:gd name="connsiteY40" fmla="*/ 1127051 h 1573619"/>
                <a:gd name="connsiteX41" fmla="*/ 2211572 w 5284381"/>
                <a:gd name="connsiteY41" fmla="*/ 1095154 h 1573619"/>
                <a:gd name="connsiteX42" fmla="*/ 2243470 w 5284381"/>
                <a:gd name="connsiteY42" fmla="*/ 1063256 h 1573619"/>
                <a:gd name="connsiteX43" fmla="*/ 2286000 w 5284381"/>
                <a:gd name="connsiteY43" fmla="*/ 1010093 h 1573619"/>
                <a:gd name="connsiteX44" fmla="*/ 2328530 w 5284381"/>
                <a:gd name="connsiteY44" fmla="*/ 978195 h 1573619"/>
                <a:gd name="connsiteX45" fmla="*/ 2466754 w 5284381"/>
                <a:gd name="connsiteY45" fmla="*/ 765544 h 1573619"/>
                <a:gd name="connsiteX46" fmla="*/ 2530549 w 5284381"/>
                <a:gd name="connsiteY46" fmla="*/ 659219 h 1573619"/>
                <a:gd name="connsiteX47" fmla="*/ 2594344 w 5284381"/>
                <a:gd name="connsiteY47" fmla="*/ 510363 h 1573619"/>
                <a:gd name="connsiteX48" fmla="*/ 2615609 w 5284381"/>
                <a:gd name="connsiteY48" fmla="*/ 414670 h 1573619"/>
                <a:gd name="connsiteX49" fmla="*/ 2700670 w 5284381"/>
                <a:gd name="connsiteY49" fmla="*/ 350875 h 1573619"/>
                <a:gd name="connsiteX50" fmla="*/ 2785730 w 5284381"/>
                <a:gd name="connsiteY50" fmla="*/ 276447 h 1573619"/>
                <a:gd name="connsiteX51" fmla="*/ 2817628 w 5284381"/>
                <a:gd name="connsiteY51" fmla="*/ 265814 h 1573619"/>
                <a:gd name="connsiteX52" fmla="*/ 2902688 w 5284381"/>
                <a:gd name="connsiteY52" fmla="*/ 223284 h 1573619"/>
                <a:gd name="connsiteX53" fmla="*/ 2977116 w 5284381"/>
                <a:gd name="connsiteY53" fmla="*/ 148856 h 1573619"/>
                <a:gd name="connsiteX54" fmla="*/ 3009014 w 5284381"/>
                <a:gd name="connsiteY54" fmla="*/ 127591 h 1573619"/>
                <a:gd name="connsiteX55" fmla="*/ 3072809 w 5284381"/>
                <a:gd name="connsiteY55" fmla="*/ 85061 h 1573619"/>
                <a:gd name="connsiteX56" fmla="*/ 3157870 w 5284381"/>
                <a:gd name="connsiteY56" fmla="*/ 10633 h 1573619"/>
                <a:gd name="connsiteX57" fmla="*/ 3189768 w 5284381"/>
                <a:gd name="connsiteY57" fmla="*/ 0 h 1573619"/>
                <a:gd name="connsiteX58" fmla="*/ 3232298 w 5284381"/>
                <a:gd name="connsiteY58" fmla="*/ 10633 h 1573619"/>
                <a:gd name="connsiteX59" fmla="*/ 3264195 w 5284381"/>
                <a:gd name="connsiteY59" fmla="*/ 74428 h 1573619"/>
                <a:gd name="connsiteX60" fmla="*/ 3221665 w 5284381"/>
                <a:gd name="connsiteY60" fmla="*/ 138223 h 1573619"/>
                <a:gd name="connsiteX61" fmla="*/ 3232298 w 5284381"/>
                <a:gd name="connsiteY61" fmla="*/ 170121 h 1573619"/>
                <a:gd name="connsiteX62" fmla="*/ 3242930 w 5284381"/>
                <a:gd name="connsiteY62" fmla="*/ 223284 h 1573619"/>
                <a:gd name="connsiteX63" fmla="*/ 3306726 w 5284381"/>
                <a:gd name="connsiteY63" fmla="*/ 287079 h 1573619"/>
                <a:gd name="connsiteX64" fmla="*/ 3338623 w 5284381"/>
                <a:gd name="connsiteY64" fmla="*/ 297712 h 1573619"/>
                <a:gd name="connsiteX65" fmla="*/ 3370521 w 5284381"/>
                <a:gd name="connsiteY65" fmla="*/ 329609 h 1573619"/>
                <a:gd name="connsiteX66" fmla="*/ 3402419 w 5284381"/>
                <a:gd name="connsiteY66" fmla="*/ 340242 h 1573619"/>
                <a:gd name="connsiteX67" fmla="*/ 3423684 w 5284381"/>
                <a:gd name="connsiteY67" fmla="*/ 382772 h 1573619"/>
                <a:gd name="connsiteX68" fmla="*/ 3455581 w 5284381"/>
                <a:gd name="connsiteY68" fmla="*/ 414670 h 1573619"/>
                <a:gd name="connsiteX69" fmla="*/ 3487479 w 5284381"/>
                <a:gd name="connsiteY69" fmla="*/ 531628 h 1573619"/>
                <a:gd name="connsiteX70" fmla="*/ 3530009 w 5284381"/>
                <a:gd name="connsiteY70" fmla="*/ 606056 h 1573619"/>
                <a:gd name="connsiteX71" fmla="*/ 3572540 w 5284381"/>
                <a:gd name="connsiteY71" fmla="*/ 616688 h 1573619"/>
                <a:gd name="connsiteX72" fmla="*/ 3604437 w 5284381"/>
                <a:gd name="connsiteY72" fmla="*/ 637954 h 1573619"/>
                <a:gd name="connsiteX73" fmla="*/ 3636335 w 5284381"/>
                <a:gd name="connsiteY73" fmla="*/ 648586 h 1573619"/>
                <a:gd name="connsiteX74" fmla="*/ 3646968 w 5284381"/>
                <a:gd name="connsiteY74" fmla="*/ 680484 h 1573619"/>
                <a:gd name="connsiteX75" fmla="*/ 3668233 w 5284381"/>
                <a:gd name="connsiteY75" fmla="*/ 712381 h 1573619"/>
                <a:gd name="connsiteX76" fmla="*/ 3678865 w 5284381"/>
                <a:gd name="connsiteY76" fmla="*/ 882502 h 1573619"/>
                <a:gd name="connsiteX77" fmla="*/ 3700130 w 5284381"/>
                <a:gd name="connsiteY77" fmla="*/ 914400 h 1573619"/>
                <a:gd name="connsiteX78" fmla="*/ 3763926 w 5284381"/>
                <a:gd name="connsiteY78" fmla="*/ 978195 h 1573619"/>
                <a:gd name="connsiteX79" fmla="*/ 3827721 w 5284381"/>
                <a:gd name="connsiteY79" fmla="*/ 1052623 h 1573619"/>
                <a:gd name="connsiteX80" fmla="*/ 3848986 w 5284381"/>
                <a:gd name="connsiteY80" fmla="*/ 1137684 h 1573619"/>
                <a:gd name="connsiteX81" fmla="*/ 3859619 w 5284381"/>
                <a:gd name="connsiteY81" fmla="*/ 1180214 h 1573619"/>
                <a:gd name="connsiteX82" fmla="*/ 3923414 w 5284381"/>
                <a:gd name="connsiteY82" fmla="*/ 1233377 h 1573619"/>
                <a:gd name="connsiteX83" fmla="*/ 3955312 w 5284381"/>
                <a:gd name="connsiteY83" fmla="*/ 1244009 h 1573619"/>
                <a:gd name="connsiteX84" fmla="*/ 3997842 w 5284381"/>
                <a:gd name="connsiteY84" fmla="*/ 1265275 h 1573619"/>
                <a:gd name="connsiteX85" fmla="*/ 4082902 w 5284381"/>
                <a:gd name="connsiteY85" fmla="*/ 1307805 h 1573619"/>
                <a:gd name="connsiteX86" fmla="*/ 4125433 w 5284381"/>
                <a:gd name="connsiteY86" fmla="*/ 1360968 h 1573619"/>
                <a:gd name="connsiteX87" fmla="*/ 4136065 w 5284381"/>
                <a:gd name="connsiteY87" fmla="*/ 1392865 h 1573619"/>
                <a:gd name="connsiteX88" fmla="*/ 4199861 w 5284381"/>
                <a:gd name="connsiteY88" fmla="*/ 1414130 h 1573619"/>
                <a:gd name="connsiteX89" fmla="*/ 4231758 w 5284381"/>
                <a:gd name="connsiteY89" fmla="*/ 1435395 h 1573619"/>
                <a:gd name="connsiteX90" fmla="*/ 4295554 w 5284381"/>
                <a:gd name="connsiteY90" fmla="*/ 1382233 h 1573619"/>
                <a:gd name="connsiteX91" fmla="*/ 4316819 w 5284381"/>
                <a:gd name="connsiteY91" fmla="*/ 1339702 h 1573619"/>
                <a:gd name="connsiteX92" fmla="*/ 4380614 w 5284381"/>
                <a:gd name="connsiteY92" fmla="*/ 1297172 h 1573619"/>
                <a:gd name="connsiteX93" fmla="*/ 4444409 w 5284381"/>
                <a:gd name="connsiteY93" fmla="*/ 1265275 h 1573619"/>
                <a:gd name="connsiteX94" fmla="*/ 4465674 w 5284381"/>
                <a:gd name="connsiteY94" fmla="*/ 1244009 h 1573619"/>
                <a:gd name="connsiteX95" fmla="*/ 4529470 w 5284381"/>
                <a:gd name="connsiteY95" fmla="*/ 1201479 h 1573619"/>
                <a:gd name="connsiteX96" fmla="*/ 4572000 w 5284381"/>
                <a:gd name="connsiteY96" fmla="*/ 1137684 h 1573619"/>
                <a:gd name="connsiteX97" fmla="*/ 4603898 w 5284381"/>
                <a:gd name="connsiteY97" fmla="*/ 1095154 h 1573619"/>
                <a:gd name="connsiteX98" fmla="*/ 4667693 w 5284381"/>
                <a:gd name="connsiteY98" fmla="*/ 1073888 h 1573619"/>
                <a:gd name="connsiteX99" fmla="*/ 4752754 w 5284381"/>
                <a:gd name="connsiteY99" fmla="*/ 1116419 h 1573619"/>
                <a:gd name="connsiteX100" fmla="*/ 4805916 w 5284381"/>
                <a:gd name="connsiteY100" fmla="*/ 1222744 h 1573619"/>
                <a:gd name="connsiteX101" fmla="*/ 4848447 w 5284381"/>
                <a:gd name="connsiteY101" fmla="*/ 1233377 h 1573619"/>
                <a:gd name="connsiteX102" fmla="*/ 4912242 w 5284381"/>
                <a:gd name="connsiteY102" fmla="*/ 1254642 h 1573619"/>
                <a:gd name="connsiteX103" fmla="*/ 4922874 w 5284381"/>
                <a:gd name="connsiteY103" fmla="*/ 1286540 h 1573619"/>
                <a:gd name="connsiteX104" fmla="*/ 4922874 w 5284381"/>
                <a:gd name="connsiteY104" fmla="*/ 1360968 h 1573619"/>
                <a:gd name="connsiteX105" fmla="*/ 4944140 w 5284381"/>
                <a:gd name="connsiteY105" fmla="*/ 1382233 h 1573619"/>
                <a:gd name="connsiteX106" fmla="*/ 5167423 w 5284381"/>
                <a:gd name="connsiteY106" fmla="*/ 1403498 h 1573619"/>
                <a:gd name="connsiteX107" fmla="*/ 5220586 w 5284381"/>
                <a:gd name="connsiteY107" fmla="*/ 1414130 h 1573619"/>
                <a:gd name="connsiteX108" fmla="*/ 5284381 w 5284381"/>
                <a:gd name="connsiteY108" fmla="*/ 1435395 h 1573619"/>
                <a:gd name="connsiteX0" fmla="*/ 0 w 5284381"/>
                <a:gd name="connsiteY0" fmla="*/ 1073888 h 1573619"/>
                <a:gd name="connsiteX1" fmla="*/ 116958 w 5284381"/>
                <a:gd name="connsiteY1" fmla="*/ 1169581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38223 w 5284381"/>
                <a:gd name="connsiteY1" fmla="*/ 1233377 h 1573619"/>
                <a:gd name="connsiteX2" fmla="*/ 180754 w 5284381"/>
                <a:gd name="connsiteY2" fmla="*/ 1307805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35935 w 5284381"/>
                <a:gd name="connsiteY5" fmla="*/ 1541721 h 1573619"/>
                <a:gd name="connsiteX6" fmla="*/ 457200 w 5284381"/>
                <a:gd name="connsiteY6" fmla="*/ 1573619 h 1573619"/>
                <a:gd name="connsiteX7" fmla="*/ 616688 w 5284381"/>
                <a:gd name="connsiteY7" fmla="*/ 1541721 h 1573619"/>
                <a:gd name="connsiteX8" fmla="*/ 701749 w 5284381"/>
                <a:gd name="connsiteY8" fmla="*/ 1414130 h 1573619"/>
                <a:gd name="connsiteX9" fmla="*/ 712381 w 5284381"/>
                <a:gd name="connsiteY9" fmla="*/ 1382233 h 1573619"/>
                <a:gd name="connsiteX10" fmla="*/ 776177 w 5284381"/>
                <a:gd name="connsiteY10" fmla="*/ 1339702 h 1573619"/>
                <a:gd name="connsiteX11" fmla="*/ 797442 w 5284381"/>
                <a:gd name="connsiteY11" fmla="*/ 1307805 h 1573619"/>
                <a:gd name="connsiteX12" fmla="*/ 808074 w 5284381"/>
                <a:gd name="connsiteY12" fmla="*/ 1275907 h 1573619"/>
                <a:gd name="connsiteX13" fmla="*/ 829340 w 5284381"/>
                <a:gd name="connsiteY13" fmla="*/ 1254642 h 1573619"/>
                <a:gd name="connsiteX14" fmla="*/ 871870 w 5284381"/>
                <a:gd name="connsiteY14" fmla="*/ 1297172 h 1573619"/>
                <a:gd name="connsiteX15" fmla="*/ 988828 w 5284381"/>
                <a:gd name="connsiteY15" fmla="*/ 1350335 h 1573619"/>
                <a:gd name="connsiteX16" fmla="*/ 1052623 w 5284381"/>
                <a:gd name="connsiteY16" fmla="*/ 1392865 h 1573619"/>
                <a:gd name="connsiteX17" fmla="*/ 1084521 w 5284381"/>
                <a:gd name="connsiteY17" fmla="*/ 1414130 h 1573619"/>
                <a:gd name="connsiteX18" fmla="*/ 1095154 w 5284381"/>
                <a:gd name="connsiteY18" fmla="*/ 1446028 h 1573619"/>
                <a:gd name="connsiteX19" fmla="*/ 1137684 w 5284381"/>
                <a:gd name="connsiteY19" fmla="*/ 1435395 h 1573619"/>
                <a:gd name="connsiteX20" fmla="*/ 1254642 w 5284381"/>
                <a:gd name="connsiteY20" fmla="*/ 1360968 h 1573619"/>
                <a:gd name="connsiteX21" fmla="*/ 1286540 w 5284381"/>
                <a:gd name="connsiteY21" fmla="*/ 1329070 h 1573619"/>
                <a:gd name="connsiteX22" fmla="*/ 1339702 w 5284381"/>
                <a:gd name="connsiteY22" fmla="*/ 1318437 h 1573619"/>
                <a:gd name="connsiteX23" fmla="*/ 1371600 w 5284381"/>
                <a:gd name="connsiteY23" fmla="*/ 1307805 h 1573619"/>
                <a:gd name="connsiteX24" fmla="*/ 1403498 w 5284381"/>
                <a:gd name="connsiteY24" fmla="*/ 1286540 h 1573619"/>
                <a:gd name="connsiteX25" fmla="*/ 1446028 w 5284381"/>
                <a:gd name="connsiteY25" fmla="*/ 1190847 h 1573619"/>
                <a:gd name="connsiteX26" fmla="*/ 1488558 w 5284381"/>
                <a:gd name="connsiteY26" fmla="*/ 1180214 h 1573619"/>
                <a:gd name="connsiteX27" fmla="*/ 1520456 w 5284381"/>
                <a:gd name="connsiteY27" fmla="*/ 1169581 h 1573619"/>
                <a:gd name="connsiteX28" fmla="*/ 1616149 w 5284381"/>
                <a:gd name="connsiteY28" fmla="*/ 1180214 h 1573619"/>
                <a:gd name="connsiteX29" fmla="*/ 1658679 w 5284381"/>
                <a:gd name="connsiteY29" fmla="*/ 1297172 h 1573619"/>
                <a:gd name="connsiteX30" fmla="*/ 1796902 w 5284381"/>
                <a:gd name="connsiteY30" fmla="*/ 1371600 h 1573619"/>
                <a:gd name="connsiteX31" fmla="*/ 1818168 w 5284381"/>
                <a:gd name="connsiteY31" fmla="*/ 1392865 h 1573619"/>
                <a:gd name="connsiteX32" fmla="*/ 1881963 w 5284381"/>
                <a:gd name="connsiteY32" fmla="*/ 1414130 h 1573619"/>
                <a:gd name="connsiteX33" fmla="*/ 1945758 w 5284381"/>
                <a:gd name="connsiteY33" fmla="*/ 1403498 h 1573619"/>
                <a:gd name="connsiteX34" fmla="*/ 2030819 w 5284381"/>
                <a:gd name="connsiteY34" fmla="*/ 1307805 h 1573619"/>
                <a:gd name="connsiteX35" fmla="*/ 2073349 w 5284381"/>
                <a:gd name="connsiteY35" fmla="*/ 1275907 h 1573619"/>
                <a:gd name="connsiteX36" fmla="*/ 2137144 w 5284381"/>
                <a:gd name="connsiteY36" fmla="*/ 1212112 h 1573619"/>
                <a:gd name="connsiteX37" fmla="*/ 2190307 w 5284381"/>
                <a:gd name="connsiteY37" fmla="*/ 1127051 h 1573619"/>
                <a:gd name="connsiteX38" fmla="*/ 2211572 w 5284381"/>
                <a:gd name="connsiteY38" fmla="*/ 1095154 h 1573619"/>
                <a:gd name="connsiteX39" fmla="*/ 2243470 w 5284381"/>
                <a:gd name="connsiteY39" fmla="*/ 1063256 h 1573619"/>
                <a:gd name="connsiteX40" fmla="*/ 2286000 w 5284381"/>
                <a:gd name="connsiteY40" fmla="*/ 1010093 h 1573619"/>
                <a:gd name="connsiteX41" fmla="*/ 2328530 w 5284381"/>
                <a:gd name="connsiteY41" fmla="*/ 978195 h 1573619"/>
                <a:gd name="connsiteX42" fmla="*/ 2466754 w 5284381"/>
                <a:gd name="connsiteY42" fmla="*/ 765544 h 1573619"/>
                <a:gd name="connsiteX43" fmla="*/ 2530549 w 5284381"/>
                <a:gd name="connsiteY43" fmla="*/ 659219 h 1573619"/>
                <a:gd name="connsiteX44" fmla="*/ 2594344 w 5284381"/>
                <a:gd name="connsiteY44" fmla="*/ 510363 h 1573619"/>
                <a:gd name="connsiteX45" fmla="*/ 2615609 w 5284381"/>
                <a:gd name="connsiteY45" fmla="*/ 414670 h 1573619"/>
                <a:gd name="connsiteX46" fmla="*/ 2700670 w 5284381"/>
                <a:gd name="connsiteY46" fmla="*/ 350875 h 1573619"/>
                <a:gd name="connsiteX47" fmla="*/ 2785730 w 5284381"/>
                <a:gd name="connsiteY47" fmla="*/ 276447 h 1573619"/>
                <a:gd name="connsiteX48" fmla="*/ 2817628 w 5284381"/>
                <a:gd name="connsiteY48" fmla="*/ 265814 h 1573619"/>
                <a:gd name="connsiteX49" fmla="*/ 2902688 w 5284381"/>
                <a:gd name="connsiteY49" fmla="*/ 223284 h 1573619"/>
                <a:gd name="connsiteX50" fmla="*/ 2977116 w 5284381"/>
                <a:gd name="connsiteY50" fmla="*/ 148856 h 1573619"/>
                <a:gd name="connsiteX51" fmla="*/ 3009014 w 5284381"/>
                <a:gd name="connsiteY51" fmla="*/ 127591 h 1573619"/>
                <a:gd name="connsiteX52" fmla="*/ 3072809 w 5284381"/>
                <a:gd name="connsiteY52" fmla="*/ 85061 h 1573619"/>
                <a:gd name="connsiteX53" fmla="*/ 3157870 w 5284381"/>
                <a:gd name="connsiteY53" fmla="*/ 10633 h 1573619"/>
                <a:gd name="connsiteX54" fmla="*/ 3189768 w 5284381"/>
                <a:gd name="connsiteY54" fmla="*/ 0 h 1573619"/>
                <a:gd name="connsiteX55" fmla="*/ 3232298 w 5284381"/>
                <a:gd name="connsiteY55" fmla="*/ 10633 h 1573619"/>
                <a:gd name="connsiteX56" fmla="*/ 3264195 w 5284381"/>
                <a:gd name="connsiteY56" fmla="*/ 74428 h 1573619"/>
                <a:gd name="connsiteX57" fmla="*/ 3221665 w 5284381"/>
                <a:gd name="connsiteY57" fmla="*/ 138223 h 1573619"/>
                <a:gd name="connsiteX58" fmla="*/ 3232298 w 5284381"/>
                <a:gd name="connsiteY58" fmla="*/ 170121 h 1573619"/>
                <a:gd name="connsiteX59" fmla="*/ 3242930 w 5284381"/>
                <a:gd name="connsiteY59" fmla="*/ 223284 h 1573619"/>
                <a:gd name="connsiteX60" fmla="*/ 3306726 w 5284381"/>
                <a:gd name="connsiteY60" fmla="*/ 287079 h 1573619"/>
                <a:gd name="connsiteX61" fmla="*/ 3338623 w 5284381"/>
                <a:gd name="connsiteY61" fmla="*/ 297712 h 1573619"/>
                <a:gd name="connsiteX62" fmla="*/ 3370521 w 5284381"/>
                <a:gd name="connsiteY62" fmla="*/ 329609 h 1573619"/>
                <a:gd name="connsiteX63" fmla="*/ 3402419 w 5284381"/>
                <a:gd name="connsiteY63" fmla="*/ 340242 h 1573619"/>
                <a:gd name="connsiteX64" fmla="*/ 3423684 w 5284381"/>
                <a:gd name="connsiteY64" fmla="*/ 382772 h 1573619"/>
                <a:gd name="connsiteX65" fmla="*/ 3455581 w 5284381"/>
                <a:gd name="connsiteY65" fmla="*/ 414670 h 1573619"/>
                <a:gd name="connsiteX66" fmla="*/ 3487479 w 5284381"/>
                <a:gd name="connsiteY66" fmla="*/ 531628 h 1573619"/>
                <a:gd name="connsiteX67" fmla="*/ 3530009 w 5284381"/>
                <a:gd name="connsiteY67" fmla="*/ 606056 h 1573619"/>
                <a:gd name="connsiteX68" fmla="*/ 3572540 w 5284381"/>
                <a:gd name="connsiteY68" fmla="*/ 616688 h 1573619"/>
                <a:gd name="connsiteX69" fmla="*/ 3604437 w 5284381"/>
                <a:gd name="connsiteY69" fmla="*/ 637954 h 1573619"/>
                <a:gd name="connsiteX70" fmla="*/ 3636335 w 5284381"/>
                <a:gd name="connsiteY70" fmla="*/ 648586 h 1573619"/>
                <a:gd name="connsiteX71" fmla="*/ 3646968 w 5284381"/>
                <a:gd name="connsiteY71" fmla="*/ 680484 h 1573619"/>
                <a:gd name="connsiteX72" fmla="*/ 3668233 w 5284381"/>
                <a:gd name="connsiteY72" fmla="*/ 712381 h 1573619"/>
                <a:gd name="connsiteX73" fmla="*/ 3678865 w 5284381"/>
                <a:gd name="connsiteY73" fmla="*/ 882502 h 1573619"/>
                <a:gd name="connsiteX74" fmla="*/ 3700130 w 5284381"/>
                <a:gd name="connsiteY74" fmla="*/ 914400 h 1573619"/>
                <a:gd name="connsiteX75" fmla="*/ 3763926 w 5284381"/>
                <a:gd name="connsiteY75" fmla="*/ 978195 h 1573619"/>
                <a:gd name="connsiteX76" fmla="*/ 3827721 w 5284381"/>
                <a:gd name="connsiteY76" fmla="*/ 1052623 h 1573619"/>
                <a:gd name="connsiteX77" fmla="*/ 3848986 w 5284381"/>
                <a:gd name="connsiteY77" fmla="*/ 1137684 h 1573619"/>
                <a:gd name="connsiteX78" fmla="*/ 3859619 w 5284381"/>
                <a:gd name="connsiteY78" fmla="*/ 1180214 h 1573619"/>
                <a:gd name="connsiteX79" fmla="*/ 3923414 w 5284381"/>
                <a:gd name="connsiteY79" fmla="*/ 1233377 h 1573619"/>
                <a:gd name="connsiteX80" fmla="*/ 3955312 w 5284381"/>
                <a:gd name="connsiteY80" fmla="*/ 1244009 h 1573619"/>
                <a:gd name="connsiteX81" fmla="*/ 3997842 w 5284381"/>
                <a:gd name="connsiteY81" fmla="*/ 1265275 h 1573619"/>
                <a:gd name="connsiteX82" fmla="*/ 4082902 w 5284381"/>
                <a:gd name="connsiteY82" fmla="*/ 1307805 h 1573619"/>
                <a:gd name="connsiteX83" fmla="*/ 4125433 w 5284381"/>
                <a:gd name="connsiteY83" fmla="*/ 1360968 h 1573619"/>
                <a:gd name="connsiteX84" fmla="*/ 4136065 w 5284381"/>
                <a:gd name="connsiteY84" fmla="*/ 1392865 h 1573619"/>
                <a:gd name="connsiteX85" fmla="*/ 4199861 w 5284381"/>
                <a:gd name="connsiteY85" fmla="*/ 1414130 h 1573619"/>
                <a:gd name="connsiteX86" fmla="*/ 4231758 w 5284381"/>
                <a:gd name="connsiteY86" fmla="*/ 1435395 h 1573619"/>
                <a:gd name="connsiteX87" fmla="*/ 4295554 w 5284381"/>
                <a:gd name="connsiteY87" fmla="*/ 1382233 h 1573619"/>
                <a:gd name="connsiteX88" fmla="*/ 4316819 w 5284381"/>
                <a:gd name="connsiteY88" fmla="*/ 1339702 h 1573619"/>
                <a:gd name="connsiteX89" fmla="*/ 4380614 w 5284381"/>
                <a:gd name="connsiteY89" fmla="*/ 1297172 h 1573619"/>
                <a:gd name="connsiteX90" fmla="*/ 4444409 w 5284381"/>
                <a:gd name="connsiteY90" fmla="*/ 1265275 h 1573619"/>
                <a:gd name="connsiteX91" fmla="*/ 4465674 w 5284381"/>
                <a:gd name="connsiteY91" fmla="*/ 1244009 h 1573619"/>
                <a:gd name="connsiteX92" fmla="*/ 4529470 w 5284381"/>
                <a:gd name="connsiteY92" fmla="*/ 1201479 h 1573619"/>
                <a:gd name="connsiteX93" fmla="*/ 4572000 w 5284381"/>
                <a:gd name="connsiteY93" fmla="*/ 1137684 h 1573619"/>
                <a:gd name="connsiteX94" fmla="*/ 4603898 w 5284381"/>
                <a:gd name="connsiteY94" fmla="*/ 1095154 h 1573619"/>
                <a:gd name="connsiteX95" fmla="*/ 4667693 w 5284381"/>
                <a:gd name="connsiteY95" fmla="*/ 1073888 h 1573619"/>
                <a:gd name="connsiteX96" fmla="*/ 4752754 w 5284381"/>
                <a:gd name="connsiteY96" fmla="*/ 1116419 h 1573619"/>
                <a:gd name="connsiteX97" fmla="*/ 4805916 w 5284381"/>
                <a:gd name="connsiteY97" fmla="*/ 1222744 h 1573619"/>
                <a:gd name="connsiteX98" fmla="*/ 4848447 w 5284381"/>
                <a:gd name="connsiteY98" fmla="*/ 1233377 h 1573619"/>
                <a:gd name="connsiteX99" fmla="*/ 4912242 w 5284381"/>
                <a:gd name="connsiteY99" fmla="*/ 1254642 h 1573619"/>
                <a:gd name="connsiteX100" fmla="*/ 4922874 w 5284381"/>
                <a:gd name="connsiteY100" fmla="*/ 1286540 h 1573619"/>
                <a:gd name="connsiteX101" fmla="*/ 4922874 w 5284381"/>
                <a:gd name="connsiteY101" fmla="*/ 1360968 h 1573619"/>
                <a:gd name="connsiteX102" fmla="*/ 4944140 w 5284381"/>
                <a:gd name="connsiteY102" fmla="*/ 1382233 h 1573619"/>
                <a:gd name="connsiteX103" fmla="*/ 5167423 w 5284381"/>
                <a:gd name="connsiteY103" fmla="*/ 1403498 h 1573619"/>
                <a:gd name="connsiteX104" fmla="*/ 5220586 w 5284381"/>
                <a:gd name="connsiteY104" fmla="*/ 1414130 h 1573619"/>
                <a:gd name="connsiteX105" fmla="*/ 5284381 w 5284381"/>
                <a:gd name="connsiteY105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57200 w 5284381"/>
                <a:gd name="connsiteY5" fmla="*/ 1573619 h 1573619"/>
                <a:gd name="connsiteX6" fmla="*/ 616688 w 5284381"/>
                <a:gd name="connsiteY6" fmla="*/ 1541721 h 1573619"/>
                <a:gd name="connsiteX7" fmla="*/ 701749 w 5284381"/>
                <a:gd name="connsiteY7" fmla="*/ 1414130 h 1573619"/>
                <a:gd name="connsiteX8" fmla="*/ 712381 w 5284381"/>
                <a:gd name="connsiteY8" fmla="*/ 1382233 h 1573619"/>
                <a:gd name="connsiteX9" fmla="*/ 776177 w 5284381"/>
                <a:gd name="connsiteY9" fmla="*/ 1339702 h 1573619"/>
                <a:gd name="connsiteX10" fmla="*/ 797442 w 5284381"/>
                <a:gd name="connsiteY10" fmla="*/ 1307805 h 1573619"/>
                <a:gd name="connsiteX11" fmla="*/ 808074 w 5284381"/>
                <a:gd name="connsiteY11" fmla="*/ 1275907 h 1573619"/>
                <a:gd name="connsiteX12" fmla="*/ 829340 w 5284381"/>
                <a:gd name="connsiteY12" fmla="*/ 1254642 h 1573619"/>
                <a:gd name="connsiteX13" fmla="*/ 871870 w 5284381"/>
                <a:gd name="connsiteY13" fmla="*/ 1297172 h 1573619"/>
                <a:gd name="connsiteX14" fmla="*/ 988828 w 5284381"/>
                <a:gd name="connsiteY14" fmla="*/ 1350335 h 1573619"/>
                <a:gd name="connsiteX15" fmla="*/ 1052623 w 5284381"/>
                <a:gd name="connsiteY15" fmla="*/ 1392865 h 1573619"/>
                <a:gd name="connsiteX16" fmla="*/ 1084521 w 5284381"/>
                <a:gd name="connsiteY16" fmla="*/ 1414130 h 1573619"/>
                <a:gd name="connsiteX17" fmla="*/ 1095154 w 5284381"/>
                <a:gd name="connsiteY17" fmla="*/ 1446028 h 1573619"/>
                <a:gd name="connsiteX18" fmla="*/ 1137684 w 5284381"/>
                <a:gd name="connsiteY18" fmla="*/ 1435395 h 1573619"/>
                <a:gd name="connsiteX19" fmla="*/ 1254642 w 5284381"/>
                <a:gd name="connsiteY19" fmla="*/ 1360968 h 1573619"/>
                <a:gd name="connsiteX20" fmla="*/ 1286540 w 5284381"/>
                <a:gd name="connsiteY20" fmla="*/ 1329070 h 1573619"/>
                <a:gd name="connsiteX21" fmla="*/ 1339702 w 5284381"/>
                <a:gd name="connsiteY21" fmla="*/ 1318437 h 1573619"/>
                <a:gd name="connsiteX22" fmla="*/ 1371600 w 5284381"/>
                <a:gd name="connsiteY22" fmla="*/ 1307805 h 1573619"/>
                <a:gd name="connsiteX23" fmla="*/ 1403498 w 5284381"/>
                <a:gd name="connsiteY23" fmla="*/ 1286540 h 1573619"/>
                <a:gd name="connsiteX24" fmla="*/ 1446028 w 5284381"/>
                <a:gd name="connsiteY24" fmla="*/ 1190847 h 1573619"/>
                <a:gd name="connsiteX25" fmla="*/ 1488558 w 5284381"/>
                <a:gd name="connsiteY25" fmla="*/ 1180214 h 1573619"/>
                <a:gd name="connsiteX26" fmla="*/ 1520456 w 5284381"/>
                <a:gd name="connsiteY26" fmla="*/ 1169581 h 1573619"/>
                <a:gd name="connsiteX27" fmla="*/ 1616149 w 5284381"/>
                <a:gd name="connsiteY27" fmla="*/ 1180214 h 1573619"/>
                <a:gd name="connsiteX28" fmla="*/ 1658679 w 5284381"/>
                <a:gd name="connsiteY28" fmla="*/ 1297172 h 1573619"/>
                <a:gd name="connsiteX29" fmla="*/ 1796902 w 5284381"/>
                <a:gd name="connsiteY29" fmla="*/ 1371600 h 1573619"/>
                <a:gd name="connsiteX30" fmla="*/ 1818168 w 5284381"/>
                <a:gd name="connsiteY30" fmla="*/ 1392865 h 1573619"/>
                <a:gd name="connsiteX31" fmla="*/ 1881963 w 5284381"/>
                <a:gd name="connsiteY31" fmla="*/ 1414130 h 1573619"/>
                <a:gd name="connsiteX32" fmla="*/ 1945758 w 5284381"/>
                <a:gd name="connsiteY32" fmla="*/ 1403498 h 1573619"/>
                <a:gd name="connsiteX33" fmla="*/ 2030819 w 5284381"/>
                <a:gd name="connsiteY33" fmla="*/ 1307805 h 1573619"/>
                <a:gd name="connsiteX34" fmla="*/ 2073349 w 5284381"/>
                <a:gd name="connsiteY34" fmla="*/ 1275907 h 1573619"/>
                <a:gd name="connsiteX35" fmla="*/ 2137144 w 5284381"/>
                <a:gd name="connsiteY35" fmla="*/ 1212112 h 1573619"/>
                <a:gd name="connsiteX36" fmla="*/ 2190307 w 5284381"/>
                <a:gd name="connsiteY36" fmla="*/ 1127051 h 1573619"/>
                <a:gd name="connsiteX37" fmla="*/ 2211572 w 5284381"/>
                <a:gd name="connsiteY37" fmla="*/ 1095154 h 1573619"/>
                <a:gd name="connsiteX38" fmla="*/ 2243470 w 5284381"/>
                <a:gd name="connsiteY38" fmla="*/ 1063256 h 1573619"/>
                <a:gd name="connsiteX39" fmla="*/ 2286000 w 5284381"/>
                <a:gd name="connsiteY39" fmla="*/ 1010093 h 1573619"/>
                <a:gd name="connsiteX40" fmla="*/ 2328530 w 5284381"/>
                <a:gd name="connsiteY40" fmla="*/ 978195 h 1573619"/>
                <a:gd name="connsiteX41" fmla="*/ 2466754 w 5284381"/>
                <a:gd name="connsiteY41" fmla="*/ 765544 h 1573619"/>
                <a:gd name="connsiteX42" fmla="*/ 2530549 w 5284381"/>
                <a:gd name="connsiteY42" fmla="*/ 659219 h 1573619"/>
                <a:gd name="connsiteX43" fmla="*/ 2594344 w 5284381"/>
                <a:gd name="connsiteY43" fmla="*/ 510363 h 1573619"/>
                <a:gd name="connsiteX44" fmla="*/ 2615609 w 5284381"/>
                <a:gd name="connsiteY44" fmla="*/ 414670 h 1573619"/>
                <a:gd name="connsiteX45" fmla="*/ 2700670 w 5284381"/>
                <a:gd name="connsiteY45" fmla="*/ 350875 h 1573619"/>
                <a:gd name="connsiteX46" fmla="*/ 2785730 w 5284381"/>
                <a:gd name="connsiteY46" fmla="*/ 276447 h 1573619"/>
                <a:gd name="connsiteX47" fmla="*/ 2817628 w 5284381"/>
                <a:gd name="connsiteY47" fmla="*/ 265814 h 1573619"/>
                <a:gd name="connsiteX48" fmla="*/ 2902688 w 5284381"/>
                <a:gd name="connsiteY48" fmla="*/ 223284 h 1573619"/>
                <a:gd name="connsiteX49" fmla="*/ 2977116 w 5284381"/>
                <a:gd name="connsiteY49" fmla="*/ 148856 h 1573619"/>
                <a:gd name="connsiteX50" fmla="*/ 3009014 w 5284381"/>
                <a:gd name="connsiteY50" fmla="*/ 127591 h 1573619"/>
                <a:gd name="connsiteX51" fmla="*/ 3072809 w 5284381"/>
                <a:gd name="connsiteY51" fmla="*/ 85061 h 1573619"/>
                <a:gd name="connsiteX52" fmla="*/ 3157870 w 5284381"/>
                <a:gd name="connsiteY52" fmla="*/ 10633 h 1573619"/>
                <a:gd name="connsiteX53" fmla="*/ 3189768 w 5284381"/>
                <a:gd name="connsiteY53" fmla="*/ 0 h 1573619"/>
                <a:gd name="connsiteX54" fmla="*/ 3232298 w 5284381"/>
                <a:gd name="connsiteY54" fmla="*/ 10633 h 1573619"/>
                <a:gd name="connsiteX55" fmla="*/ 3264195 w 5284381"/>
                <a:gd name="connsiteY55" fmla="*/ 74428 h 1573619"/>
                <a:gd name="connsiteX56" fmla="*/ 3221665 w 5284381"/>
                <a:gd name="connsiteY56" fmla="*/ 138223 h 1573619"/>
                <a:gd name="connsiteX57" fmla="*/ 3232298 w 5284381"/>
                <a:gd name="connsiteY57" fmla="*/ 170121 h 1573619"/>
                <a:gd name="connsiteX58" fmla="*/ 3242930 w 5284381"/>
                <a:gd name="connsiteY58" fmla="*/ 223284 h 1573619"/>
                <a:gd name="connsiteX59" fmla="*/ 3306726 w 5284381"/>
                <a:gd name="connsiteY59" fmla="*/ 287079 h 1573619"/>
                <a:gd name="connsiteX60" fmla="*/ 3338623 w 5284381"/>
                <a:gd name="connsiteY60" fmla="*/ 297712 h 1573619"/>
                <a:gd name="connsiteX61" fmla="*/ 3370521 w 5284381"/>
                <a:gd name="connsiteY61" fmla="*/ 329609 h 1573619"/>
                <a:gd name="connsiteX62" fmla="*/ 3402419 w 5284381"/>
                <a:gd name="connsiteY62" fmla="*/ 340242 h 1573619"/>
                <a:gd name="connsiteX63" fmla="*/ 3423684 w 5284381"/>
                <a:gd name="connsiteY63" fmla="*/ 382772 h 1573619"/>
                <a:gd name="connsiteX64" fmla="*/ 3455581 w 5284381"/>
                <a:gd name="connsiteY64" fmla="*/ 414670 h 1573619"/>
                <a:gd name="connsiteX65" fmla="*/ 3487479 w 5284381"/>
                <a:gd name="connsiteY65" fmla="*/ 531628 h 1573619"/>
                <a:gd name="connsiteX66" fmla="*/ 3530009 w 5284381"/>
                <a:gd name="connsiteY66" fmla="*/ 606056 h 1573619"/>
                <a:gd name="connsiteX67" fmla="*/ 3572540 w 5284381"/>
                <a:gd name="connsiteY67" fmla="*/ 616688 h 1573619"/>
                <a:gd name="connsiteX68" fmla="*/ 3604437 w 5284381"/>
                <a:gd name="connsiteY68" fmla="*/ 637954 h 1573619"/>
                <a:gd name="connsiteX69" fmla="*/ 3636335 w 5284381"/>
                <a:gd name="connsiteY69" fmla="*/ 648586 h 1573619"/>
                <a:gd name="connsiteX70" fmla="*/ 3646968 w 5284381"/>
                <a:gd name="connsiteY70" fmla="*/ 680484 h 1573619"/>
                <a:gd name="connsiteX71" fmla="*/ 3668233 w 5284381"/>
                <a:gd name="connsiteY71" fmla="*/ 712381 h 1573619"/>
                <a:gd name="connsiteX72" fmla="*/ 3678865 w 5284381"/>
                <a:gd name="connsiteY72" fmla="*/ 882502 h 1573619"/>
                <a:gd name="connsiteX73" fmla="*/ 3700130 w 5284381"/>
                <a:gd name="connsiteY73" fmla="*/ 914400 h 1573619"/>
                <a:gd name="connsiteX74" fmla="*/ 3763926 w 5284381"/>
                <a:gd name="connsiteY74" fmla="*/ 978195 h 1573619"/>
                <a:gd name="connsiteX75" fmla="*/ 3827721 w 5284381"/>
                <a:gd name="connsiteY75" fmla="*/ 1052623 h 1573619"/>
                <a:gd name="connsiteX76" fmla="*/ 3848986 w 5284381"/>
                <a:gd name="connsiteY76" fmla="*/ 1137684 h 1573619"/>
                <a:gd name="connsiteX77" fmla="*/ 3859619 w 5284381"/>
                <a:gd name="connsiteY77" fmla="*/ 1180214 h 1573619"/>
                <a:gd name="connsiteX78" fmla="*/ 3923414 w 5284381"/>
                <a:gd name="connsiteY78" fmla="*/ 1233377 h 1573619"/>
                <a:gd name="connsiteX79" fmla="*/ 3955312 w 5284381"/>
                <a:gd name="connsiteY79" fmla="*/ 1244009 h 1573619"/>
                <a:gd name="connsiteX80" fmla="*/ 3997842 w 5284381"/>
                <a:gd name="connsiteY80" fmla="*/ 1265275 h 1573619"/>
                <a:gd name="connsiteX81" fmla="*/ 4082902 w 5284381"/>
                <a:gd name="connsiteY81" fmla="*/ 1307805 h 1573619"/>
                <a:gd name="connsiteX82" fmla="*/ 4125433 w 5284381"/>
                <a:gd name="connsiteY82" fmla="*/ 1360968 h 1573619"/>
                <a:gd name="connsiteX83" fmla="*/ 4136065 w 5284381"/>
                <a:gd name="connsiteY83" fmla="*/ 1392865 h 1573619"/>
                <a:gd name="connsiteX84" fmla="*/ 4199861 w 5284381"/>
                <a:gd name="connsiteY84" fmla="*/ 1414130 h 1573619"/>
                <a:gd name="connsiteX85" fmla="*/ 4231758 w 5284381"/>
                <a:gd name="connsiteY85" fmla="*/ 1435395 h 1573619"/>
                <a:gd name="connsiteX86" fmla="*/ 4295554 w 5284381"/>
                <a:gd name="connsiteY86" fmla="*/ 1382233 h 1573619"/>
                <a:gd name="connsiteX87" fmla="*/ 4316819 w 5284381"/>
                <a:gd name="connsiteY87" fmla="*/ 1339702 h 1573619"/>
                <a:gd name="connsiteX88" fmla="*/ 4380614 w 5284381"/>
                <a:gd name="connsiteY88" fmla="*/ 1297172 h 1573619"/>
                <a:gd name="connsiteX89" fmla="*/ 4444409 w 5284381"/>
                <a:gd name="connsiteY89" fmla="*/ 1265275 h 1573619"/>
                <a:gd name="connsiteX90" fmla="*/ 4465674 w 5284381"/>
                <a:gd name="connsiteY90" fmla="*/ 1244009 h 1573619"/>
                <a:gd name="connsiteX91" fmla="*/ 4529470 w 5284381"/>
                <a:gd name="connsiteY91" fmla="*/ 1201479 h 1573619"/>
                <a:gd name="connsiteX92" fmla="*/ 4572000 w 5284381"/>
                <a:gd name="connsiteY92" fmla="*/ 1137684 h 1573619"/>
                <a:gd name="connsiteX93" fmla="*/ 4603898 w 5284381"/>
                <a:gd name="connsiteY93" fmla="*/ 1095154 h 1573619"/>
                <a:gd name="connsiteX94" fmla="*/ 4667693 w 5284381"/>
                <a:gd name="connsiteY94" fmla="*/ 1073888 h 1573619"/>
                <a:gd name="connsiteX95" fmla="*/ 4752754 w 5284381"/>
                <a:gd name="connsiteY95" fmla="*/ 1116419 h 1573619"/>
                <a:gd name="connsiteX96" fmla="*/ 4805916 w 5284381"/>
                <a:gd name="connsiteY96" fmla="*/ 1222744 h 1573619"/>
                <a:gd name="connsiteX97" fmla="*/ 4848447 w 5284381"/>
                <a:gd name="connsiteY97" fmla="*/ 1233377 h 1573619"/>
                <a:gd name="connsiteX98" fmla="*/ 4912242 w 5284381"/>
                <a:gd name="connsiteY98" fmla="*/ 1254642 h 1573619"/>
                <a:gd name="connsiteX99" fmla="*/ 4922874 w 5284381"/>
                <a:gd name="connsiteY99" fmla="*/ 1286540 h 1573619"/>
                <a:gd name="connsiteX100" fmla="*/ 4922874 w 5284381"/>
                <a:gd name="connsiteY100" fmla="*/ 1360968 h 1573619"/>
                <a:gd name="connsiteX101" fmla="*/ 4944140 w 5284381"/>
                <a:gd name="connsiteY101" fmla="*/ 1382233 h 1573619"/>
                <a:gd name="connsiteX102" fmla="*/ 5167423 w 5284381"/>
                <a:gd name="connsiteY102" fmla="*/ 1403498 h 1573619"/>
                <a:gd name="connsiteX103" fmla="*/ 5220586 w 5284381"/>
                <a:gd name="connsiteY103" fmla="*/ 1414130 h 1573619"/>
                <a:gd name="connsiteX104" fmla="*/ 5284381 w 5284381"/>
                <a:gd name="connsiteY104" fmla="*/ 1435395 h 1573619"/>
                <a:gd name="connsiteX0" fmla="*/ 0 w 5284381"/>
                <a:gd name="connsiteY0" fmla="*/ 1073888 h 1559442"/>
                <a:gd name="connsiteX1" fmla="*/ 106080 w 5284381"/>
                <a:gd name="connsiteY1" fmla="*/ 1191897 h 1559442"/>
                <a:gd name="connsiteX2" fmla="*/ 138223 w 5284381"/>
                <a:gd name="connsiteY2" fmla="*/ 1233377 h 1559442"/>
                <a:gd name="connsiteX3" fmla="*/ 287079 w 5284381"/>
                <a:gd name="connsiteY3" fmla="*/ 1350335 h 1559442"/>
                <a:gd name="connsiteX4" fmla="*/ 372140 w 5284381"/>
                <a:gd name="connsiteY4" fmla="*/ 1520456 h 1559442"/>
                <a:gd name="connsiteX5" fmla="*/ 616688 w 5284381"/>
                <a:gd name="connsiteY5" fmla="*/ 1541721 h 1559442"/>
                <a:gd name="connsiteX6" fmla="*/ 701749 w 5284381"/>
                <a:gd name="connsiteY6" fmla="*/ 1414130 h 1559442"/>
                <a:gd name="connsiteX7" fmla="*/ 712381 w 5284381"/>
                <a:gd name="connsiteY7" fmla="*/ 1382233 h 1559442"/>
                <a:gd name="connsiteX8" fmla="*/ 776177 w 5284381"/>
                <a:gd name="connsiteY8" fmla="*/ 1339702 h 1559442"/>
                <a:gd name="connsiteX9" fmla="*/ 797442 w 5284381"/>
                <a:gd name="connsiteY9" fmla="*/ 1307805 h 1559442"/>
                <a:gd name="connsiteX10" fmla="*/ 808074 w 5284381"/>
                <a:gd name="connsiteY10" fmla="*/ 1275907 h 1559442"/>
                <a:gd name="connsiteX11" fmla="*/ 829340 w 5284381"/>
                <a:gd name="connsiteY11" fmla="*/ 1254642 h 1559442"/>
                <a:gd name="connsiteX12" fmla="*/ 871870 w 5284381"/>
                <a:gd name="connsiteY12" fmla="*/ 1297172 h 1559442"/>
                <a:gd name="connsiteX13" fmla="*/ 988828 w 5284381"/>
                <a:gd name="connsiteY13" fmla="*/ 1350335 h 1559442"/>
                <a:gd name="connsiteX14" fmla="*/ 1052623 w 5284381"/>
                <a:gd name="connsiteY14" fmla="*/ 1392865 h 1559442"/>
                <a:gd name="connsiteX15" fmla="*/ 1084521 w 5284381"/>
                <a:gd name="connsiteY15" fmla="*/ 1414130 h 1559442"/>
                <a:gd name="connsiteX16" fmla="*/ 1095154 w 5284381"/>
                <a:gd name="connsiteY16" fmla="*/ 1446028 h 1559442"/>
                <a:gd name="connsiteX17" fmla="*/ 1137684 w 5284381"/>
                <a:gd name="connsiteY17" fmla="*/ 1435395 h 1559442"/>
                <a:gd name="connsiteX18" fmla="*/ 1254642 w 5284381"/>
                <a:gd name="connsiteY18" fmla="*/ 1360968 h 1559442"/>
                <a:gd name="connsiteX19" fmla="*/ 1286540 w 5284381"/>
                <a:gd name="connsiteY19" fmla="*/ 1329070 h 1559442"/>
                <a:gd name="connsiteX20" fmla="*/ 1339702 w 5284381"/>
                <a:gd name="connsiteY20" fmla="*/ 1318437 h 1559442"/>
                <a:gd name="connsiteX21" fmla="*/ 1371600 w 5284381"/>
                <a:gd name="connsiteY21" fmla="*/ 1307805 h 1559442"/>
                <a:gd name="connsiteX22" fmla="*/ 1403498 w 5284381"/>
                <a:gd name="connsiteY22" fmla="*/ 1286540 h 1559442"/>
                <a:gd name="connsiteX23" fmla="*/ 1446028 w 5284381"/>
                <a:gd name="connsiteY23" fmla="*/ 1190847 h 1559442"/>
                <a:gd name="connsiteX24" fmla="*/ 1488558 w 5284381"/>
                <a:gd name="connsiteY24" fmla="*/ 1180214 h 1559442"/>
                <a:gd name="connsiteX25" fmla="*/ 1520456 w 5284381"/>
                <a:gd name="connsiteY25" fmla="*/ 1169581 h 1559442"/>
                <a:gd name="connsiteX26" fmla="*/ 1616149 w 5284381"/>
                <a:gd name="connsiteY26" fmla="*/ 1180214 h 1559442"/>
                <a:gd name="connsiteX27" fmla="*/ 1658679 w 5284381"/>
                <a:gd name="connsiteY27" fmla="*/ 1297172 h 1559442"/>
                <a:gd name="connsiteX28" fmla="*/ 1796902 w 5284381"/>
                <a:gd name="connsiteY28" fmla="*/ 1371600 h 1559442"/>
                <a:gd name="connsiteX29" fmla="*/ 1818168 w 5284381"/>
                <a:gd name="connsiteY29" fmla="*/ 1392865 h 1559442"/>
                <a:gd name="connsiteX30" fmla="*/ 1881963 w 5284381"/>
                <a:gd name="connsiteY30" fmla="*/ 1414130 h 1559442"/>
                <a:gd name="connsiteX31" fmla="*/ 1945758 w 5284381"/>
                <a:gd name="connsiteY31" fmla="*/ 1403498 h 1559442"/>
                <a:gd name="connsiteX32" fmla="*/ 2030819 w 5284381"/>
                <a:gd name="connsiteY32" fmla="*/ 1307805 h 1559442"/>
                <a:gd name="connsiteX33" fmla="*/ 2073349 w 5284381"/>
                <a:gd name="connsiteY33" fmla="*/ 1275907 h 1559442"/>
                <a:gd name="connsiteX34" fmla="*/ 2137144 w 5284381"/>
                <a:gd name="connsiteY34" fmla="*/ 1212112 h 1559442"/>
                <a:gd name="connsiteX35" fmla="*/ 2190307 w 5284381"/>
                <a:gd name="connsiteY35" fmla="*/ 1127051 h 1559442"/>
                <a:gd name="connsiteX36" fmla="*/ 2211572 w 5284381"/>
                <a:gd name="connsiteY36" fmla="*/ 1095154 h 1559442"/>
                <a:gd name="connsiteX37" fmla="*/ 2243470 w 5284381"/>
                <a:gd name="connsiteY37" fmla="*/ 1063256 h 1559442"/>
                <a:gd name="connsiteX38" fmla="*/ 2286000 w 5284381"/>
                <a:gd name="connsiteY38" fmla="*/ 1010093 h 1559442"/>
                <a:gd name="connsiteX39" fmla="*/ 2328530 w 5284381"/>
                <a:gd name="connsiteY39" fmla="*/ 978195 h 1559442"/>
                <a:gd name="connsiteX40" fmla="*/ 2466754 w 5284381"/>
                <a:gd name="connsiteY40" fmla="*/ 765544 h 1559442"/>
                <a:gd name="connsiteX41" fmla="*/ 2530549 w 5284381"/>
                <a:gd name="connsiteY41" fmla="*/ 659219 h 1559442"/>
                <a:gd name="connsiteX42" fmla="*/ 2594344 w 5284381"/>
                <a:gd name="connsiteY42" fmla="*/ 510363 h 1559442"/>
                <a:gd name="connsiteX43" fmla="*/ 2615609 w 5284381"/>
                <a:gd name="connsiteY43" fmla="*/ 414670 h 1559442"/>
                <a:gd name="connsiteX44" fmla="*/ 2700670 w 5284381"/>
                <a:gd name="connsiteY44" fmla="*/ 350875 h 1559442"/>
                <a:gd name="connsiteX45" fmla="*/ 2785730 w 5284381"/>
                <a:gd name="connsiteY45" fmla="*/ 276447 h 1559442"/>
                <a:gd name="connsiteX46" fmla="*/ 2817628 w 5284381"/>
                <a:gd name="connsiteY46" fmla="*/ 265814 h 1559442"/>
                <a:gd name="connsiteX47" fmla="*/ 2902688 w 5284381"/>
                <a:gd name="connsiteY47" fmla="*/ 223284 h 1559442"/>
                <a:gd name="connsiteX48" fmla="*/ 2977116 w 5284381"/>
                <a:gd name="connsiteY48" fmla="*/ 148856 h 1559442"/>
                <a:gd name="connsiteX49" fmla="*/ 3009014 w 5284381"/>
                <a:gd name="connsiteY49" fmla="*/ 127591 h 1559442"/>
                <a:gd name="connsiteX50" fmla="*/ 3072809 w 5284381"/>
                <a:gd name="connsiteY50" fmla="*/ 85061 h 1559442"/>
                <a:gd name="connsiteX51" fmla="*/ 3157870 w 5284381"/>
                <a:gd name="connsiteY51" fmla="*/ 10633 h 1559442"/>
                <a:gd name="connsiteX52" fmla="*/ 3189768 w 5284381"/>
                <a:gd name="connsiteY52" fmla="*/ 0 h 1559442"/>
                <a:gd name="connsiteX53" fmla="*/ 3232298 w 5284381"/>
                <a:gd name="connsiteY53" fmla="*/ 10633 h 1559442"/>
                <a:gd name="connsiteX54" fmla="*/ 3264195 w 5284381"/>
                <a:gd name="connsiteY54" fmla="*/ 74428 h 1559442"/>
                <a:gd name="connsiteX55" fmla="*/ 3221665 w 5284381"/>
                <a:gd name="connsiteY55" fmla="*/ 138223 h 1559442"/>
                <a:gd name="connsiteX56" fmla="*/ 3232298 w 5284381"/>
                <a:gd name="connsiteY56" fmla="*/ 170121 h 1559442"/>
                <a:gd name="connsiteX57" fmla="*/ 3242930 w 5284381"/>
                <a:gd name="connsiteY57" fmla="*/ 223284 h 1559442"/>
                <a:gd name="connsiteX58" fmla="*/ 3306726 w 5284381"/>
                <a:gd name="connsiteY58" fmla="*/ 287079 h 1559442"/>
                <a:gd name="connsiteX59" fmla="*/ 3338623 w 5284381"/>
                <a:gd name="connsiteY59" fmla="*/ 297712 h 1559442"/>
                <a:gd name="connsiteX60" fmla="*/ 3370521 w 5284381"/>
                <a:gd name="connsiteY60" fmla="*/ 329609 h 1559442"/>
                <a:gd name="connsiteX61" fmla="*/ 3402419 w 5284381"/>
                <a:gd name="connsiteY61" fmla="*/ 340242 h 1559442"/>
                <a:gd name="connsiteX62" fmla="*/ 3423684 w 5284381"/>
                <a:gd name="connsiteY62" fmla="*/ 382772 h 1559442"/>
                <a:gd name="connsiteX63" fmla="*/ 3455581 w 5284381"/>
                <a:gd name="connsiteY63" fmla="*/ 414670 h 1559442"/>
                <a:gd name="connsiteX64" fmla="*/ 3487479 w 5284381"/>
                <a:gd name="connsiteY64" fmla="*/ 531628 h 1559442"/>
                <a:gd name="connsiteX65" fmla="*/ 3530009 w 5284381"/>
                <a:gd name="connsiteY65" fmla="*/ 606056 h 1559442"/>
                <a:gd name="connsiteX66" fmla="*/ 3572540 w 5284381"/>
                <a:gd name="connsiteY66" fmla="*/ 616688 h 1559442"/>
                <a:gd name="connsiteX67" fmla="*/ 3604437 w 5284381"/>
                <a:gd name="connsiteY67" fmla="*/ 637954 h 1559442"/>
                <a:gd name="connsiteX68" fmla="*/ 3636335 w 5284381"/>
                <a:gd name="connsiteY68" fmla="*/ 648586 h 1559442"/>
                <a:gd name="connsiteX69" fmla="*/ 3646968 w 5284381"/>
                <a:gd name="connsiteY69" fmla="*/ 680484 h 1559442"/>
                <a:gd name="connsiteX70" fmla="*/ 3668233 w 5284381"/>
                <a:gd name="connsiteY70" fmla="*/ 712381 h 1559442"/>
                <a:gd name="connsiteX71" fmla="*/ 3678865 w 5284381"/>
                <a:gd name="connsiteY71" fmla="*/ 882502 h 1559442"/>
                <a:gd name="connsiteX72" fmla="*/ 3700130 w 5284381"/>
                <a:gd name="connsiteY72" fmla="*/ 914400 h 1559442"/>
                <a:gd name="connsiteX73" fmla="*/ 3763926 w 5284381"/>
                <a:gd name="connsiteY73" fmla="*/ 978195 h 1559442"/>
                <a:gd name="connsiteX74" fmla="*/ 3827721 w 5284381"/>
                <a:gd name="connsiteY74" fmla="*/ 1052623 h 1559442"/>
                <a:gd name="connsiteX75" fmla="*/ 3848986 w 5284381"/>
                <a:gd name="connsiteY75" fmla="*/ 1137684 h 1559442"/>
                <a:gd name="connsiteX76" fmla="*/ 3859619 w 5284381"/>
                <a:gd name="connsiteY76" fmla="*/ 1180214 h 1559442"/>
                <a:gd name="connsiteX77" fmla="*/ 3923414 w 5284381"/>
                <a:gd name="connsiteY77" fmla="*/ 1233377 h 1559442"/>
                <a:gd name="connsiteX78" fmla="*/ 3955312 w 5284381"/>
                <a:gd name="connsiteY78" fmla="*/ 1244009 h 1559442"/>
                <a:gd name="connsiteX79" fmla="*/ 3997842 w 5284381"/>
                <a:gd name="connsiteY79" fmla="*/ 1265275 h 1559442"/>
                <a:gd name="connsiteX80" fmla="*/ 4082902 w 5284381"/>
                <a:gd name="connsiteY80" fmla="*/ 1307805 h 1559442"/>
                <a:gd name="connsiteX81" fmla="*/ 4125433 w 5284381"/>
                <a:gd name="connsiteY81" fmla="*/ 1360968 h 1559442"/>
                <a:gd name="connsiteX82" fmla="*/ 4136065 w 5284381"/>
                <a:gd name="connsiteY82" fmla="*/ 1392865 h 1559442"/>
                <a:gd name="connsiteX83" fmla="*/ 4199861 w 5284381"/>
                <a:gd name="connsiteY83" fmla="*/ 1414130 h 1559442"/>
                <a:gd name="connsiteX84" fmla="*/ 4231758 w 5284381"/>
                <a:gd name="connsiteY84" fmla="*/ 1435395 h 1559442"/>
                <a:gd name="connsiteX85" fmla="*/ 4295554 w 5284381"/>
                <a:gd name="connsiteY85" fmla="*/ 1382233 h 1559442"/>
                <a:gd name="connsiteX86" fmla="*/ 4316819 w 5284381"/>
                <a:gd name="connsiteY86" fmla="*/ 1339702 h 1559442"/>
                <a:gd name="connsiteX87" fmla="*/ 4380614 w 5284381"/>
                <a:gd name="connsiteY87" fmla="*/ 1297172 h 1559442"/>
                <a:gd name="connsiteX88" fmla="*/ 4444409 w 5284381"/>
                <a:gd name="connsiteY88" fmla="*/ 1265275 h 1559442"/>
                <a:gd name="connsiteX89" fmla="*/ 4465674 w 5284381"/>
                <a:gd name="connsiteY89" fmla="*/ 1244009 h 1559442"/>
                <a:gd name="connsiteX90" fmla="*/ 4529470 w 5284381"/>
                <a:gd name="connsiteY90" fmla="*/ 1201479 h 1559442"/>
                <a:gd name="connsiteX91" fmla="*/ 4572000 w 5284381"/>
                <a:gd name="connsiteY91" fmla="*/ 1137684 h 1559442"/>
                <a:gd name="connsiteX92" fmla="*/ 4603898 w 5284381"/>
                <a:gd name="connsiteY92" fmla="*/ 1095154 h 1559442"/>
                <a:gd name="connsiteX93" fmla="*/ 4667693 w 5284381"/>
                <a:gd name="connsiteY93" fmla="*/ 1073888 h 1559442"/>
                <a:gd name="connsiteX94" fmla="*/ 4752754 w 5284381"/>
                <a:gd name="connsiteY94" fmla="*/ 1116419 h 1559442"/>
                <a:gd name="connsiteX95" fmla="*/ 4805916 w 5284381"/>
                <a:gd name="connsiteY95" fmla="*/ 1222744 h 1559442"/>
                <a:gd name="connsiteX96" fmla="*/ 4848447 w 5284381"/>
                <a:gd name="connsiteY96" fmla="*/ 1233377 h 1559442"/>
                <a:gd name="connsiteX97" fmla="*/ 4912242 w 5284381"/>
                <a:gd name="connsiteY97" fmla="*/ 1254642 h 1559442"/>
                <a:gd name="connsiteX98" fmla="*/ 4922874 w 5284381"/>
                <a:gd name="connsiteY98" fmla="*/ 1286540 h 1559442"/>
                <a:gd name="connsiteX99" fmla="*/ 4922874 w 5284381"/>
                <a:gd name="connsiteY99" fmla="*/ 1360968 h 1559442"/>
                <a:gd name="connsiteX100" fmla="*/ 4944140 w 5284381"/>
                <a:gd name="connsiteY100" fmla="*/ 1382233 h 1559442"/>
                <a:gd name="connsiteX101" fmla="*/ 5167423 w 5284381"/>
                <a:gd name="connsiteY101" fmla="*/ 1403498 h 1559442"/>
                <a:gd name="connsiteX102" fmla="*/ 5220586 w 5284381"/>
                <a:gd name="connsiteY102" fmla="*/ 1414130 h 1559442"/>
                <a:gd name="connsiteX103" fmla="*/ 5284381 w 5284381"/>
                <a:gd name="connsiteY103" fmla="*/ 1435395 h 1559442"/>
                <a:gd name="connsiteX0" fmla="*/ 0 w 5178301"/>
                <a:gd name="connsiteY0" fmla="*/ 1191897 h 1559442"/>
                <a:gd name="connsiteX1" fmla="*/ 32143 w 5178301"/>
                <a:gd name="connsiteY1" fmla="*/ 1233377 h 1559442"/>
                <a:gd name="connsiteX2" fmla="*/ 180999 w 5178301"/>
                <a:gd name="connsiteY2" fmla="*/ 1350335 h 1559442"/>
                <a:gd name="connsiteX3" fmla="*/ 266060 w 5178301"/>
                <a:gd name="connsiteY3" fmla="*/ 1520456 h 1559442"/>
                <a:gd name="connsiteX4" fmla="*/ 510608 w 5178301"/>
                <a:gd name="connsiteY4" fmla="*/ 1541721 h 1559442"/>
                <a:gd name="connsiteX5" fmla="*/ 595669 w 5178301"/>
                <a:gd name="connsiteY5" fmla="*/ 1414130 h 1559442"/>
                <a:gd name="connsiteX6" fmla="*/ 606301 w 5178301"/>
                <a:gd name="connsiteY6" fmla="*/ 1382233 h 1559442"/>
                <a:gd name="connsiteX7" fmla="*/ 670097 w 5178301"/>
                <a:gd name="connsiteY7" fmla="*/ 1339702 h 1559442"/>
                <a:gd name="connsiteX8" fmla="*/ 691362 w 5178301"/>
                <a:gd name="connsiteY8" fmla="*/ 1307805 h 1559442"/>
                <a:gd name="connsiteX9" fmla="*/ 701994 w 5178301"/>
                <a:gd name="connsiteY9" fmla="*/ 1275907 h 1559442"/>
                <a:gd name="connsiteX10" fmla="*/ 723260 w 5178301"/>
                <a:gd name="connsiteY10" fmla="*/ 1254642 h 1559442"/>
                <a:gd name="connsiteX11" fmla="*/ 765790 w 5178301"/>
                <a:gd name="connsiteY11" fmla="*/ 1297172 h 1559442"/>
                <a:gd name="connsiteX12" fmla="*/ 882748 w 5178301"/>
                <a:gd name="connsiteY12" fmla="*/ 1350335 h 1559442"/>
                <a:gd name="connsiteX13" fmla="*/ 946543 w 5178301"/>
                <a:gd name="connsiteY13" fmla="*/ 1392865 h 1559442"/>
                <a:gd name="connsiteX14" fmla="*/ 978441 w 5178301"/>
                <a:gd name="connsiteY14" fmla="*/ 1414130 h 1559442"/>
                <a:gd name="connsiteX15" fmla="*/ 989074 w 5178301"/>
                <a:gd name="connsiteY15" fmla="*/ 1446028 h 1559442"/>
                <a:gd name="connsiteX16" fmla="*/ 1031604 w 5178301"/>
                <a:gd name="connsiteY16" fmla="*/ 1435395 h 1559442"/>
                <a:gd name="connsiteX17" fmla="*/ 1148562 w 5178301"/>
                <a:gd name="connsiteY17" fmla="*/ 1360968 h 1559442"/>
                <a:gd name="connsiteX18" fmla="*/ 1180460 w 5178301"/>
                <a:gd name="connsiteY18" fmla="*/ 1329070 h 1559442"/>
                <a:gd name="connsiteX19" fmla="*/ 1233622 w 5178301"/>
                <a:gd name="connsiteY19" fmla="*/ 1318437 h 1559442"/>
                <a:gd name="connsiteX20" fmla="*/ 1265520 w 5178301"/>
                <a:gd name="connsiteY20" fmla="*/ 1307805 h 1559442"/>
                <a:gd name="connsiteX21" fmla="*/ 1297418 w 5178301"/>
                <a:gd name="connsiteY21" fmla="*/ 1286540 h 1559442"/>
                <a:gd name="connsiteX22" fmla="*/ 1339948 w 5178301"/>
                <a:gd name="connsiteY22" fmla="*/ 1190847 h 1559442"/>
                <a:gd name="connsiteX23" fmla="*/ 1382478 w 5178301"/>
                <a:gd name="connsiteY23" fmla="*/ 1180214 h 1559442"/>
                <a:gd name="connsiteX24" fmla="*/ 1414376 w 5178301"/>
                <a:gd name="connsiteY24" fmla="*/ 1169581 h 1559442"/>
                <a:gd name="connsiteX25" fmla="*/ 1510069 w 5178301"/>
                <a:gd name="connsiteY25" fmla="*/ 1180214 h 1559442"/>
                <a:gd name="connsiteX26" fmla="*/ 1552599 w 5178301"/>
                <a:gd name="connsiteY26" fmla="*/ 1297172 h 1559442"/>
                <a:gd name="connsiteX27" fmla="*/ 1690822 w 5178301"/>
                <a:gd name="connsiteY27" fmla="*/ 1371600 h 1559442"/>
                <a:gd name="connsiteX28" fmla="*/ 1712088 w 5178301"/>
                <a:gd name="connsiteY28" fmla="*/ 1392865 h 1559442"/>
                <a:gd name="connsiteX29" fmla="*/ 1775883 w 5178301"/>
                <a:gd name="connsiteY29" fmla="*/ 1414130 h 1559442"/>
                <a:gd name="connsiteX30" fmla="*/ 1839678 w 5178301"/>
                <a:gd name="connsiteY30" fmla="*/ 1403498 h 1559442"/>
                <a:gd name="connsiteX31" fmla="*/ 1924739 w 5178301"/>
                <a:gd name="connsiteY31" fmla="*/ 1307805 h 1559442"/>
                <a:gd name="connsiteX32" fmla="*/ 1967269 w 5178301"/>
                <a:gd name="connsiteY32" fmla="*/ 1275907 h 1559442"/>
                <a:gd name="connsiteX33" fmla="*/ 2031064 w 5178301"/>
                <a:gd name="connsiteY33" fmla="*/ 1212112 h 1559442"/>
                <a:gd name="connsiteX34" fmla="*/ 2084227 w 5178301"/>
                <a:gd name="connsiteY34" fmla="*/ 1127051 h 1559442"/>
                <a:gd name="connsiteX35" fmla="*/ 2105492 w 5178301"/>
                <a:gd name="connsiteY35" fmla="*/ 1095154 h 1559442"/>
                <a:gd name="connsiteX36" fmla="*/ 2137390 w 5178301"/>
                <a:gd name="connsiteY36" fmla="*/ 1063256 h 1559442"/>
                <a:gd name="connsiteX37" fmla="*/ 2179920 w 5178301"/>
                <a:gd name="connsiteY37" fmla="*/ 1010093 h 1559442"/>
                <a:gd name="connsiteX38" fmla="*/ 2222450 w 5178301"/>
                <a:gd name="connsiteY38" fmla="*/ 978195 h 1559442"/>
                <a:gd name="connsiteX39" fmla="*/ 2360674 w 5178301"/>
                <a:gd name="connsiteY39" fmla="*/ 765544 h 1559442"/>
                <a:gd name="connsiteX40" fmla="*/ 2424469 w 5178301"/>
                <a:gd name="connsiteY40" fmla="*/ 659219 h 1559442"/>
                <a:gd name="connsiteX41" fmla="*/ 2488264 w 5178301"/>
                <a:gd name="connsiteY41" fmla="*/ 510363 h 1559442"/>
                <a:gd name="connsiteX42" fmla="*/ 2509529 w 5178301"/>
                <a:gd name="connsiteY42" fmla="*/ 414670 h 1559442"/>
                <a:gd name="connsiteX43" fmla="*/ 2594590 w 5178301"/>
                <a:gd name="connsiteY43" fmla="*/ 350875 h 1559442"/>
                <a:gd name="connsiteX44" fmla="*/ 2679650 w 5178301"/>
                <a:gd name="connsiteY44" fmla="*/ 276447 h 1559442"/>
                <a:gd name="connsiteX45" fmla="*/ 2711548 w 5178301"/>
                <a:gd name="connsiteY45" fmla="*/ 265814 h 1559442"/>
                <a:gd name="connsiteX46" fmla="*/ 2796608 w 5178301"/>
                <a:gd name="connsiteY46" fmla="*/ 223284 h 1559442"/>
                <a:gd name="connsiteX47" fmla="*/ 2871036 w 5178301"/>
                <a:gd name="connsiteY47" fmla="*/ 148856 h 1559442"/>
                <a:gd name="connsiteX48" fmla="*/ 2902934 w 5178301"/>
                <a:gd name="connsiteY48" fmla="*/ 127591 h 1559442"/>
                <a:gd name="connsiteX49" fmla="*/ 2966729 w 5178301"/>
                <a:gd name="connsiteY49" fmla="*/ 85061 h 1559442"/>
                <a:gd name="connsiteX50" fmla="*/ 3051790 w 5178301"/>
                <a:gd name="connsiteY50" fmla="*/ 10633 h 1559442"/>
                <a:gd name="connsiteX51" fmla="*/ 3083688 w 5178301"/>
                <a:gd name="connsiteY51" fmla="*/ 0 h 1559442"/>
                <a:gd name="connsiteX52" fmla="*/ 3126218 w 5178301"/>
                <a:gd name="connsiteY52" fmla="*/ 10633 h 1559442"/>
                <a:gd name="connsiteX53" fmla="*/ 3158115 w 5178301"/>
                <a:gd name="connsiteY53" fmla="*/ 74428 h 1559442"/>
                <a:gd name="connsiteX54" fmla="*/ 3115585 w 5178301"/>
                <a:gd name="connsiteY54" fmla="*/ 138223 h 1559442"/>
                <a:gd name="connsiteX55" fmla="*/ 3126218 w 5178301"/>
                <a:gd name="connsiteY55" fmla="*/ 170121 h 1559442"/>
                <a:gd name="connsiteX56" fmla="*/ 3136850 w 5178301"/>
                <a:gd name="connsiteY56" fmla="*/ 223284 h 1559442"/>
                <a:gd name="connsiteX57" fmla="*/ 3200646 w 5178301"/>
                <a:gd name="connsiteY57" fmla="*/ 287079 h 1559442"/>
                <a:gd name="connsiteX58" fmla="*/ 3232543 w 5178301"/>
                <a:gd name="connsiteY58" fmla="*/ 297712 h 1559442"/>
                <a:gd name="connsiteX59" fmla="*/ 3264441 w 5178301"/>
                <a:gd name="connsiteY59" fmla="*/ 329609 h 1559442"/>
                <a:gd name="connsiteX60" fmla="*/ 3296339 w 5178301"/>
                <a:gd name="connsiteY60" fmla="*/ 340242 h 1559442"/>
                <a:gd name="connsiteX61" fmla="*/ 3317604 w 5178301"/>
                <a:gd name="connsiteY61" fmla="*/ 382772 h 1559442"/>
                <a:gd name="connsiteX62" fmla="*/ 3349501 w 5178301"/>
                <a:gd name="connsiteY62" fmla="*/ 414670 h 1559442"/>
                <a:gd name="connsiteX63" fmla="*/ 3381399 w 5178301"/>
                <a:gd name="connsiteY63" fmla="*/ 531628 h 1559442"/>
                <a:gd name="connsiteX64" fmla="*/ 3423929 w 5178301"/>
                <a:gd name="connsiteY64" fmla="*/ 606056 h 1559442"/>
                <a:gd name="connsiteX65" fmla="*/ 3466460 w 5178301"/>
                <a:gd name="connsiteY65" fmla="*/ 616688 h 1559442"/>
                <a:gd name="connsiteX66" fmla="*/ 3498357 w 5178301"/>
                <a:gd name="connsiteY66" fmla="*/ 637954 h 1559442"/>
                <a:gd name="connsiteX67" fmla="*/ 3530255 w 5178301"/>
                <a:gd name="connsiteY67" fmla="*/ 648586 h 1559442"/>
                <a:gd name="connsiteX68" fmla="*/ 3540888 w 5178301"/>
                <a:gd name="connsiteY68" fmla="*/ 680484 h 1559442"/>
                <a:gd name="connsiteX69" fmla="*/ 3562153 w 5178301"/>
                <a:gd name="connsiteY69" fmla="*/ 712381 h 1559442"/>
                <a:gd name="connsiteX70" fmla="*/ 3572785 w 5178301"/>
                <a:gd name="connsiteY70" fmla="*/ 882502 h 1559442"/>
                <a:gd name="connsiteX71" fmla="*/ 3594050 w 5178301"/>
                <a:gd name="connsiteY71" fmla="*/ 914400 h 1559442"/>
                <a:gd name="connsiteX72" fmla="*/ 3657846 w 5178301"/>
                <a:gd name="connsiteY72" fmla="*/ 978195 h 1559442"/>
                <a:gd name="connsiteX73" fmla="*/ 3721641 w 5178301"/>
                <a:gd name="connsiteY73" fmla="*/ 1052623 h 1559442"/>
                <a:gd name="connsiteX74" fmla="*/ 3742906 w 5178301"/>
                <a:gd name="connsiteY74" fmla="*/ 1137684 h 1559442"/>
                <a:gd name="connsiteX75" fmla="*/ 3753539 w 5178301"/>
                <a:gd name="connsiteY75" fmla="*/ 1180214 h 1559442"/>
                <a:gd name="connsiteX76" fmla="*/ 3817334 w 5178301"/>
                <a:gd name="connsiteY76" fmla="*/ 1233377 h 1559442"/>
                <a:gd name="connsiteX77" fmla="*/ 3849232 w 5178301"/>
                <a:gd name="connsiteY77" fmla="*/ 1244009 h 1559442"/>
                <a:gd name="connsiteX78" fmla="*/ 3891762 w 5178301"/>
                <a:gd name="connsiteY78" fmla="*/ 1265275 h 1559442"/>
                <a:gd name="connsiteX79" fmla="*/ 3976822 w 5178301"/>
                <a:gd name="connsiteY79" fmla="*/ 1307805 h 1559442"/>
                <a:gd name="connsiteX80" fmla="*/ 4019353 w 5178301"/>
                <a:gd name="connsiteY80" fmla="*/ 1360968 h 1559442"/>
                <a:gd name="connsiteX81" fmla="*/ 4029985 w 5178301"/>
                <a:gd name="connsiteY81" fmla="*/ 1392865 h 1559442"/>
                <a:gd name="connsiteX82" fmla="*/ 4093781 w 5178301"/>
                <a:gd name="connsiteY82" fmla="*/ 1414130 h 1559442"/>
                <a:gd name="connsiteX83" fmla="*/ 4125678 w 5178301"/>
                <a:gd name="connsiteY83" fmla="*/ 1435395 h 1559442"/>
                <a:gd name="connsiteX84" fmla="*/ 4189474 w 5178301"/>
                <a:gd name="connsiteY84" fmla="*/ 1382233 h 1559442"/>
                <a:gd name="connsiteX85" fmla="*/ 4210739 w 5178301"/>
                <a:gd name="connsiteY85" fmla="*/ 1339702 h 1559442"/>
                <a:gd name="connsiteX86" fmla="*/ 4274534 w 5178301"/>
                <a:gd name="connsiteY86" fmla="*/ 1297172 h 1559442"/>
                <a:gd name="connsiteX87" fmla="*/ 4338329 w 5178301"/>
                <a:gd name="connsiteY87" fmla="*/ 1265275 h 1559442"/>
                <a:gd name="connsiteX88" fmla="*/ 4359594 w 5178301"/>
                <a:gd name="connsiteY88" fmla="*/ 1244009 h 1559442"/>
                <a:gd name="connsiteX89" fmla="*/ 4423390 w 5178301"/>
                <a:gd name="connsiteY89" fmla="*/ 1201479 h 1559442"/>
                <a:gd name="connsiteX90" fmla="*/ 4465920 w 5178301"/>
                <a:gd name="connsiteY90" fmla="*/ 1137684 h 1559442"/>
                <a:gd name="connsiteX91" fmla="*/ 4497818 w 5178301"/>
                <a:gd name="connsiteY91" fmla="*/ 1095154 h 1559442"/>
                <a:gd name="connsiteX92" fmla="*/ 4561613 w 5178301"/>
                <a:gd name="connsiteY92" fmla="*/ 1073888 h 1559442"/>
                <a:gd name="connsiteX93" fmla="*/ 4646674 w 5178301"/>
                <a:gd name="connsiteY93" fmla="*/ 1116419 h 1559442"/>
                <a:gd name="connsiteX94" fmla="*/ 4699836 w 5178301"/>
                <a:gd name="connsiteY94" fmla="*/ 1222744 h 1559442"/>
                <a:gd name="connsiteX95" fmla="*/ 4742367 w 5178301"/>
                <a:gd name="connsiteY95" fmla="*/ 1233377 h 1559442"/>
                <a:gd name="connsiteX96" fmla="*/ 4806162 w 5178301"/>
                <a:gd name="connsiteY96" fmla="*/ 1254642 h 1559442"/>
                <a:gd name="connsiteX97" fmla="*/ 4816794 w 5178301"/>
                <a:gd name="connsiteY97" fmla="*/ 1286540 h 1559442"/>
                <a:gd name="connsiteX98" fmla="*/ 4816794 w 5178301"/>
                <a:gd name="connsiteY98" fmla="*/ 1360968 h 1559442"/>
                <a:gd name="connsiteX99" fmla="*/ 4838060 w 5178301"/>
                <a:gd name="connsiteY99" fmla="*/ 1382233 h 1559442"/>
                <a:gd name="connsiteX100" fmla="*/ 5061343 w 5178301"/>
                <a:gd name="connsiteY100" fmla="*/ 1403498 h 1559442"/>
                <a:gd name="connsiteX101" fmla="*/ 5114506 w 5178301"/>
                <a:gd name="connsiteY101" fmla="*/ 1414130 h 1559442"/>
                <a:gd name="connsiteX102" fmla="*/ 5178301 w 5178301"/>
                <a:gd name="connsiteY102" fmla="*/ 1435395 h 1559442"/>
                <a:gd name="connsiteX0" fmla="*/ 0 w 5178301"/>
                <a:gd name="connsiteY0" fmla="*/ 1191897 h 1559442"/>
                <a:gd name="connsiteX1" fmla="*/ 180999 w 5178301"/>
                <a:gd name="connsiteY1" fmla="*/ 1350335 h 1559442"/>
                <a:gd name="connsiteX2" fmla="*/ 266060 w 5178301"/>
                <a:gd name="connsiteY2" fmla="*/ 1520456 h 1559442"/>
                <a:gd name="connsiteX3" fmla="*/ 510608 w 5178301"/>
                <a:gd name="connsiteY3" fmla="*/ 1541721 h 1559442"/>
                <a:gd name="connsiteX4" fmla="*/ 595669 w 5178301"/>
                <a:gd name="connsiteY4" fmla="*/ 1414130 h 1559442"/>
                <a:gd name="connsiteX5" fmla="*/ 606301 w 5178301"/>
                <a:gd name="connsiteY5" fmla="*/ 1382233 h 1559442"/>
                <a:gd name="connsiteX6" fmla="*/ 670097 w 5178301"/>
                <a:gd name="connsiteY6" fmla="*/ 1339702 h 1559442"/>
                <a:gd name="connsiteX7" fmla="*/ 691362 w 5178301"/>
                <a:gd name="connsiteY7" fmla="*/ 1307805 h 1559442"/>
                <a:gd name="connsiteX8" fmla="*/ 701994 w 5178301"/>
                <a:gd name="connsiteY8" fmla="*/ 1275907 h 1559442"/>
                <a:gd name="connsiteX9" fmla="*/ 723260 w 5178301"/>
                <a:gd name="connsiteY9" fmla="*/ 1254642 h 1559442"/>
                <a:gd name="connsiteX10" fmla="*/ 765790 w 5178301"/>
                <a:gd name="connsiteY10" fmla="*/ 1297172 h 1559442"/>
                <a:gd name="connsiteX11" fmla="*/ 882748 w 5178301"/>
                <a:gd name="connsiteY11" fmla="*/ 1350335 h 1559442"/>
                <a:gd name="connsiteX12" fmla="*/ 946543 w 5178301"/>
                <a:gd name="connsiteY12" fmla="*/ 1392865 h 1559442"/>
                <a:gd name="connsiteX13" fmla="*/ 978441 w 5178301"/>
                <a:gd name="connsiteY13" fmla="*/ 1414130 h 1559442"/>
                <a:gd name="connsiteX14" fmla="*/ 989074 w 5178301"/>
                <a:gd name="connsiteY14" fmla="*/ 1446028 h 1559442"/>
                <a:gd name="connsiteX15" fmla="*/ 1031604 w 5178301"/>
                <a:gd name="connsiteY15" fmla="*/ 1435395 h 1559442"/>
                <a:gd name="connsiteX16" fmla="*/ 1148562 w 5178301"/>
                <a:gd name="connsiteY16" fmla="*/ 1360968 h 1559442"/>
                <a:gd name="connsiteX17" fmla="*/ 1180460 w 5178301"/>
                <a:gd name="connsiteY17" fmla="*/ 1329070 h 1559442"/>
                <a:gd name="connsiteX18" fmla="*/ 1233622 w 5178301"/>
                <a:gd name="connsiteY18" fmla="*/ 1318437 h 1559442"/>
                <a:gd name="connsiteX19" fmla="*/ 1265520 w 5178301"/>
                <a:gd name="connsiteY19" fmla="*/ 1307805 h 1559442"/>
                <a:gd name="connsiteX20" fmla="*/ 1297418 w 5178301"/>
                <a:gd name="connsiteY20" fmla="*/ 1286540 h 1559442"/>
                <a:gd name="connsiteX21" fmla="*/ 1339948 w 5178301"/>
                <a:gd name="connsiteY21" fmla="*/ 1190847 h 1559442"/>
                <a:gd name="connsiteX22" fmla="*/ 1382478 w 5178301"/>
                <a:gd name="connsiteY22" fmla="*/ 1180214 h 1559442"/>
                <a:gd name="connsiteX23" fmla="*/ 1414376 w 5178301"/>
                <a:gd name="connsiteY23" fmla="*/ 1169581 h 1559442"/>
                <a:gd name="connsiteX24" fmla="*/ 1510069 w 5178301"/>
                <a:gd name="connsiteY24" fmla="*/ 1180214 h 1559442"/>
                <a:gd name="connsiteX25" fmla="*/ 1552599 w 5178301"/>
                <a:gd name="connsiteY25" fmla="*/ 1297172 h 1559442"/>
                <a:gd name="connsiteX26" fmla="*/ 1690822 w 5178301"/>
                <a:gd name="connsiteY26" fmla="*/ 1371600 h 1559442"/>
                <a:gd name="connsiteX27" fmla="*/ 1712088 w 5178301"/>
                <a:gd name="connsiteY27" fmla="*/ 1392865 h 1559442"/>
                <a:gd name="connsiteX28" fmla="*/ 1775883 w 5178301"/>
                <a:gd name="connsiteY28" fmla="*/ 1414130 h 1559442"/>
                <a:gd name="connsiteX29" fmla="*/ 1839678 w 5178301"/>
                <a:gd name="connsiteY29" fmla="*/ 1403498 h 1559442"/>
                <a:gd name="connsiteX30" fmla="*/ 1924739 w 5178301"/>
                <a:gd name="connsiteY30" fmla="*/ 1307805 h 1559442"/>
                <a:gd name="connsiteX31" fmla="*/ 1967269 w 5178301"/>
                <a:gd name="connsiteY31" fmla="*/ 1275907 h 1559442"/>
                <a:gd name="connsiteX32" fmla="*/ 2031064 w 5178301"/>
                <a:gd name="connsiteY32" fmla="*/ 1212112 h 1559442"/>
                <a:gd name="connsiteX33" fmla="*/ 2084227 w 5178301"/>
                <a:gd name="connsiteY33" fmla="*/ 1127051 h 1559442"/>
                <a:gd name="connsiteX34" fmla="*/ 2105492 w 5178301"/>
                <a:gd name="connsiteY34" fmla="*/ 1095154 h 1559442"/>
                <a:gd name="connsiteX35" fmla="*/ 2137390 w 5178301"/>
                <a:gd name="connsiteY35" fmla="*/ 1063256 h 1559442"/>
                <a:gd name="connsiteX36" fmla="*/ 2179920 w 5178301"/>
                <a:gd name="connsiteY36" fmla="*/ 1010093 h 1559442"/>
                <a:gd name="connsiteX37" fmla="*/ 2222450 w 5178301"/>
                <a:gd name="connsiteY37" fmla="*/ 978195 h 1559442"/>
                <a:gd name="connsiteX38" fmla="*/ 2360674 w 5178301"/>
                <a:gd name="connsiteY38" fmla="*/ 765544 h 1559442"/>
                <a:gd name="connsiteX39" fmla="*/ 2424469 w 5178301"/>
                <a:gd name="connsiteY39" fmla="*/ 659219 h 1559442"/>
                <a:gd name="connsiteX40" fmla="*/ 2488264 w 5178301"/>
                <a:gd name="connsiteY40" fmla="*/ 510363 h 1559442"/>
                <a:gd name="connsiteX41" fmla="*/ 2509529 w 5178301"/>
                <a:gd name="connsiteY41" fmla="*/ 414670 h 1559442"/>
                <a:gd name="connsiteX42" fmla="*/ 2594590 w 5178301"/>
                <a:gd name="connsiteY42" fmla="*/ 350875 h 1559442"/>
                <a:gd name="connsiteX43" fmla="*/ 2679650 w 5178301"/>
                <a:gd name="connsiteY43" fmla="*/ 276447 h 1559442"/>
                <a:gd name="connsiteX44" fmla="*/ 2711548 w 5178301"/>
                <a:gd name="connsiteY44" fmla="*/ 265814 h 1559442"/>
                <a:gd name="connsiteX45" fmla="*/ 2796608 w 5178301"/>
                <a:gd name="connsiteY45" fmla="*/ 223284 h 1559442"/>
                <a:gd name="connsiteX46" fmla="*/ 2871036 w 5178301"/>
                <a:gd name="connsiteY46" fmla="*/ 148856 h 1559442"/>
                <a:gd name="connsiteX47" fmla="*/ 2902934 w 5178301"/>
                <a:gd name="connsiteY47" fmla="*/ 127591 h 1559442"/>
                <a:gd name="connsiteX48" fmla="*/ 2966729 w 5178301"/>
                <a:gd name="connsiteY48" fmla="*/ 85061 h 1559442"/>
                <a:gd name="connsiteX49" fmla="*/ 3051790 w 5178301"/>
                <a:gd name="connsiteY49" fmla="*/ 10633 h 1559442"/>
                <a:gd name="connsiteX50" fmla="*/ 3083688 w 5178301"/>
                <a:gd name="connsiteY50" fmla="*/ 0 h 1559442"/>
                <a:gd name="connsiteX51" fmla="*/ 3126218 w 5178301"/>
                <a:gd name="connsiteY51" fmla="*/ 10633 h 1559442"/>
                <a:gd name="connsiteX52" fmla="*/ 3158115 w 5178301"/>
                <a:gd name="connsiteY52" fmla="*/ 74428 h 1559442"/>
                <a:gd name="connsiteX53" fmla="*/ 3115585 w 5178301"/>
                <a:gd name="connsiteY53" fmla="*/ 138223 h 1559442"/>
                <a:gd name="connsiteX54" fmla="*/ 3126218 w 5178301"/>
                <a:gd name="connsiteY54" fmla="*/ 170121 h 1559442"/>
                <a:gd name="connsiteX55" fmla="*/ 3136850 w 5178301"/>
                <a:gd name="connsiteY55" fmla="*/ 223284 h 1559442"/>
                <a:gd name="connsiteX56" fmla="*/ 3200646 w 5178301"/>
                <a:gd name="connsiteY56" fmla="*/ 287079 h 1559442"/>
                <a:gd name="connsiteX57" fmla="*/ 3232543 w 5178301"/>
                <a:gd name="connsiteY57" fmla="*/ 297712 h 1559442"/>
                <a:gd name="connsiteX58" fmla="*/ 3264441 w 5178301"/>
                <a:gd name="connsiteY58" fmla="*/ 329609 h 1559442"/>
                <a:gd name="connsiteX59" fmla="*/ 3296339 w 5178301"/>
                <a:gd name="connsiteY59" fmla="*/ 340242 h 1559442"/>
                <a:gd name="connsiteX60" fmla="*/ 3317604 w 5178301"/>
                <a:gd name="connsiteY60" fmla="*/ 382772 h 1559442"/>
                <a:gd name="connsiteX61" fmla="*/ 3349501 w 5178301"/>
                <a:gd name="connsiteY61" fmla="*/ 414670 h 1559442"/>
                <a:gd name="connsiteX62" fmla="*/ 3381399 w 5178301"/>
                <a:gd name="connsiteY62" fmla="*/ 531628 h 1559442"/>
                <a:gd name="connsiteX63" fmla="*/ 3423929 w 5178301"/>
                <a:gd name="connsiteY63" fmla="*/ 606056 h 1559442"/>
                <a:gd name="connsiteX64" fmla="*/ 3466460 w 5178301"/>
                <a:gd name="connsiteY64" fmla="*/ 616688 h 1559442"/>
                <a:gd name="connsiteX65" fmla="*/ 3498357 w 5178301"/>
                <a:gd name="connsiteY65" fmla="*/ 637954 h 1559442"/>
                <a:gd name="connsiteX66" fmla="*/ 3530255 w 5178301"/>
                <a:gd name="connsiteY66" fmla="*/ 648586 h 1559442"/>
                <a:gd name="connsiteX67" fmla="*/ 3540888 w 5178301"/>
                <a:gd name="connsiteY67" fmla="*/ 680484 h 1559442"/>
                <a:gd name="connsiteX68" fmla="*/ 3562153 w 5178301"/>
                <a:gd name="connsiteY68" fmla="*/ 712381 h 1559442"/>
                <a:gd name="connsiteX69" fmla="*/ 3572785 w 5178301"/>
                <a:gd name="connsiteY69" fmla="*/ 882502 h 1559442"/>
                <a:gd name="connsiteX70" fmla="*/ 3594050 w 5178301"/>
                <a:gd name="connsiteY70" fmla="*/ 914400 h 1559442"/>
                <a:gd name="connsiteX71" fmla="*/ 3657846 w 5178301"/>
                <a:gd name="connsiteY71" fmla="*/ 978195 h 1559442"/>
                <a:gd name="connsiteX72" fmla="*/ 3721641 w 5178301"/>
                <a:gd name="connsiteY72" fmla="*/ 1052623 h 1559442"/>
                <a:gd name="connsiteX73" fmla="*/ 3742906 w 5178301"/>
                <a:gd name="connsiteY73" fmla="*/ 1137684 h 1559442"/>
                <a:gd name="connsiteX74" fmla="*/ 3753539 w 5178301"/>
                <a:gd name="connsiteY74" fmla="*/ 1180214 h 1559442"/>
                <a:gd name="connsiteX75" fmla="*/ 3817334 w 5178301"/>
                <a:gd name="connsiteY75" fmla="*/ 1233377 h 1559442"/>
                <a:gd name="connsiteX76" fmla="*/ 3849232 w 5178301"/>
                <a:gd name="connsiteY76" fmla="*/ 1244009 h 1559442"/>
                <a:gd name="connsiteX77" fmla="*/ 3891762 w 5178301"/>
                <a:gd name="connsiteY77" fmla="*/ 1265275 h 1559442"/>
                <a:gd name="connsiteX78" fmla="*/ 3976822 w 5178301"/>
                <a:gd name="connsiteY78" fmla="*/ 1307805 h 1559442"/>
                <a:gd name="connsiteX79" fmla="*/ 4019353 w 5178301"/>
                <a:gd name="connsiteY79" fmla="*/ 1360968 h 1559442"/>
                <a:gd name="connsiteX80" fmla="*/ 4029985 w 5178301"/>
                <a:gd name="connsiteY80" fmla="*/ 1392865 h 1559442"/>
                <a:gd name="connsiteX81" fmla="*/ 4093781 w 5178301"/>
                <a:gd name="connsiteY81" fmla="*/ 1414130 h 1559442"/>
                <a:gd name="connsiteX82" fmla="*/ 4125678 w 5178301"/>
                <a:gd name="connsiteY82" fmla="*/ 1435395 h 1559442"/>
                <a:gd name="connsiteX83" fmla="*/ 4189474 w 5178301"/>
                <a:gd name="connsiteY83" fmla="*/ 1382233 h 1559442"/>
                <a:gd name="connsiteX84" fmla="*/ 4210739 w 5178301"/>
                <a:gd name="connsiteY84" fmla="*/ 1339702 h 1559442"/>
                <a:gd name="connsiteX85" fmla="*/ 4274534 w 5178301"/>
                <a:gd name="connsiteY85" fmla="*/ 1297172 h 1559442"/>
                <a:gd name="connsiteX86" fmla="*/ 4338329 w 5178301"/>
                <a:gd name="connsiteY86" fmla="*/ 1265275 h 1559442"/>
                <a:gd name="connsiteX87" fmla="*/ 4359594 w 5178301"/>
                <a:gd name="connsiteY87" fmla="*/ 1244009 h 1559442"/>
                <a:gd name="connsiteX88" fmla="*/ 4423390 w 5178301"/>
                <a:gd name="connsiteY88" fmla="*/ 1201479 h 1559442"/>
                <a:gd name="connsiteX89" fmla="*/ 4465920 w 5178301"/>
                <a:gd name="connsiteY89" fmla="*/ 1137684 h 1559442"/>
                <a:gd name="connsiteX90" fmla="*/ 4497818 w 5178301"/>
                <a:gd name="connsiteY90" fmla="*/ 1095154 h 1559442"/>
                <a:gd name="connsiteX91" fmla="*/ 4561613 w 5178301"/>
                <a:gd name="connsiteY91" fmla="*/ 1073888 h 1559442"/>
                <a:gd name="connsiteX92" fmla="*/ 4646674 w 5178301"/>
                <a:gd name="connsiteY92" fmla="*/ 1116419 h 1559442"/>
                <a:gd name="connsiteX93" fmla="*/ 4699836 w 5178301"/>
                <a:gd name="connsiteY93" fmla="*/ 1222744 h 1559442"/>
                <a:gd name="connsiteX94" fmla="*/ 4742367 w 5178301"/>
                <a:gd name="connsiteY94" fmla="*/ 1233377 h 1559442"/>
                <a:gd name="connsiteX95" fmla="*/ 4806162 w 5178301"/>
                <a:gd name="connsiteY95" fmla="*/ 1254642 h 1559442"/>
                <a:gd name="connsiteX96" fmla="*/ 4816794 w 5178301"/>
                <a:gd name="connsiteY96" fmla="*/ 1286540 h 1559442"/>
                <a:gd name="connsiteX97" fmla="*/ 4816794 w 5178301"/>
                <a:gd name="connsiteY97" fmla="*/ 1360968 h 1559442"/>
                <a:gd name="connsiteX98" fmla="*/ 4838060 w 5178301"/>
                <a:gd name="connsiteY98" fmla="*/ 1382233 h 1559442"/>
                <a:gd name="connsiteX99" fmla="*/ 5061343 w 5178301"/>
                <a:gd name="connsiteY99" fmla="*/ 1403498 h 1559442"/>
                <a:gd name="connsiteX100" fmla="*/ 5114506 w 5178301"/>
                <a:gd name="connsiteY100" fmla="*/ 1414130 h 1559442"/>
                <a:gd name="connsiteX101" fmla="*/ 5178301 w 5178301"/>
                <a:gd name="connsiteY101" fmla="*/ 1435395 h 1559442"/>
                <a:gd name="connsiteX0" fmla="*/ 0 w 4997302"/>
                <a:gd name="connsiteY0" fmla="*/ 1350335 h 1559442"/>
                <a:gd name="connsiteX1" fmla="*/ 85061 w 4997302"/>
                <a:gd name="connsiteY1" fmla="*/ 1520456 h 1559442"/>
                <a:gd name="connsiteX2" fmla="*/ 329609 w 4997302"/>
                <a:gd name="connsiteY2" fmla="*/ 1541721 h 1559442"/>
                <a:gd name="connsiteX3" fmla="*/ 414670 w 4997302"/>
                <a:gd name="connsiteY3" fmla="*/ 1414130 h 1559442"/>
                <a:gd name="connsiteX4" fmla="*/ 425302 w 4997302"/>
                <a:gd name="connsiteY4" fmla="*/ 1382233 h 1559442"/>
                <a:gd name="connsiteX5" fmla="*/ 489098 w 4997302"/>
                <a:gd name="connsiteY5" fmla="*/ 1339702 h 1559442"/>
                <a:gd name="connsiteX6" fmla="*/ 510363 w 4997302"/>
                <a:gd name="connsiteY6" fmla="*/ 1307805 h 1559442"/>
                <a:gd name="connsiteX7" fmla="*/ 520995 w 4997302"/>
                <a:gd name="connsiteY7" fmla="*/ 1275907 h 1559442"/>
                <a:gd name="connsiteX8" fmla="*/ 542261 w 4997302"/>
                <a:gd name="connsiteY8" fmla="*/ 1254642 h 1559442"/>
                <a:gd name="connsiteX9" fmla="*/ 584791 w 4997302"/>
                <a:gd name="connsiteY9" fmla="*/ 1297172 h 1559442"/>
                <a:gd name="connsiteX10" fmla="*/ 701749 w 4997302"/>
                <a:gd name="connsiteY10" fmla="*/ 1350335 h 1559442"/>
                <a:gd name="connsiteX11" fmla="*/ 765544 w 4997302"/>
                <a:gd name="connsiteY11" fmla="*/ 1392865 h 1559442"/>
                <a:gd name="connsiteX12" fmla="*/ 797442 w 4997302"/>
                <a:gd name="connsiteY12" fmla="*/ 1414130 h 1559442"/>
                <a:gd name="connsiteX13" fmla="*/ 808075 w 4997302"/>
                <a:gd name="connsiteY13" fmla="*/ 1446028 h 1559442"/>
                <a:gd name="connsiteX14" fmla="*/ 850605 w 4997302"/>
                <a:gd name="connsiteY14" fmla="*/ 1435395 h 1559442"/>
                <a:gd name="connsiteX15" fmla="*/ 967563 w 4997302"/>
                <a:gd name="connsiteY15" fmla="*/ 1360968 h 1559442"/>
                <a:gd name="connsiteX16" fmla="*/ 999461 w 4997302"/>
                <a:gd name="connsiteY16" fmla="*/ 1329070 h 1559442"/>
                <a:gd name="connsiteX17" fmla="*/ 1052623 w 4997302"/>
                <a:gd name="connsiteY17" fmla="*/ 1318437 h 1559442"/>
                <a:gd name="connsiteX18" fmla="*/ 1084521 w 4997302"/>
                <a:gd name="connsiteY18" fmla="*/ 1307805 h 1559442"/>
                <a:gd name="connsiteX19" fmla="*/ 1116419 w 4997302"/>
                <a:gd name="connsiteY19" fmla="*/ 1286540 h 1559442"/>
                <a:gd name="connsiteX20" fmla="*/ 1158949 w 4997302"/>
                <a:gd name="connsiteY20" fmla="*/ 1190847 h 1559442"/>
                <a:gd name="connsiteX21" fmla="*/ 1201479 w 4997302"/>
                <a:gd name="connsiteY21" fmla="*/ 1180214 h 1559442"/>
                <a:gd name="connsiteX22" fmla="*/ 1233377 w 4997302"/>
                <a:gd name="connsiteY22" fmla="*/ 1169581 h 1559442"/>
                <a:gd name="connsiteX23" fmla="*/ 1329070 w 4997302"/>
                <a:gd name="connsiteY23" fmla="*/ 1180214 h 1559442"/>
                <a:gd name="connsiteX24" fmla="*/ 1371600 w 4997302"/>
                <a:gd name="connsiteY24" fmla="*/ 1297172 h 1559442"/>
                <a:gd name="connsiteX25" fmla="*/ 1509823 w 4997302"/>
                <a:gd name="connsiteY25" fmla="*/ 1371600 h 1559442"/>
                <a:gd name="connsiteX26" fmla="*/ 1531089 w 4997302"/>
                <a:gd name="connsiteY26" fmla="*/ 1392865 h 1559442"/>
                <a:gd name="connsiteX27" fmla="*/ 1594884 w 4997302"/>
                <a:gd name="connsiteY27" fmla="*/ 1414130 h 1559442"/>
                <a:gd name="connsiteX28" fmla="*/ 1658679 w 4997302"/>
                <a:gd name="connsiteY28" fmla="*/ 1403498 h 1559442"/>
                <a:gd name="connsiteX29" fmla="*/ 1743740 w 4997302"/>
                <a:gd name="connsiteY29" fmla="*/ 1307805 h 1559442"/>
                <a:gd name="connsiteX30" fmla="*/ 1786270 w 4997302"/>
                <a:gd name="connsiteY30" fmla="*/ 1275907 h 1559442"/>
                <a:gd name="connsiteX31" fmla="*/ 1850065 w 4997302"/>
                <a:gd name="connsiteY31" fmla="*/ 1212112 h 1559442"/>
                <a:gd name="connsiteX32" fmla="*/ 1903228 w 4997302"/>
                <a:gd name="connsiteY32" fmla="*/ 1127051 h 1559442"/>
                <a:gd name="connsiteX33" fmla="*/ 1924493 w 4997302"/>
                <a:gd name="connsiteY33" fmla="*/ 1095154 h 1559442"/>
                <a:gd name="connsiteX34" fmla="*/ 1956391 w 4997302"/>
                <a:gd name="connsiteY34" fmla="*/ 1063256 h 1559442"/>
                <a:gd name="connsiteX35" fmla="*/ 1998921 w 4997302"/>
                <a:gd name="connsiteY35" fmla="*/ 1010093 h 1559442"/>
                <a:gd name="connsiteX36" fmla="*/ 2041451 w 4997302"/>
                <a:gd name="connsiteY36" fmla="*/ 978195 h 1559442"/>
                <a:gd name="connsiteX37" fmla="*/ 2179675 w 4997302"/>
                <a:gd name="connsiteY37" fmla="*/ 765544 h 1559442"/>
                <a:gd name="connsiteX38" fmla="*/ 2243470 w 4997302"/>
                <a:gd name="connsiteY38" fmla="*/ 659219 h 1559442"/>
                <a:gd name="connsiteX39" fmla="*/ 2307265 w 4997302"/>
                <a:gd name="connsiteY39" fmla="*/ 510363 h 1559442"/>
                <a:gd name="connsiteX40" fmla="*/ 2328530 w 4997302"/>
                <a:gd name="connsiteY40" fmla="*/ 414670 h 1559442"/>
                <a:gd name="connsiteX41" fmla="*/ 2413591 w 4997302"/>
                <a:gd name="connsiteY41" fmla="*/ 350875 h 1559442"/>
                <a:gd name="connsiteX42" fmla="*/ 2498651 w 4997302"/>
                <a:gd name="connsiteY42" fmla="*/ 276447 h 1559442"/>
                <a:gd name="connsiteX43" fmla="*/ 2530549 w 4997302"/>
                <a:gd name="connsiteY43" fmla="*/ 265814 h 1559442"/>
                <a:gd name="connsiteX44" fmla="*/ 2615609 w 4997302"/>
                <a:gd name="connsiteY44" fmla="*/ 223284 h 1559442"/>
                <a:gd name="connsiteX45" fmla="*/ 2690037 w 4997302"/>
                <a:gd name="connsiteY45" fmla="*/ 148856 h 1559442"/>
                <a:gd name="connsiteX46" fmla="*/ 2721935 w 4997302"/>
                <a:gd name="connsiteY46" fmla="*/ 127591 h 1559442"/>
                <a:gd name="connsiteX47" fmla="*/ 2785730 w 4997302"/>
                <a:gd name="connsiteY47" fmla="*/ 85061 h 1559442"/>
                <a:gd name="connsiteX48" fmla="*/ 2870791 w 4997302"/>
                <a:gd name="connsiteY48" fmla="*/ 10633 h 1559442"/>
                <a:gd name="connsiteX49" fmla="*/ 2902689 w 4997302"/>
                <a:gd name="connsiteY49" fmla="*/ 0 h 1559442"/>
                <a:gd name="connsiteX50" fmla="*/ 2945219 w 4997302"/>
                <a:gd name="connsiteY50" fmla="*/ 10633 h 1559442"/>
                <a:gd name="connsiteX51" fmla="*/ 2977116 w 4997302"/>
                <a:gd name="connsiteY51" fmla="*/ 74428 h 1559442"/>
                <a:gd name="connsiteX52" fmla="*/ 2934586 w 4997302"/>
                <a:gd name="connsiteY52" fmla="*/ 138223 h 1559442"/>
                <a:gd name="connsiteX53" fmla="*/ 2945219 w 4997302"/>
                <a:gd name="connsiteY53" fmla="*/ 170121 h 1559442"/>
                <a:gd name="connsiteX54" fmla="*/ 2955851 w 4997302"/>
                <a:gd name="connsiteY54" fmla="*/ 223284 h 1559442"/>
                <a:gd name="connsiteX55" fmla="*/ 3019647 w 4997302"/>
                <a:gd name="connsiteY55" fmla="*/ 287079 h 1559442"/>
                <a:gd name="connsiteX56" fmla="*/ 3051544 w 4997302"/>
                <a:gd name="connsiteY56" fmla="*/ 297712 h 1559442"/>
                <a:gd name="connsiteX57" fmla="*/ 3083442 w 4997302"/>
                <a:gd name="connsiteY57" fmla="*/ 329609 h 1559442"/>
                <a:gd name="connsiteX58" fmla="*/ 3115340 w 4997302"/>
                <a:gd name="connsiteY58" fmla="*/ 340242 h 1559442"/>
                <a:gd name="connsiteX59" fmla="*/ 3136605 w 4997302"/>
                <a:gd name="connsiteY59" fmla="*/ 382772 h 1559442"/>
                <a:gd name="connsiteX60" fmla="*/ 3168502 w 4997302"/>
                <a:gd name="connsiteY60" fmla="*/ 414670 h 1559442"/>
                <a:gd name="connsiteX61" fmla="*/ 3200400 w 4997302"/>
                <a:gd name="connsiteY61" fmla="*/ 531628 h 1559442"/>
                <a:gd name="connsiteX62" fmla="*/ 3242930 w 4997302"/>
                <a:gd name="connsiteY62" fmla="*/ 606056 h 1559442"/>
                <a:gd name="connsiteX63" fmla="*/ 3285461 w 4997302"/>
                <a:gd name="connsiteY63" fmla="*/ 616688 h 1559442"/>
                <a:gd name="connsiteX64" fmla="*/ 3317358 w 4997302"/>
                <a:gd name="connsiteY64" fmla="*/ 637954 h 1559442"/>
                <a:gd name="connsiteX65" fmla="*/ 3349256 w 4997302"/>
                <a:gd name="connsiteY65" fmla="*/ 648586 h 1559442"/>
                <a:gd name="connsiteX66" fmla="*/ 3359889 w 4997302"/>
                <a:gd name="connsiteY66" fmla="*/ 680484 h 1559442"/>
                <a:gd name="connsiteX67" fmla="*/ 3381154 w 4997302"/>
                <a:gd name="connsiteY67" fmla="*/ 712381 h 1559442"/>
                <a:gd name="connsiteX68" fmla="*/ 3391786 w 4997302"/>
                <a:gd name="connsiteY68" fmla="*/ 882502 h 1559442"/>
                <a:gd name="connsiteX69" fmla="*/ 3413051 w 4997302"/>
                <a:gd name="connsiteY69" fmla="*/ 914400 h 1559442"/>
                <a:gd name="connsiteX70" fmla="*/ 3476847 w 4997302"/>
                <a:gd name="connsiteY70" fmla="*/ 978195 h 1559442"/>
                <a:gd name="connsiteX71" fmla="*/ 3540642 w 4997302"/>
                <a:gd name="connsiteY71" fmla="*/ 1052623 h 1559442"/>
                <a:gd name="connsiteX72" fmla="*/ 3561907 w 4997302"/>
                <a:gd name="connsiteY72" fmla="*/ 1137684 h 1559442"/>
                <a:gd name="connsiteX73" fmla="*/ 3572540 w 4997302"/>
                <a:gd name="connsiteY73" fmla="*/ 1180214 h 1559442"/>
                <a:gd name="connsiteX74" fmla="*/ 3636335 w 4997302"/>
                <a:gd name="connsiteY74" fmla="*/ 1233377 h 1559442"/>
                <a:gd name="connsiteX75" fmla="*/ 3668233 w 4997302"/>
                <a:gd name="connsiteY75" fmla="*/ 1244009 h 1559442"/>
                <a:gd name="connsiteX76" fmla="*/ 3710763 w 4997302"/>
                <a:gd name="connsiteY76" fmla="*/ 1265275 h 1559442"/>
                <a:gd name="connsiteX77" fmla="*/ 3795823 w 4997302"/>
                <a:gd name="connsiteY77" fmla="*/ 1307805 h 1559442"/>
                <a:gd name="connsiteX78" fmla="*/ 3838354 w 4997302"/>
                <a:gd name="connsiteY78" fmla="*/ 1360968 h 1559442"/>
                <a:gd name="connsiteX79" fmla="*/ 3848986 w 4997302"/>
                <a:gd name="connsiteY79" fmla="*/ 1392865 h 1559442"/>
                <a:gd name="connsiteX80" fmla="*/ 3912782 w 4997302"/>
                <a:gd name="connsiteY80" fmla="*/ 1414130 h 1559442"/>
                <a:gd name="connsiteX81" fmla="*/ 3944679 w 4997302"/>
                <a:gd name="connsiteY81" fmla="*/ 1435395 h 1559442"/>
                <a:gd name="connsiteX82" fmla="*/ 4008475 w 4997302"/>
                <a:gd name="connsiteY82" fmla="*/ 1382233 h 1559442"/>
                <a:gd name="connsiteX83" fmla="*/ 4029740 w 4997302"/>
                <a:gd name="connsiteY83" fmla="*/ 1339702 h 1559442"/>
                <a:gd name="connsiteX84" fmla="*/ 4093535 w 4997302"/>
                <a:gd name="connsiteY84" fmla="*/ 1297172 h 1559442"/>
                <a:gd name="connsiteX85" fmla="*/ 4157330 w 4997302"/>
                <a:gd name="connsiteY85" fmla="*/ 1265275 h 1559442"/>
                <a:gd name="connsiteX86" fmla="*/ 4178595 w 4997302"/>
                <a:gd name="connsiteY86" fmla="*/ 1244009 h 1559442"/>
                <a:gd name="connsiteX87" fmla="*/ 4242391 w 4997302"/>
                <a:gd name="connsiteY87" fmla="*/ 1201479 h 1559442"/>
                <a:gd name="connsiteX88" fmla="*/ 4284921 w 4997302"/>
                <a:gd name="connsiteY88" fmla="*/ 1137684 h 1559442"/>
                <a:gd name="connsiteX89" fmla="*/ 4316819 w 4997302"/>
                <a:gd name="connsiteY89" fmla="*/ 1095154 h 1559442"/>
                <a:gd name="connsiteX90" fmla="*/ 4380614 w 4997302"/>
                <a:gd name="connsiteY90" fmla="*/ 1073888 h 1559442"/>
                <a:gd name="connsiteX91" fmla="*/ 4465675 w 4997302"/>
                <a:gd name="connsiteY91" fmla="*/ 1116419 h 1559442"/>
                <a:gd name="connsiteX92" fmla="*/ 4518837 w 4997302"/>
                <a:gd name="connsiteY92" fmla="*/ 1222744 h 1559442"/>
                <a:gd name="connsiteX93" fmla="*/ 4561368 w 4997302"/>
                <a:gd name="connsiteY93" fmla="*/ 1233377 h 1559442"/>
                <a:gd name="connsiteX94" fmla="*/ 4625163 w 4997302"/>
                <a:gd name="connsiteY94" fmla="*/ 1254642 h 1559442"/>
                <a:gd name="connsiteX95" fmla="*/ 4635795 w 4997302"/>
                <a:gd name="connsiteY95" fmla="*/ 1286540 h 1559442"/>
                <a:gd name="connsiteX96" fmla="*/ 4635795 w 4997302"/>
                <a:gd name="connsiteY96" fmla="*/ 1360968 h 1559442"/>
                <a:gd name="connsiteX97" fmla="*/ 4657061 w 4997302"/>
                <a:gd name="connsiteY97" fmla="*/ 1382233 h 1559442"/>
                <a:gd name="connsiteX98" fmla="*/ 4880344 w 4997302"/>
                <a:gd name="connsiteY98" fmla="*/ 1403498 h 1559442"/>
                <a:gd name="connsiteX99" fmla="*/ 4933507 w 4997302"/>
                <a:gd name="connsiteY99" fmla="*/ 1414130 h 1559442"/>
                <a:gd name="connsiteX100" fmla="*/ 4997302 w 4997302"/>
                <a:gd name="connsiteY100" fmla="*/ 1435395 h 1559442"/>
                <a:gd name="connsiteX0" fmla="*/ 0 w 4912241"/>
                <a:gd name="connsiteY0" fmla="*/ 1520456 h 1559442"/>
                <a:gd name="connsiteX1" fmla="*/ 244548 w 4912241"/>
                <a:gd name="connsiteY1" fmla="*/ 1541721 h 1559442"/>
                <a:gd name="connsiteX2" fmla="*/ 329609 w 4912241"/>
                <a:gd name="connsiteY2" fmla="*/ 1414130 h 1559442"/>
                <a:gd name="connsiteX3" fmla="*/ 340241 w 4912241"/>
                <a:gd name="connsiteY3" fmla="*/ 1382233 h 1559442"/>
                <a:gd name="connsiteX4" fmla="*/ 404037 w 4912241"/>
                <a:gd name="connsiteY4" fmla="*/ 1339702 h 1559442"/>
                <a:gd name="connsiteX5" fmla="*/ 425302 w 4912241"/>
                <a:gd name="connsiteY5" fmla="*/ 1307805 h 1559442"/>
                <a:gd name="connsiteX6" fmla="*/ 435934 w 4912241"/>
                <a:gd name="connsiteY6" fmla="*/ 1275907 h 1559442"/>
                <a:gd name="connsiteX7" fmla="*/ 457200 w 4912241"/>
                <a:gd name="connsiteY7" fmla="*/ 1254642 h 1559442"/>
                <a:gd name="connsiteX8" fmla="*/ 499730 w 4912241"/>
                <a:gd name="connsiteY8" fmla="*/ 1297172 h 1559442"/>
                <a:gd name="connsiteX9" fmla="*/ 616688 w 4912241"/>
                <a:gd name="connsiteY9" fmla="*/ 1350335 h 1559442"/>
                <a:gd name="connsiteX10" fmla="*/ 680483 w 4912241"/>
                <a:gd name="connsiteY10" fmla="*/ 1392865 h 1559442"/>
                <a:gd name="connsiteX11" fmla="*/ 712381 w 4912241"/>
                <a:gd name="connsiteY11" fmla="*/ 1414130 h 1559442"/>
                <a:gd name="connsiteX12" fmla="*/ 723014 w 4912241"/>
                <a:gd name="connsiteY12" fmla="*/ 1446028 h 1559442"/>
                <a:gd name="connsiteX13" fmla="*/ 765544 w 4912241"/>
                <a:gd name="connsiteY13" fmla="*/ 1435395 h 1559442"/>
                <a:gd name="connsiteX14" fmla="*/ 882502 w 4912241"/>
                <a:gd name="connsiteY14" fmla="*/ 1360968 h 1559442"/>
                <a:gd name="connsiteX15" fmla="*/ 914400 w 4912241"/>
                <a:gd name="connsiteY15" fmla="*/ 1329070 h 1559442"/>
                <a:gd name="connsiteX16" fmla="*/ 967562 w 4912241"/>
                <a:gd name="connsiteY16" fmla="*/ 1318437 h 1559442"/>
                <a:gd name="connsiteX17" fmla="*/ 999460 w 4912241"/>
                <a:gd name="connsiteY17" fmla="*/ 1307805 h 1559442"/>
                <a:gd name="connsiteX18" fmla="*/ 1031358 w 4912241"/>
                <a:gd name="connsiteY18" fmla="*/ 1286540 h 1559442"/>
                <a:gd name="connsiteX19" fmla="*/ 1073888 w 4912241"/>
                <a:gd name="connsiteY19" fmla="*/ 1190847 h 1559442"/>
                <a:gd name="connsiteX20" fmla="*/ 1116418 w 4912241"/>
                <a:gd name="connsiteY20" fmla="*/ 1180214 h 1559442"/>
                <a:gd name="connsiteX21" fmla="*/ 1148316 w 4912241"/>
                <a:gd name="connsiteY21" fmla="*/ 1169581 h 1559442"/>
                <a:gd name="connsiteX22" fmla="*/ 1244009 w 4912241"/>
                <a:gd name="connsiteY22" fmla="*/ 1180214 h 1559442"/>
                <a:gd name="connsiteX23" fmla="*/ 1286539 w 4912241"/>
                <a:gd name="connsiteY23" fmla="*/ 1297172 h 1559442"/>
                <a:gd name="connsiteX24" fmla="*/ 1424762 w 4912241"/>
                <a:gd name="connsiteY24" fmla="*/ 1371600 h 1559442"/>
                <a:gd name="connsiteX25" fmla="*/ 1446028 w 4912241"/>
                <a:gd name="connsiteY25" fmla="*/ 1392865 h 1559442"/>
                <a:gd name="connsiteX26" fmla="*/ 1509823 w 4912241"/>
                <a:gd name="connsiteY26" fmla="*/ 1414130 h 1559442"/>
                <a:gd name="connsiteX27" fmla="*/ 1573618 w 4912241"/>
                <a:gd name="connsiteY27" fmla="*/ 1403498 h 1559442"/>
                <a:gd name="connsiteX28" fmla="*/ 1658679 w 4912241"/>
                <a:gd name="connsiteY28" fmla="*/ 1307805 h 1559442"/>
                <a:gd name="connsiteX29" fmla="*/ 1701209 w 4912241"/>
                <a:gd name="connsiteY29" fmla="*/ 1275907 h 1559442"/>
                <a:gd name="connsiteX30" fmla="*/ 1765004 w 4912241"/>
                <a:gd name="connsiteY30" fmla="*/ 1212112 h 1559442"/>
                <a:gd name="connsiteX31" fmla="*/ 1818167 w 4912241"/>
                <a:gd name="connsiteY31" fmla="*/ 1127051 h 1559442"/>
                <a:gd name="connsiteX32" fmla="*/ 1839432 w 4912241"/>
                <a:gd name="connsiteY32" fmla="*/ 1095154 h 1559442"/>
                <a:gd name="connsiteX33" fmla="*/ 1871330 w 4912241"/>
                <a:gd name="connsiteY33" fmla="*/ 1063256 h 1559442"/>
                <a:gd name="connsiteX34" fmla="*/ 1913860 w 4912241"/>
                <a:gd name="connsiteY34" fmla="*/ 1010093 h 1559442"/>
                <a:gd name="connsiteX35" fmla="*/ 1956390 w 4912241"/>
                <a:gd name="connsiteY35" fmla="*/ 978195 h 1559442"/>
                <a:gd name="connsiteX36" fmla="*/ 2094614 w 4912241"/>
                <a:gd name="connsiteY36" fmla="*/ 765544 h 1559442"/>
                <a:gd name="connsiteX37" fmla="*/ 2158409 w 4912241"/>
                <a:gd name="connsiteY37" fmla="*/ 659219 h 1559442"/>
                <a:gd name="connsiteX38" fmla="*/ 2222204 w 4912241"/>
                <a:gd name="connsiteY38" fmla="*/ 510363 h 1559442"/>
                <a:gd name="connsiteX39" fmla="*/ 2243469 w 4912241"/>
                <a:gd name="connsiteY39" fmla="*/ 414670 h 1559442"/>
                <a:gd name="connsiteX40" fmla="*/ 2328530 w 4912241"/>
                <a:gd name="connsiteY40" fmla="*/ 350875 h 1559442"/>
                <a:gd name="connsiteX41" fmla="*/ 2413590 w 4912241"/>
                <a:gd name="connsiteY41" fmla="*/ 276447 h 1559442"/>
                <a:gd name="connsiteX42" fmla="*/ 2445488 w 4912241"/>
                <a:gd name="connsiteY42" fmla="*/ 265814 h 1559442"/>
                <a:gd name="connsiteX43" fmla="*/ 2530548 w 4912241"/>
                <a:gd name="connsiteY43" fmla="*/ 223284 h 1559442"/>
                <a:gd name="connsiteX44" fmla="*/ 2604976 w 4912241"/>
                <a:gd name="connsiteY44" fmla="*/ 148856 h 1559442"/>
                <a:gd name="connsiteX45" fmla="*/ 2636874 w 4912241"/>
                <a:gd name="connsiteY45" fmla="*/ 127591 h 1559442"/>
                <a:gd name="connsiteX46" fmla="*/ 2700669 w 4912241"/>
                <a:gd name="connsiteY46" fmla="*/ 85061 h 1559442"/>
                <a:gd name="connsiteX47" fmla="*/ 2785730 w 4912241"/>
                <a:gd name="connsiteY47" fmla="*/ 10633 h 1559442"/>
                <a:gd name="connsiteX48" fmla="*/ 2817628 w 4912241"/>
                <a:gd name="connsiteY48" fmla="*/ 0 h 1559442"/>
                <a:gd name="connsiteX49" fmla="*/ 2860158 w 4912241"/>
                <a:gd name="connsiteY49" fmla="*/ 10633 h 1559442"/>
                <a:gd name="connsiteX50" fmla="*/ 2892055 w 4912241"/>
                <a:gd name="connsiteY50" fmla="*/ 74428 h 1559442"/>
                <a:gd name="connsiteX51" fmla="*/ 2849525 w 4912241"/>
                <a:gd name="connsiteY51" fmla="*/ 138223 h 1559442"/>
                <a:gd name="connsiteX52" fmla="*/ 2860158 w 4912241"/>
                <a:gd name="connsiteY52" fmla="*/ 170121 h 1559442"/>
                <a:gd name="connsiteX53" fmla="*/ 2870790 w 4912241"/>
                <a:gd name="connsiteY53" fmla="*/ 223284 h 1559442"/>
                <a:gd name="connsiteX54" fmla="*/ 2934586 w 4912241"/>
                <a:gd name="connsiteY54" fmla="*/ 287079 h 1559442"/>
                <a:gd name="connsiteX55" fmla="*/ 2966483 w 4912241"/>
                <a:gd name="connsiteY55" fmla="*/ 297712 h 1559442"/>
                <a:gd name="connsiteX56" fmla="*/ 2998381 w 4912241"/>
                <a:gd name="connsiteY56" fmla="*/ 329609 h 1559442"/>
                <a:gd name="connsiteX57" fmla="*/ 3030279 w 4912241"/>
                <a:gd name="connsiteY57" fmla="*/ 340242 h 1559442"/>
                <a:gd name="connsiteX58" fmla="*/ 3051544 w 4912241"/>
                <a:gd name="connsiteY58" fmla="*/ 382772 h 1559442"/>
                <a:gd name="connsiteX59" fmla="*/ 3083441 w 4912241"/>
                <a:gd name="connsiteY59" fmla="*/ 414670 h 1559442"/>
                <a:gd name="connsiteX60" fmla="*/ 3115339 w 4912241"/>
                <a:gd name="connsiteY60" fmla="*/ 531628 h 1559442"/>
                <a:gd name="connsiteX61" fmla="*/ 3157869 w 4912241"/>
                <a:gd name="connsiteY61" fmla="*/ 606056 h 1559442"/>
                <a:gd name="connsiteX62" fmla="*/ 3200400 w 4912241"/>
                <a:gd name="connsiteY62" fmla="*/ 616688 h 1559442"/>
                <a:gd name="connsiteX63" fmla="*/ 3232297 w 4912241"/>
                <a:gd name="connsiteY63" fmla="*/ 637954 h 1559442"/>
                <a:gd name="connsiteX64" fmla="*/ 3264195 w 4912241"/>
                <a:gd name="connsiteY64" fmla="*/ 648586 h 1559442"/>
                <a:gd name="connsiteX65" fmla="*/ 3274828 w 4912241"/>
                <a:gd name="connsiteY65" fmla="*/ 680484 h 1559442"/>
                <a:gd name="connsiteX66" fmla="*/ 3296093 w 4912241"/>
                <a:gd name="connsiteY66" fmla="*/ 712381 h 1559442"/>
                <a:gd name="connsiteX67" fmla="*/ 3306725 w 4912241"/>
                <a:gd name="connsiteY67" fmla="*/ 882502 h 1559442"/>
                <a:gd name="connsiteX68" fmla="*/ 3327990 w 4912241"/>
                <a:gd name="connsiteY68" fmla="*/ 914400 h 1559442"/>
                <a:gd name="connsiteX69" fmla="*/ 3391786 w 4912241"/>
                <a:gd name="connsiteY69" fmla="*/ 978195 h 1559442"/>
                <a:gd name="connsiteX70" fmla="*/ 3455581 w 4912241"/>
                <a:gd name="connsiteY70" fmla="*/ 1052623 h 1559442"/>
                <a:gd name="connsiteX71" fmla="*/ 3476846 w 4912241"/>
                <a:gd name="connsiteY71" fmla="*/ 1137684 h 1559442"/>
                <a:gd name="connsiteX72" fmla="*/ 3487479 w 4912241"/>
                <a:gd name="connsiteY72" fmla="*/ 1180214 h 1559442"/>
                <a:gd name="connsiteX73" fmla="*/ 3551274 w 4912241"/>
                <a:gd name="connsiteY73" fmla="*/ 1233377 h 1559442"/>
                <a:gd name="connsiteX74" fmla="*/ 3583172 w 4912241"/>
                <a:gd name="connsiteY74" fmla="*/ 1244009 h 1559442"/>
                <a:gd name="connsiteX75" fmla="*/ 3625702 w 4912241"/>
                <a:gd name="connsiteY75" fmla="*/ 1265275 h 1559442"/>
                <a:gd name="connsiteX76" fmla="*/ 3710762 w 4912241"/>
                <a:gd name="connsiteY76" fmla="*/ 1307805 h 1559442"/>
                <a:gd name="connsiteX77" fmla="*/ 3753293 w 4912241"/>
                <a:gd name="connsiteY77" fmla="*/ 1360968 h 1559442"/>
                <a:gd name="connsiteX78" fmla="*/ 3763925 w 4912241"/>
                <a:gd name="connsiteY78" fmla="*/ 1392865 h 1559442"/>
                <a:gd name="connsiteX79" fmla="*/ 3827721 w 4912241"/>
                <a:gd name="connsiteY79" fmla="*/ 1414130 h 1559442"/>
                <a:gd name="connsiteX80" fmla="*/ 3859618 w 4912241"/>
                <a:gd name="connsiteY80" fmla="*/ 1435395 h 1559442"/>
                <a:gd name="connsiteX81" fmla="*/ 3923414 w 4912241"/>
                <a:gd name="connsiteY81" fmla="*/ 1382233 h 1559442"/>
                <a:gd name="connsiteX82" fmla="*/ 3944679 w 4912241"/>
                <a:gd name="connsiteY82" fmla="*/ 1339702 h 1559442"/>
                <a:gd name="connsiteX83" fmla="*/ 4008474 w 4912241"/>
                <a:gd name="connsiteY83" fmla="*/ 1297172 h 1559442"/>
                <a:gd name="connsiteX84" fmla="*/ 4072269 w 4912241"/>
                <a:gd name="connsiteY84" fmla="*/ 1265275 h 1559442"/>
                <a:gd name="connsiteX85" fmla="*/ 4093534 w 4912241"/>
                <a:gd name="connsiteY85" fmla="*/ 1244009 h 1559442"/>
                <a:gd name="connsiteX86" fmla="*/ 4157330 w 4912241"/>
                <a:gd name="connsiteY86" fmla="*/ 1201479 h 1559442"/>
                <a:gd name="connsiteX87" fmla="*/ 4199860 w 4912241"/>
                <a:gd name="connsiteY87" fmla="*/ 1137684 h 1559442"/>
                <a:gd name="connsiteX88" fmla="*/ 4231758 w 4912241"/>
                <a:gd name="connsiteY88" fmla="*/ 1095154 h 1559442"/>
                <a:gd name="connsiteX89" fmla="*/ 4295553 w 4912241"/>
                <a:gd name="connsiteY89" fmla="*/ 1073888 h 1559442"/>
                <a:gd name="connsiteX90" fmla="*/ 4380614 w 4912241"/>
                <a:gd name="connsiteY90" fmla="*/ 1116419 h 1559442"/>
                <a:gd name="connsiteX91" fmla="*/ 4433776 w 4912241"/>
                <a:gd name="connsiteY91" fmla="*/ 1222744 h 1559442"/>
                <a:gd name="connsiteX92" fmla="*/ 4476307 w 4912241"/>
                <a:gd name="connsiteY92" fmla="*/ 1233377 h 1559442"/>
                <a:gd name="connsiteX93" fmla="*/ 4540102 w 4912241"/>
                <a:gd name="connsiteY93" fmla="*/ 1254642 h 1559442"/>
                <a:gd name="connsiteX94" fmla="*/ 4550734 w 4912241"/>
                <a:gd name="connsiteY94" fmla="*/ 1286540 h 1559442"/>
                <a:gd name="connsiteX95" fmla="*/ 4550734 w 4912241"/>
                <a:gd name="connsiteY95" fmla="*/ 1360968 h 1559442"/>
                <a:gd name="connsiteX96" fmla="*/ 4572000 w 4912241"/>
                <a:gd name="connsiteY96" fmla="*/ 1382233 h 1559442"/>
                <a:gd name="connsiteX97" fmla="*/ 4795283 w 4912241"/>
                <a:gd name="connsiteY97" fmla="*/ 1403498 h 1559442"/>
                <a:gd name="connsiteX98" fmla="*/ 4848446 w 4912241"/>
                <a:gd name="connsiteY98" fmla="*/ 1414130 h 1559442"/>
                <a:gd name="connsiteX99" fmla="*/ 4912241 w 4912241"/>
                <a:gd name="connsiteY99" fmla="*/ 1435395 h 1559442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340241 w 4912241"/>
                <a:gd name="connsiteY2" fmla="*/ 1382233 h 1520456"/>
                <a:gd name="connsiteX3" fmla="*/ 404037 w 4912241"/>
                <a:gd name="connsiteY3" fmla="*/ 1339702 h 1520456"/>
                <a:gd name="connsiteX4" fmla="*/ 425302 w 4912241"/>
                <a:gd name="connsiteY4" fmla="*/ 1307805 h 1520456"/>
                <a:gd name="connsiteX5" fmla="*/ 435934 w 4912241"/>
                <a:gd name="connsiteY5" fmla="*/ 1275907 h 1520456"/>
                <a:gd name="connsiteX6" fmla="*/ 457200 w 4912241"/>
                <a:gd name="connsiteY6" fmla="*/ 1254642 h 1520456"/>
                <a:gd name="connsiteX7" fmla="*/ 499730 w 4912241"/>
                <a:gd name="connsiteY7" fmla="*/ 1297172 h 1520456"/>
                <a:gd name="connsiteX8" fmla="*/ 616688 w 4912241"/>
                <a:gd name="connsiteY8" fmla="*/ 1350335 h 1520456"/>
                <a:gd name="connsiteX9" fmla="*/ 680483 w 4912241"/>
                <a:gd name="connsiteY9" fmla="*/ 1392865 h 1520456"/>
                <a:gd name="connsiteX10" fmla="*/ 712381 w 4912241"/>
                <a:gd name="connsiteY10" fmla="*/ 1414130 h 1520456"/>
                <a:gd name="connsiteX11" fmla="*/ 723014 w 4912241"/>
                <a:gd name="connsiteY11" fmla="*/ 1446028 h 1520456"/>
                <a:gd name="connsiteX12" fmla="*/ 765544 w 4912241"/>
                <a:gd name="connsiteY12" fmla="*/ 1435395 h 1520456"/>
                <a:gd name="connsiteX13" fmla="*/ 882502 w 4912241"/>
                <a:gd name="connsiteY13" fmla="*/ 1360968 h 1520456"/>
                <a:gd name="connsiteX14" fmla="*/ 914400 w 4912241"/>
                <a:gd name="connsiteY14" fmla="*/ 1329070 h 1520456"/>
                <a:gd name="connsiteX15" fmla="*/ 967562 w 4912241"/>
                <a:gd name="connsiteY15" fmla="*/ 1318437 h 1520456"/>
                <a:gd name="connsiteX16" fmla="*/ 999460 w 4912241"/>
                <a:gd name="connsiteY16" fmla="*/ 1307805 h 1520456"/>
                <a:gd name="connsiteX17" fmla="*/ 1031358 w 4912241"/>
                <a:gd name="connsiteY17" fmla="*/ 1286540 h 1520456"/>
                <a:gd name="connsiteX18" fmla="*/ 1073888 w 4912241"/>
                <a:gd name="connsiteY18" fmla="*/ 1190847 h 1520456"/>
                <a:gd name="connsiteX19" fmla="*/ 1116418 w 4912241"/>
                <a:gd name="connsiteY19" fmla="*/ 1180214 h 1520456"/>
                <a:gd name="connsiteX20" fmla="*/ 1148316 w 4912241"/>
                <a:gd name="connsiteY20" fmla="*/ 1169581 h 1520456"/>
                <a:gd name="connsiteX21" fmla="*/ 1244009 w 4912241"/>
                <a:gd name="connsiteY21" fmla="*/ 1180214 h 1520456"/>
                <a:gd name="connsiteX22" fmla="*/ 1286539 w 4912241"/>
                <a:gd name="connsiteY22" fmla="*/ 1297172 h 1520456"/>
                <a:gd name="connsiteX23" fmla="*/ 1424762 w 4912241"/>
                <a:gd name="connsiteY23" fmla="*/ 1371600 h 1520456"/>
                <a:gd name="connsiteX24" fmla="*/ 1446028 w 4912241"/>
                <a:gd name="connsiteY24" fmla="*/ 1392865 h 1520456"/>
                <a:gd name="connsiteX25" fmla="*/ 1509823 w 4912241"/>
                <a:gd name="connsiteY25" fmla="*/ 1414130 h 1520456"/>
                <a:gd name="connsiteX26" fmla="*/ 1573618 w 4912241"/>
                <a:gd name="connsiteY26" fmla="*/ 1403498 h 1520456"/>
                <a:gd name="connsiteX27" fmla="*/ 1658679 w 4912241"/>
                <a:gd name="connsiteY27" fmla="*/ 1307805 h 1520456"/>
                <a:gd name="connsiteX28" fmla="*/ 1701209 w 4912241"/>
                <a:gd name="connsiteY28" fmla="*/ 1275907 h 1520456"/>
                <a:gd name="connsiteX29" fmla="*/ 1765004 w 4912241"/>
                <a:gd name="connsiteY29" fmla="*/ 1212112 h 1520456"/>
                <a:gd name="connsiteX30" fmla="*/ 1818167 w 4912241"/>
                <a:gd name="connsiteY30" fmla="*/ 1127051 h 1520456"/>
                <a:gd name="connsiteX31" fmla="*/ 1839432 w 4912241"/>
                <a:gd name="connsiteY31" fmla="*/ 1095154 h 1520456"/>
                <a:gd name="connsiteX32" fmla="*/ 1871330 w 4912241"/>
                <a:gd name="connsiteY32" fmla="*/ 1063256 h 1520456"/>
                <a:gd name="connsiteX33" fmla="*/ 1913860 w 4912241"/>
                <a:gd name="connsiteY33" fmla="*/ 1010093 h 1520456"/>
                <a:gd name="connsiteX34" fmla="*/ 1956390 w 4912241"/>
                <a:gd name="connsiteY34" fmla="*/ 978195 h 1520456"/>
                <a:gd name="connsiteX35" fmla="*/ 2094614 w 4912241"/>
                <a:gd name="connsiteY35" fmla="*/ 765544 h 1520456"/>
                <a:gd name="connsiteX36" fmla="*/ 2158409 w 4912241"/>
                <a:gd name="connsiteY36" fmla="*/ 659219 h 1520456"/>
                <a:gd name="connsiteX37" fmla="*/ 2222204 w 4912241"/>
                <a:gd name="connsiteY37" fmla="*/ 510363 h 1520456"/>
                <a:gd name="connsiteX38" fmla="*/ 2243469 w 4912241"/>
                <a:gd name="connsiteY38" fmla="*/ 414670 h 1520456"/>
                <a:gd name="connsiteX39" fmla="*/ 2328530 w 4912241"/>
                <a:gd name="connsiteY39" fmla="*/ 350875 h 1520456"/>
                <a:gd name="connsiteX40" fmla="*/ 2413590 w 4912241"/>
                <a:gd name="connsiteY40" fmla="*/ 276447 h 1520456"/>
                <a:gd name="connsiteX41" fmla="*/ 2445488 w 4912241"/>
                <a:gd name="connsiteY41" fmla="*/ 265814 h 1520456"/>
                <a:gd name="connsiteX42" fmla="*/ 2530548 w 4912241"/>
                <a:gd name="connsiteY42" fmla="*/ 223284 h 1520456"/>
                <a:gd name="connsiteX43" fmla="*/ 2604976 w 4912241"/>
                <a:gd name="connsiteY43" fmla="*/ 148856 h 1520456"/>
                <a:gd name="connsiteX44" fmla="*/ 2636874 w 4912241"/>
                <a:gd name="connsiteY44" fmla="*/ 127591 h 1520456"/>
                <a:gd name="connsiteX45" fmla="*/ 2700669 w 4912241"/>
                <a:gd name="connsiteY45" fmla="*/ 85061 h 1520456"/>
                <a:gd name="connsiteX46" fmla="*/ 2785730 w 4912241"/>
                <a:gd name="connsiteY46" fmla="*/ 10633 h 1520456"/>
                <a:gd name="connsiteX47" fmla="*/ 2817628 w 4912241"/>
                <a:gd name="connsiteY47" fmla="*/ 0 h 1520456"/>
                <a:gd name="connsiteX48" fmla="*/ 2860158 w 4912241"/>
                <a:gd name="connsiteY48" fmla="*/ 10633 h 1520456"/>
                <a:gd name="connsiteX49" fmla="*/ 2892055 w 4912241"/>
                <a:gd name="connsiteY49" fmla="*/ 74428 h 1520456"/>
                <a:gd name="connsiteX50" fmla="*/ 2849525 w 4912241"/>
                <a:gd name="connsiteY50" fmla="*/ 138223 h 1520456"/>
                <a:gd name="connsiteX51" fmla="*/ 2860158 w 4912241"/>
                <a:gd name="connsiteY51" fmla="*/ 170121 h 1520456"/>
                <a:gd name="connsiteX52" fmla="*/ 2870790 w 4912241"/>
                <a:gd name="connsiteY52" fmla="*/ 223284 h 1520456"/>
                <a:gd name="connsiteX53" fmla="*/ 2934586 w 4912241"/>
                <a:gd name="connsiteY53" fmla="*/ 287079 h 1520456"/>
                <a:gd name="connsiteX54" fmla="*/ 2966483 w 4912241"/>
                <a:gd name="connsiteY54" fmla="*/ 297712 h 1520456"/>
                <a:gd name="connsiteX55" fmla="*/ 2998381 w 4912241"/>
                <a:gd name="connsiteY55" fmla="*/ 329609 h 1520456"/>
                <a:gd name="connsiteX56" fmla="*/ 3030279 w 4912241"/>
                <a:gd name="connsiteY56" fmla="*/ 340242 h 1520456"/>
                <a:gd name="connsiteX57" fmla="*/ 3051544 w 4912241"/>
                <a:gd name="connsiteY57" fmla="*/ 382772 h 1520456"/>
                <a:gd name="connsiteX58" fmla="*/ 3083441 w 4912241"/>
                <a:gd name="connsiteY58" fmla="*/ 414670 h 1520456"/>
                <a:gd name="connsiteX59" fmla="*/ 3115339 w 4912241"/>
                <a:gd name="connsiteY59" fmla="*/ 531628 h 1520456"/>
                <a:gd name="connsiteX60" fmla="*/ 3157869 w 4912241"/>
                <a:gd name="connsiteY60" fmla="*/ 606056 h 1520456"/>
                <a:gd name="connsiteX61" fmla="*/ 3200400 w 4912241"/>
                <a:gd name="connsiteY61" fmla="*/ 616688 h 1520456"/>
                <a:gd name="connsiteX62" fmla="*/ 3232297 w 4912241"/>
                <a:gd name="connsiteY62" fmla="*/ 637954 h 1520456"/>
                <a:gd name="connsiteX63" fmla="*/ 3264195 w 4912241"/>
                <a:gd name="connsiteY63" fmla="*/ 648586 h 1520456"/>
                <a:gd name="connsiteX64" fmla="*/ 3274828 w 4912241"/>
                <a:gd name="connsiteY64" fmla="*/ 680484 h 1520456"/>
                <a:gd name="connsiteX65" fmla="*/ 3296093 w 4912241"/>
                <a:gd name="connsiteY65" fmla="*/ 712381 h 1520456"/>
                <a:gd name="connsiteX66" fmla="*/ 3306725 w 4912241"/>
                <a:gd name="connsiteY66" fmla="*/ 882502 h 1520456"/>
                <a:gd name="connsiteX67" fmla="*/ 3327990 w 4912241"/>
                <a:gd name="connsiteY67" fmla="*/ 914400 h 1520456"/>
                <a:gd name="connsiteX68" fmla="*/ 3391786 w 4912241"/>
                <a:gd name="connsiteY68" fmla="*/ 978195 h 1520456"/>
                <a:gd name="connsiteX69" fmla="*/ 3455581 w 4912241"/>
                <a:gd name="connsiteY69" fmla="*/ 1052623 h 1520456"/>
                <a:gd name="connsiteX70" fmla="*/ 3476846 w 4912241"/>
                <a:gd name="connsiteY70" fmla="*/ 1137684 h 1520456"/>
                <a:gd name="connsiteX71" fmla="*/ 3487479 w 4912241"/>
                <a:gd name="connsiteY71" fmla="*/ 1180214 h 1520456"/>
                <a:gd name="connsiteX72" fmla="*/ 3551274 w 4912241"/>
                <a:gd name="connsiteY72" fmla="*/ 1233377 h 1520456"/>
                <a:gd name="connsiteX73" fmla="*/ 3583172 w 4912241"/>
                <a:gd name="connsiteY73" fmla="*/ 1244009 h 1520456"/>
                <a:gd name="connsiteX74" fmla="*/ 3625702 w 4912241"/>
                <a:gd name="connsiteY74" fmla="*/ 1265275 h 1520456"/>
                <a:gd name="connsiteX75" fmla="*/ 3710762 w 4912241"/>
                <a:gd name="connsiteY75" fmla="*/ 1307805 h 1520456"/>
                <a:gd name="connsiteX76" fmla="*/ 3753293 w 4912241"/>
                <a:gd name="connsiteY76" fmla="*/ 1360968 h 1520456"/>
                <a:gd name="connsiteX77" fmla="*/ 3763925 w 4912241"/>
                <a:gd name="connsiteY77" fmla="*/ 1392865 h 1520456"/>
                <a:gd name="connsiteX78" fmla="*/ 3827721 w 4912241"/>
                <a:gd name="connsiteY78" fmla="*/ 1414130 h 1520456"/>
                <a:gd name="connsiteX79" fmla="*/ 3859618 w 4912241"/>
                <a:gd name="connsiteY79" fmla="*/ 1435395 h 1520456"/>
                <a:gd name="connsiteX80" fmla="*/ 3923414 w 4912241"/>
                <a:gd name="connsiteY80" fmla="*/ 1382233 h 1520456"/>
                <a:gd name="connsiteX81" fmla="*/ 3944679 w 4912241"/>
                <a:gd name="connsiteY81" fmla="*/ 1339702 h 1520456"/>
                <a:gd name="connsiteX82" fmla="*/ 4008474 w 4912241"/>
                <a:gd name="connsiteY82" fmla="*/ 1297172 h 1520456"/>
                <a:gd name="connsiteX83" fmla="*/ 4072269 w 4912241"/>
                <a:gd name="connsiteY83" fmla="*/ 1265275 h 1520456"/>
                <a:gd name="connsiteX84" fmla="*/ 4093534 w 4912241"/>
                <a:gd name="connsiteY84" fmla="*/ 1244009 h 1520456"/>
                <a:gd name="connsiteX85" fmla="*/ 4157330 w 4912241"/>
                <a:gd name="connsiteY85" fmla="*/ 1201479 h 1520456"/>
                <a:gd name="connsiteX86" fmla="*/ 4199860 w 4912241"/>
                <a:gd name="connsiteY86" fmla="*/ 1137684 h 1520456"/>
                <a:gd name="connsiteX87" fmla="*/ 4231758 w 4912241"/>
                <a:gd name="connsiteY87" fmla="*/ 1095154 h 1520456"/>
                <a:gd name="connsiteX88" fmla="*/ 4295553 w 4912241"/>
                <a:gd name="connsiteY88" fmla="*/ 1073888 h 1520456"/>
                <a:gd name="connsiteX89" fmla="*/ 4380614 w 4912241"/>
                <a:gd name="connsiteY89" fmla="*/ 1116419 h 1520456"/>
                <a:gd name="connsiteX90" fmla="*/ 4433776 w 4912241"/>
                <a:gd name="connsiteY90" fmla="*/ 1222744 h 1520456"/>
                <a:gd name="connsiteX91" fmla="*/ 4476307 w 4912241"/>
                <a:gd name="connsiteY91" fmla="*/ 1233377 h 1520456"/>
                <a:gd name="connsiteX92" fmla="*/ 4540102 w 4912241"/>
                <a:gd name="connsiteY92" fmla="*/ 1254642 h 1520456"/>
                <a:gd name="connsiteX93" fmla="*/ 4550734 w 4912241"/>
                <a:gd name="connsiteY93" fmla="*/ 1286540 h 1520456"/>
                <a:gd name="connsiteX94" fmla="*/ 4550734 w 4912241"/>
                <a:gd name="connsiteY94" fmla="*/ 1360968 h 1520456"/>
                <a:gd name="connsiteX95" fmla="*/ 4572000 w 4912241"/>
                <a:gd name="connsiteY95" fmla="*/ 1382233 h 1520456"/>
                <a:gd name="connsiteX96" fmla="*/ 4795283 w 4912241"/>
                <a:gd name="connsiteY96" fmla="*/ 1403498 h 1520456"/>
                <a:gd name="connsiteX97" fmla="*/ 4848446 w 4912241"/>
                <a:gd name="connsiteY97" fmla="*/ 1414130 h 1520456"/>
                <a:gd name="connsiteX98" fmla="*/ 4912241 w 4912241"/>
                <a:gd name="connsiteY9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35934 w 4912241"/>
                <a:gd name="connsiteY4" fmla="*/ 1275907 h 1520456"/>
                <a:gd name="connsiteX5" fmla="*/ 457200 w 4912241"/>
                <a:gd name="connsiteY5" fmla="*/ 1254642 h 1520456"/>
                <a:gd name="connsiteX6" fmla="*/ 499730 w 4912241"/>
                <a:gd name="connsiteY6" fmla="*/ 1297172 h 1520456"/>
                <a:gd name="connsiteX7" fmla="*/ 616688 w 4912241"/>
                <a:gd name="connsiteY7" fmla="*/ 1350335 h 1520456"/>
                <a:gd name="connsiteX8" fmla="*/ 680483 w 4912241"/>
                <a:gd name="connsiteY8" fmla="*/ 1392865 h 1520456"/>
                <a:gd name="connsiteX9" fmla="*/ 712381 w 4912241"/>
                <a:gd name="connsiteY9" fmla="*/ 1414130 h 1520456"/>
                <a:gd name="connsiteX10" fmla="*/ 723014 w 4912241"/>
                <a:gd name="connsiteY10" fmla="*/ 1446028 h 1520456"/>
                <a:gd name="connsiteX11" fmla="*/ 765544 w 4912241"/>
                <a:gd name="connsiteY11" fmla="*/ 1435395 h 1520456"/>
                <a:gd name="connsiteX12" fmla="*/ 882502 w 4912241"/>
                <a:gd name="connsiteY12" fmla="*/ 1360968 h 1520456"/>
                <a:gd name="connsiteX13" fmla="*/ 914400 w 4912241"/>
                <a:gd name="connsiteY13" fmla="*/ 1329070 h 1520456"/>
                <a:gd name="connsiteX14" fmla="*/ 967562 w 4912241"/>
                <a:gd name="connsiteY14" fmla="*/ 1318437 h 1520456"/>
                <a:gd name="connsiteX15" fmla="*/ 999460 w 4912241"/>
                <a:gd name="connsiteY15" fmla="*/ 1307805 h 1520456"/>
                <a:gd name="connsiteX16" fmla="*/ 1031358 w 4912241"/>
                <a:gd name="connsiteY16" fmla="*/ 1286540 h 1520456"/>
                <a:gd name="connsiteX17" fmla="*/ 1073888 w 4912241"/>
                <a:gd name="connsiteY17" fmla="*/ 1190847 h 1520456"/>
                <a:gd name="connsiteX18" fmla="*/ 1116418 w 4912241"/>
                <a:gd name="connsiteY18" fmla="*/ 1180214 h 1520456"/>
                <a:gd name="connsiteX19" fmla="*/ 1148316 w 4912241"/>
                <a:gd name="connsiteY19" fmla="*/ 1169581 h 1520456"/>
                <a:gd name="connsiteX20" fmla="*/ 1244009 w 4912241"/>
                <a:gd name="connsiteY20" fmla="*/ 1180214 h 1520456"/>
                <a:gd name="connsiteX21" fmla="*/ 1286539 w 4912241"/>
                <a:gd name="connsiteY21" fmla="*/ 1297172 h 1520456"/>
                <a:gd name="connsiteX22" fmla="*/ 1424762 w 4912241"/>
                <a:gd name="connsiteY22" fmla="*/ 1371600 h 1520456"/>
                <a:gd name="connsiteX23" fmla="*/ 1446028 w 4912241"/>
                <a:gd name="connsiteY23" fmla="*/ 1392865 h 1520456"/>
                <a:gd name="connsiteX24" fmla="*/ 1509823 w 4912241"/>
                <a:gd name="connsiteY24" fmla="*/ 1414130 h 1520456"/>
                <a:gd name="connsiteX25" fmla="*/ 1573618 w 4912241"/>
                <a:gd name="connsiteY25" fmla="*/ 1403498 h 1520456"/>
                <a:gd name="connsiteX26" fmla="*/ 1658679 w 4912241"/>
                <a:gd name="connsiteY26" fmla="*/ 1307805 h 1520456"/>
                <a:gd name="connsiteX27" fmla="*/ 1701209 w 4912241"/>
                <a:gd name="connsiteY27" fmla="*/ 1275907 h 1520456"/>
                <a:gd name="connsiteX28" fmla="*/ 1765004 w 4912241"/>
                <a:gd name="connsiteY28" fmla="*/ 1212112 h 1520456"/>
                <a:gd name="connsiteX29" fmla="*/ 1818167 w 4912241"/>
                <a:gd name="connsiteY29" fmla="*/ 1127051 h 1520456"/>
                <a:gd name="connsiteX30" fmla="*/ 1839432 w 4912241"/>
                <a:gd name="connsiteY30" fmla="*/ 1095154 h 1520456"/>
                <a:gd name="connsiteX31" fmla="*/ 1871330 w 4912241"/>
                <a:gd name="connsiteY31" fmla="*/ 1063256 h 1520456"/>
                <a:gd name="connsiteX32" fmla="*/ 1913860 w 4912241"/>
                <a:gd name="connsiteY32" fmla="*/ 1010093 h 1520456"/>
                <a:gd name="connsiteX33" fmla="*/ 1956390 w 4912241"/>
                <a:gd name="connsiteY33" fmla="*/ 978195 h 1520456"/>
                <a:gd name="connsiteX34" fmla="*/ 2094614 w 4912241"/>
                <a:gd name="connsiteY34" fmla="*/ 765544 h 1520456"/>
                <a:gd name="connsiteX35" fmla="*/ 2158409 w 4912241"/>
                <a:gd name="connsiteY35" fmla="*/ 659219 h 1520456"/>
                <a:gd name="connsiteX36" fmla="*/ 2222204 w 4912241"/>
                <a:gd name="connsiteY36" fmla="*/ 510363 h 1520456"/>
                <a:gd name="connsiteX37" fmla="*/ 2243469 w 4912241"/>
                <a:gd name="connsiteY37" fmla="*/ 414670 h 1520456"/>
                <a:gd name="connsiteX38" fmla="*/ 2328530 w 4912241"/>
                <a:gd name="connsiteY38" fmla="*/ 350875 h 1520456"/>
                <a:gd name="connsiteX39" fmla="*/ 2413590 w 4912241"/>
                <a:gd name="connsiteY39" fmla="*/ 276447 h 1520456"/>
                <a:gd name="connsiteX40" fmla="*/ 2445488 w 4912241"/>
                <a:gd name="connsiteY40" fmla="*/ 265814 h 1520456"/>
                <a:gd name="connsiteX41" fmla="*/ 2530548 w 4912241"/>
                <a:gd name="connsiteY41" fmla="*/ 223284 h 1520456"/>
                <a:gd name="connsiteX42" fmla="*/ 2604976 w 4912241"/>
                <a:gd name="connsiteY42" fmla="*/ 148856 h 1520456"/>
                <a:gd name="connsiteX43" fmla="*/ 2636874 w 4912241"/>
                <a:gd name="connsiteY43" fmla="*/ 127591 h 1520456"/>
                <a:gd name="connsiteX44" fmla="*/ 2700669 w 4912241"/>
                <a:gd name="connsiteY44" fmla="*/ 85061 h 1520456"/>
                <a:gd name="connsiteX45" fmla="*/ 2785730 w 4912241"/>
                <a:gd name="connsiteY45" fmla="*/ 10633 h 1520456"/>
                <a:gd name="connsiteX46" fmla="*/ 2817628 w 4912241"/>
                <a:gd name="connsiteY46" fmla="*/ 0 h 1520456"/>
                <a:gd name="connsiteX47" fmla="*/ 2860158 w 4912241"/>
                <a:gd name="connsiteY47" fmla="*/ 10633 h 1520456"/>
                <a:gd name="connsiteX48" fmla="*/ 2892055 w 4912241"/>
                <a:gd name="connsiteY48" fmla="*/ 74428 h 1520456"/>
                <a:gd name="connsiteX49" fmla="*/ 2849525 w 4912241"/>
                <a:gd name="connsiteY49" fmla="*/ 138223 h 1520456"/>
                <a:gd name="connsiteX50" fmla="*/ 2860158 w 4912241"/>
                <a:gd name="connsiteY50" fmla="*/ 170121 h 1520456"/>
                <a:gd name="connsiteX51" fmla="*/ 2870790 w 4912241"/>
                <a:gd name="connsiteY51" fmla="*/ 223284 h 1520456"/>
                <a:gd name="connsiteX52" fmla="*/ 2934586 w 4912241"/>
                <a:gd name="connsiteY52" fmla="*/ 287079 h 1520456"/>
                <a:gd name="connsiteX53" fmla="*/ 2966483 w 4912241"/>
                <a:gd name="connsiteY53" fmla="*/ 297712 h 1520456"/>
                <a:gd name="connsiteX54" fmla="*/ 2998381 w 4912241"/>
                <a:gd name="connsiteY54" fmla="*/ 329609 h 1520456"/>
                <a:gd name="connsiteX55" fmla="*/ 3030279 w 4912241"/>
                <a:gd name="connsiteY55" fmla="*/ 340242 h 1520456"/>
                <a:gd name="connsiteX56" fmla="*/ 3051544 w 4912241"/>
                <a:gd name="connsiteY56" fmla="*/ 382772 h 1520456"/>
                <a:gd name="connsiteX57" fmla="*/ 3083441 w 4912241"/>
                <a:gd name="connsiteY57" fmla="*/ 414670 h 1520456"/>
                <a:gd name="connsiteX58" fmla="*/ 3115339 w 4912241"/>
                <a:gd name="connsiteY58" fmla="*/ 531628 h 1520456"/>
                <a:gd name="connsiteX59" fmla="*/ 3157869 w 4912241"/>
                <a:gd name="connsiteY59" fmla="*/ 606056 h 1520456"/>
                <a:gd name="connsiteX60" fmla="*/ 3200400 w 4912241"/>
                <a:gd name="connsiteY60" fmla="*/ 616688 h 1520456"/>
                <a:gd name="connsiteX61" fmla="*/ 3232297 w 4912241"/>
                <a:gd name="connsiteY61" fmla="*/ 637954 h 1520456"/>
                <a:gd name="connsiteX62" fmla="*/ 3264195 w 4912241"/>
                <a:gd name="connsiteY62" fmla="*/ 648586 h 1520456"/>
                <a:gd name="connsiteX63" fmla="*/ 3274828 w 4912241"/>
                <a:gd name="connsiteY63" fmla="*/ 680484 h 1520456"/>
                <a:gd name="connsiteX64" fmla="*/ 3296093 w 4912241"/>
                <a:gd name="connsiteY64" fmla="*/ 712381 h 1520456"/>
                <a:gd name="connsiteX65" fmla="*/ 3306725 w 4912241"/>
                <a:gd name="connsiteY65" fmla="*/ 882502 h 1520456"/>
                <a:gd name="connsiteX66" fmla="*/ 3327990 w 4912241"/>
                <a:gd name="connsiteY66" fmla="*/ 914400 h 1520456"/>
                <a:gd name="connsiteX67" fmla="*/ 3391786 w 4912241"/>
                <a:gd name="connsiteY67" fmla="*/ 978195 h 1520456"/>
                <a:gd name="connsiteX68" fmla="*/ 3455581 w 4912241"/>
                <a:gd name="connsiteY68" fmla="*/ 1052623 h 1520456"/>
                <a:gd name="connsiteX69" fmla="*/ 3476846 w 4912241"/>
                <a:gd name="connsiteY69" fmla="*/ 1137684 h 1520456"/>
                <a:gd name="connsiteX70" fmla="*/ 3487479 w 4912241"/>
                <a:gd name="connsiteY70" fmla="*/ 1180214 h 1520456"/>
                <a:gd name="connsiteX71" fmla="*/ 3551274 w 4912241"/>
                <a:gd name="connsiteY71" fmla="*/ 1233377 h 1520456"/>
                <a:gd name="connsiteX72" fmla="*/ 3583172 w 4912241"/>
                <a:gd name="connsiteY72" fmla="*/ 1244009 h 1520456"/>
                <a:gd name="connsiteX73" fmla="*/ 3625702 w 4912241"/>
                <a:gd name="connsiteY73" fmla="*/ 1265275 h 1520456"/>
                <a:gd name="connsiteX74" fmla="*/ 3710762 w 4912241"/>
                <a:gd name="connsiteY74" fmla="*/ 1307805 h 1520456"/>
                <a:gd name="connsiteX75" fmla="*/ 3753293 w 4912241"/>
                <a:gd name="connsiteY75" fmla="*/ 1360968 h 1520456"/>
                <a:gd name="connsiteX76" fmla="*/ 3763925 w 4912241"/>
                <a:gd name="connsiteY76" fmla="*/ 1392865 h 1520456"/>
                <a:gd name="connsiteX77" fmla="*/ 3827721 w 4912241"/>
                <a:gd name="connsiteY77" fmla="*/ 1414130 h 1520456"/>
                <a:gd name="connsiteX78" fmla="*/ 3859618 w 4912241"/>
                <a:gd name="connsiteY78" fmla="*/ 1435395 h 1520456"/>
                <a:gd name="connsiteX79" fmla="*/ 3923414 w 4912241"/>
                <a:gd name="connsiteY79" fmla="*/ 1382233 h 1520456"/>
                <a:gd name="connsiteX80" fmla="*/ 3944679 w 4912241"/>
                <a:gd name="connsiteY80" fmla="*/ 1339702 h 1520456"/>
                <a:gd name="connsiteX81" fmla="*/ 4008474 w 4912241"/>
                <a:gd name="connsiteY81" fmla="*/ 1297172 h 1520456"/>
                <a:gd name="connsiteX82" fmla="*/ 4072269 w 4912241"/>
                <a:gd name="connsiteY82" fmla="*/ 1265275 h 1520456"/>
                <a:gd name="connsiteX83" fmla="*/ 4093534 w 4912241"/>
                <a:gd name="connsiteY83" fmla="*/ 1244009 h 1520456"/>
                <a:gd name="connsiteX84" fmla="*/ 4157330 w 4912241"/>
                <a:gd name="connsiteY84" fmla="*/ 1201479 h 1520456"/>
                <a:gd name="connsiteX85" fmla="*/ 4199860 w 4912241"/>
                <a:gd name="connsiteY85" fmla="*/ 1137684 h 1520456"/>
                <a:gd name="connsiteX86" fmla="*/ 4231758 w 4912241"/>
                <a:gd name="connsiteY86" fmla="*/ 1095154 h 1520456"/>
                <a:gd name="connsiteX87" fmla="*/ 4295553 w 4912241"/>
                <a:gd name="connsiteY87" fmla="*/ 1073888 h 1520456"/>
                <a:gd name="connsiteX88" fmla="*/ 4380614 w 4912241"/>
                <a:gd name="connsiteY88" fmla="*/ 1116419 h 1520456"/>
                <a:gd name="connsiteX89" fmla="*/ 4433776 w 4912241"/>
                <a:gd name="connsiteY89" fmla="*/ 1222744 h 1520456"/>
                <a:gd name="connsiteX90" fmla="*/ 4476307 w 4912241"/>
                <a:gd name="connsiteY90" fmla="*/ 1233377 h 1520456"/>
                <a:gd name="connsiteX91" fmla="*/ 4540102 w 4912241"/>
                <a:gd name="connsiteY91" fmla="*/ 1254642 h 1520456"/>
                <a:gd name="connsiteX92" fmla="*/ 4550734 w 4912241"/>
                <a:gd name="connsiteY92" fmla="*/ 1286540 h 1520456"/>
                <a:gd name="connsiteX93" fmla="*/ 4550734 w 4912241"/>
                <a:gd name="connsiteY93" fmla="*/ 1360968 h 1520456"/>
                <a:gd name="connsiteX94" fmla="*/ 4572000 w 4912241"/>
                <a:gd name="connsiteY94" fmla="*/ 1382233 h 1520456"/>
                <a:gd name="connsiteX95" fmla="*/ 4795283 w 4912241"/>
                <a:gd name="connsiteY95" fmla="*/ 1403498 h 1520456"/>
                <a:gd name="connsiteX96" fmla="*/ 4848446 w 4912241"/>
                <a:gd name="connsiteY96" fmla="*/ 1414130 h 1520456"/>
                <a:gd name="connsiteX97" fmla="*/ 4912241 w 4912241"/>
                <a:gd name="connsiteY9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57200 w 4912241"/>
                <a:gd name="connsiteY4" fmla="*/ 1254642 h 1520456"/>
                <a:gd name="connsiteX5" fmla="*/ 499730 w 4912241"/>
                <a:gd name="connsiteY5" fmla="*/ 1297172 h 1520456"/>
                <a:gd name="connsiteX6" fmla="*/ 616688 w 4912241"/>
                <a:gd name="connsiteY6" fmla="*/ 1350335 h 1520456"/>
                <a:gd name="connsiteX7" fmla="*/ 680483 w 4912241"/>
                <a:gd name="connsiteY7" fmla="*/ 1392865 h 1520456"/>
                <a:gd name="connsiteX8" fmla="*/ 712381 w 4912241"/>
                <a:gd name="connsiteY8" fmla="*/ 1414130 h 1520456"/>
                <a:gd name="connsiteX9" fmla="*/ 723014 w 4912241"/>
                <a:gd name="connsiteY9" fmla="*/ 1446028 h 1520456"/>
                <a:gd name="connsiteX10" fmla="*/ 765544 w 4912241"/>
                <a:gd name="connsiteY10" fmla="*/ 1435395 h 1520456"/>
                <a:gd name="connsiteX11" fmla="*/ 882502 w 4912241"/>
                <a:gd name="connsiteY11" fmla="*/ 1360968 h 1520456"/>
                <a:gd name="connsiteX12" fmla="*/ 914400 w 4912241"/>
                <a:gd name="connsiteY12" fmla="*/ 1329070 h 1520456"/>
                <a:gd name="connsiteX13" fmla="*/ 967562 w 4912241"/>
                <a:gd name="connsiteY13" fmla="*/ 1318437 h 1520456"/>
                <a:gd name="connsiteX14" fmla="*/ 999460 w 4912241"/>
                <a:gd name="connsiteY14" fmla="*/ 1307805 h 1520456"/>
                <a:gd name="connsiteX15" fmla="*/ 1031358 w 4912241"/>
                <a:gd name="connsiteY15" fmla="*/ 1286540 h 1520456"/>
                <a:gd name="connsiteX16" fmla="*/ 1073888 w 4912241"/>
                <a:gd name="connsiteY16" fmla="*/ 1190847 h 1520456"/>
                <a:gd name="connsiteX17" fmla="*/ 1116418 w 4912241"/>
                <a:gd name="connsiteY17" fmla="*/ 1180214 h 1520456"/>
                <a:gd name="connsiteX18" fmla="*/ 1148316 w 4912241"/>
                <a:gd name="connsiteY18" fmla="*/ 1169581 h 1520456"/>
                <a:gd name="connsiteX19" fmla="*/ 1244009 w 4912241"/>
                <a:gd name="connsiteY19" fmla="*/ 1180214 h 1520456"/>
                <a:gd name="connsiteX20" fmla="*/ 1286539 w 4912241"/>
                <a:gd name="connsiteY20" fmla="*/ 1297172 h 1520456"/>
                <a:gd name="connsiteX21" fmla="*/ 1424762 w 4912241"/>
                <a:gd name="connsiteY21" fmla="*/ 1371600 h 1520456"/>
                <a:gd name="connsiteX22" fmla="*/ 1446028 w 4912241"/>
                <a:gd name="connsiteY22" fmla="*/ 1392865 h 1520456"/>
                <a:gd name="connsiteX23" fmla="*/ 1509823 w 4912241"/>
                <a:gd name="connsiteY23" fmla="*/ 1414130 h 1520456"/>
                <a:gd name="connsiteX24" fmla="*/ 1573618 w 4912241"/>
                <a:gd name="connsiteY24" fmla="*/ 1403498 h 1520456"/>
                <a:gd name="connsiteX25" fmla="*/ 1658679 w 4912241"/>
                <a:gd name="connsiteY25" fmla="*/ 1307805 h 1520456"/>
                <a:gd name="connsiteX26" fmla="*/ 1701209 w 4912241"/>
                <a:gd name="connsiteY26" fmla="*/ 1275907 h 1520456"/>
                <a:gd name="connsiteX27" fmla="*/ 1765004 w 4912241"/>
                <a:gd name="connsiteY27" fmla="*/ 1212112 h 1520456"/>
                <a:gd name="connsiteX28" fmla="*/ 1818167 w 4912241"/>
                <a:gd name="connsiteY28" fmla="*/ 1127051 h 1520456"/>
                <a:gd name="connsiteX29" fmla="*/ 1839432 w 4912241"/>
                <a:gd name="connsiteY29" fmla="*/ 1095154 h 1520456"/>
                <a:gd name="connsiteX30" fmla="*/ 1871330 w 4912241"/>
                <a:gd name="connsiteY30" fmla="*/ 1063256 h 1520456"/>
                <a:gd name="connsiteX31" fmla="*/ 1913860 w 4912241"/>
                <a:gd name="connsiteY31" fmla="*/ 1010093 h 1520456"/>
                <a:gd name="connsiteX32" fmla="*/ 1956390 w 4912241"/>
                <a:gd name="connsiteY32" fmla="*/ 978195 h 1520456"/>
                <a:gd name="connsiteX33" fmla="*/ 2094614 w 4912241"/>
                <a:gd name="connsiteY33" fmla="*/ 765544 h 1520456"/>
                <a:gd name="connsiteX34" fmla="*/ 2158409 w 4912241"/>
                <a:gd name="connsiteY34" fmla="*/ 659219 h 1520456"/>
                <a:gd name="connsiteX35" fmla="*/ 2222204 w 4912241"/>
                <a:gd name="connsiteY35" fmla="*/ 510363 h 1520456"/>
                <a:gd name="connsiteX36" fmla="*/ 2243469 w 4912241"/>
                <a:gd name="connsiteY36" fmla="*/ 414670 h 1520456"/>
                <a:gd name="connsiteX37" fmla="*/ 2328530 w 4912241"/>
                <a:gd name="connsiteY37" fmla="*/ 350875 h 1520456"/>
                <a:gd name="connsiteX38" fmla="*/ 2413590 w 4912241"/>
                <a:gd name="connsiteY38" fmla="*/ 276447 h 1520456"/>
                <a:gd name="connsiteX39" fmla="*/ 2445488 w 4912241"/>
                <a:gd name="connsiteY39" fmla="*/ 265814 h 1520456"/>
                <a:gd name="connsiteX40" fmla="*/ 2530548 w 4912241"/>
                <a:gd name="connsiteY40" fmla="*/ 223284 h 1520456"/>
                <a:gd name="connsiteX41" fmla="*/ 2604976 w 4912241"/>
                <a:gd name="connsiteY41" fmla="*/ 148856 h 1520456"/>
                <a:gd name="connsiteX42" fmla="*/ 2636874 w 4912241"/>
                <a:gd name="connsiteY42" fmla="*/ 127591 h 1520456"/>
                <a:gd name="connsiteX43" fmla="*/ 2700669 w 4912241"/>
                <a:gd name="connsiteY43" fmla="*/ 85061 h 1520456"/>
                <a:gd name="connsiteX44" fmla="*/ 2785730 w 4912241"/>
                <a:gd name="connsiteY44" fmla="*/ 10633 h 1520456"/>
                <a:gd name="connsiteX45" fmla="*/ 2817628 w 4912241"/>
                <a:gd name="connsiteY45" fmla="*/ 0 h 1520456"/>
                <a:gd name="connsiteX46" fmla="*/ 2860158 w 4912241"/>
                <a:gd name="connsiteY46" fmla="*/ 10633 h 1520456"/>
                <a:gd name="connsiteX47" fmla="*/ 2892055 w 4912241"/>
                <a:gd name="connsiteY47" fmla="*/ 74428 h 1520456"/>
                <a:gd name="connsiteX48" fmla="*/ 2849525 w 4912241"/>
                <a:gd name="connsiteY48" fmla="*/ 138223 h 1520456"/>
                <a:gd name="connsiteX49" fmla="*/ 2860158 w 4912241"/>
                <a:gd name="connsiteY49" fmla="*/ 170121 h 1520456"/>
                <a:gd name="connsiteX50" fmla="*/ 2870790 w 4912241"/>
                <a:gd name="connsiteY50" fmla="*/ 223284 h 1520456"/>
                <a:gd name="connsiteX51" fmla="*/ 2934586 w 4912241"/>
                <a:gd name="connsiteY51" fmla="*/ 287079 h 1520456"/>
                <a:gd name="connsiteX52" fmla="*/ 2966483 w 4912241"/>
                <a:gd name="connsiteY52" fmla="*/ 297712 h 1520456"/>
                <a:gd name="connsiteX53" fmla="*/ 2998381 w 4912241"/>
                <a:gd name="connsiteY53" fmla="*/ 329609 h 1520456"/>
                <a:gd name="connsiteX54" fmla="*/ 3030279 w 4912241"/>
                <a:gd name="connsiteY54" fmla="*/ 340242 h 1520456"/>
                <a:gd name="connsiteX55" fmla="*/ 3051544 w 4912241"/>
                <a:gd name="connsiteY55" fmla="*/ 382772 h 1520456"/>
                <a:gd name="connsiteX56" fmla="*/ 3083441 w 4912241"/>
                <a:gd name="connsiteY56" fmla="*/ 414670 h 1520456"/>
                <a:gd name="connsiteX57" fmla="*/ 3115339 w 4912241"/>
                <a:gd name="connsiteY57" fmla="*/ 531628 h 1520456"/>
                <a:gd name="connsiteX58" fmla="*/ 3157869 w 4912241"/>
                <a:gd name="connsiteY58" fmla="*/ 606056 h 1520456"/>
                <a:gd name="connsiteX59" fmla="*/ 3200400 w 4912241"/>
                <a:gd name="connsiteY59" fmla="*/ 616688 h 1520456"/>
                <a:gd name="connsiteX60" fmla="*/ 3232297 w 4912241"/>
                <a:gd name="connsiteY60" fmla="*/ 637954 h 1520456"/>
                <a:gd name="connsiteX61" fmla="*/ 3264195 w 4912241"/>
                <a:gd name="connsiteY61" fmla="*/ 648586 h 1520456"/>
                <a:gd name="connsiteX62" fmla="*/ 3274828 w 4912241"/>
                <a:gd name="connsiteY62" fmla="*/ 680484 h 1520456"/>
                <a:gd name="connsiteX63" fmla="*/ 3296093 w 4912241"/>
                <a:gd name="connsiteY63" fmla="*/ 712381 h 1520456"/>
                <a:gd name="connsiteX64" fmla="*/ 3306725 w 4912241"/>
                <a:gd name="connsiteY64" fmla="*/ 882502 h 1520456"/>
                <a:gd name="connsiteX65" fmla="*/ 3327990 w 4912241"/>
                <a:gd name="connsiteY65" fmla="*/ 914400 h 1520456"/>
                <a:gd name="connsiteX66" fmla="*/ 3391786 w 4912241"/>
                <a:gd name="connsiteY66" fmla="*/ 978195 h 1520456"/>
                <a:gd name="connsiteX67" fmla="*/ 3455581 w 4912241"/>
                <a:gd name="connsiteY67" fmla="*/ 1052623 h 1520456"/>
                <a:gd name="connsiteX68" fmla="*/ 3476846 w 4912241"/>
                <a:gd name="connsiteY68" fmla="*/ 1137684 h 1520456"/>
                <a:gd name="connsiteX69" fmla="*/ 3487479 w 4912241"/>
                <a:gd name="connsiteY69" fmla="*/ 1180214 h 1520456"/>
                <a:gd name="connsiteX70" fmla="*/ 3551274 w 4912241"/>
                <a:gd name="connsiteY70" fmla="*/ 1233377 h 1520456"/>
                <a:gd name="connsiteX71" fmla="*/ 3583172 w 4912241"/>
                <a:gd name="connsiteY71" fmla="*/ 1244009 h 1520456"/>
                <a:gd name="connsiteX72" fmla="*/ 3625702 w 4912241"/>
                <a:gd name="connsiteY72" fmla="*/ 1265275 h 1520456"/>
                <a:gd name="connsiteX73" fmla="*/ 3710762 w 4912241"/>
                <a:gd name="connsiteY73" fmla="*/ 1307805 h 1520456"/>
                <a:gd name="connsiteX74" fmla="*/ 3753293 w 4912241"/>
                <a:gd name="connsiteY74" fmla="*/ 1360968 h 1520456"/>
                <a:gd name="connsiteX75" fmla="*/ 3763925 w 4912241"/>
                <a:gd name="connsiteY75" fmla="*/ 1392865 h 1520456"/>
                <a:gd name="connsiteX76" fmla="*/ 3827721 w 4912241"/>
                <a:gd name="connsiteY76" fmla="*/ 1414130 h 1520456"/>
                <a:gd name="connsiteX77" fmla="*/ 3859618 w 4912241"/>
                <a:gd name="connsiteY77" fmla="*/ 1435395 h 1520456"/>
                <a:gd name="connsiteX78" fmla="*/ 3923414 w 4912241"/>
                <a:gd name="connsiteY78" fmla="*/ 1382233 h 1520456"/>
                <a:gd name="connsiteX79" fmla="*/ 3944679 w 4912241"/>
                <a:gd name="connsiteY79" fmla="*/ 1339702 h 1520456"/>
                <a:gd name="connsiteX80" fmla="*/ 4008474 w 4912241"/>
                <a:gd name="connsiteY80" fmla="*/ 1297172 h 1520456"/>
                <a:gd name="connsiteX81" fmla="*/ 4072269 w 4912241"/>
                <a:gd name="connsiteY81" fmla="*/ 1265275 h 1520456"/>
                <a:gd name="connsiteX82" fmla="*/ 4093534 w 4912241"/>
                <a:gd name="connsiteY82" fmla="*/ 1244009 h 1520456"/>
                <a:gd name="connsiteX83" fmla="*/ 4157330 w 4912241"/>
                <a:gd name="connsiteY83" fmla="*/ 1201479 h 1520456"/>
                <a:gd name="connsiteX84" fmla="*/ 4199860 w 4912241"/>
                <a:gd name="connsiteY84" fmla="*/ 1137684 h 1520456"/>
                <a:gd name="connsiteX85" fmla="*/ 4231758 w 4912241"/>
                <a:gd name="connsiteY85" fmla="*/ 1095154 h 1520456"/>
                <a:gd name="connsiteX86" fmla="*/ 4295553 w 4912241"/>
                <a:gd name="connsiteY86" fmla="*/ 1073888 h 1520456"/>
                <a:gd name="connsiteX87" fmla="*/ 4380614 w 4912241"/>
                <a:gd name="connsiteY87" fmla="*/ 1116419 h 1520456"/>
                <a:gd name="connsiteX88" fmla="*/ 4433776 w 4912241"/>
                <a:gd name="connsiteY88" fmla="*/ 1222744 h 1520456"/>
                <a:gd name="connsiteX89" fmla="*/ 4476307 w 4912241"/>
                <a:gd name="connsiteY89" fmla="*/ 1233377 h 1520456"/>
                <a:gd name="connsiteX90" fmla="*/ 4540102 w 4912241"/>
                <a:gd name="connsiteY90" fmla="*/ 1254642 h 1520456"/>
                <a:gd name="connsiteX91" fmla="*/ 4550734 w 4912241"/>
                <a:gd name="connsiteY91" fmla="*/ 1286540 h 1520456"/>
                <a:gd name="connsiteX92" fmla="*/ 4550734 w 4912241"/>
                <a:gd name="connsiteY92" fmla="*/ 1360968 h 1520456"/>
                <a:gd name="connsiteX93" fmla="*/ 4572000 w 4912241"/>
                <a:gd name="connsiteY93" fmla="*/ 1382233 h 1520456"/>
                <a:gd name="connsiteX94" fmla="*/ 4795283 w 4912241"/>
                <a:gd name="connsiteY94" fmla="*/ 1403498 h 1520456"/>
                <a:gd name="connsiteX95" fmla="*/ 4848446 w 4912241"/>
                <a:gd name="connsiteY95" fmla="*/ 1414130 h 1520456"/>
                <a:gd name="connsiteX96" fmla="*/ 4912241 w 4912241"/>
                <a:gd name="connsiteY9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99730 w 4912241"/>
                <a:gd name="connsiteY4" fmla="*/ 1297172 h 1520456"/>
                <a:gd name="connsiteX5" fmla="*/ 616688 w 4912241"/>
                <a:gd name="connsiteY5" fmla="*/ 1350335 h 1520456"/>
                <a:gd name="connsiteX6" fmla="*/ 680483 w 4912241"/>
                <a:gd name="connsiteY6" fmla="*/ 1392865 h 1520456"/>
                <a:gd name="connsiteX7" fmla="*/ 712381 w 4912241"/>
                <a:gd name="connsiteY7" fmla="*/ 1414130 h 1520456"/>
                <a:gd name="connsiteX8" fmla="*/ 723014 w 4912241"/>
                <a:gd name="connsiteY8" fmla="*/ 1446028 h 1520456"/>
                <a:gd name="connsiteX9" fmla="*/ 765544 w 4912241"/>
                <a:gd name="connsiteY9" fmla="*/ 1435395 h 1520456"/>
                <a:gd name="connsiteX10" fmla="*/ 882502 w 4912241"/>
                <a:gd name="connsiteY10" fmla="*/ 1360968 h 1520456"/>
                <a:gd name="connsiteX11" fmla="*/ 914400 w 4912241"/>
                <a:gd name="connsiteY11" fmla="*/ 1329070 h 1520456"/>
                <a:gd name="connsiteX12" fmla="*/ 967562 w 4912241"/>
                <a:gd name="connsiteY12" fmla="*/ 1318437 h 1520456"/>
                <a:gd name="connsiteX13" fmla="*/ 999460 w 4912241"/>
                <a:gd name="connsiteY13" fmla="*/ 1307805 h 1520456"/>
                <a:gd name="connsiteX14" fmla="*/ 1031358 w 4912241"/>
                <a:gd name="connsiteY14" fmla="*/ 1286540 h 1520456"/>
                <a:gd name="connsiteX15" fmla="*/ 1073888 w 4912241"/>
                <a:gd name="connsiteY15" fmla="*/ 1190847 h 1520456"/>
                <a:gd name="connsiteX16" fmla="*/ 1116418 w 4912241"/>
                <a:gd name="connsiteY16" fmla="*/ 1180214 h 1520456"/>
                <a:gd name="connsiteX17" fmla="*/ 1148316 w 4912241"/>
                <a:gd name="connsiteY17" fmla="*/ 1169581 h 1520456"/>
                <a:gd name="connsiteX18" fmla="*/ 1244009 w 4912241"/>
                <a:gd name="connsiteY18" fmla="*/ 1180214 h 1520456"/>
                <a:gd name="connsiteX19" fmla="*/ 1286539 w 4912241"/>
                <a:gd name="connsiteY19" fmla="*/ 1297172 h 1520456"/>
                <a:gd name="connsiteX20" fmla="*/ 1424762 w 4912241"/>
                <a:gd name="connsiteY20" fmla="*/ 1371600 h 1520456"/>
                <a:gd name="connsiteX21" fmla="*/ 1446028 w 4912241"/>
                <a:gd name="connsiteY21" fmla="*/ 1392865 h 1520456"/>
                <a:gd name="connsiteX22" fmla="*/ 1509823 w 4912241"/>
                <a:gd name="connsiteY22" fmla="*/ 1414130 h 1520456"/>
                <a:gd name="connsiteX23" fmla="*/ 1573618 w 4912241"/>
                <a:gd name="connsiteY23" fmla="*/ 1403498 h 1520456"/>
                <a:gd name="connsiteX24" fmla="*/ 1658679 w 4912241"/>
                <a:gd name="connsiteY24" fmla="*/ 1307805 h 1520456"/>
                <a:gd name="connsiteX25" fmla="*/ 1701209 w 4912241"/>
                <a:gd name="connsiteY25" fmla="*/ 1275907 h 1520456"/>
                <a:gd name="connsiteX26" fmla="*/ 1765004 w 4912241"/>
                <a:gd name="connsiteY26" fmla="*/ 1212112 h 1520456"/>
                <a:gd name="connsiteX27" fmla="*/ 1818167 w 4912241"/>
                <a:gd name="connsiteY27" fmla="*/ 1127051 h 1520456"/>
                <a:gd name="connsiteX28" fmla="*/ 1839432 w 4912241"/>
                <a:gd name="connsiteY28" fmla="*/ 1095154 h 1520456"/>
                <a:gd name="connsiteX29" fmla="*/ 1871330 w 4912241"/>
                <a:gd name="connsiteY29" fmla="*/ 1063256 h 1520456"/>
                <a:gd name="connsiteX30" fmla="*/ 1913860 w 4912241"/>
                <a:gd name="connsiteY30" fmla="*/ 1010093 h 1520456"/>
                <a:gd name="connsiteX31" fmla="*/ 1956390 w 4912241"/>
                <a:gd name="connsiteY31" fmla="*/ 978195 h 1520456"/>
                <a:gd name="connsiteX32" fmla="*/ 2094614 w 4912241"/>
                <a:gd name="connsiteY32" fmla="*/ 765544 h 1520456"/>
                <a:gd name="connsiteX33" fmla="*/ 2158409 w 4912241"/>
                <a:gd name="connsiteY33" fmla="*/ 659219 h 1520456"/>
                <a:gd name="connsiteX34" fmla="*/ 2222204 w 4912241"/>
                <a:gd name="connsiteY34" fmla="*/ 510363 h 1520456"/>
                <a:gd name="connsiteX35" fmla="*/ 2243469 w 4912241"/>
                <a:gd name="connsiteY35" fmla="*/ 414670 h 1520456"/>
                <a:gd name="connsiteX36" fmla="*/ 2328530 w 4912241"/>
                <a:gd name="connsiteY36" fmla="*/ 350875 h 1520456"/>
                <a:gd name="connsiteX37" fmla="*/ 2413590 w 4912241"/>
                <a:gd name="connsiteY37" fmla="*/ 276447 h 1520456"/>
                <a:gd name="connsiteX38" fmla="*/ 2445488 w 4912241"/>
                <a:gd name="connsiteY38" fmla="*/ 265814 h 1520456"/>
                <a:gd name="connsiteX39" fmla="*/ 2530548 w 4912241"/>
                <a:gd name="connsiteY39" fmla="*/ 223284 h 1520456"/>
                <a:gd name="connsiteX40" fmla="*/ 2604976 w 4912241"/>
                <a:gd name="connsiteY40" fmla="*/ 148856 h 1520456"/>
                <a:gd name="connsiteX41" fmla="*/ 2636874 w 4912241"/>
                <a:gd name="connsiteY41" fmla="*/ 127591 h 1520456"/>
                <a:gd name="connsiteX42" fmla="*/ 2700669 w 4912241"/>
                <a:gd name="connsiteY42" fmla="*/ 85061 h 1520456"/>
                <a:gd name="connsiteX43" fmla="*/ 2785730 w 4912241"/>
                <a:gd name="connsiteY43" fmla="*/ 10633 h 1520456"/>
                <a:gd name="connsiteX44" fmla="*/ 2817628 w 4912241"/>
                <a:gd name="connsiteY44" fmla="*/ 0 h 1520456"/>
                <a:gd name="connsiteX45" fmla="*/ 2860158 w 4912241"/>
                <a:gd name="connsiteY45" fmla="*/ 10633 h 1520456"/>
                <a:gd name="connsiteX46" fmla="*/ 2892055 w 4912241"/>
                <a:gd name="connsiteY46" fmla="*/ 74428 h 1520456"/>
                <a:gd name="connsiteX47" fmla="*/ 2849525 w 4912241"/>
                <a:gd name="connsiteY47" fmla="*/ 138223 h 1520456"/>
                <a:gd name="connsiteX48" fmla="*/ 2860158 w 4912241"/>
                <a:gd name="connsiteY48" fmla="*/ 170121 h 1520456"/>
                <a:gd name="connsiteX49" fmla="*/ 2870790 w 4912241"/>
                <a:gd name="connsiteY49" fmla="*/ 223284 h 1520456"/>
                <a:gd name="connsiteX50" fmla="*/ 2934586 w 4912241"/>
                <a:gd name="connsiteY50" fmla="*/ 287079 h 1520456"/>
                <a:gd name="connsiteX51" fmla="*/ 2966483 w 4912241"/>
                <a:gd name="connsiteY51" fmla="*/ 297712 h 1520456"/>
                <a:gd name="connsiteX52" fmla="*/ 2998381 w 4912241"/>
                <a:gd name="connsiteY52" fmla="*/ 329609 h 1520456"/>
                <a:gd name="connsiteX53" fmla="*/ 3030279 w 4912241"/>
                <a:gd name="connsiteY53" fmla="*/ 340242 h 1520456"/>
                <a:gd name="connsiteX54" fmla="*/ 3051544 w 4912241"/>
                <a:gd name="connsiteY54" fmla="*/ 382772 h 1520456"/>
                <a:gd name="connsiteX55" fmla="*/ 3083441 w 4912241"/>
                <a:gd name="connsiteY55" fmla="*/ 414670 h 1520456"/>
                <a:gd name="connsiteX56" fmla="*/ 3115339 w 4912241"/>
                <a:gd name="connsiteY56" fmla="*/ 531628 h 1520456"/>
                <a:gd name="connsiteX57" fmla="*/ 3157869 w 4912241"/>
                <a:gd name="connsiteY57" fmla="*/ 606056 h 1520456"/>
                <a:gd name="connsiteX58" fmla="*/ 3200400 w 4912241"/>
                <a:gd name="connsiteY58" fmla="*/ 616688 h 1520456"/>
                <a:gd name="connsiteX59" fmla="*/ 3232297 w 4912241"/>
                <a:gd name="connsiteY59" fmla="*/ 637954 h 1520456"/>
                <a:gd name="connsiteX60" fmla="*/ 3264195 w 4912241"/>
                <a:gd name="connsiteY60" fmla="*/ 648586 h 1520456"/>
                <a:gd name="connsiteX61" fmla="*/ 3274828 w 4912241"/>
                <a:gd name="connsiteY61" fmla="*/ 680484 h 1520456"/>
                <a:gd name="connsiteX62" fmla="*/ 3296093 w 4912241"/>
                <a:gd name="connsiteY62" fmla="*/ 712381 h 1520456"/>
                <a:gd name="connsiteX63" fmla="*/ 3306725 w 4912241"/>
                <a:gd name="connsiteY63" fmla="*/ 882502 h 1520456"/>
                <a:gd name="connsiteX64" fmla="*/ 3327990 w 4912241"/>
                <a:gd name="connsiteY64" fmla="*/ 914400 h 1520456"/>
                <a:gd name="connsiteX65" fmla="*/ 3391786 w 4912241"/>
                <a:gd name="connsiteY65" fmla="*/ 978195 h 1520456"/>
                <a:gd name="connsiteX66" fmla="*/ 3455581 w 4912241"/>
                <a:gd name="connsiteY66" fmla="*/ 1052623 h 1520456"/>
                <a:gd name="connsiteX67" fmla="*/ 3476846 w 4912241"/>
                <a:gd name="connsiteY67" fmla="*/ 1137684 h 1520456"/>
                <a:gd name="connsiteX68" fmla="*/ 3487479 w 4912241"/>
                <a:gd name="connsiteY68" fmla="*/ 1180214 h 1520456"/>
                <a:gd name="connsiteX69" fmla="*/ 3551274 w 4912241"/>
                <a:gd name="connsiteY69" fmla="*/ 1233377 h 1520456"/>
                <a:gd name="connsiteX70" fmla="*/ 3583172 w 4912241"/>
                <a:gd name="connsiteY70" fmla="*/ 1244009 h 1520456"/>
                <a:gd name="connsiteX71" fmla="*/ 3625702 w 4912241"/>
                <a:gd name="connsiteY71" fmla="*/ 1265275 h 1520456"/>
                <a:gd name="connsiteX72" fmla="*/ 3710762 w 4912241"/>
                <a:gd name="connsiteY72" fmla="*/ 1307805 h 1520456"/>
                <a:gd name="connsiteX73" fmla="*/ 3753293 w 4912241"/>
                <a:gd name="connsiteY73" fmla="*/ 1360968 h 1520456"/>
                <a:gd name="connsiteX74" fmla="*/ 3763925 w 4912241"/>
                <a:gd name="connsiteY74" fmla="*/ 1392865 h 1520456"/>
                <a:gd name="connsiteX75" fmla="*/ 3827721 w 4912241"/>
                <a:gd name="connsiteY75" fmla="*/ 1414130 h 1520456"/>
                <a:gd name="connsiteX76" fmla="*/ 3859618 w 4912241"/>
                <a:gd name="connsiteY76" fmla="*/ 1435395 h 1520456"/>
                <a:gd name="connsiteX77" fmla="*/ 3923414 w 4912241"/>
                <a:gd name="connsiteY77" fmla="*/ 1382233 h 1520456"/>
                <a:gd name="connsiteX78" fmla="*/ 3944679 w 4912241"/>
                <a:gd name="connsiteY78" fmla="*/ 1339702 h 1520456"/>
                <a:gd name="connsiteX79" fmla="*/ 4008474 w 4912241"/>
                <a:gd name="connsiteY79" fmla="*/ 1297172 h 1520456"/>
                <a:gd name="connsiteX80" fmla="*/ 4072269 w 4912241"/>
                <a:gd name="connsiteY80" fmla="*/ 1265275 h 1520456"/>
                <a:gd name="connsiteX81" fmla="*/ 4093534 w 4912241"/>
                <a:gd name="connsiteY81" fmla="*/ 1244009 h 1520456"/>
                <a:gd name="connsiteX82" fmla="*/ 4157330 w 4912241"/>
                <a:gd name="connsiteY82" fmla="*/ 1201479 h 1520456"/>
                <a:gd name="connsiteX83" fmla="*/ 4199860 w 4912241"/>
                <a:gd name="connsiteY83" fmla="*/ 1137684 h 1520456"/>
                <a:gd name="connsiteX84" fmla="*/ 4231758 w 4912241"/>
                <a:gd name="connsiteY84" fmla="*/ 1095154 h 1520456"/>
                <a:gd name="connsiteX85" fmla="*/ 4295553 w 4912241"/>
                <a:gd name="connsiteY85" fmla="*/ 1073888 h 1520456"/>
                <a:gd name="connsiteX86" fmla="*/ 4380614 w 4912241"/>
                <a:gd name="connsiteY86" fmla="*/ 1116419 h 1520456"/>
                <a:gd name="connsiteX87" fmla="*/ 4433776 w 4912241"/>
                <a:gd name="connsiteY87" fmla="*/ 1222744 h 1520456"/>
                <a:gd name="connsiteX88" fmla="*/ 4476307 w 4912241"/>
                <a:gd name="connsiteY88" fmla="*/ 1233377 h 1520456"/>
                <a:gd name="connsiteX89" fmla="*/ 4540102 w 4912241"/>
                <a:gd name="connsiteY89" fmla="*/ 1254642 h 1520456"/>
                <a:gd name="connsiteX90" fmla="*/ 4550734 w 4912241"/>
                <a:gd name="connsiteY90" fmla="*/ 1286540 h 1520456"/>
                <a:gd name="connsiteX91" fmla="*/ 4550734 w 4912241"/>
                <a:gd name="connsiteY91" fmla="*/ 1360968 h 1520456"/>
                <a:gd name="connsiteX92" fmla="*/ 4572000 w 4912241"/>
                <a:gd name="connsiteY92" fmla="*/ 1382233 h 1520456"/>
                <a:gd name="connsiteX93" fmla="*/ 4795283 w 4912241"/>
                <a:gd name="connsiteY93" fmla="*/ 1403498 h 1520456"/>
                <a:gd name="connsiteX94" fmla="*/ 4848446 w 4912241"/>
                <a:gd name="connsiteY94" fmla="*/ 1414130 h 1520456"/>
                <a:gd name="connsiteX95" fmla="*/ 4912241 w 4912241"/>
                <a:gd name="connsiteY95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616688 w 4912241"/>
                <a:gd name="connsiteY4" fmla="*/ 1350335 h 1520456"/>
                <a:gd name="connsiteX5" fmla="*/ 680483 w 4912241"/>
                <a:gd name="connsiteY5" fmla="*/ 1392865 h 1520456"/>
                <a:gd name="connsiteX6" fmla="*/ 712381 w 4912241"/>
                <a:gd name="connsiteY6" fmla="*/ 1414130 h 1520456"/>
                <a:gd name="connsiteX7" fmla="*/ 723014 w 4912241"/>
                <a:gd name="connsiteY7" fmla="*/ 1446028 h 1520456"/>
                <a:gd name="connsiteX8" fmla="*/ 765544 w 4912241"/>
                <a:gd name="connsiteY8" fmla="*/ 1435395 h 1520456"/>
                <a:gd name="connsiteX9" fmla="*/ 882502 w 4912241"/>
                <a:gd name="connsiteY9" fmla="*/ 1360968 h 1520456"/>
                <a:gd name="connsiteX10" fmla="*/ 914400 w 4912241"/>
                <a:gd name="connsiteY10" fmla="*/ 1329070 h 1520456"/>
                <a:gd name="connsiteX11" fmla="*/ 967562 w 4912241"/>
                <a:gd name="connsiteY11" fmla="*/ 1318437 h 1520456"/>
                <a:gd name="connsiteX12" fmla="*/ 999460 w 4912241"/>
                <a:gd name="connsiteY12" fmla="*/ 1307805 h 1520456"/>
                <a:gd name="connsiteX13" fmla="*/ 1031358 w 4912241"/>
                <a:gd name="connsiteY13" fmla="*/ 1286540 h 1520456"/>
                <a:gd name="connsiteX14" fmla="*/ 1073888 w 4912241"/>
                <a:gd name="connsiteY14" fmla="*/ 1190847 h 1520456"/>
                <a:gd name="connsiteX15" fmla="*/ 1116418 w 4912241"/>
                <a:gd name="connsiteY15" fmla="*/ 1180214 h 1520456"/>
                <a:gd name="connsiteX16" fmla="*/ 1148316 w 4912241"/>
                <a:gd name="connsiteY16" fmla="*/ 1169581 h 1520456"/>
                <a:gd name="connsiteX17" fmla="*/ 1244009 w 4912241"/>
                <a:gd name="connsiteY17" fmla="*/ 1180214 h 1520456"/>
                <a:gd name="connsiteX18" fmla="*/ 1286539 w 4912241"/>
                <a:gd name="connsiteY18" fmla="*/ 1297172 h 1520456"/>
                <a:gd name="connsiteX19" fmla="*/ 1424762 w 4912241"/>
                <a:gd name="connsiteY19" fmla="*/ 1371600 h 1520456"/>
                <a:gd name="connsiteX20" fmla="*/ 1446028 w 4912241"/>
                <a:gd name="connsiteY20" fmla="*/ 1392865 h 1520456"/>
                <a:gd name="connsiteX21" fmla="*/ 1509823 w 4912241"/>
                <a:gd name="connsiteY21" fmla="*/ 1414130 h 1520456"/>
                <a:gd name="connsiteX22" fmla="*/ 1573618 w 4912241"/>
                <a:gd name="connsiteY22" fmla="*/ 1403498 h 1520456"/>
                <a:gd name="connsiteX23" fmla="*/ 1658679 w 4912241"/>
                <a:gd name="connsiteY23" fmla="*/ 1307805 h 1520456"/>
                <a:gd name="connsiteX24" fmla="*/ 1701209 w 4912241"/>
                <a:gd name="connsiteY24" fmla="*/ 1275907 h 1520456"/>
                <a:gd name="connsiteX25" fmla="*/ 1765004 w 4912241"/>
                <a:gd name="connsiteY25" fmla="*/ 1212112 h 1520456"/>
                <a:gd name="connsiteX26" fmla="*/ 1818167 w 4912241"/>
                <a:gd name="connsiteY26" fmla="*/ 1127051 h 1520456"/>
                <a:gd name="connsiteX27" fmla="*/ 1839432 w 4912241"/>
                <a:gd name="connsiteY27" fmla="*/ 1095154 h 1520456"/>
                <a:gd name="connsiteX28" fmla="*/ 1871330 w 4912241"/>
                <a:gd name="connsiteY28" fmla="*/ 1063256 h 1520456"/>
                <a:gd name="connsiteX29" fmla="*/ 1913860 w 4912241"/>
                <a:gd name="connsiteY29" fmla="*/ 1010093 h 1520456"/>
                <a:gd name="connsiteX30" fmla="*/ 1956390 w 4912241"/>
                <a:gd name="connsiteY30" fmla="*/ 978195 h 1520456"/>
                <a:gd name="connsiteX31" fmla="*/ 2094614 w 4912241"/>
                <a:gd name="connsiteY31" fmla="*/ 765544 h 1520456"/>
                <a:gd name="connsiteX32" fmla="*/ 2158409 w 4912241"/>
                <a:gd name="connsiteY32" fmla="*/ 659219 h 1520456"/>
                <a:gd name="connsiteX33" fmla="*/ 2222204 w 4912241"/>
                <a:gd name="connsiteY33" fmla="*/ 510363 h 1520456"/>
                <a:gd name="connsiteX34" fmla="*/ 2243469 w 4912241"/>
                <a:gd name="connsiteY34" fmla="*/ 414670 h 1520456"/>
                <a:gd name="connsiteX35" fmla="*/ 2328530 w 4912241"/>
                <a:gd name="connsiteY35" fmla="*/ 350875 h 1520456"/>
                <a:gd name="connsiteX36" fmla="*/ 2413590 w 4912241"/>
                <a:gd name="connsiteY36" fmla="*/ 276447 h 1520456"/>
                <a:gd name="connsiteX37" fmla="*/ 2445488 w 4912241"/>
                <a:gd name="connsiteY37" fmla="*/ 265814 h 1520456"/>
                <a:gd name="connsiteX38" fmla="*/ 2530548 w 4912241"/>
                <a:gd name="connsiteY38" fmla="*/ 223284 h 1520456"/>
                <a:gd name="connsiteX39" fmla="*/ 2604976 w 4912241"/>
                <a:gd name="connsiteY39" fmla="*/ 148856 h 1520456"/>
                <a:gd name="connsiteX40" fmla="*/ 2636874 w 4912241"/>
                <a:gd name="connsiteY40" fmla="*/ 127591 h 1520456"/>
                <a:gd name="connsiteX41" fmla="*/ 2700669 w 4912241"/>
                <a:gd name="connsiteY41" fmla="*/ 85061 h 1520456"/>
                <a:gd name="connsiteX42" fmla="*/ 2785730 w 4912241"/>
                <a:gd name="connsiteY42" fmla="*/ 10633 h 1520456"/>
                <a:gd name="connsiteX43" fmla="*/ 2817628 w 4912241"/>
                <a:gd name="connsiteY43" fmla="*/ 0 h 1520456"/>
                <a:gd name="connsiteX44" fmla="*/ 2860158 w 4912241"/>
                <a:gd name="connsiteY44" fmla="*/ 10633 h 1520456"/>
                <a:gd name="connsiteX45" fmla="*/ 2892055 w 4912241"/>
                <a:gd name="connsiteY45" fmla="*/ 74428 h 1520456"/>
                <a:gd name="connsiteX46" fmla="*/ 2849525 w 4912241"/>
                <a:gd name="connsiteY46" fmla="*/ 138223 h 1520456"/>
                <a:gd name="connsiteX47" fmla="*/ 2860158 w 4912241"/>
                <a:gd name="connsiteY47" fmla="*/ 170121 h 1520456"/>
                <a:gd name="connsiteX48" fmla="*/ 2870790 w 4912241"/>
                <a:gd name="connsiteY48" fmla="*/ 223284 h 1520456"/>
                <a:gd name="connsiteX49" fmla="*/ 2934586 w 4912241"/>
                <a:gd name="connsiteY49" fmla="*/ 287079 h 1520456"/>
                <a:gd name="connsiteX50" fmla="*/ 2966483 w 4912241"/>
                <a:gd name="connsiteY50" fmla="*/ 297712 h 1520456"/>
                <a:gd name="connsiteX51" fmla="*/ 2998381 w 4912241"/>
                <a:gd name="connsiteY51" fmla="*/ 329609 h 1520456"/>
                <a:gd name="connsiteX52" fmla="*/ 3030279 w 4912241"/>
                <a:gd name="connsiteY52" fmla="*/ 340242 h 1520456"/>
                <a:gd name="connsiteX53" fmla="*/ 3051544 w 4912241"/>
                <a:gd name="connsiteY53" fmla="*/ 382772 h 1520456"/>
                <a:gd name="connsiteX54" fmla="*/ 3083441 w 4912241"/>
                <a:gd name="connsiteY54" fmla="*/ 414670 h 1520456"/>
                <a:gd name="connsiteX55" fmla="*/ 3115339 w 4912241"/>
                <a:gd name="connsiteY55" fmla="*/ 531628 h 1520456"/>
                <a:gd name="connsiteX56" fmla="*/ 3157869 w 4912241"/>
                <a:gd name="connsiteY56" fmla="*/ 606056 h 1520456"/>
                <a:gd name="connsiteX57" fmla="*/ 3200400 w 4912241"/>
                <a:gd name="connsiteY57" fmla="*/ 616688 h 1520456"/>
                <a:gd name="connsiteX58" fmla="*/ 3232297 w 4912241"/>
                <a:gd name="connsiteY58" fmla="*/ 637954 h 1520456"/>
                <a:gd name="connsiteX59" fmla="*/ 3264195 w 4912241"/>
                <a:gd name="connsiteY59" fmla="*/ 648586 h 1520456"/>
                <a:gd name="connsiteX60" fmla="*/ 3274828 w 4912241"/>
                <a:gd name="connsiteY60" fmla="*/ 680484 h 1520456"/>
                <a:gd name="connsiteX61" fmla="*/ 3296093 w 4912241"/>
                <a:gd name="connsiteY61" fmla="*/ 712381 h 1520456"/>
                <a:gd name="connsiteX62" fmla="*/ 3306725 w 4912241"/>
                <a:gd name="connsiteY62" fmla="*/ 882502 h 1520456"/>
                <a:gd name="connsiteX63" fmla="*/ 3327990 w 4912241"/>
                <a:gd name="connsiteY63" fmla="*/ 914400 h 1520456"/>
                <a:gd name="connsiteX64" fmla="*/ 3391786 w 4912241"/>
                <a:gd name="connsiteY64" fmla="*/ 978195 h 1520456"/>
                <a:gd name="connsiteX65" fmla="*/ 3455581 w 4912241"/>
                <a:gd name="connsiteY65" fmla="*/ 1052623 h 1520456"/>
                <a:gd name="connsiteX66" fmla="*/ 3476846 w 4912241"/>
                <a:gd name="connsiteY66" fmla="*/ 1137684 h 1520456"/>
                <a:gd name="connsiteX67" fmla="*/ 3487479 w 4912241"/>
                <a:gd name="connsiteY67" fmla="*/ 1180214 h 1520456"/>
                <a:gd name="connsiteX68" fmla="*/ 3551274 w 4912241"/>
                <a:gd name="connsiteY68" fmla="*/ 1233377 h 1520456"/>
                <a:gd name="connsiteX69" fmla="*/ 3583172 w 4912241"/>
                <a:gd name="connsiteY69" fmla="*/ 1244009 h 1520456"/>
                <a:gd name="connsiteX70" fmla="*/ 3625702 w 4912241"/>
                <a:gd name="connsiteY70" fmla="*/ 1265275 h 1520456"/>
                <a:gd name="connsiteX71" fmla="*/ 3710762 w 4912241"/>
                <a:gd name="connsiteY71" fmla="*/ 1307805 h 1520456"/>
                <a:gd name="connsiteX72" fmla="*/ 3753293 w 4912241"/>
                <a:gd name="connsiteY72" fmla="*/ 1360968 h 1520456"/>
                <a:gd name="connsiteX73" fmla="*/ 3763925 w 4912241"/>
                <a:gd name="connsiteY73" fmla="*/ 1392865 h 1520456"/>
                <a:gd name="connsiteX74" fmla="*/ 3827721 w 4912241"/>
                <a:gd name="connsiteY74" fmla="*/ 1414130 h 1520456"/>
                <a:gd name="connsiteX75" fmla="*/ 3859618 w 4912241"/>
                <a:gd name="connsiteY75" fmla="*/ 1435395 h 1520456"/>
                <a:gd name="connsiteX76" fmla="*/ 3923414 w 4912241"/>
                <a:gd name="connsiteY76" fmla="*/ 1382233 h 1520456"/>
                <a:gd name="connsiteX77" fmla="*/ 3944679 w 4912241"/>
                <a:gd name="connsiteY77" fmla="*/ 1339702 h 1520456"/>
                <a:gd name="connsiteX78" fmla="*/ 4008474 w 4912241"/>
                <a:gd name="connsiteY78" fmla="*/ 1297172 h 1520456"/>
                <a:gd name="connsiteX79" fmla="*/ 4072269 w 4912241"/>
                <a:gd name="connsiteY79" fmla="*/ 1265275 h 1520456"/>
                <a:gd name="connsiteX80" fmla="*/ 4093534 w 4912241"/>
                <a:gd name="connsiteY80" fmla="*/ 1244009 h 1520456"/>
                <a:gd name="connsiteX81" fmla="*/ 4157330 w 4912241"/>
                <a:gd name="connsiteY81" fmla="*/ 1201479 h 1520456"/>
                <a:gd name="connsiteX82" fmla="*/ 4199860 w 4912241"/>
                <a:gd name="connsiteY82" fmla="*/ 1137684 h 1520456"/>
                <a:gd name="connsiteX83" fmla="*/ 4231758 w 4912241"/>
                <a:gd name="connsiteY83" fmla="*/ 1095154 h 1520456"/>
                <a:gd name="connsiteX84" fmla="*/ 4295553 w 4912241"/>
                <a:gd name="connsiteY84" fmla="*/ 1073888 h 1520456"/>
                <a:gd name="connsiteX85" fmla="*/ 4380614 w 4912241"/>
                <a:gd name="connsiteY85" fmla="*/ 1116419 h 1520456"/>
                <a:gd name="connsiteX86" fmla="*/ 4433776 w 4912241"/>
                <a:gd name="connsiteY86" fmla="*/ 1222744 h 1520456"/>
                <a:gd name="connsiteX87" fmla="*/ 4476307 w 4912241"/>
                <a:gd name="connsiteY87" fmla="*/ 1233377 h 1520456"/>
                <a:gd name="connsiteX88" fmla="*/ 4540102 w 4912241"/>
                <a:gd name="connsiteY88" fmla="*/ 1254642 h 1520456"/>
                <a:gd name="connsiteX89" fmla="*/ 4550734 w 4912241"/>
                <a:gd name="connsiteY89" fmla="*/ 1286540 h 1520456"/>
                <a:gd name="connsiteX90" fmla="*/ 4550734 w 4912241"/>
                <a:gd name="connsiteY90" fmla="*/ 1360968 h 1520456"/>
                <a:gd name="connsiteX91" fmla="*/ 4572000 w 4912241"/>
                <a:gd name="connsiteY91" fmla="*/ 1382233 h 1520456"/>
                <a:gd name="connsiteX92" fmla="*/ 4795283 w 4912241"/>
                <a:gd name="connsiteY92" fmla="*/ 1403498 h 1520456"/>
                <a:gd name="connsiteX93" fmla="*/ 4848446 w 4912241"/>
                <a:gd name="connsiteY93" fmla="*/ 1414130 h 1520456"/>
                <a:gd name="connsiteX94" fmla="*/ 4912241 w 4912241"/>
                <a:gd name="connsiteY94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616688 w 4912241"/>
                <a:gd name="connsiteY3" fmla="*/ 1350335 h 1520456"/>
                <a:gd name="connsiteX4" fmla="*/ 680483 w 4912241"/>
                <a:gd name="connsiteY4" fmla="*/ 1392865 h 1520456"/>
                <a:gd name="connsiteX5" fmla="*/ 712381 w 4912241"/>
                <a:gd name="connsiteY5" fmla="*/ 1414130 h 1520456"/>
                <a:gd name="connsiteX6" fmla="*/ 723014 w 4912241"/>
                <a:gd name="connsiteY6" fmla="*/ 1446028 h 1520456"/>
                <a:gd name="connsiteX7" fmla="*/ 765544 w 4912241"/>
                <a:gd name="connsiteY7" fmla="*/ 1435395 h 1520456"/>
                <a:gd name="connsiteX8" fmla="*/ 882502 w 4912241"/>
                <a:gd name="connsiteY8" fmla="*/ 1360968 h 1520456"/>
                <a:gd name="connsiteX9" fmla="*/ 914400 w 4912241"/>
                <a:gd name="connsiteY9" fmla="*/ 1329070 h 1520456"/>
                <a:gd name="connsiteX10" fmla="*/ 967562 w 4912241"/>
                <a:gd name="connsiteY10" fmla="*/ 1318437 h 1520456"/>
                <a:gd name="connsiteX11" fmla="*/ 999460 w 4912241"/>
                <a:gd name="connsiteY11" fmla="*/ 1307805 h 1520456"/>
                <a:gd name="connsiteX12" fmla="*/ 1031358 w 4912241"/>
                <a:gd name="connsiteY12" fmla="*/ 1286540 h 1520456"/>
                <a:gd name="connsiteX13" fmla="*/ 1073888 w 4912241"/>
                <a:gd name="connsiteY13" fmla="*/ 1190847 h 1520456"/>
                <a:gd name="connsiteX14" fmla="*/ 1116418 w 4912241"/>
                <a:gd name="connsiteY14" fmla="*/ 1180214 h 1520456"/>
                <a:gd name="connsiteX15" fmla="*/ 1148316 w 4912241"/>
                <a:gd name="connsiteY15" fmla="*/ 1169581 h 1520456"/>
                <a:gd name="connsiteX16" fmla="*/ 1244009 w 4912241"/>
                <a:gd name="connsiteY16" fmla="*/ 1180214 h 1520456"/>
                <a:gd name="connsiteX17" fmla="*/ 1286539 w 4912241"/>
                <a:gd name="connsiteY17" fmla="*/ 1297172 h 1520456"/>
                <a:gd name="connsiteX18" fmla="*/ 1424762 w 4912241"/>
                <a:gd name="connsiteY18" fmla="*/ 1371600 h 1520456"/>
                <a:gd name="connsiteX19" fmla="*/ 1446028 w 4912241"/>
                <a:gd name="connsiteY19" fmla="*/ 1392865 h 1520456"/>
                <a:gd name="connsiteX20" fmla="*/ 1509823 w 4912241"/>
                <a:gd name="connsiteY20" fmla="*/ 1414130 h 1520456"/>
                <a:gd name="connsiteX21" fmla="*/ 1573618 w 4912241"/>
                <a:gd name="connsiteY21" fmla="*/ 1403498 h 1520456"/>
                <a:gd name="connsiteX22" fmla="*/ 1658679 w 4912241"/>
                <a:gd name="connsiteY22" fmla="*/ 1307805 h 1520456"/>
                <a:gd name="connsiteX23" fmla="*/ 1701209 w 4912241"/>
                <a:gd name="connsiteY23" fmla="*/ 1275907 h 1520456"/>
                <a:gd name="connsiteX24" fmla="*/ 1765004 w 4912241"/>
                <a:gd name="connsiteY24" fmla="*/ 1212112 h 1520456"/>
                <a:gd name="connsiteX25" fmla="*/ 1818167 w 4912241"/>
                <a:gd name="connsiteY25" fmla="*/ 1127051 h 1520456"/>
                <a:gd name="connsiteX26" fmla="*/ 1839432 w 4912241"/>
                <a:gd name="connsiteY26" fmla="*/ 1095154 h 1520456"/>
                <a:gd name="connsiteX27" fmla="*/ 1871330 w 4912241"/>
                <a:gd name="connsiteY27" fmla="*/ 1063256 h 1520456"/>
                <a:gd name="connsiteX28" fmla="*/ 1913860 w 4912241"/>
                <a:gd name="connsiteY28" fmla="*/ 1010093 h 1520456"/>
                <a:gd name="connsiteX29" fmla="*/ 1956390 w 4912241"/>
                <a:gd name="connsiteY29" fmla="*/ 978195 h 1520456"/>
                <a:gd name="connsiteX30" fmla="*/ 2094614 w 4912241"/>
                <a:gd name="connsiteY30" fmla="*/ 765544 h 1520456"/>
                <a:gd name="connsiteX31" fmla="*/ 2158409 w 4912241"/>
                <a:gd name="connsiteY31" fmla="*/ 659219 h 1520456"/>
                <a:gd name="connsiteX32" fmla="*/ 2222204 w 4912241"/>
                <a:gd name="connsiteY32" fmla="*/ 510363 h 1520456"/>
                <a:gd name="connsiteX33" fmla="*/ 2243469 w 4912241"/>
                <a:gd name="connsiteY33" fmla="*/ 414670 h 1520456"/>
                <a:gd name="connsiteX34" fmla="*/ 2328530 w 4912241"/>
                <a:gd name="connsiteY34" fmla="*/ 350875 h 1520456"/>
                <a:gd name="connsiteX35" fmla="*/ 2413590 w 4912241"/>
                <a:gd name="connsiteY35" fmla="*/ 276447 h 1520456"/>
                <a:gd name="connsiteX36" fmla="*/ 2445488 w 4912241"/>
                <a:gd name="connsiteY36" fmla="*/ 265814 h 1520456"/>
                <a:gd name="connsiteX37" fmla="*/ 2530548 w 4912241"/>
                <a:gd name="connsiteY37" fmla="*/ 223284 h 1520456"/>
                <a:gd name="connsiteX38" fmla="*/ 2604976 w 4912241"/>
                <a:gd name="connsiteY38" fmla="*/ 148856 h 1520456"/>
                <a:gd name="connsiteX39" fmla="*/ 2636874 w 4912241"/>
                <a:gd name="connsiteY39" fmla="*/ 127591 h 1520456"/>
                <a:gd name="connsiteX40" fmla="*/ 2700669 w 4912241"/>
                <a:gd name="connsiteY40" fmla="*/ 85061 h 1520456"/>
                <a:gd name="connsiteX41" fmla="*/ 2785730 w 4912241"/>
                <a:gd name="connsiteY41" fmla="*/ 10633 h 1520456"/>
                <a:gd name="connsiteX42" fmla="*/ 2817628 w 4912241"/>
                <a:gd name="connsiteY42" fmla="*/ 0 h 1520456"/>
                <a:gd name="connsiteX43" fmla="*/ 2860158 w 4912241"/>
                <a:gd name="connsiteY43" fmla="*/ 10633 h 1520456"/>
                <a:gd name="connsiteX44" fmla="*/ 2892055 w 4912241"/>
                <a:gd name="connsiteY44" fmla="*/ 74428 h 1520456"/>
                <a:gd name="connsiteX45" fmla="*/ 2849525 w 4912241"/>
                <a:gd name="connsiteY45" fmla="*/ 138223 h 1520456"/>
                <a:gd name="connsiteX46" fmla="*/ 2860158 w 4912241"/>
                <a:gd name="connsiteY46" fmla="*/ 170121 h 1520456"/>
                <a:gd name="connsiteX47" fmla="*/ 2870790 w 4912241"/>
                <a:gd name="connsiteY47" fmla="*/ 223284 h 1520456"/>
                <a:gd name="connsiteX48" fmla="*/ 2934586 w 4912241"/>
                <a:gd name="connsiteY48" fmla="*/ 287079 h 1520456"/>
                <a:gd name="connsiteX49" fmla="*/ 2966483 w 4912241"/>
                <a:gd name="connsiteY49" fmla="*/ 297712 h 1520456"/>
                <a:gd name="connsiteX50" fmla="*/ 2998381 w 4912241"/>
                <a:gd name="connsiteY50" fmla="*/ 329609 h 1520456"/>
                <a:gd name="connsiteX51" fmla="*/ 3030279 w 4912241"/>
                <a:gd name="connsiteY51" fmla="*/ 340242 h 1520456"/>
                <a:gd name="connsiteX52" fmla="*/ 3051544 w 4912241"/>
                <a:gd name="connsiteY52" fmla="*/ 382772 h 1520456"/>
                <a:gd name="connsiteX53" fmla="*/ 3083441 w 4912241"/>
                <a:gd name="connsiteY53" fmla="*/ 414670 h 1520456"/>
                <a:gd name="connsiteX54" fmla="*/ 3115339 w 4912241"/>
                <a:gd name="connsiteY54" fmla="*/ 531628 h 1520456"/>
                <a:gd name="connsiteX55" fmla="*/ 3157869 w 4912241"/>
                <a:gd name="connsiteY55" fmla="*/ 606056 h 1520456"/>
                <a:gd name="connsiteX56" fmla="*/ 3200400 w 4912241"/>
                <a:gd name="connsiteY56" fmla="*/ 616688 h 1520456"/>
                <a:gd name="connsiteX57" fmla="*/ 3232297 w 4912241"/>
                <a:gd name="connsiteY57" fmla="*/ 637954 h 1520456"/>
                <a:gd name="connsiteX58" fmla="*/ 3264195 w 4912241"/>
                <a:gd name="connsiteY58" fmla="*/ 648586 h 1520456"/>
                <a:gd name="connsiteX59" fmla="*/ 3274828 w 4912241"/>
                <a:gd name="connsiteY59" fmla="*/ 680484 h 1520456"/>
                <a:gd name="connsiteX60" fmla="*/ 3296093 w 4912241"/>
                <a:gd name="connsiteY60" fmla="*/ 712381 h 1520456"/>
                <a:gd name="connsiteX61" fmla="*/ 3306725 w 4912241"/>
                <a:gd name="connsiteY61" fmla="*/ 882502 h 1520456"/>
                <a:gd name="connsiteX62" fmla="*/ 3327990 w 4912241"/>
                <a:gd name="connsiteY62" fmla="*/ 914400 h 1520456"/>
                <a:gd name="connsiteX63" fmla="*/ 3391786 w 4912241"/>
                <a:gd name="connsiteY63" fmla="*/ 978195 h 1520456"/>
                <a:gd name="connsiteX64" fmla="*/ 3455581 w 4912241"/>
                <a:gd name="connsiteY64" fmla="*/ 1052623 h 1520456"/>
                <a:gd name="connsiteX65" fmla="*/ 3476846 w 4912241"/>
                <a:gd name="connsiteY65" fmla="*/ 1137684 h 1520456"/>
                <a:gd name="connsiteX66" fmla="*/ 3487479 w 4912241"/>
                <a:gd name="connsiteY66" fmla="*/ 1180214 h 1520456"/>
                <a:gd name="connsiteX67" fmla="*/ 3551274 w 4912241"/>
                <a:gd name="connsiteY67" fmla="*/ 1233377 h 1520456"/>
                <a:gd name="connsiteX68" fmla="*/ 3583172 w 4912241"/>
                <a:gd name="connsiteY68" fmla="*/ 1244009 h 1520456"/>
                <a:gd name="connsiteX69" fmla="*/ 3625702 w 4912241"/>
                <a:gd name="connsiteY69" fmla="*/ 1265275 h 1520456"/>
                <a:gd name="connsiteX70" fmla="*/ 3710762 w 4912241"/>
                <a:gd name="connsiteY70" fmla="*/ 1307805 h 1520456"/>
                <a:gd name="connsiteX71" fmla="*/ 3753293 w 4912241"/>
                <a:gd name="connsiteY71" fmla="*/ 1360968 h 1520456"/>
                <a:gd name="connsiteX72" fmla="*/ 3763925 w 4912241"/>
                <a:gd name="connsiteY72" fmla="*/ 1392865 h 1520456"/>
                <a:gd name="connsiteX73" fmla="*/ 3827721 w 4912241"/>
                <a:gd name="connsiteY73" fmla="*/ 1414130 h 1520456"/>
                <a:gd name="connsiteX74" fmla="*/ 3859618 w 4912241"/>
                <a:gd name="connsiteY74" fmla="*/ 1435395 h 1520456"/>
                <a:gd name="connsiteX75" fmla="*/ 3923414 w 4912241"/>
                <a:gd name="connsiteY75" fmla="*/ 1382233 h 1520456"/>
                <a:gd name="connsiteX76" fmla="*/ 3944679 w 4912241"/>
                <a:gd name="connsiteY76" fmla="*/ 1339702 h 1520456"/>
                <a:gd name="connsiteX77" fmla="*/ 4008474 w 4912241"/>
                <a:gd name="connsiteY77" fmla="*/ 1297172 h 1520456"/>
                <a:gd name="connsiteX78" fmla="*/ 4072269 w 4912241"/>
                <a:gd name="connsiteY78" fmla="*/ 1265275 h 1520456"/>
                <a:gd name="connsiteX79" fmla="*/ 4093534 w 4912241"/>
                <a:gd name="connsiteY79" fmla="*/ 1244009 h 1520456"/>
                <a:gd name="connsiteX80" fmla="*/ 4157330 w 4912241"/>
                <a:gd name="connsiteY80" fmla="*/ 1201479 h 1520456"/>
                <a:gd name="connsiteX81" fmla="*/ 4199860 w 4912241"/>
                <a:gd name="connsiteY81" fmla="*/ 1137684 h 1520456"/>
                <a:gd name="connsiteX82" fmla="*/ 4231758 w 4912241"/>
                <a:gd name="connsiteY82" fmla="*/ 1095154 h 1520456"/>
                <a:gd name="connsiteX83" fmla="*/ 4295553 w 4912241"/>
                <a:gd name="connsiteY83" fmla="*/ 1073888 h 1520456"/>
                <a:gd name="connsiteX84" fmla="*/ 4380614 w 4912241"/>
                <a:gd name="connsiteY84" fmla="*/ 1116419 h 1520456"/>
                <a:gd name="connsiteX85" fmla="*/ 4433776 w 4912241"/>
                <a:gd name="connsiteY85" fmla="*/ 1222744 h 1520456"/>
                <a:gd name="connsiteX86" fmla="*/ 4476307 w 4912241"/>
                <a:gd name="connsiteY86" fmla="*/ 1233377 h 1520456"/>
                <a:gd name="connsiteX87" fmla="*/ 4540102 w 4912241"/>
                <a:gd name="connsiteY87" fmla="*/ 1254642 h 1520456"/>
                <a:gd name="connsiteX88" fmla="*/ 4550734 w 4912241"/>
                <a:gd name="connsiteY88" fmla="*/ 1286540 h 1520456"/>
                <a:gd name="connsiteX89" fmla="*/ 4550734 w 4912241"/>
                <a:gd name="connsiteY89" fmla="*/ 1360968 h 1520456"/>
                <a:gd name="connsiteX90" fmla="*/ 4572000 w 4912241"/>
                <a:gd name="connsiteY90" fmla="*/ 1382233 h 1520456"/>
                <a:gd name="connsiteX91" fmla="*/ 4795283 w 4912241"/>
                <a:gd name="connsiteY91" fmla="*/ 1403498 h 1520456"/>
                <a:gd name="connsiteX92" fmla="*/ 4848446 w 4912241"/>
                <a:gd name="connsiteY92" fmla="*/ 1414130 h 1520456"/>
                <a:gd name="connsiteX93" fmla="*/ 4912241 w 4912241"/>
                <a:gd name="connsiteY93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16688 w 4912241"/>
                <a:gd name="connsiteY2" fmla="*/ 1350335 h 1520456"/>
                <a:gd name="connsiteX3" fmla="*/ 680483 w 4912241"/>
                <a:gd name="connsiteY3" fmla="*/ 1392865 h 1520456"/>
                <a:gd name="connsiteX4" fmla="*/ 712381 w 4912241"/>
                <a:gd name="connsiteY4" fmla="*/ 1414130 h 1520456"/>
                <a:gd name="connsiteX5" fmla="*/ 723014 w 4912241"/>
                <a:gd name="connsiteY5" fmla="*/ 1446028 h 1520456"/>
                <a:gd name="connsiteX6" fmla="*/ 765544 w 4912241"/>
                <a:gd name="connsiteY6" fmla="*/ 1435395 h 1520456"/>
                <a:gd name="connsiteX7" fmla="*/ 882502 w 4912241"/>
                <a:gd name="connsiteY7" fmla="*/ 1360968 h 1520456"/>
                <a:gd name="connsiteX8" fmla="*/ 914400 w 4912241"/>
                <a:gd name="connsiteY8" fmla="*/ 1329070 h 1520456"/>
                <a:gd name="connsiteX9" fmla="*/ 967562 w 4912241"/>
                <a:gd name="connsiteY9" fmla="*/ 1318437 h 1520456"/>
                <a:gd name="connsiteX10" fmla="*/ 999460 w 4912241"/>
                <a:gd name="connsiteY10" fmla="*/ 1307805 h 1520456"/>
                <a:gd name="connsiteX11" fmla="*/ 1031358 w 4912241"/>
                <a:gd name="connsiteY11" fmla="*/ 1286540 h 1520456"/>
                <a:gd name="connsiteX12" fmla="*/ 1073888 w 4912241"/>
                <a:gd name="connsiteY12" fmla="*/ 1190847 h 1520456"/>
                <a:gd name="connsiteX13" fmla="*/ 1116418 w 4912241"/>
                <a:gd name="connsiteY13" fmla="*/ 1180214 h 1520456"/>
                <a:gd name="connsiteX14" fmla="*/ 1148316 w 4912241"/>
                <a:gd name="connsiteY14" fmla="*/ 1169581 h 1520456"/>
                <a:gd name="connsiteX15" fmla="*/ 1244009 w 4912241"/>
                <a:gd name="connsiteY15" fmla="*/ 1180214 h 1520456"/>
                <a:gd name="connsiteX16" fmla="*/ 1286539 w 4912241"/>
                <a:gd name="connsiteY16" fmla="*/ 1297172 h 1520456"/>
                <a:gd name="connsiteX17" fmla="*/ 1424762 w 4912241"/>
                <a:gd name="connsiteY17" fmla="*/ 1371600 h 1520456"/>
                <a:gd name="connsiteX18" fmla="*/ 1446028 w 4912241"/>
                <a:gd name="connsiteY18" fmla="*/ 1392865 h 1520456"/>
                <a:gd name="connsiteX19" fmla="*/ 1509823 w 4912241"/>
                <a:gd name="connsiteY19" fmla="*/ 1414130 h 1520456"/>
                <a:gd name="connsiteX20" fmla="*/ 1573618 w 4912241"/>
                <a:gd name="connsiteY20" fmla="*/ 1403498 h 1520456"/>
                <a:gd name="connsiteX21" fmla="*/ 1658679 w 4912241"/>
                <a:gd name="connsiteY21" fmla="*/ 1307805 h 1520456"/>
                <a:gd name="connsiteX22" fmla="*/ 1701209 w 4912241"/>
                <a:gd name="connsiteY22" fmla="*/ 1275907 h 1520456"/>
                <a:gd name="connsiteX23" fmla="*/ 1765004 w 4912241"/>
                <a:gd name="connsiteY23" fmla="*/ 1212112 h 1520456"/>
                <a:gd name="connsiteX24" fmla="*/ 1818167 w 4912241"/>
                <a:gd name="connsiteY24" fmla="*/ 1127051 h 1520456"/>
                <a:gd name="connsiteX25" fmla="*/ 1839432 w 4912241"/>
                <a:gd name="connsiteY25" fmla="*/ 1095154 h 1520456"/>
                <a:gd name="connsiteX26" fmla="*/ 1871330 w 4912241"/>
                <a:gd name="connsiteY26" fmla="*/ 1063256 h 1520456"/>
                <a:gd name="connsiteX27" fmla="*/ 1913860 w 4912241"/>
                <a:gd name="connsiteY27" fmla="*/ 1010093 h 1520456"/>
                <a:gd name="connsiteX28" fmla="*/ 1956390 w 4912241"/>
                <a:gd name="connsiteY28" fmla="*/ 978195 h 1520456"/>
                <a:gd name="connsiteX29" fmla="*/ 2094614 w 4912241"/>
                <a:gd name="connsiteY29" fmla="*/ 765544 h 1520456"/>
                <a:gd name="connsiteX30" fmla="*/ 2158409 w 4912241"/>
                <a:gd name="connsiteY30" fmla="*/ 659219 h 1520456"/>
                <a:gd name="connsiteX31" fmla="*/ 2222204 w 4912241"/>
                <a:gd name="connsiteY31" fmla="*/ 510363 h 1520456"/>
                <a:gd name="connsiteX32" fmla="*/ 2243469 w 4912241"/>
                <a:gd name="connsiteY32" fmla="*/ 414670 h 1520456"/>
                <a:gd name="connsiteX33" fmla="*/ 2328530 w 4912241"/>
                <a:gd name="connsiteY33" fmla="*/ 350875 h 1520456"/>
                <a:gd name="connsiteX34" fmla="*/ 2413590 w 4912241"/>
                <a:gd name="connsiteY34" fmla="*/ 276447 h 1520456"/>
                <a:gd name="connsiteX35" fmla="*/ 2445488 w 4912241"/>
                <a:gd name="connsiteY35" fmla="*/ 265814 h 1520456"/>
                <a:gd name="connsiteX36" fmla="*/ 2530548 w 4912241"/>
                <a:gd name="connsiteY36" fmla="*/ 223284 h 1520456"/>
                <a:gd name="connsiteX37" fmla="*/ 2604976 w 4912241"/>
                <a:gd name="connsiteY37" fmla="*/ 148856 h 1520456"/>
                <a:gd name="connsiteX38" fmla="*/ 2636874 w 4912241"/>
                <a:gd name="connsiteY38" fmla="*/ 127591 h 1520456"/>
                <a:gd name="connsiteX39" fmla="*/ 2700669 w 4912241"/>
                <a:gd name="connsiteY39" fmla="*/ 85061 h 1520456"/>
                <a:gd name="connsiteX40" fmla="*/ 2785730 w 4912241"/>
                <a:gd name="connsiteY40" fmla="*/ 10633 h 1520456"/>
                <a:gd name="connsiteX41" fmla="*/ 2817628 w 4912241"/>
                <a:gd name="connsiteY41" fmla="*/ 0 h 1520456"/>
                <a:gd name="connsiteX42" fmla="*/ 2860158 w 4912241"/>
                <a:gd name="connsiteY42" fmla="*/ 10633 h 1520456"/>
                <a:gd name="connsiteX43" fmla="*/ 2892055 w 4912241"/>
                <a:gd name="connsiteY43" fmla="*/ 74428 h 1520456"/>
                <a:gd name="connsiteX44" fmla="*/ 2849525 w 4912241"/>
                <a:gd name="connsiteY44" fmla="*/ 138223 h 1520456"/>
                <a:gd name="connsiteX45" fmla="*/ 2860158 w 4912241"/>
                <a:gd name="connsiteY45" fmla="*/ 170121 h 1520456"/>
                <a:gd name="connsiteX46" fmla="*/ 2870790 w 4912241"/>
                <a:gd name="connsiteY46" fmla="*/ 223284 h 1520456"/>
                <a:gd name="connsiteX47" fmla="*/ 2934586 w 4912241"/>
                <a:gd name="connsiteY47" fmla="*/ 287079 h 1520456"/>
                <a:gd name="connsiteX48" fmla="*/ 2966483 w 4912241"/>
                <a:gd name="connsiteY48" fmla="*/ 297712 h 1520456"/>
                <a:gd name="connsiteX49" fmla="*/ 2998381 w 4912241"/>
                <a:gd name="connsiteY49" fmla="*/ 329609 h 1520456"/>
                <a:gd name="connsiteX50" fmla="*/ 3030279 w 4912241"/>
                <a:gd name="connsiteY50" fmla="*/ 340242 h 1520456"/>
                <a:gd name="connsiteX51" fmla="*/ 3051544 w 4912241"/>
                <a:gd name="connsiteY51" fmla="*/ 382772 h 1520456"/>
                <a:gd name="connsiteX52" fmla="*/ 3083441 w 4912241"/>
                <a:gd name="connsiteY52" fmla="*/ 414670 h 1520456"/>
                <a:gd name="connsiteX53" fmla="*/ 3115339 w 4912241"/>
                <a:gd name="connsiteY53" fmla="*/ 531628 h 1520456"/>
                <a:gd name="connsiteX54" fmla="*/ 3157869 w 4912241"/>
                <a:gd name="connsiteY54" fmla="*/ 606056 h 1520456"/>
                <a:gd name="connsiteX55" fmla="*/ 3200400 w 4912241"/>
                <a:gd name="connsiteY55" fmla="*/ 616688 h 1520456"/>
                <a:gd name="connsiteX56" fmla="*/ 3232297 w 4912241"/>
                <a:gd name="connsiteY56" fmla="*/ 637954 h 1520456"/>
                <a:gd name="connsiteX57" fmla="*/ 3264195 w 4912241"/>
                <a:gd name="connsiteY57" fmla="*/ 648586 h 1520456"/>
                <a:gd name="connsiteX58" fmla="*/ 3274828 w 4912241"/>
                <a:gd name="connsiteY58" fmla="*/ 680484 h 1520456"/>
                <a:gd name="connsiteX59" fmla="*/ 3296093 w 4912241"/>
                <a:gd name="connsiteY59" fmla="*/ 712381 h 1520456"/>
                <a:gd name="connsiteX60" fmla="*/ 3306725 w 4912241"/>
                <a:gd name="connsiteY60" fmla="*/ 882502 h 1520456"/>
                <a:gd name="connsiteX61" fmla="*/ 3327990 w 4912241"/>
                <a:gd name="connsiteY61" fmla="*/ 914400 h 1520456"/>
                <a:gd name="connsiteX62" fmla="*/ 3391786 w 4912241"/>
                <a:gd name="connsiteY62" fmla="*/ 978195 h 1520456"/>
                <a:gd name="connsiteX63" fmla="*/ 3455581 w 4912241"/>
                <a:gd name="connsiteY63" fmla="*/ 1052623 h 1520456"/>
                <a:gd name="connsiteX64" fmla="*/ 3476846 w 4912241"/>
                <a:gd name="connsiteY64" fmla="*/ 1137684 h 1520456"/>
                <a:gd name="connsiteX65" fmla="*/ 3487479 w 4912241"/>
                <a:gd name="connsiteY65" fmla="*/ 1180214 h 1520456"/>
                <a:gd name="connsiteX66" fmla="*/ 3551274 w 4912241"/>
                <a:gd name="connsiteY66" fmla="*/ 1233377 h 1520456"/>
                <a:gd name="connsiteX67" fmla="*/ 3583172 w 4912241"/>
                <a:gd name="connsiteY67" fmla="*/ 1244009 h 1520456"/>
                <a:gd name="connsiteX68" fmla="*/ 3625702 w 4912241"/>
                <a:gd name="connsiteY68" fmla="*/ 1265275 h 1520456"/>
                <a:gd name="connsiteX69" fmla="*/ 3710762 w 4912241"/>
                <a:gd name="connsiteY69" fmla="*/ 1307805 h 1520456"/>
                <a:gd name="connsiteX70" fmla="*/ 3753293 w 4912241"/>
                <a:gd name="connsiteY70" fmla="*/ 1360968 h 1520456"/>
                <a:gd name="connsiteX71" fmla="*/ 3763925 w 4912241"/>
                <a:gd name="connsiteY71" fmla="*/ 1392865 h 1520456"/>
                <a:gd name="connsiteX72" fmla="*/ 3827721 w 4912241"/>
                <a:gd name="connsiteY72" fmla="*/ 1414130 h 1520456"/>
                <a:gd name="connsiteX73" fmla="*/ 3859618 w 4912241"/>
                <a:gd name="connsiteY73" fmla="*/ 1435395 h 1520456"/>
                <a:gd name="connsiteX74" fmla="*/ 3923414 w 4912241"/>
                <a:gd name="connsiteY74" fmla="*/ 1382233 h 1520456"/>
                <a:gd name="connsiteX75" fmla="*/ 3944679 w 4912241"/>
                <a:gd name="connsiteY75" fmla="*/ 1339702 h 1520456"/>
                <a:gd name="connsiteX76" fmla="*/ 4008474 w 4912241"/>
                <a:gd name="connsiteY76" fmla="*/ 1297172 h 1520456"/>
                <a:gd name="connsiteX77" fmla="*/ 4072269 w 4912241"/>
                <a:gd name="connsiteY77" fmla="*/ 1265275 h 1520456"/>
                <a:gd name="connsiteX78" fmla="*/ 4093534 w 4912241"/>
                <a:gd name="connsiteY78" fmla="*/ 1244009 h 1520456"/>
                <a:gd name="connsiteX79" fmla="*/ 4157330 w 4912241"/>
                <a:gd name="connsiteY79" fmla="*/ 1201479 h 1520456"/>
                <a:gd name="connsiteX80" fmla="*/ 4199860 w 4912241"/>
                <a:gd name="connsiteY80" fmla="*/ 1137684 h 1520456"/>
                <a:gd name="connsiteX81" fmla="*/ 4231758 w 4912241"/>
                <a:gd name="connsiteY81" fmla="*/ 1095154 h 1520456"/>
                <a:gd name="connsiteX82" fmla="*/ 4295553 w 4912241"/>
                <a:gd name="connsiteY82" fmla="*/ 1073888 h 1520456"/>
                <a:gd name="connsiteX83" fmla="*/ 4380614 w 4912241"/>
                <a:gd name="connsiteY83" fmla="*/ 1116419 h 1520456"/>
                <a:gd name="connsiteX84" fmla="*/ 4433776 w 4912241"/>
                <a:gd name="connsiteY84" fmla="*/ 1222744 h 1520456"/>
                <a:gd name="connsiteX85" fmla="*/ 4476307 w 4912241"/>
                <a:gd name="connsiteY85" fmla="*/ 1233377 h 1520456"/>
                <a:gd name="connsiteX86" fmla="*/ 4540102 w 4912241"/>
                <a:gd name="connsiteY86" fmla="*/ 1254642 h 1520456"/>
                <a:gd name="connsiteX87" fmla="*/ 4550734 w 4912241"/>
                <a:gd name="connsiteY87" fmla="*/ 1286540 h 1520456"/>
                <a:gd name="connsiteX88" fmla="*/ 4550734 w 4912241"/>
                <a:gd name="connsiteY88" fmla="*/ 1360968 h 1520456"/>
                <a:gd name="connsiteX89" fmla="*/ 4572000 w 4912241"/>
                <a:gd name="connsiteY89" fmla="*/ 1382233 h 1520456"/>
                <a:gd name="connsiteX90" fmla="*/ 4795283 w 4912241"/>
                <a:gd name="connsiteY90" fmla="*/ 1403498 h 1520456"/>
                <a:gd name="connsiteX91" fmla="*/ 4848446 w 4912241"/>
                <a:gd name="connsiteY91" fmla="*/ 1414130 h 1520456"/>
                <a:gd name="connsiteX92" fmla="*/ 4912241 w 4912241"/>
                <a:gd name="connsiteY92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765544 w 4912241"/>
                <a:gd name="connsiteY5" fmla="*/ 1435395 h 1520456"/>
                <a:gd name="connsiteX6" fmla="*/ 882502 w 4912241"/>
                <a:gd name="connsiteY6" fmla="*/ 1360968 h 1520456"/>
                <a:gd name="connsiteX7" fmla="*/ 914400 w 4912241"/>
                <a:gd name="connsiteY7" fmla="*/ 1329070 h 1520456"/>
                <a:gd name="connsiteX8" fmla="*/ 967562 w 4912241"/>
                <a:gd name="connsiteY8" fmla="*/ 1318437 h 1520456"/>
                <a:gd name="connsiteX9" fmla="*/ 999460 w 4912241"/>
                <a:gd name="connsiteY9" fmla="*/ 1307805 h 1520456"/>
                <a:gd name="connsiteX10" fmla="*/ 1031358 w 4912241"/>
                <a:gd name="connsiteY10" fmla="*/ 1286540 h 1520456"/>
                <a:gd name="connsiteX11" fmla="*/ 1073888 w 4912241"/>
                <a:gd name="connsiteY11" fmla="*/ 1190847 h 1520456"/>
                <a:gd name="connsiteX12" fmla="*/ 1116418 w 4912241"/>
                <a:gd name="connsiteY12" fmla="*/ 1180214 h 1520456"/>
                <a:gd name="connsiteX13" fmla="*/ 1148316 w 4912241"/>
                <a:gd name="connsiteY13" fmla="*/ 1169581 h 1520456"/>
                <a:gd name="connsiteX14" fmla="*/ 1244009 w 4912241"/>
                <a:gd name="connsiteY14" fmla="*/ 1180214 h 1520456"/>
                <a:gd name="connsiteX15" fmla="*/ 1286539 w 4912241"/>
                <a:gd name="connsiteY15" fmla="*/ 1297172 h 1520456"/>
                <a:gd name="connsiteX16" fmla="*/ 1424762 w 4912241"/>
                <a:gd name="connsiteY16" fmla="*/ 1371600 h 1520456"/>
                <a:gd name="connsiteX17" fmla="*/ 1446028 w 4912241"/>
                <a:gd name="connsiteY17" fmla="*/ 1392865 h 1520456"/>
                <a:gd name="connsiteX18" fmla="*/ 1509823 w 4912241"/>
                <a:gd name="connsiteY18" fmla="*/ 1414130 h 1520456"/>
                <a:gd name="connsiteX19" fmla="*/ 1573618 w 4912241"/>
                <a:gd name="connsiteY19" fmla="*/ 1403498 h 1520456"/>
                <a:gd name="connsiteX20" fmla="*/ 1658679 w 4912241"/>
                <a:gd name="connsiteY20" fmla="*/ 1307805 h 1520456"/>
                <a:gd name="connsiteX21" fmla="*/ 1701209 w 4912241"/>
                <a:gd name="connsiteY21" fmla="*/ 1275907 h 1520456"/>
                <a:gd name="connsiteX22" fmla="*/ 1765004 w 4912241"/>
                <a:gd name="connsiteY22" fmla="*/ 1212112 h 1520456"/>
                <a:gd name="connsiteX23" fmla="*/ 1818167 w 4912241"/>
                <a:gd name="connsiteY23" fmla="*/ 1127051 h 1520456"/>
                <a:gd name="connsiteX24" fmla="*/ 1839432 w 4912241"/>
                <a:gd name="connsiteY24" fmla="*/ 1095154 h 1520456"/>
                <a:gd name="connsiteX25" fmla="*/ 1871330 w 4912241"/>
                <a:gd name="connsiteY25" fmla="*/ 1063256 h 1520456"/>
                <a:gd name="connsiteX26" fmla="*/ 1913860 w 4912241"/>
                <a:gd name="connsiteY26" fmla="*/ 1010093 h 1520456"/>
                <a:gd name="connsiteX27" fmla="*/ 1956390 w 4912241"/>
                <a:gd name="connsiteY27" fmla="*/ 978195 h 1520456"/>
                <a:gd name="connsiteX28" fmla="*/ 2094614 w 4912241"/>
                <a:gd name="connsiteY28" fmla="*/ 765544 h 1520456"/>
                <a:gd name="connsiteX29" fmla="*/ 2158409 w 4912241"/>
                <a:gd name="connsiteY29" fmla="*/ 659219 h 1520456"/>
                <a:gd name="connsiteX30" fmla="*/ 2222204 w 4912241"/>
                <a:gd name="connsiteY30" fmla="*/ 510363 h 1520456"/>
                <a:gd name="connsiteX31" fmla="*/ 2243469 w 4912241"/>
                <a:gd name="connsiteY31" fmla="*/ 414670 h 1520456"/>
                <a:gd name="connsiteX32" fmla="*/ 2328530 w 4912241"/>
                <a:gd name="connsiteY32" fmla="*/ 350875 h 1520456"/>
                <a:gd name="connsiteX33" fmla="*/ 2413590 w 4912241"/>
                <a:gd name="connsiteY33" fmla="*/ 276447 h 1520456"/>
                <a:gd name="connsiteX34" fmla="*/ 2445488 w 4912241"/>
                <a:gd name="connsiteY34" fmla="*/ 265814 h 1520456"/>
                <a:gd name="connsiteX35" fmla="*/ 2530548 w 4912241"/>
                <a:gd name="connsiteY35" fmla="*/ 223284 h 1520456"/>
                <a:gd name="connsiteX36" fmla="*/ 2604976 w 4912241"/>
                <a:gd name="connsiteY36" fmla="*/ 148856 h 1520456"/>
                <a:gd name="connsiteX37" fmla="*/ 2636874 w 4912241"/>
                <a:gd name="connsiteY37" fmla="*/ 127591 h 1520456"/>
                <a:gd name="connsiteX38" fmla="*/ 2700669 w 4912241"/>
                <a:gd name="connsiteY38" fmla="*/ 85061 h 1520456"/>
                <a:gd name="connsiteX39" fmla="*/ 2785730 w 4912241"/>
                <a:gd name="connsiteY39" fmla="*/ 10633 h 1520456"/>
                <a:gd name="connsiteX40" fmla="*/ 2817628 w 4912241"/>
                <a:gd name="connsiteY40" fmla="*/ 0 h 1520456"/>
                <a:gd name="connsiteX41" fmla="*/ 2860158 w 4912241"/>
                <a:gd name="connsiteY41" fmla="*/ 10633 h 1520456"/>
                <a:gd name="connsiteX42" fmla="*/ 2892055 w 4912241"/>
                <a:gd name="connsiteY42" fmla="*/ 74428 h 1520456"/>
                <a:gd name="connsiteX43" fmla="*/ 2849525 w 4912241"/>
                <a:gd name="connsiteY43" fmla="*/ 138223 h 1520456"/>
                <a:gd name="connsiteX44" fmla="*/ 2860158 w 4912241"/>
                <a:gd name="connsiteY44" fmla="*/ 170121 h 1520456"/>
                <a:gd name="connsiteX45" fmla="*/ 2870790 w 4912241"/>
                <a:gd name="connsiteY45" fmla="*/ 223284 h 1520456"/>
                <a:gd name="connsiteX46" fmla="*/ 2934586 w 4912241"/>
                <a:gd name="connsiteY46" fmla="*/ 287079 h 1520456"/>
                <a:gd name="connsiteX47" fmla="*/ 2966483 w 4912241"/>
                <a:gd name="connsiteY47" fmla="*/ 297712 h 1520456"/>
                <a:gd name="connsiteX48" fmla="*/ 2998381 w 4912241"/>
                <a:gd name="connsiteY48" fmla="*/ 329609 h 1520456"/>
                <a:gd name="connsiteX49" fmla="*/ 3030279 w 4912241"/>
                <a:gd name="connsiteY49" fmla="*/ 340242 h 1520456"/>
                <a:gd name="connsiteX50" fmla="*/ 3051544 w 4912241"/>
                <a:gd name="connsiteY50" fmla="*/ 382772 h 1520456"/>
                <a:gd name="connsiteX51" fmla="*/ 3083441 w 4912241"/>
                <a:gd name="connsiteY51" fmla="*/ 414670 h 1520456"/>
                <a:gd name="connsiteX52" fmla="*/ 3115339 w 4912241"/>
                <a:gd name="connsiteY52" fmla="*/ 531628 h 1520456"/>
                <a:gd name="connsiteX53" fmla="*/ 3157869 w 4912241"/>
                <a:gd name="connsiteY53" fmla="*/ 606056 h 1520456"/>
                <a:gd name="connsiteX54" fmla="*/ 3200400 w 4912241"/>
                <a:gd name="connsiteY54" fmla="*/ 616688 h 1520456"/>
                <a:gd name="connsiteX55" fmla="*/ 3232297 w 4912241"/>
                <a:gd name="connsiteY55" fmla="*/ 637954 h 1520456"/>
                <a:gd name="connsiteX56" fmla="*/ 3264195 w 4912241"/>
                <a:gd name="connsiteY56" fmla="*/ 648586 h 1520456"/>
                <a:gd name="connsiteX57" fmla="*/ 3274828 w 4912241"/>
                <a:gd name="connsiteY57" fmla="*/ 680484 h 1520456"/>
                <a:gd name="connsiteX58" fmla="*/ 3296093 w 4912241"/>
                <a:gd name="connsiteY58" fmla="*/ 712381 h 1520456"/>
                <a:gd name="connsiteX59" fmla="*/ 3306725 w 4912241"/>
                <a:gd name="connsiteY59" fmla="*/ 882502 h 1520456"/>
                <a:gd name="connsiteX60" fmla="*/ 3327990 w 4912241"/>
                <a:gd name="connsiteY60" fmla="*/ 914400 h 1520456"/>
                <a:gd name="connsiteX61" fmla="*/ 3391786 w 4912241"/>
                <a:gd name="connsiteY61" fmla="*/ 978195 h 1520456"/>
                <a:gd name="connsiteX62" fmla="*/ 3455581 w 4912241"/>
                <a:gd name="connsiteY62" fmla="*/ 1052623 h 1520456"/>
                <a:gd name="connsiteX63" fmla="*/ 3476846 w 4912241"/>
                <a:gd name="connsiteY63" fmla="*/ 1137684 h 1520456"/>
                <a:gd name="connsiteX64" fmla="*/ 3487479 w 4912241"/>
                <a:gd name="connsiteY64" fmla="*/ 1180214 h 1520456"/>
                <a:gd name="connsiteX65" fmla="*/ 3551274 w 4912241"/>
                <a:gd name="connsiteY65" fmla="*/ 1233377 h 1520456"/>
                <a:gd name="connsiteX66" fmla="*/ 3583172 w 4912241"/>
                <a:gd name="connsiteY66" fmla="*/ 1244009 h 1520456"/>
                <a:gd name="connsiteX67" fmla="*/ 3625702 w 4912241"/>
                <a:gd name="connsiteY67" fmla="*/ 1265275 h 1520456"/>
                <a:gd name="connsiteX68" fmla="*/ 3710762 w 4912241"/>
                <a:gd name="connsiteY68" fmla="*/ 1307805 h 1520456"/>
                <a:gd name="connsiteX69" fmla="*/ 3753293 w 4912241"/>
                <a:gd name="connsiteY69" fmla="*/ 1360968 h 1520456"/>
                <a:gd name="connsiteX70" fmla="*/ 3763925 w 4912241"/>
                <a:gd name="connsiteY70" fmla="*/ 1392865 h 1520456"/>
                <a:gd name="connsiteX71" fmla="*/ 3827721 w 4912241"/>
                <a:gd name="connsiteY71" fmla="*/ 1414130 h 1520456"/>
                <a:gd name="connsiteX72" fmla="*/ 3859618 w 4912241"/>
                <a:gd name="connsiteY72" fmla="*/ 1435395 h 1520456"/>
                <a:gd name="connsiteX73" fmla="*/ 3923414 w 4912241"/>
                <a:gd name="connsiteY73" fmla="*/ 1382233 h 1520456"/>
                <a:gd name="connsiteX74" fmla="*/ 3944679 w 4912241"/>
                <a:gd name="connsiteY74" fmla="*/ 1339702 h 1520456"/>
                <a:gd name="connsiteX75" fmla="*/ 4008474 w 4912241"/>
                <a:gd name="connsiteY75" fmla="*/ 1297172 h 1520456"/>
                <a:gd name="connsiteX76" fmla="*/ 4072269 w 4912241"/>
                <a:gd name="connsiteY76" fmla="*/ 1265275 h 1520456"/>
                <a:gd name="connsiteX77" fmla="*/ 4093534 w 4912241"/>
                <a:gd name="connsiteY77" fmla="*/ 1244009 h 1520456"/>
                <a:gd name="connsiteX78" fmla="*/ 4157330 w 4912241"/>
                <a:gd name="connsiteY78" fmla="*/ 1201479 h 1520456"/>
                <a:gd name="connsiteX79" fmla="*/ 4199860 w 4912241"/>
                <a:gd name="connsiteY79" fmla="*/ 1137684 h 1520456"/>
                <a:gd name="connsiteX80" fmla="*/ 4231758 w 4912241"/>
                <a:gd name="connsiteY80" fmla="*/ 1095154 h 1520456"/>
                <a:gd name="connsiteX81" fmla="*/ 4295553 w 4912241"/>
                <a:gd name="connsiteY81" fmla="*/ 1073888 h 1520456"/>
                <a:gd name="connsiteX82" fmla="*/ 4380614 w 4912241"/>
                <a:gd name="connsiteY82" fmla="*/ 1116419 h 1520456"/>
                <a:gd name="connsiteX83" fmla="*/ 4433776 w 4912241"/>
                <a:gd name="connsiteY83" fmla="*/ 1222744 h 1520456"/>
                <a:gd name="connsiteX84" fmla="*/ 4476307 w 4912241"/>
                <a:gd name="connsiteY84" fmla="*/ 1233377 h 1520456"/>
                <a:gd name="connsiteX85" fmla="*/ 4540102 w 4912241"/>
                <a:gd name="connsiteY85" fmla="*/ 1254642 h 1520456"/>
                <a:gd name="connsiteX86" fmla="*/ 4550734 w 4912241"/>
                <a:gd name="connsiteY86" fmla="*/ 1286540 h 1520456"/>
                <a:gd name="connsiteX87" fmla="*/ 4550734 w 4912241"/>
                <a:gd name="connsiteY87" fmla="*/ 1360968 h 1520456"/>
                <a:gd name="connsiteX88" fmla="*/ 4572000 w 4912241"/>
                <a:gd name="connsiteY88" fmla="*/ 1382233 h 1520456"/>
                <a:gd name="connsiteX89" fmla="*/ 4795283 w 4912241"/>
                <a:gd name="connsiteY89" fmla="*/ 1403498 h 1520456"/>
                <a:gd name="connsiteX90" fmla="*/ 4848446 w 4912241"/>
                <a:gd name="connsiteY90" fmla="*/ 1414130 h 1520456"/>
                <a:gd name="connsiteX91" fmla="*/ 4912241 w 4912241"/>
                <a:gd name="connsiteY91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14400 w 4912241"/>
                <a:gd name="connsiteY6" fmla="*/ 1329070 h 1520456"/>
                <a:gd name="connsiteX7" fmla="*/ 967562 w 4912241"/>
                <a:gd name="connsiteY7" fmla="*/ 1318437 h 1520456"/>
                <a:gd name="connsiteX8" fmla="*/ 999460 w 4912241"/>
                <a:gd name="connsiteY8" fmla="*/ 1307805 h 1520456"/>
                <a:gd name="connsiteX9" fmla="*/ 1031358 w 4912241"/>
                <a:gd name="connsiteY9" fmla="*/ 1286540 h 1520456"/>
                <a:gd name="connsiteX10" fmla="*/ 1073888 w 4912241"/>
                <a:gd name="connsiteY10" fmla="*/ 1190847 h 1520456"/>
                <a:gd name="connsiteX11" fmla="*/ 1116418 w 4912241"/>
                <a:gd name="connsiteY11" fmla="*/ 1180214 h 1520456"/>
                <a:gd name="connsiteX12" fmla="*/ 1148316 w 4912241"/>
                <a:gd name="connsiteY12" fmla="*/ 1169581 h 1520456"/>
                <a:gd name="connsiteX13" fmla="*/ 1244009 w 4912241"/>
                <a:gd name="connsiteY13" fmla="*/ 1180214 h 1520456"/>
                <a:gd name="connsiteX14" fmla="*/ 1286539 w 4912241"/>
                <a:gd name="connsiteY14" fmla="*/ 1297172 h 1520456"/>
                <a:gd name="connsiteX15" fmla="*/ 1424762 w 4912241"/>
                <a:gd name="connsiteY15" fmla="*/ 1371600 h 1520456"/>
                <a:gd name="connsiteX16" fmla="*/ 1446028 w 4912241"/>
                <a:gd name="connsiteY16" fmla="*/ 1392865 h 1520456"/>
                <a:gd name="connsiteX17" fmla="*/ 1509823 w 4912241"/>
                <a:gd name="connsiteY17" fmla="*/ 1414130 h 1520456"/>
                <a:gd name="connsiteX18" fmla="*/ 1573618 w 4912241"/>
                <a:gd name="connsiteY18" fmla="*/ 1403498 h 1520456"/>
                <a:gd name="connsiteX19" fmla="*/ 1658679 w 4912241"/>
                <a:gd name="connsiteY19" fmla="*/ 1307805 h 1520456"/>
                <a:gd name="connsiteX20" fmla="*/ 1701209 w 4912241"/>
                <a:gd name="connsiteY20" fmla="*/ 1275907 h 1520456"/>
                <a:gd name="connsiteX21" fmla="*/ 1765004 w 4912241"/>
                <a:gd name="connsiteY21" fmla="*/ 1212112 h 1520456"/>
                <a:gd name="connsiteX22" fmla="*/ 1818167 w 4912241"/>
                <a:gd name="connsiteY22" fmla="*/ 1127051 h 1520456"/>
                <a:gd name="connsiteX23" fmla="*/ 1839432 w 4912241"/>
                <a:gd name="connsiteY23" fmla="*/ 1095154 h 1520456"/>
                <a:gd name="connsiteX24" fmla="*/ 1871330 w 4912241"/>
                <a:gd name="connsiteY24" fmla="*/ 1063256 h 1520456"/>
                <a:gd name="connsiteX25" fmla="*/ 1913860 w 4912241"/>
                <a:gd name="connsiteY25" fmla="*/ 1010093 h 1520456"/>
                <a:gd name="connsiteX26" fmla="*/ 1956390 w 4912241"/>
                <a:gd name="connsiteY26" fmla="*/ 978195 h 1520456"/>
                <a:gd name="connsiteX27" fmla="*/ 2094614 w 4912241"/>
                <a:gd name="connsiteY27" fmla="*/ 765544 h 1520456"/>
                <a:gd name="connsiteX28" fmla="*/ 2158409 w 4912241"/>
                <a:gd name="connsiteY28" fmla="*/ 659219 h 1520456"/>
                <a:gd name="connsiteX29" fmla="*/ 2222204 w 4912241"/>
                <a:gd name="connsiteY29" fmla="*/ 510363 h 1520456"/>
                <a:gd name="connsiteX30" fmla="*/ 2243469 w 4912241"/>
                <a:gd name="connsiteY30" fmla="*/ 414670 h 1520456"/>
                <a:gd name="connsiteX31" fmla="*/ 2328530 w 4912241"/>
                <a:gd name="connsiteY31" fmla="*/ 350875 h 1520456"/>
                <a:gd name="connsiteX32" fmla="*/ 2413590 w 4912241"/>
                <a:gd name="connsiteY32" fmla="*/ 276447 h 1520456"/>
                <a:gd name="connsiteX33" fmla="*/ 2445488 w 4912241"/>
                <a:gd name="connsiteY33" fmla="*/ 265814 h 1520456"/>
                <a:gd name="connsiteX34" fmla="*/ 2530548 w 4912241"/>
                <a:gd name="connsiteY34" fmla="*/ 223284 h 1520456"/>
                <a:gd name="connsiteX35" fmla="*/ 2604976 w 4912241"/>
                <a:gd name="connsiteY35" fmla="*/ 148856 h 1520456"/>
                <a:gd name="connsiteX36" fmla="*/ 2636874 w 4912241"/>
                <a:gd name="connsiteY36" fmla="*/ 127591 h 1520456"/>
                <a:gd name="connsiteX37" fmla="*/ 2700669 w 4912241"/>
                <a:gd name="connsiteY37" fmla="*/ 85061 h 1520456"/>
                <a:gd name="connsiteX38" fmla="*/ 2785730 w 4912241"/>
                <a:gd name="connsiteY38" fmla="*/ 10633 h 1520456"/>
                <a:gd name="connsiteX39" fmla="*/ 2817628 w 4912241"/>
                <a:gd name="connsiteY39" fmla="*/ 0 h 1520456"/>
                <a:gd name="connsiteX40" fmla="*/ 2860158 w 4912241"/>
                <a:gd name="connsiteY40" fmla="*/ 10633 h 1520456"/>
                <a:gd name="connsiteX41" fmla="*/ 2892055 w 4912241"/>
                <a:gd name="connsiteY41" fmla="*/ 74428 h 1520456"/>
                <a:gd name="connsiteX42" fmla="*/ 2849525 w 4912241"/>
                <a:gd name="connsiteY42" fmla="*/ 138223 h 1520456"/>
                <a:gd name="connsiteX43" fmla="*/ 2860158 w 4912241"/>
                <a:gd name="connsiteY43" fmla="*/ 170121 h 1520456"/>
                <a:gd name="connsiteX44" fmla="*/ 2870790 w 4912241"/>
                <a:gd name="connsiteY44" fmla="*/ 223284 h 1520456"/>
                <a:gd name="connsiteX45" fmla="*/ 2934586 w 4912241"/>
                <a:gd name="connsiteY45" fmla="*/ 287079 h 1520456"/>
                <a:gd name="connsiteX46" fmla="*/ 2966483 w 4912241"/>
                <a:gd name="connsiteY46" fmla="*/ 297712 h 1520456"/>
                <a:gd name="connsiteX47" fmla="*/ 2998381 w 4912241"/>
                <a:gd name="connsiteY47" fmla="*/ 329609 h 1520456"/>
                <a:gd name="connsiteX48" fmla="*/ 3030279 w 4912241"/>
                <a:gd name="connsiteY48" fmla="*/ 340242 h 1520456"/>
                <a:gd name="connsiteX49" fmla="*/ 3051544 w 4912241"/>
                <a:gd name="connsiteY49" fmla="*/ 382772 h 1520456"/>
                <a:gd name="connsiteX50" fmla="*/ 3083441 w 4912241"/>
                <a:gd name="connsiteY50" fmla="*/ 414670 h 1520456"/>
                <a:gd name="connsiteX51" fmla="*/ 3115339 w 4912241"/>
                <a:gd name="connsiteY51" fmla="*/ 531628 h 1520456"/>
                <a:gd name="connsiteX52" fmla="*/ 3157869 w 4912241"/>
                <a:gd name="connsiteY52" fmla="*/ 606056 h 1520456"/>
                <a:gd name="connsiteX53" fmla="*/ 3200400 w 4912241"/>
                <a:gd name="connsiteY53" fmla="*/ 616688 h 1520456"/>
                <a:gd name="connsiteX54" fmla="*/ 3232297 w 4912241"/>
                <a:gd name="connsiteY54" fmla="*/ 637954 h 1520456"/>
                <a:gd name="connsiteX55" fmla="*/ 3264195 w 4912241"/>
                <a:gd name="connsiteY55" fmla="*/ 648586 h 1520456"/>
                <a:gd name="connsiteX56" fmla="*/ 3274828 w 4912241"/>
                <a:gd name="connsiteY56" fmla="*/ 680484 h 1520456"/>
                <a:gd name="connsiteX57" fmla="*/ 3296093 w 4912241"/>
                <a:gd name="connsiteY57" fmla="*/ 712381 h 1520456"/>
                <a:gd name="connsiteX58" fmla="*/ 3306725 w 4912241"/>
                <a:gd name="connsiteY58" fmla="*/ 882502 h 1520456"/>
                <a:gd name="connsiteX59" fmla="*/ 3327990 w 4912241"/>
                <a:gd name="connsiteY59" fmla="*/ 914400 h 1520456"/>
                <a:gd name="connsiteX60" fmla="*/ 3391786 w 4912241"/>
                <a:gd name="connsiteY60" fmla="*/ 978195 h 1520456"/>
                <a:gd name="connsiteX61" fmla="*/ 3455581 w 4912241"/>
                <a:gd name="connsiteY61" fmla="*/ 1052623 h 1520456"/>
                <a:gd name="connsiteX62" fmla="*/ 3476846 w 4912241"/>
                <a:gd name="connsiteY62" fmla="*/ 1137684 h 1520456"/>
                <a:gd name="connsiteX63" fmla="*/ 3487479 w 4912241"/>
                <a:gd name="connsiteY63" fmla="*/ 1180214 h 1520456"/>
                <a:gd name="connsiteX64" fmla="*/ 3551274 w 4912241"/>
                <a:gd name="connsiteY64" fmla="*/ 1233377 h 1520456"/>
                <a:gd name="connsiteX65" fmla="*/ 3583172 w 4912241"/>
                <a:gd name="connsiteY65" fmla="*/ 1244009 h 1520456"/>
                <a:gd name="connsiteX66" fmla="*/ 3625702 w 4912241"/>
                <a:gd name="connsiteY66" fmla="*/ 1265275 h 1520456"/>
                <a:gd name="connsiteX67" fmla="*/ 3710762 w 4912241"/>
                <a:gd name="connsiteY67" fmla="*/ 1307805 h 1520456"/>
                <a:gd name="connsiteX68" fmla="*/ 3753293 w 4912241"/>
                <a:gd name="connsiteY68" fmla="*/ 1360968 h 1520456"/>
                <a:gd name="connsiteX69" fmla="*/ 3763925 w 4912241"/>
                <a:gd name="connsiteY69" fmla="*/ 1392865 h 1520456"/>
                <a:gd name="connsiteX70" fmla="*/ 3827721 w 4912241"/>
                <a:gd name="connsiteY70" fmla="*/ 1414130 h 1520456"/>
                <a:gd name="connsiteX71" fmla="*/ 3859618 w 4912241"/>
                <a:gd name="connsiteY71" fmla="*/ 1435395 h 1520456"/>
                <a:gd name="connsiteX72" fmla="*/ 3923414 w 4912241"/>
                <a:gd name="connsiteY72" fmla="*/ 1382233 h 1520456"/>
                <a:gd name="connsiteX73" fmla="*/ 3944679 w 4912241"/>
                <a:gd name="connsiteY73" fmla="*/ 1339702 h 1520456"/>
                <a:gd name="connsiteX74" fmla="*/ 4008474 w 4912241"/>
                <a:gd name="connsiteY74" fmla="*/ 1297172 h 1520456"/>
                <a:gd name="connsiteX75" fmla="*/ 4072269 w 4912241"/>
                <a:gd name="connsiteY75" fmla="*/ 1265275 h 1520456"/>
                <a:gd name="connsiteX76" fmla="*/ 4093534 w 4912241"/>
                <a:gd name="connsiteY76" fmla="*/ 1244009 h 1520456"/>
                <a:gd name="connsiteX77" fmla="*/ 4157330 w 4912241"/>
                <a:gd name="connsiteY77" fmla="*/ 1201479 h 1520456"/>
                <a:gd name="connsiteX78" fmla="*/ 4199860 w 4912241"/>
                <a:gd name="connsiteY78" fmla="*/ 1137684 h 1520456"/>
                <a:gd name="connsiteX79" fmla="*/ 4231758 w 4912241"/>
                <a:gd name="connsiteY79" fmla="*/ 1095154 h 1520456"/>
                <a:gd name="connsiteX80" fmla="*/ 4295553 w 4912241"/>
                <a:gd name="connsiteY80" fmla="*/ 1073888 h 1520456"/>
                <a:gd name="connsiteX81" fmla="*/ 4380614 w 4912241"/>
                <a:gd name="connsiteY81" fmla="*/ 1116419 h 1520456"/>
                <a:gd name="connsiteX82" fmla="*/ 4433776 w 4912241"/>
                <a:gd name="connsiteY82" fmla="*/ 1222744 h 1520456"/>
                <a:gd name="connsiteX83" fmla="*/ 4476307 w 4912241"/>
                <a:gd name="connsiteY83" fmla="*/ 1233377 h 1520456"/>
                <a:gd name="connsiteX84" fmla="*/ 4540102 w 4912241"/>
                <a:gd name="connsiteY84" fmla="*/ 1254642 h 1520456"/>
                <a:gd name="connsiteX85" fmla="*/ 4550734 w 4912241"/>
                <a:gd name="connsiteY85" fmla="*/ 1286540 h 1520456"/>
                <a:gd name="connsiteX86" fmla="*/ 4550734 w 4912241"/>
                <a:gd name="connsiteY86" fmla="*/ 1360968 h 1520456"/>
                <a:gd name="connsiteX87" fmla="*/ 4572000 w 4912241"/>
                <a:gd name="connsiteY87" fmla="*/ 1382233 h 1520456"/>
                <a:gd name="connsiteX88" fmla="*/ 4795283 w 4912241"/>
                <a:gd name="connsiteY88" fmla="*/ 1403498 h 1520456"/>
                <a:gd name="connsiteX89" fmla="*/ 4848446 w 4912241"/>
                <a:gd name="connsiteY89" fmla="*/ 1414130 h 1520456"/>
                <a:gd name="connsiteX90" fmla="*/ 4912241 w 4912241"/>
                <a:gd name="connsiteY90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67562 w 4912241"/>
                <a:gd name="connsiteY6" fmla="*/ 1318437 h 1520456"/>
                <a:gd name="connsiteX7" fmla="*/ 999460 w 4912241"/>
                <a:gd name="connsiteY7" fmla="*/ 1307805 h 1520456"/>
                <a:gd name="connsiteX8" fmla="*/ 1031358 w 4912241"/>
                <a:gd name="connsiteY8" fmla="*/ 1286540 h 1520456"/>
                <a:gd name="connsiteX9" fmla="*/ 1073888 w 4912241"/>
                <a:gd name="connsiteY9" fmla="*/ 1190847 h 1520456"/>
                <a:gd name="connsiteX10" fmla="*/ 1116418 w 4912241"/>
                <a:gd name="connsiteY10" fmla="*/ 1180214 h 1520456"/>
                <a:gd name="connsiteX11" fmla="*/ 1148316 w 4912241"/>
                <a:gd name="connsiteY11" fmla="*/ 1169581 h 1520456"/>
                <a:gd name="connsiteX12" fmla="*/ 1244009 w 4912241"/>
                <a:gd name="connsiteY12" fmla="*/ 1180214 h 1520456"/>
                <a:gd name="connsiteX13" fmla="*/ 1286539 w 4912241"/>
                <a:gd name="connsiteY13" fmla="*/ 1297172 h 1520456"/>
                <a:gd name="connsiteX14" fmla="*/ 1424762 w 4912241"/>
                <a:gd name="connsiteY14" fmla="*/ 1371600 h 1520456"/>
                <a:gd name="connsiteX15" fmla="*/ 1446028 w 4912241"/>
                <a:gd name="connsiteY15" fmla="*/ 1392865 h 1520456"/>
                <a:gd name="connsiteX16" fmla="*/ 1509823 w 4912241"/>
                <a:gd name="connsiteY16" fmla="*/ 1414130 h 1520456"/>
                <a:gd name="connsiteX17" fmla="*/ 1573618 w 4912241"/>
                <a:gd name="connsiteY17" fmla="*/ 1403498 h 1520456"/>
                <a:gd name="connsiteX18" fmla="*/ 1658679 w 4912241"/>
                <a:gd name="connsiteY18" fmla="*/ 1307805 h 1520456"/>
                <a:gd name="connsiteX19" fmla="*/ 1701209 w 4912241"/>
                <a:gd name="connsiteY19" fmla="*/ 1275907 h 1520456"/>
                <a:gd name="connsiteX20" fmla="*/ 1765004 w 4912241"/>
                <a:gd name="connsiteY20" fmla="*/ 1212112 h 1520456"/>
                <a:gd name="connsiteX21" fmla="*/ 1818167 w 4912241"/>
                <a:gd name="connsiteY21" fmla="*/ 1127051 h 1520456"/>
                <a:gd name="connsiteX22" fmla="*/ 1839432 w 4912241"/>
                <a:gd name="connsiteY22" fmla="*/ 1095154 h 1520456"/>
                <a:gd name="connsiteX23" fmla="*/ 1871330 w 4912241"/>
                <a:gd name="connsiteY23" fmla="*/ 1063256 h 1520456"/>
                <a:gd name="connsiteX24" fmla="*/ 1913860 w 4912241"/>
                <a:gd name="connsiteY24" fmla="*/ 1010093 h 1520456"/>
                <a:gd name="connsiteX25" fmla="*/ 1956390 w 4912241"/>
                <a:gd name="connsiteY25" fmla="*/ 978195 h 1520456"/>
                <a:gd name="connsiteX26" fmla="*/ 2094614 w 4912241"/>
                <a:gd name="connsiteY26" fmla="*/ 765544 h 1520456"/>
                <a:gd name="connsiteX27" fmla="*/ 2158409 w 4912241"/>
                <a:gd name="connsiteY27" fmla="*/ 659219 h 1520456"/>
                <a:gd name="connsiteX28" fmla="*/ 2222204 w 4912241"/>
                <a:gd name="connsiteY28" fmla="*/ 510363 h 1520456"/>
                <a:gd name="connsiteX29" fmla="*/ 2243469 w 4912241"/>
                <a:gd name="connsiteY29" fmla="*/ 414670 h 1520456"/>
                <a:gd name="connsiteX30" fmla="*/ 2328530 w 4912241"/>
                <a:gd name="connsiteY30" fmla="*/ 350875 h 1520456"/>
                <a:gd name="connsiteX31" fmla="*/ 2413590 w 4912241"/>
                <a:gd name="connsiteY31" fmla="*/ 276447 h 1520456"/>
                <a:gd name="connsiteX32" fmla="*/ 2445488 w 4912241"/>
                <a:gd name="connsiteY32" fmla="*/ 265814 h 1520456"/>
                <a:gd name="connsiteX33" fmla="*/ 2530548 w 4912241"/>
                <a:gd name="connsiteY33" fmla="*/ 223284 h 1520456"/>
                <a:gd name="connsiteX34" fmla="*/ 2604976 w 4912241"/>
                <a:gd name="connsiteY34" fmla="*/ 148856 h 1520456"/>
                <a:gd name="connsiteX35" fmla="*/ 2636874 w 4912241"/>
                <a:gd name="connsiteY35" fmla="*/ 127591 h 1520456"/>
                <a:gd name="connsiteX36" fmla="*/ 2700669 w 4912241"/>
                <a:gd name="connsiteY36" fmla="*/ 85061 h 1520456"/>
                <a:gd name="connsiteX37" fmla="*/ 2785730 w 4912241"/>
                <a:gd name="connsiteY37" fmla="*/ 10633 h 1520456"/>
                <a:gd name="connsiteX38" fmla="*/ 2817628 w 4912241"/>
                <a:gd name="connsiteY38" fmla="*/ 0 h 1520456"/>
                <a:gd name="connsiteX39" fmla="*/ 2860158 w 4912241"/>
                <a:gd name="connsiteY39" fmla="*/ 10633 h 1520456"/>
                <a:gd name="connsiteX40" fmla="*/ 2892055 w 4912241"/>
                <a:gd name="connsiteY40" fmla="*/ 74428 h 1520456"/>
                <a:gd name="connsiteX41" fmla="*/ 2849525 w 4912241"/>
                <a:gd name="connsiteY41" fmla="*/ 138223 h 1520456"/>
                <a:gd name="connsiteX42" fmla="*/ 2860158 w 4912241"/>
                <a:gd name="connsiteY42" fmla="*/ 170121 h 1520456"/>
                <a:gd name="connsiteX43" fmla="*/ 2870790 w 4912241"/>
                <a:gd name="connsiteY43" fmla="*/ 223284 h 1520456"/>
                <a:gd name="connsiteX44" fmla="*/ 2934586 w 4912241"/>
                <a:gd name="connsiteY44" fmla="*/ 287079 h 1520456"/>
                <a:gd name="connsiteX45" fmla="*/ 2966483 w 4912241"/>
                <a:gd name="connsiteY45" fmla="*/ 297712 h 1520456"/>
                <a:gd name="connsiteX46" fmla="*/ 2998381 w 4912241"/>
                <a:gd name="connsiteY46" fmla="*/ 329609 h 1520456"/>
                <a:gd name="connsiteX47" fmla="*/ 3030279 w 4912241"/>
                <a:gd name="connsiteY47" fmla="*/ 340242 h 1520456"/>
                <a:gd name="connsiteX48" fmla="*/ 3051544 w 4912241"/>
                <a:gd name="connsiteY48" fmla="*/ 382772 h 1520456"/>
                <a:gd name="connsiteX49" fmla="*/ 3083441 w 4912241"/>
                <a:gd name="connsiteY49" fmla="*/ 414670 h 1520456"/>
                <a:gd name="connsiteX50" fmla="*/ 3115339 w 4912241"/>
                <a:gd name="connsiteY50" fmla="*/ 531628 h 1520456"/>
                <a:gd name="connsiteX51" fmla="*/ 3157869 w 4912241"/>
                <a:gd name="connsiteY51" fmla="*/ 606056 h 1520456"/>
                <a:gd name="connsiteX52" fmla="*/ 3200400 w 4912241"/>
                <a:gd name="connsiteY52" fmla="*/ 616688 h 1520456"/>
                <a:gd name="connsiteX53" fmla="*/ 3232297 w 4912241"/>
                <a:gd name="connsiteY53" fmla="*/ 637954 h 1520456"/>
                <a:gd name="connsiteX54" fmla="*/ 3264195 w 4912241"/>
                <a:gd name="connsiteY54" fmla="*/ 648586 h 1520456"/>
                <a:gd name="connsiteX55" fmla="*/ 3274828 w 4912241"/>
                <a:gd name="connsiteY55" fmla="*/ 680484 h 1520456"/>
                <a:gd name="connsiteX56" fmla="*/ 3296093 w 4912241"/>
                <a:gd name="connsiteY56" fmla="*/ 712381 h 1520456"/>
                <a:gd name="connsiteX57" fmla="*/ 3306725 w 4912241"/>
                <a:gd name="connsiteY57" fmla="*/ 882502 h 1520456"/>
                <a:gd name="connsiteX58" fmla="*/ 3327990 w 4912241"/>
                <a:gd name="connsiteY58" fmla="*/ 914400 h 1520456"/>
                <a:gd name="connsiteX59" fmla="*/ 3391786 w 4912241"/>
                <a:gd name="connsiteY59" fmla="*/ 978195 h 1520456"/>
                <a:gd name="connsiteX60" fmla="*/ 3455581 w 4912241"/>
                <a:gd name="connsiteY60" fmla="*/ 1052623 h 1520456"/>
                <a:gd name="connsiteX61" fmla="*/ 3476846 w 4912241"/>
                <a:gd name="connsiteY61" fmla="*/ 1137684 h 1520456"/>
                <a:gd name="connsiteX62" fmla="*/ 3487479 w 4912241"/>
                <a:gd name="connsiteY62" fmla="*/ 1180214 h 1520456"/>
                <a:gd name="connsiteX63" fmla="*/ 3551274 w 4912241"/>
                <a:gd name="connsiteY63" fmla="*/ 1233377 h 1520456"/>
                <a:gd name="connsiteX64" fmla="*/ 3583172 w 4912241"/>
                <a:gd name="connsiteY64" fmla="*/ 1244009 h 1520456"/>
                <a:gd name="connsiteX65" fmla="*/ 3625702 w 4912241"/>
                <a:gd name="connsiteY65" fmla="*/ 1265275 h 1520456"/>
                <a:gd name="connsiteX66" fmla="*/ 3710762 w 4912241"/>
                <a:gd name="connsiteY66" fmla="*/ 1307805 h 1520456"/>
                <a:gd name="connsiteX67" fmla="*/ 3753293 w 4912241"/>
                <a:gd name="connsiteY67" fmla="*/ 1360968 h 1520456"/>
                <a:gd name="connsiteX68" fmla="*/ 3763925 w 4912241"/>
                <a:gd name="connsiteY68" fmla="*/ 1392865 h 1520456"/>
                <a:gd name="connsiteX69" fmla="*/ 3827721 w 4912241"/>
                <a:gd name="connsiteY69" fmla="*/ 1414130 h 1520456"/>
                <a:gd name="connsiteX70" fmla="*/ 3859618 w 4912241"/>
                <a:gd name="connsiteY70" fmla="*/ 1435395 h 1520456"/>
                <a:gd name="connsiteX71" fmla="*/ 3923414 w 4912241"/>
                <a:gd name="connsiteY71" fmla="*/ 1382233 h 1520456"/>
                <a:gd name="connsiteX72" fmla="*/ 3944679 w 4912241"/>
                <a:gd name="connsiteY72" fmla="*/ 1339702 h 1520456"/>
                <a:gd name="connsiteX73" fmla="*/ 4008474 w 4912241"/>
                <a:gd name="connsiteY73" fmla="*/ 1297172 h 1520456"/>
                <a:gd name="connsiteX74" fmla="*/ 4072269 w 4912241"/>
                <a:gd name="connsiteY74" fmla="*/ 1265275 h 1520456"/>
                <a:gd name="connsiteX75" fmla="*/ 4093534 w 4912241"/>
                <a:gd name="connsiteY75" fmla="*/ 1244009 h 1520456"/>
                <a:gd name="connsiteX76" fmla="*/ 4157330 w 4912241"/>
                <a:gd name="connsiteY76" fmla="*/ 1201479 h 1520456"/>
                <a:gd name="connsiteX77" fmla="*/ 4199860 w 4912241"/>
                <a:gd name="connsiteY77" fmla="*/ 1137684 h 1520456"/>
                <a:gd name="connsiteX78" fmla="*/ 4231758 w 4912241"/>
                <a:gd name="connsiteY78" fmla="*/ 1095154 h 1520456"/>
                <a:gd name="connsiteX79" fmla="*/ 4295553 w 4912241"/>
                <a:gd name="connsiteY79" fmla="*/ 1073888 h 1520456"/>
                <a:gd name="connsiteX80" fmla="*/ 4380614 w 4912241"/>
                <a:gd name="connsiteY80" fmla="*/ 1116419 h 1520456"/>
                <a:gd name="connsiteX81" fmla="*/ 4433776 w 4912241"/>
                <a:gd name="connsiteY81" fmla="*/ 1222744 h 1520456"/>
                <a:gd name="connsiteX82" fmla="*/ 4476307 w 4912241"/>
                <a:gd name="connsiteY82" fmla="*/ 1233377 h 1520456"/>
                <a:gd name="connsiteX83" fmla="*/ 4540102 w 4912241"/>
                <a:gd name="connsiteY83" fmla="*/ 1254642 h 1520456"/>
                <a:gd name="connsiteX84" fmla="*/ 4550734 w 4912241"/>
                <a:gd name="connsiteY84" fmla="*/ 1286540 h 1520456"/>
                <a:gd name="connsiteX85" fmla="*/ 4550734 w 4912241"/>
                <a:gd name="connsiteY85" fmla="*/ 1360968 h 1520456"/>
                <a:gd name="connsiteX86" fmla="*/ 4572000 w 4912241"/>
                <a:gd name="connsiteY86" fmla="*/ 1382233 h 1520456"/>
                <a:gd name="connsiteX87" fmla="*/ 4795283 w 4912241"/>
                <a:gd name="connsiteY87" fmla="*/ 1403498 h 1520456"/>
                <a:gd name="connsiteX88" fmla="*/ 4848446 w 4912241"/>
                <a:gd name="connsiteY88" fmla="*/ 1414130 h 1520456"/>
                <a:gd name="connsiteX89" fmla="*/ 4912241 w 4912241"/>
                <a:gd name="connsiteY89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99460 w 4912241"/>
                <a:gd name="connsiteY6" fmla="*/ 1307805 h 1520456"/>
                <a:gd name="connsiteX7" fmla="*/ 1031358 w 4912241"/>
                <a:gd name="connsiteY7" fmla="*/ 1286540 h 1520456"/>
                <a:gd name="connsiteX8" fmla="*/ 1073888 w 4912241"/>
                <a:gd name="connsiteY8" fmla="*/ 1190847 h 1520456"/>
                <a:gd name="connsiteX9" fmla="*/ 1116418 w 4912241"/>
                <a:gd name="connsiteY9" fmla="*/ 1180214 h 1520456"/>
                <a:gd name="connsiteX10" fmla="*/ 1148316 w 4912241"/>
                <a:gd name="connsiteY10" fmla="*/ 1169581 h 1520456"/>
                <a:gd name="connsiteX11" fmla="*/ 1244009 w 4912241"/>
                <a:gd name="connsiteY11" fmla="*/ 1180214 h 1520456"/>
                <a:gd name="connsiteX12" fmla="*/ 1286539 w 4912241"/>
                <a:gd name="connsiteY12" fmla="*/ 1297172 h 1520456"/>
                <a:gd name="connsiteX13" fmla="*/ 1424762 w 4912241"/>
                <a:gd name="connsiteY13" fmla="*/ 1371600 h 1520456"/>
                <a:gd name="connsiteX14" fmla="*/ 1446028 w 4912241"/>
                <a:gd name="connsiteY14" fmla="*/ 1392865 h 1520456"/>
                <a:gd name="connsiteX15" fmla="*/ 1509823 w 4912241"/>
                <a:gd name="connsiteY15" fmla="*/ 1414130 h 1520456"/>
                <a:gd name="connsiteX16" fmla="*/ 1573618 w 4912241"/>
                <a:gd name="connsiteY16" fmla="*/ 1403498 h 1520456"/>
                <a:gd name="connsiteX17" fmla="*/ 1658679 w 4912241"/>
                <a:gd name="connsiteY17" fmla="*/ 1307805 h 1520456"/>
                <a:gd name="connsiteX18" fmla="*/ 1701209 w 4912241"/>
                <a:gd name="connsiteY18" fmla="*/ 1275907 h 1520456"/>
                <a:gd name="connsiteX19" fmla="*/ 1765004 w 4912241"/>
                <a:gd name="connsiteY19" fmla="*/ 1212112 h 1520456"/>
                <a:gd name="connsiteX20" fmla="*/ 1818167 w 4912241"/>
                <a:gd name="connsiteY20" fmla="*/ 1127051 h 1520456"/>
                <a:gd name="connsiteX21" fmla="*/ 1839432 w 4912241"/>
                <a:gd name="connsiteY21" fmla="*/ 1095154 h 1520456"/>
                <a:gd name="connsiteX22" fmla="*/ 1871330 w 4912241"/>
                <a:gd name="connsiteY22" fmla="*/ 1063256 h 1520456"/>
                <a:gd name="connsiteX23" fmla="*/ 1913860 w 4912241"/>
                <a:gd name="connsiteY23" fmla="*/ 1010093 h 1520456"/>
                <a:gd name="connsiteX24" fmla="*/ 1956390 w 4912241"/>
                <a:gd name="connsiteY24" fmla="*/ 978195 h 1520456"/>
                <a:gd name="connsiteX25" fmla="*/ 2094614 w 4912241"/>
                <a:gd name="connsiteY25" fmla="*/ 765544 h 1520456"/>
                <a:gd name="connsiteX26" fmla="*/ 2158409 w 4912241"/>
                <a:gd name="connsiteY26" fmla="*/ 659219 h 1520456"/>
                <a:gd name="connsiteX27" fmla="*/ 2222204 w 4912241"/>
                <a:gd name="connsiteY27" fmla="*/ 510363 h 1520456"/>
                <a:gd name="connsiteX28" fmla="*/ 2243469 w 4912241"/>
                <a:gd name="connsiteY28" fmla="*/ 414670 h 1520456"/>
                <a:gd name="connsiteX29" fmla="*/ 2328530 w 4912241"/>
                <a:gd name="connsiteY29" fmla="*/ 350875 h 1520456"/>
                <a:gd name="connsiteX30" fmla="*/ 2413590 w 4912241"/>
                <a:gd name="connsiteY30" fmla="*/ 276447 h 1520456"/>
                <a:gd name="connsiteX31" fmla="*/ 2445488 w 4912241"/>
                <a:gd name="connsiteY31" fmla="*/ 265814 h 1520456"/>
                <a:gd name="connsiteX32" fmla="*/ 2530548 w 4912241"/>
                <a:gd name="connsiteY32" fmla="*/ 223284 h 1520456"/>
                <a:gd name="connsiteX33" fmla="*/ 2604976 w 4912241"/>
                <a:gd name="connsiteY33" fmla="*/ 148856 h 1520456"/>
                <a:gd name="connsiteX34" fmla="*/ 2636874 w 4912241"/>
                <a:gd name="connsiteY34" fmla="*/ 127591 h 1520456"/>
                <a:gd name="connsiteX35" fmla="*/ 2700669 w 4912241"/>
                <a:gd name="connsiteY35" fmla="*/ 85061 h 1520456"/>
                <a:gd name="connsiteX36" fmla="*/ 2785730 w 4912241"/>
                <a:gd name="connsiteY36" fmla="*/ 10633 h 1520456"/>
                <a:gd name="connsiteX37" fmla="*/ 2817628 w 4912241"/>
                <a:gd name="connsiteY37" fmla="*/ 0 h 1520456"/>
                <a:gd name="connsiteX38" fmla="*/ 2860158 w 4912241"/>
                <a:gd name="connsiteY38" fmla="*/ 10633 h 1520456"/>
                <a:gd name="connsiteX39" fmla="*/ 2892055 w 4912241"/>
                <a:gd name="connsiteY39" fmla="*/ 74428 h 1520456"/>
                <a:gd name="connsiteX40" fmla="*/ 2849525 w 4912241"/>
                <a:gd name="connsiteY40" fmla="*/ 138223 h 1520456"/>
                <a:gd name="connsiteX41" fmla="*/ 2860158 w 4912241"/>
                <a:gd name="connsiteY41" fmla="*/ 170121 h 1520456"/>
                <a:gd name="connsiteX42" fmla="*/ 2870790 w 4912241"/>
                <a:gd name="connsiteY42" fmla="*/ 223284 h 1520456"/>
                <a:gd name="connsiteX43" fmla="*/ 2934586 w 4912241"/>
                <a:gd name="connsiteY43" fmla="*/ 287079 h 1520456"/>
                <a:gd name="connsiteX44" fmla="*/ 2966483 w 4912241"/>
                <a:gd name="connsiteY44" fmla="*/ 297712 h 1520456"/>
                <a:gd name="connsiteX45" fmla="*/ 2998381 w 4912241"/>
                <a:gd name="connsiteY45" fmla="*/ 329609 h 1520456"/>
                <a:gd name="connsiteX46" fmla="*/ 3030279 w 4912241"/>
                <a:gd name="connsiteY46" fmla="*/ 340242 h 1520456"/>
                <a:gd name="connsiteX47" fmla="*/ 3051544 w 4912241"/>
                <a:gd name="connsiteY47" fmla="*/ 382772 h 1520456"/>
                <a:gd name="connsiteX48" fmla="*/ 3083441 w 4912241"/>
                <a:gd name="connsiteY48" fmla="*/ 414670 h 1520456"/>
                <a:gd name="connsiteX49" fmla="*/ 3115339 w 4912241"/>
                <a:gd name="connsiteY49" fmla="*/ 531628 h 1520456"/>
                <a:gd name="connsiteX50" fmla="*/ 3157869 w 4912241"/>
                <a:gd name="connsiteY50" fmla="*/ 606056 h 1520456"/>
                <a:gd name="connsiteX51" fmla="*/ 3200400 w 4912241"/>
                <a:gd name="connsiteY51" fmla="*/ 616688 h 1520456"/>
                <a:gd name="connsiteX52" fmla="*/ 3232297 w 4912241"/>
                <a:gd name="connsiteY52" fmla="*/ 637954 h 1520456"/>
                <a:gd name="connsiteX53" fmla="*/ 3264195 w 4912241"/>
                <a:gd name="connsiteY53" fmla="*/ 648586 h 1520456"/>
                <a:gd name="connsiteX54" fmla="*/ 3274828 w 4912241"/>
                <a:gd name="connsiteY54" fmla="*/ 680484 h 1520456"/>
                <a:gd name="connsiteX55" fmla="*/ 3296093 w 4912241"/>
                <a:gd name="connsiteY55" fmla="*/ 712381 h 1520456"/>
                <a:gd name="connsiteX56" fmla="*/ 3306725 w 4912241"/>
                <a:gd name="connsiteY56" fmla="*/ 882502 h 1520456"/>
                <a:gd name="connsiteX57" fmla="*/ 3327990 w 4912241"/>
                <a:gd name="connsiteY57" fmla="*/ 914400 h 1520456"/>
                <a:gd name="connsiteX58" fmla="*/ 3391786 w 4912241"/>
                <a:gd name="connsiteY58" fmla="*/ 978195 h 1520456"/>
                <a:gd name="connsiteX59" fmla="*/ 3455581 w 4912241"/>
                <a:gd name="connsiteY59" fmla="*/ 1052623 h 1520456"/>
                <a:gd name="connsiteX60" fmla="*/ 3476846 w 4912241"/>
                <a:gd name="connsiteY60" fmla="*/ 1137684 h 1520456"/>
                <a:gd name="connsiteX61" fmla="*/ 3487479 w 4912241"/>
                <a:gd name="connsiteY61" fmla="*/ 1180214 h 1520456"/>
                <a:gd name="connsiteX62" fmla="*/ 3551274 w 4912241"/>
                <a:gd name="connsiteY62" fmla="*/ 1233377 h 1520456"/>
                <a:gd name="connsiteX63" fmla="*/ 3583172 w 4912241"/>
                <a:gd name="connsiteY63" fmla="*/ 1244009 h 1520456"/>
                <a:gd name="connsiteX64" fmla="*/ 3625702 w 4912241"/>
                <a:gd name="connsiteY64" fmla="*/ 1265275 h 1520456"/>
                <a:gd name="connsiteX65" fmla="*/ 3710762 w 4912241"/>
                <a:gd name="connsiteY65" fmla="*/ 1307805 h 1520456"/>
                <a:gd name="connsiteX66" fmla="*/ 3753293 w 4912241"/>
                <a:gd name="connsiteY66" fmla="*/ 1360968 h 1520456"/>
                <a:gd name="connsiteX67" fmla="*/ 3763925 w 4912241"/>
                <a:gd name="connsiteY67" fmla="*/ 1392865 h 1520456"/>
                <a:gd name="connsiteX68" fmla="*/ 3827721 w 4912241"/>
                <a:gd name="connsiteY68" fmla="*/ 1414130 h 1520456"/>
                <a:gd name="connsiteX69" fmla="*/ 3859618 w 4912241"/>
                <a:gd name="connsiteY69" fmla="*/ 1435395 h 1520456"/>
                <a:gd name="connsiteX70" fmla="*/ 3923414 w 4912241"/>
                <a:gd name="connsiteY70" fmla="*/ 1382233 h 1520456"/>
                <a:gd name="connsiteX71" fmla="*/ 3944679 w 4912241"/>
                <a:gd name="connsiteY71" fmla="*/ 1339702 h 1520456"/>
                <a:gd name="connsiteX72" fmla="*/ 4008474 w 4912241"/>
                <a:gd name="connsiteY72" fmla="*/ 1297172 h 1520456"/>
                <a:gd name="connsiteX73" fmla="*/ 4072269 w 4912241"/>
                <a:gd name="connsiteY73" fmla="*/ 1265275 h 1520456"/>
                <a:gd name="connsiteX74" fmla="*/ 4093534 w 4912241"/>
                <a:gd name="connsiteY74" fmla="*/ 1244009 h 1520456"/>
                <a:gd name="connsiteX75" fmla="*/ 4157330 w 4912241"/>
                <a:gd name="connsiteY75" fmla="*/ 1201479 h 1520456"/>
                <a:gd name="connsiteX76" fmla="*/ 4199860 w 4912241"/>
                <a:gd name="connsiteY76" fmla="*/ 1137684 h 1520456"/>
                <a:gd name="connsiteX77" fmla="*/ 4231758 w 4912241"/>
                <a:gd name="connsiteY77" fmla="*/ 1095154 h 1520456"/>
                <a:gd name="connsiteX78" fmla="*/ 4295553 w 4912241"/>
                <a:gd name="connsiteY78" fmla="*/ 1073888 h 1520456"/>
                <a:gd name="connsiteX79" fmla="*/ 4380614 w 4912241"/>
                <a:gd name="connsiteY79" fmla="*/ 1116419 h 1520456"/>
                <a:gd name="connsiteX80" fmla="*/ 4433776 w 4912241"/>
                <a:gd name="connsiteY80" fmla="*/ 1222744 h 1520456"/>
                <a:gd name="connsiteX81" fmla="*/ 4476307 w 4912241"/>
                <a:gd name="connsiteY81" fmla="*/ 1233377 h 1520456"/>
                <a:gd name="connsiteX82" fmla="*/ 4540102 w 4912241"/>
                <a:gd name="connsiteY82" fmla="*/ 1254642 h 1520456"/>
                <a:gd name="connsiteX83" fmla="*/ 4550734 w 4912241"/>
                <a:gd name="connsiteY83" fmla="*/ 1286540 h 1520456"/>
                <a:gd name="connsiteX84" fmla="*/ 4550734 w 4912241"/>
                <a:gd name="connsiteY84" fmla="*/ 1360968 h 1520456"/>
                <a:gd name="connsiteX85" fmla="*/ 4572000 w 4912241"/>
                <a:gd name="connsiteY85" fmla="*/ 1382233 h 1520456"/>
                <a:gd name="connsiteX86" fmla="*/ 4795283 w 4912241"/>
                <a:gd name="connsiteY86" fmla="*/ 1403498 h 1520456"/>
                <a:gd name="connsiteX87" fmla="*/ 4848446 w 4912241"/>
                <a:gd name="connsiteY87" fmla="*/ 1414130 h 1520456"/>
                <a:gd name="connsiteX88" fmla="*/ 4912241 w 4912241"/>
                <a:gd name="connsiteY8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999460 w 4912241"/>
                <a:gd name="connsiteY5" fmla="*/ 1307805 h 1520456"/>
                <a:gd name="connsiteX6" fmla="*/ 1031358 w 4912241"/>
                <a:gd name="connsiteY6" fmla="*/ 1286540 h 1520456"/>
                <a:gd name="connsiteX7" fmla="*/ 1073888 w 4912241"/>
                <a:gd name="connsiteY7" fmla="*/ 1190847 h 1520456"/>
                <a:gd name="connsiteX8" fmla="*/ 1116418 w 4912241"/>
                <a:gd name="connsiteY8" fmla="*/ 1180214 h 1520456"/>
                <a:gd name="connsiteX9" fmla="*/ 1148316 w 4912241"/>
                <a:gd name="connsiteY9" fmla="*/ 1169581 h 1520456"/>
                <a:gd name="connsiteX10" fmla="*/ 1244009 w 4912241"/>
                <a:gd name="connsiteY10" fmla="*/ 1180214 h 1520456"/>
                <a:gd name="connsiteX11" fmla="*/ 1286539 w 4912241"/>
                <a:gd name="connsiteY11" fmla="*/ 1297172 h 1520456"/>
                <a:gd name="connsiteX12" fmla="*/ 1424762 w 4912241"/>
                <a:gd name="connsiteY12" fmla="*/ 1371600 h 1520456"/>
                <a:gd name="connsiteX13" fmla="*/ 1446028 w 4912241"/>
                <a:gd name="connsiteY13" fmla="*/ 1392865 h 1520456"/>
                <a:gd name="connsiteX14" fmla="*/ 1509823 w 4912241"/>
                <a:gd name="connsiteY14" fmla="*/ 1414130 h 1520456"/>
                <a:gd name="connsiteX15" fmla="*/ 1573618 w 4912241"/>
                <a:gd name="connsiteY15" fmla="*/ 1403498 h 1520456"/>
                <a:gd name="connsiteX16" fmla="*/ 1658679 w 4912241"/>
                <a:gd name="connsiteY16" fmla="*/ 1307805 h 1520456"/>
                <a:gd name="connsiteX17" fmla="*/ 1701209 w 4912241"/>
                <a:gd name="connsiteY17" fmla="*/ 1275907 h 1520456"/>
                <a:gd name="connsiteX18" fmla="*/ 1765004 w 4912241"/>
                <a:gd name="connsiteY18" fmla="*/ 1212112 h 1520456"/>
                <a:gd name="connsiteX19" fmla="*/ 1818167 w 4912241"/>
                <a:gd name="connsiteY19" fmla="*/ 1127051 h 1520456"/>
                <a:gd name="connsiteX20" fmla="*/ 1839432 w 4912241"/>
                <a:gd name="connsiteY20" fmla="*/ 1095154 h 1520456"/>
                <a:gd name="connsiteX21" fmla="*/ 1871330 w 4912241"/>
                <a:gd name="connsiteY21" fmla="*/ 1063256 h 1520456"/>
                <a:gd name="connsiteX22" fmla="*/ 1913860 w 4912241"/>
                <a:gd name="connsiteY22" fmla="*/ 1010093 h 1520456"/>
                <a:gd name="connsiteX23" fmla="*/ 1956390 w 4912241"/>
                <a:gd name="connsiteY23" fmla="*/ 978195 h 1520456"/>
                <a:gd name="connsiteX24" fmla="*/ 2094614 w 4912241"/>
                <a:gd name="connsiteY24" fmla="*/ 765544 h 1520456"/>
                <a:gd name="connsiteX25" fmla="*/ 2158409 w 4912241"/>
                <a:gd name="connsiteY25" fmla="*/ 659219 h 1520456"/>
                <a:gd name="connsiteX26" fmla="*/ 2222204 w 4912241"/>
                <a:gd name="connsiteY26" fmla="*/ 510363 h 1520456"/>
                <a:gd name="connsiteX27" fmla="*/ 2243469 w 4912241"/>
                <a:gd name="connsiteY27" fmla="*/ 414670 h 1520456"/>
                <a:gd name="connsiteX28" fmla="*/ 2328530 w 4912241"/>
                <a:gd name="connsiteY28" fmla="*/ 350875 h 1520456"/>
                <a:gd name="connsiteX29" fmla="*/ 2413590 w 4912241"/>
                <a:gd name="connsiteY29" fmla="*/ 276447 h 1520456"/>
                <a:gd name="connsiteX30" fmla="*/ 2445488 w 4912241"/>
                <a:gd name="connsiteY30" fmla="*/ 265814 h 1520456"/>
                <a:gd name="connsiteX31" fmla="*/ 2530548 w 4912241"/>
                <a:gd name="connsiteY31" fmla="*/ 223284 h 1520456"/>
                <a:gd name="connsiteX32" fmla="*/ 2604976 w 4912241"/>
                <a:gd name="connsiteY32" fmla="*/ 148856 h 1520456"/>
                <a:gd name="connsiteX33" fmla="*/ 2636874 w 4912241"/>
                <a:gd name="connsiteY33" fmla="*/ 127591 h 1520456"/>
                <a:gd name="connsiteX34" fmla="*/ 2700669 w 4912241"/>
                <a:gd name="connsiteY34" fmla="*/ 85061 h 1520456"/>
                <a:gd name="connsiteX35" fmla="*/ 2785730 w 4912241"/>
                <a:gd name="connsiteY35" fmla="*/ 10633 h 1520456"/>
                <a:gd name="connsiteX36" fmla="*/ 2817628 w 4912241"/>
                <a:gd name="connsiteY36" fmla="*/ 0 h 1520456"/>
                <a:gd name="connsiteX37" fmla="*/ 2860158 w 4912241"/>
                <a:gd name="connsiteY37" fmla="*/ 10633 h 1520456"/>
                <a:gd name="connsiteX38" fmla="*/ 2892055 w 4912241"/>
                <a:gd name="connsiteY38" fmla="*/ 74428 h 1520456"/>
                <a:gd name="connsiteX39" fmla="*/ 2849525 w 4912241"/>
                <a:gd name="connsiteY39" fmla="*/ 138223 h 1520456"/>
                <a:gd name="connsiteX40" fmla="*/ 2860158 w 4912241"/>
                <a:gd name="connsiteY40" fmla="*/ 170121 h 1520456"/>
                <a:gd name="connsiteX41" fmla="*/ 2870790 w 4912241"/>
                <a:gd name="connsiteY41" fmla="*/ 223284 h 1520456"/>
                <a:gd name="connsiteX42" fmla="*/ 2934586 w 4912241"/>
                <a:gd name="connsiteY42" fmla="*/ 287079 h 1520456"/>
                <a:gd name="connsiteX43" fmla="*/ 2966483 w 4912241"/>
                <a:gd name="connsiteY43" fmla="*/ 297712 h 1520456"/>
                <a:gd name="connsiteX44" fmla="*/ 2998381 w 4912241"/>
                <a:gd name="connsiteY44" fmla="*/ 329609 h 1520456"/>
                <a:gd name="connsiteX45" fmla="*/ 3030279 w 4912241"/>
                <a:gd name="connsiteY45" fmla="*/ 340242 h 1520456"/>
                <a:gd name="connsiteX46" fmla="*/ 3051544 w 4912241"/>
                <a:gd name="connsiteY46" fmla="*/ 382772 h 1520456"/>
                <a:gd name="connsiteX47" fmla="*/ 3083441 w 4912241"/>
                <a:gd name="connsiteY47" fmla="*/ 414670 h 1520456"/>
                <a:gd name="connsiteX48" fmla="*/ 3115339 w 4912241"/>
                <a:gd name="connsiteY48" fmla="*/ 531628 h 1520456"/>
                <a:gd name="connsiteX49" fmla="*/ 3157869 w 4912241"/>
                <a:gd name="connsiteY49" fmla="*/ 606056 h 1520456"/>
                <a:gd name="connsiteX50" fmla="*/ 3200400 w 4912241"/>
                <a:gd name="connsiteY50" fmla="*/ 616688 h 1520456"/>
                <a:gd name="connsiteX51" fmla="*/ 3232297 w 4912241"/>
                <a:gd name="connsiteY51" fmla="*/ 637954 h 1520456"/>
                <a:gd name="connsiteX52" fmla="*/ 3264195 w 4912241"/>
                <a:gd name="connsiteY52" fmla="*/ 648586 h 1520456"/>
                <a:gd name="connsiteX53" fmla="*/ 3274828 w 4912241"/>
                <a:gd name="connsiteY53" fmla="*/ 680484 h 1520456"/>
                <a:gd name="connsiteX54" fmla="*/ 3296093 w 4912241"/>
                <a:gd name="connsiteY54" fmla="*/ 712381 h 1520456"/>
                <a:gd name="connsiteX55" fmla="*/ 3306725 w 4912241"/>
                <a:gd name="connsiteY55" fmla="*/ 882502 h 1520456"/>
                <a:gd name="connsiteX56" fmla="*/ 3327990 w 4912241"/>
                <a:gd name="connsiteY56" fmla="*/ 914400 h 1520456"/>
                <a:gd name="connsiteX57" fmla="*/ 3391786 w 4912241"/>
                <a:gd name="connsiteY57" fmla="*/ 978195 h 1520456"/>
                <a:gd name="connsiteX58" fmla="*/ 3455581 w 4912241"/>
                <a:gd name="connsiteY58" fmla="*/ 1052623 h 1520456"/>
                <a:gd name="connsiteX59" fmla="*/ 3476846 w 4912241"/>
                <a:gd name="connsiteY59" fmla="*/ 1137684 h 1520456"/>
                <a:gd name="connsiteX60" fmla="*/ 3487479 w 4912241"/>
                <a:gd name="connsiteY60" fmla="*/ 1180214 h 1520456"/>
                <a:gd name="connsiteX61" fmla="*/ 3551274 w 4912241"/>
                <a:gd name="connsiteY61" fmla="*/ 1233377 h 1520456"/>
                <a:gd name="connsiteX62" fmla="*/ 3583172 w 4912241"/>
                <a:gd name="connsiteY62" fmla="*/ 1244009 h 1520456"/>
                <a:gd name="connsiteX63" fmla="*/ 3625702 w 4912241"/>
                <a:gd name="connsiteY63" fmla="*/ 1265275 h 1520456"/>
                <a:gd name="connsiteX64" fmla="*/ 3710762 w 4912241"/>
                <a:gd name="connsiteY64" fmla="*/ 1307805 h 1520456"/>
                <a:gd name="connsiteX65" fmla="*/ 3753293 w 4912241"/>
                <a:gd name="connsiteY65" fmla="*/ 1360968 h 1520456"/>
                <a:gd name="connsiteX66" fmla="*/ 3763925 w 4912241"/>
                <a:gd name="connsiteY66" fmla="*/ 1392865 h 1520456"/>
                <a:gd name="connsiteX67" fmla="*/ 3827721 w 4912241"/>
                <a:gd name="connsiteY67" fmla="*/ 1414130 h 1520456"/>
                <a:gd name="connsiteX68" fmla="*/ 3859618 w 4912241"/>
                <a:gd name="connsiteY68" fmla="*/ 1435395 h 1520456"/>
                <a:gd name="connsiteX69" fmla="*/ 3923414 w 4912241"/>
                <a:gd name="connsiteY69" fmla="*/ 1382233 h 1520456"/>
                <a:gd name="connsiteX70" fmla="*/ 3944679 w 4912241"/>
                <a:gd name="connsiteY70" fmla="*/ 1339702 h 1520456"/>
                <a:gd name="connsiteX71" fmla="*/ 4008474 w 4912241"/>
                <a:gd name="connsiteY71" fmla="*/ 1297172 h 1520456"/>
                <a:gd name="connsiteX72" fmla="*/ 4072269 w 4912241"/>
                <a:gd name="connsiteY72" fmla="*/ 1265275 h 1520456"/>
                <a:gd name="connsiteX73" fmla="*/ 4093534 w 4912241"/>
                <a:gd name="connsiteY73" fmla="*/ 1244009 h 1520456"/>
                <a:gd name="connsiteX74" fmla="*/ 4157330 w 4912241"/>
                <a:gd name="connsiteY74" fmla="*/ 1201479 h 1520456"/>
                <a:gd name="connsiteX75" fmla="*/ 4199860 w 4912241"/>
                <a:gd name="connsiteY75" fmla="*/ 1137684 h 1520456"/>
                <a:gd name="connsiteX76" fmla="*/ 4231758 w 4912241"/>
                <a:gd name="connsiteY76" fmla="*/ 1095154 h 1520456"/>
                <a:gd name="connsiteX77" fmla="*/ 4295553 w 4912241"/>
                <a:gd name="connsiteY77" fmla="*/ 1073888 h 1520456"/>
                <a:gd name="connsiteX78" fmla="*/ 4380614 w 4912241"/>
                <a:gd name="connsiteY78" fmla="*/ 1116419 h 1520456"/>
                <a:gd name="connsiteX79" fmla="*/ 4433776 w 4912241"/>
                <a:gd name="connsiteY79" fmla="*/ 1222744 h 1520456"/>
                <a:gd name="connsiteX80" fmla="*/ 4476307 w 4912241"/>
                <a:gd name="connsiteY80" fmla="*/ 1233377 h 1520456"/>
                <a:gd name="connsiteX81" fmla="*/ 4540102 w 4912241"/>
                <a:gd name="connsiteY81" fmla="*/ 1254642 h 1520456"/>
                <a:gd name="connsiteX82" fmla="*/ 4550734 w 4912241"/>
                <a:gd name="connsiteY82" fmla="*/ 1286540 h 1520456"/>
                <a:gd name="connsiteX83" fmla="*/ 4550734 w 4912241"/>
                <a:gd name="connsiteY83" fmla="*/ 1360968 h 1520456"/>
                <a:gd name="connsiteX84" fmla="*/ 4572000 w 4912241"/>
                <a:gd name="connsiteY84" fmla="*/ 1382233 h 1520456"/>
                <a:gd name="connsiteX85" fmla="*/ 4795283 w 4912241"/>
                <a:gd name="connsiteY85" fmla="*/ 1403498 h 1520456"/>
                <a:gd name="connsiteX86" fmla="*/ 4848446 w 4912241"/>
                <a:gd name="connsiteY86" fmla="*/ 1414130 h 1520456"/>
                <a:gd name="connsiteX87" fmla="*/ 4912241 w 4912241"/>
                <a:gd name="connsiteY8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23014 w 4912241"/>
                <a:gd name="connsiteY3" fmla="*/ 1446028 h 1520456"/>
                <a:gd name="connsiteX4" fmla="*/ 999460 w 4912241"/>
                <a:gd name="connsiteY4" fmla="*/ 1307805 h 1520456"/>
                <a:gd name="connsiteX5" fmla="*/ 1031358 w 4912241"/>
                <a:gd name="connsiteY5" fmla="*/ 1286540 h 1520456"/>
                <a:gd name="connsiteX6" fmla="*/ 1073888 w 4912241"/>
                <a:gd name="connsiteY6" fmla="*/ 1190847 h 1520456"/>
                <a:gd name="connsiteX7" fmla="*/ 1116418 w 4912241"/>
                <a:gd name="connsiteY7" fmla="*/ 1180214 h 1520456"/>
                <a:gd name="connsiteX8" fmla="*/ 1148316 w 4912241"/>
                <a:gd name="connsiteY8" fmla="*/ 1169581 h 1520456"/>
                <a:gd name="connsiteX9" fmla="*/ 1244009 w 4912241"/>
                <a:gd name="connsiteY9" fmla="*/ 1180214 h 1520456"/>
                <a:gd name="connsiteX10" fmla="*/ 1286539 w 4912241"/>
                <a:gd name="connsiteY10" fmla="*/ 1297172 h 1520456"/>
                <a:gd name="connsiteX11" fmla="*/ 1424762 w 4912241"/>
                <a:gd name="connsiteY11" fmla="*/ 1371600 h 1520456"/>
                <a:gd name="connsiteX12" fmla="*/ 1446028 w 4912241"/>
                <a:gd name="connsiteY12" fmla="*/ 1392865 h 1520456"/>
                <a:gd name="connsiteX13" fmla="*/ 1509823 w 4912241"/>
                <a:gd name="connsiteY13" fmla="*/ 1414130 h 1520456"/>
                <a:gd name="connsiteX14" fmla="*/ 1573618 w 4912241"/>
                <a:gd name="connsiteY14" fmla="*/ 1403498 h 1520456"/>
                <a:gd name="connsiteX15" fmla="*/ 1658679 w 4912241"/>
                <a:gd name="connsiteY15" fmla="*/ 1307805 h 1520456"/>
                <a:gd name="connsiteX16" fmla="*/ 1701209 w 4912241"/>
                <a:gd name="connsiteY16" fmla="*/ 1275907 h 1520456"/>
                <a:gd name="connsiteX17" fmla="*/ 1765004 w 4912241"/>
                <a:gd name="connsiteY17" fmla="*/ 1212112 h 1520456"/>
                <a:gd name="connsiteX18" fmla="*/ 1818167 w 4912241"/>
                <a:gd name="connsiteY18" fmla="*/ 1127051 h 1520456"/>
                <a:gd name="connsiteX19" fmla="*/ 1839432 w 4912241"/>
                <a:gd name="connsiteY19" fmla="*/ 1095154 h 1520456"/>
                <a:gd name="connsiteX20" fmla="*/ 1871330 w 4912241"/>
                <a:gd name="connsiteY20" fmla="*/ 1063256 h 1520456"/>
                <a:gd name="connsiteX21" fmla="*/ 1913860 w 4912241"/>
                <a:gd name="connsiteY21" fmla="*/ 1010093 h 1520456"/>
                <a:gd name="connsiteX22" fmla="*/ 1956390 w 4912241"/>
                <a:gd name="connsiteY22" fmla="*/ 978195 h 1520456"/>
                <a:gd name="connsiteX23" fmla="*/ 2094614 w 4912241"/>
                <a:gd name="connsiteY23" fmla="*/ 765544 h 1520456"/>
                <a:gd name="connsiteX24" fmla="*/ 2158409 w 4912241"/>
                <a:gd name="connsiteY24" fmla="*/ 659219 h 1520456"/>
                <a:gd name="connsiteX25" fmla="*/ 2222204 w 4912241"/>
                <a:gd name="connsiteY25" fmla="*/ 510363 h 1520456"/>
                <a:gd name="connsiteX26" fmla="*/ 2243469 w 4912241"/>
                <a:gd name="connsiteY26" fmla="*/ 414670 h 1520456"/>
                <a:gd name="connsiteX27" fmla="*/ 2328530 w 4912241"/>
                <a:gd name="connsiteY27" fmla="*/ 350875 h 1520456"/>
                <a:gd name="connsiteX28" fmla="*/ 2413590 w 4912241"/>
                <a:gd name="connsiteY28" fmla="*/ 276447 h 1520456"/>
                <a:gd name="connsiteX29" fmla="*/ 2445488 w 4912241"/>
                <a:gd name="connsiteY29" fmla="*/ 265814 h 1520456"/>
                <a:gd name="connsiteX30" fmla="*/ 2530548 w 4912241"/>
                <a:gd name="connsiteY30" fmla="*/ 223284 h 1520456"/>
                <a:gd name="connsiteX31" fmla="*/ 2604976 w 4912241"/>
                <a:gd name="connsiteY31" fmla="*/ 148856 h 1520456"/>
                <a:gd name="connsiteX32" fmla="*/ 2636874 w 4912241"/>
                <a:gd name="connsiteY32" fmla="*/ 127591 h 1520456"/>
                <a:gd name="connsiteX33" fmla="*/ 2700669 w 4912241"/>
                <a:gd name="connsiteY33" fmla="*/ 85061 h 1520456"/>
                <a:gd name="connsiteX34" fmla="*/ 2785730 w 4912241"/>
                <a:gd name="connsiteY34" fmla="*/ 10633 h 1520456"/>
                <a:gd name="connsiteX35" fmla="*/ 2817628 w 4912241"/>
                <a:gd name="connsiteY35" fmla="*/ 0 h 1520456"/>
                <a:gd name="connsiteX36" fmla="*/ 2860158 w 4912241"/>
                <a:gd name="connsiteY36" fmla="*/ 10633 h 1520456"/>
                <a:gd name="connsiteX37" fmla="*/ 2892055 w 4912241"/>
                <a:gd name="connsiteY37" fmla="*/ 74428 h 1520456"/>
                <a:gd name="connsiteX38" fmla="*/ 2849525 w 4912241"/>
                <a:gd name="connsiteY38" fmla="*/ 138223 h 1520456"/>
                <a:gd name="connsiteX39" fmla="*/ 2860158 w 4912241"/>
                <a:gd name="connsiteY39" fmla="*/ 170121 h 1520456"/>
                <a:gd name="connsiteX40" fmla="*/ 2870790 w 4912241"/>
                <a:gd name="connsiteY40" fmla="*/ 223284 h 1520456"/>
                <a:gd name="connsiteX41" fmla="*/ 2934586 w 4912241"/>
                <a:gd name="connsiteY41" fmla="*/ 287079 h 1520456"/>
                <a:gd name="connsiteX42" fmla="*/ 2966483 w 4912241"/>
                <a:gd name="connsiteY42" fmla="*/ 297712 h 1520456"/>
                <a:gd name="connsiteX43" fmla="*/ 2998381 w 4912241"/>
                <a:gd name="connsiteY43" fmla="*/ 329609 h 1520456"/>
                <a:gd name="connsiteX44" fmla="*/ 3030279 w 4912241"/>
                <a:gd name="connsiteY44" fmla="*/ 340242 h 1520456"/>
                <a:gd name="connsiteX45" fmla="*/ 3051544 w 4912241"/>
                <a:gd name="connsiteY45" fmla="*/ 382772 h 1520456"/>
                <a:gd name="connsiteX46" fmla="*/ 3083441 w 4912241"/>
                <a:gd name="connsiteY46" fmla="*/ 414670 h 1520456"/>
                <a:gd name="connsiteX47" fmla="*/ 3115339 w 4912241"/>
                <a:gd name="connsiteY47" fmla="*/ 531628 h 1520456"/>
                <a:gd name="connsiteX48" fmla="*/ 3157869 w 4912241"/>
                <a:gd name="connsiteY48" fmla="*/ 606056 h 1520456"/>
                <a:gd name="connsiteX49" fmla="*/ 3200400 w 4912241"/>
                <a:gd name="connsiteY49" fmla="*/ 616688 h 1520456"/>
                <a:gd name="connsiteX50" fmla="*/ 3232297 w 4912241"/>
                <a:gd name="connsiteY50" fmla="*/ 637954 h 1520456"/>
                <a:gd name="connsiteX51" fmla="*/ 3264195 w 4912241"/>
                <a:gd name="connsiteY51" fmla="*/ 648586 h 1520456"/>
                <a:gd name="connsiteX52" fmla="*/ 3274828 w 4912241"/>
                <a:gd name="connsiteY52" fmla="*/ 680484 h 1520456"/>
                <a:gd name="connsiteX53" fmla="*/ 3296093 w 4912241"/>
                <a:gd name="connsiteY53" fmla="*/ 712381 h 1520456"/>
                <a:gd name="connsiteX54" fmla="*/ 3306725 w 4912241"/>
                <a:gd name="connsiteY54" fmla="*/ 882502 h 1520456"/>
                <a:gd name="connsiteX55" fmla="*/ 3327990 w 4912241"/>
                <a:gd name="connsiteY55" fmla="*/ 914400 h 1520456"/>
                <a:gd name="connsiteX56" fmla="*/ 3391786 w 4912241"/>
                <a:gd name="connsiteY56" fmla="*/ 978195 h 1520456"/>
                <a:gd name="connsiteX57" fmla="*/ 3455581 w 4912241"/>
                <a:gd name="connsiteY57" fmla="*/ 1052623 h 1520456"/>
                <a:gd name="connsiteX58" fmla="*/ 3476846 w 4912241"/>
                <a:gd name="connsiteY58" fmla="*/ 1137684 h 1520456"/>
                <a:gd name="connsiteX59" fmla="*/ 3487479 w 4912241"/>
                <a:gd name="connsiteY59" fmla="*/ 1180214 h 1520456"/>
                <a:gd name="connsiteX60" fmla="*/ 3551274 w 4912241"/>
                <a:gd name="connsiteY60" fmla="*/ 1233377 h 1520456"/>
                <a:gd name="connsiteX61" fmla="*/ 3583172 w 4912241"/>
                <a:gd name="connsiteY61" fmla="*/ 1244009 h 1520456"/>
                <a:gd name="connsiteX62" fmla="*/ 3625702 w 4912241"/>
                <a:gd name="connsiteY62" fmla="*/ 1265275 h 1520456"/>
                <a:gd name="connsiteX63" fmla="*/ 3710762 w 4912241"/>
                <a:gd name="connsiteY63" fmla="*/ 1307805 h 1520456"/>
                <a:gd name="connsiteX64" fmla="*/ 3753293 w 4912241"/>
                <a:gd name="connsiteY64" fmla="*/ 1360968 h 1520456"/>
                <a:gd name="connsiteX65" fmla="*/ 3763925 w 4912241"/>
                <a:gd name="connsiteY65" fmla="*/ 1392865 h 1520456"/>
                <a:gd name="connsiteX66" fmla="*/ 3827721 w 4912241"/>
                <a:gd name="connsiteY66" fmla="*/ 1414130 h 1520456"/>
                <a:gd name="connsiteX67" fmla="*/ 3859618 w 4912241"/>
                <a:gd name="connsiteY67" fmla="*/ 1435395 h 1520456"/>
                <a:gd name="connsiteX68" fmla="*/ 3923414 w 4912241"/>
                <a:gd name="connsiteY68" fmla="*/ 1382233 h 1520456"/>
                <a:gd name="connsiteX69" fmla="*/ 3944679 w 4912241"/>
                <a:gd name="connsiteY69" fmla="*/ 1339702 h 1520456"/>
                <a:gd name="connsiteX70" fmla="*/ 4008474 w 4912241"/>
                <a:gd name="connsiteY70" fmla="*/ 1297172 h 1520456"/>
                <a:gd name="connsiteX71" fmla="*/ 4072269 w 4912241"/>
                <a:gd name="connsiteY71" fmla="*/ 1265275 h 1520456"/>
                <a:gd name="connsiteX72" fmla="*/ 4093534 w 4912241"/>
                <a:gd name="connsiteY72" fmla="*/ 1244009 h 1520456"/>
                <a:gd name="connsiteX73" fmla="*/ 4157330 w 4912241"/>
                <a:gd name="connsiteY73" fmla="*/ 1201479 h 1520456"/>
                <a:gd name="connsiteX74" fmla="*/ 4199860 w 4912241"/>
                <a:gd name="connsiteY74" fmla="*/ 1137684 h 1520456"/>
                <a:gd name="connsiteX75" fmla="*/ 4231758 w 4912241"/>
                <a:gd name="connsiteY75" fmla="*/ 1095154 h 1520456"/>
                <a:gd name="connsiteX76" fmla="*/ 4295553 w 4912241"/>
                <a:gd name="connsiteY76" fmla="*/ 1073888 h 1520456"/>
                <a:gd name="connsiteX77" fmla="*/ 4380614 w 4912241"/>
                <a:gd name="connsiteY77" fmla="*/ 1116419 h 1520456"/>
                <a:gd name="connsiteX78" fmla="*/ 4433776 w 4912241"/>
                <a:gd name="connsiteY78" fmla="*/ 1222744 h 1520456"/>
                <a:gd name="connsiteX79" fmla="*/ 4476307 w 4912241"/>
                <a:gd name="connsiteY79" fmla="*/ 1233377 h 1520456"/>
                <a:gd name="connsiteX80" fmla="*/ 4540102 w 4912241"/>
                <a:gd name="connsiteY80" fmla="*/ 1254642 h 1520456"/>
                <a:gd name="connsiteX81" fmla="*/ 4550734 w 4912241"/>
                <a:gd name="connsiteY81" fmla="*/ 1286540 h 1520456"/>
                <a:gd name="connsiteX82" fmla="*/ 4550734 w 4912241"/>
                <a:gd name="connsiteY82" fmla="*/ 1360968 h 1520456"/>
                <a:gd name="connsiteX83" fmla="*/ 4572000 w 4912241"/>
                <a:gd name="connsiteY83" fmla="*/ 1382233 h 1520456"/>
                <a:gd name="connsiteX84" fmla="*/ 4795283 w 4912241"/>
                <a:gd name="connsiteY84" fmla="*/ 1403498 h 1520456"/>
                <a:gd name="connsiteX85" fmla="*/ 4848446 w 4912241"/>
                <a:gd name="connsiteY85" fmla="*/ 1414130 h 1520456"/>
                <a:gd name="connsiteX86" fmla="*/ 4912241 w 4912241"/>
                <a:gd name="connsiteY8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723014 w 4912241"/>
                <a:gd name="connsiteY2" fmla="*/ 1446028 h 1520456"/>
                <a:gd name="connsiteX3" fmla="*/ 999460 w 4912241"/>
                <a:gd name="connsiteY3" fmla="*/ 1307805 h 1520456"/>
                <a:gd name="connsiteX4" fmla="*/ 1031358 w 4912241"/>
                <a:gd name="connsiteY4" fmla="*/ 1286540 h 1520456"/>
                <a:gd name="connsiteX5" fmla="*/ 1073888 w 4912241"/>
                <a:gd name="connsiteY5" fmla="*/ 1190847 h 1520456"/>
                <a:gd name="connsiteX6" fmla="*/ 1116418 w 4912241"/>
                <a:gd name="connsiteY6" fmla="*/ 1180214 h 1520456"/>
                <a:gd name="connsiteX7" fmla="*/ 1148316 w 4912241"/>
                <a:gd name="connsiteY7" fmla="*/ 1169581 h 1520456"/>
                <a:gd name="connsiteX8" fmla="*/ 1244009 w 4912241"/>
                <a:gd name="connsiteY8" fmla="*/ 1180214 h 1520456"/>
                <a:gd name="connsiteX9" fmla="*/ 1286539 w 4912241"/>
                <a:gd name="connsiteY9" fmla="*/ 1297172 h 1520456"/>
                <a:gd name="connsiteX10" fmla="*/ 1424762 w 4912241"/>
                <a:gd name="connsiteY10" fmla="*/ 1371600 h 1520456"/>
                <a:gd name="connsiteX11" fmla="*/ 1446028 w 4912241"/>
                <a:gd name="connsiteY11" fmla="*/ 1392865 h 1520456"/>
                <a:gd name="connsiteX12" fmla="*/ 1509823 w 4912241"/>
                <a:gd name="connsiteY12" fmla="*/ 1414130 h 1520456"/>
                <a:gd name="connsiteX13" fmla="*/ 1573618 w 4912241"/>
                <a:gd name="connsiteY13" fmla="*/ 1403498 h 1520456"/>
                <a:gd name="connsiteX14" fmla="*/ 1658679 w 4912241"/>
                <a:gd name="connsiteY14" fmla="*/ 1307805 h 1520456"/>
                <a:gd name="connsiteX15" fmla="*/ 1701209 w 4912241"/>
                <a:gd name="connsiteY15" fmla="*/ 1275907 h 1520456"/>
                <a:gd name="connsiteX16" fmla="*/ 1765004 w 4912241"/>
                <a:gd name="connsiteY16" fmla="*/ 1212112 h 1520456"/>
                <a:gd name="connsiteX17" fmla="*/ 1818167 w 4912241"/>
                <a:gd name="connsiteY17" fmla="*/ 1127051 h 1520456"/>
                <a:gd name="connsiteX18" fmla="*/ 1839432 w 4912241"/>
                <a:gd name="connsiteY18" fmla="*/ 1095154 h 1520456"/>
                <a:gd name="connsiteX19" fmla="*/ 1871330 w 4912241"/>
                <a:gd name="connsiteY19" fmla="*/ 1063256 h 1520456"/>
                <a:gd name="connsiteX20" fmla="*/ 1913860 w 4912241"/>
                <a:gd name="connsiteY20" fmla="*/ 1010093 h 1520456"/>
                <a:gd name="connsiteX21" fmla="*/ 1956390 w 4912241"/>
                <a:gd name="connsiteY21" fmla="*/ 978195 h 1520456"/>
                <a:gd name="connsiteX22" fmla="*/ 2094614 w 4912241"/>
                <a:gd name="connsiteY22" fmla="*/ 765544 h 1520456"/>
                <a:gd name="connsiteX23" fmla="*/ 2158409 w 4912241"/>
                <a:gd name="connsiteY23" fmla="*/ 659219 h 1520456"/>
                <a:gd name="connsiteX24" fmla="*/ 2222204 w 4912241"/>
                <a:gd name="connsiteY24" fmla="*/ 510363 h 1520456"/>
                <a:gd name="connsiteX25" fmla="*/ 2243469 w 4912241"/>
                <a:gd name="connsiteY25" fmla="*/ 414670 h 1520456"/>
                <a:gd name="connsiteX26" fmla="*/ 2328530 w 4912241"/>
                <a:gd name="connsiteY26" fmla="*/ 350875 h 1520456"/>
                <a:gd name="connsiteX27" fmla="*/ 2413590 w 4912241"/>
                <a:gd name="connsiteY27" fmla="*/ 276447 h 1520456"/>
                <a:gd name="connsiteX28" fmla="*/ 2445488 w 4912241"/>
                <a:gd name="connsiteY28" fmla="*/ 265814 h 1520456"/>
                <a:gd name="connsiteX29" fmla="*/ 2530548 w 4912241"/>
                <a:gd name="connsiteY29" fmla="*/ 223284 h 1520456"/>
                <a:gd name="connsiteX30" fmla="*/ 2604976 w 4912241"/>
                <a:gd name="connsiteY30" fmla="*/ 148856 h 1520456"/>
                <a:gd name="connsiteX31" fmla="*/ 2636874 w 4912241"/>
                <a:gd name="connsiteY31" fmla="*/ 127591 h 1520456"/>
                <a:gd name="connsiteX32" fmla="*/ 2700669 w 4912241"/>
                <a:gd name="connsiteY32" fmla="*/ 85061 h 1520456"/>
                <a:gd name="connsiteX33" fmla="*/ 2785730 w 4912241"/>
                <a:gd name="connsiteY33" fmla="*/ 10633 h 1520456"/>
                <a:gd name="connsiteX34" fmla="*/ 2817628 w 4912241"/>
                <a:gd name="connsiteY34" fmla="*/ 0 h 1520456"/>
                <a:gd name="connsiteX35" fmla="*/ 2860158 w 4912241"/>
                <a:gd name="connsiteY35" fmla="*/ 10633 h 1520456"/>
                <a:gd name="connsiteX36" fmla="*/ 2892055 w 4912241"/>
                <a:gd name="connsiteY36" fmla="*/ 74428 h 1520456"/>
                <a:gd name="connsiteX37" fmla="*/ 2849525 w 4912241"/>
                <a:gd name="connsiteY37" fmla="*/ 138223 h 1520456"/>
                <a:gd name="connsiteX38" fmla="*/ 2860158 w 4912241"/>
                <a:gd name="connsiteY38" fmla="*/ 170121 h 1520456"/>
                <a:gd name="connsiteX39" fmla="*/ 2870790 w 4912241"/>
                <a:gd name="connsiteY39" fmla="*/ 223284 h 1520456"/>
                <a:gd name="connsiteX40" fmla="*/ 2934586 w 4912241"/>
                <a:gd name="connsiteY40" fmla="*/ 287079 h 1520456"/>
                <a:gd name="connsiteX41" fmla="*/ 2966483 w 4912241"/>
                <a:gd name="connsiteY41" fmla="*/ 297712 h 1520456"/>
                <a:gd name="connsiteX42" fmla="*/ 2998381 w 4912241"/>
                <a:gd name="connsiteY42" fmla="*/ 329609 h 1520456"/>
                <a:gd name="connsiteX43" fmla="*/ 3030279 w 4912241"/>
                <a:gd name="connsiteY43" fmla="*/ 340242 h 1520456"/>
                <a:gd name="connsiteX44" fmla="*/ 3051544 w 4912241"/>
                <a:gd name="connsiteY44" fmla="*/ 382772 h 1520456"/>
                <a:gd name="connsiteX45" fmla="*/ 3083441 w 4912241"/>
                <a:gd name="connsiteY45" fmla="*/ 414670 h 1520456"/>
                <a:gd name="connsiteX46" fmla="*/ 3115339 w 4912241"/>
                <a:gd name="connsiteY46" fmla="*/ 531628 h 1520456"/>
                <a:gd name="connsiteX47" fmla="*/ 3157869 w 4912241"/>
                <a:gd name="connsiteY47" fmla="*/ 606056 h 1520456"/>
                <a:gd name="connsiteX48" fmla="*/ 3200400 w 4912241"/>
                <a:gd name="connsiteY48" fmla="*/ 616688 h 1520456"/>
                <a:gd name="connsiteX49" fmla="*/ 3232297 w 4912241"/>
                <a:gd name="connsiteY49" fmla="*/ 637954 h 1520456"/>
                <a:gd name="connsiteX50" fmla="*/ 3264195 w 4912241"/>
                <a:gd name="connsiteY50" fmla="*/ 648586 h 1520456"/>
                <a:gd name="connsiteX51" fmla="*/ 3274828 w 4912241"/>
                <a:gd name="connsiteY51" fmla="*/ 680484 h 1520456"/>
                <a:gd name="connsiteX52" fmla="*/ 3296093 w 4912241"/>
                <a:gd name="connsiteY52" fmla="*/ 712381 h 1520456"/>
                <a:gd name="connsiteX53" fmla="*/ 3306725 w 4912241"/>
                <a:gd name="connsiteY53" fmla="*/ 882502 h 1520456"/>
                <a:gd name="connsiteX54" fmla="*/ 3327990 w 4912241"/>
                <a:gd name="connsiteY54" fmla="*/ 914400 h 1520456"/>
                <a:gd name="connsiteX55" fmla="*/ 3391786 w 4912241"/>
                <a:gd name="connsiteY55" fmla="*/ 978195 h 1520456"/>
                <a:gd name="connsiteX56" fmla="*/ 3455581 w 4912241"/>
                <a:gd name="connsiteY56" fmla="*/ 1052623 h 1520456"/>
                <a:gd name="connsiteX57" fmla="*/ 3476846 w 4912241"/>
                <a:gd name="connsiteY57" fmla="*/ 1137684 h 1520456"/>
                <a:gd name="connsiteX58" fmla="*/ 3487479 w 4912241"/>
                <a:gd name="connsiteY58" fmla="*/ 1180214 h 1520456"/>
                <a:gd name="connsiteX59" fmla="*/ 3551274 w 4912241"/>
                <a:gd name="connsiteY59" fmla="*/ 1233377 h 1520456"/>
                <a:gd name="connsiteX60" fmla="*/ 3583172 w 4912241"/>
                <a:gd name="connsiteY60" fmla="*/ 1244009 h 1520456"/>
                <a:gd name="connsiteX61" fmla="*/ 3625702 w 4912241"/>
                <a:gd name="connsiteY61" fmla="*/ 1265275 h 1520456"/>
                <a:gd name="connsiteX62" fmla="*/ 3710762 w 4912241"/>
                <a:gd name="connsiteY62" fmla="*/ 1307805 h 1520456"/>
                <a:gd name="connsiteX63" fmla="*/ 3753293 w 4912241"/>
                <a:gd name="connsiteY63" fmla="*/ 1360968 h 1520456"/>
                <a:gd name="connsiteX64" fmla="*/ 3763925 w 4912241"/>
                <a:gd name="connsiteY64" fmla="*/ 1392865 h 1520456"/>
                <a:gd name="connsiteX65" fmla="*/ 3827721 w 4912241"/>
                <a:gd name="connsiteY65" fmla="*/ 1414130 h 1520456"/>
                <a:gd name="connsiteX66" fmla="*/ 3859618 w 4912241"/>
                <a:gd name="connsiteY66" fmla="*/ 1435395 h 1520456"/>
                <a:gd name="connsiteX67" fmla="*/ 3923414 w 4912241"/>
                <a:gd name="connsiteY67" fmla="*/ 1382233 h 1520456"/>
                <a:gd name="connsiteX68" fmla="*/ 3944679 w 4912241"/>
                <a:gd name="connsiteY68" fmla="*/ 1339702 h 1520456"/>
                <a:gd name="connsiteX69" fmla="*/ 4008474 w 4912241"/>
                <a:gd name="connsiteY69" fmla="*/ 1297172 h 1520456"/>
                <a:gd name="connsiteX70" fmla="*/ 4072269 w 4912241"/>
                <a:gd name="connsiteY70" fmla="*/ 1265275 h 1520456"/>
                <a:gd name="connsiteX71" fmla="*/ 4093534 w 4912241"/>
                <a:gd name="connsiteY71" fmla="*/ 1244009 h 1520456"/>
                <a:gd name="connsiteX72" fmla="*/ 4157330 w 4912241"/>
                <a:gd name="connsiteY72" fmla="*/ 1201479 h 1520456"/>
                <a:gd name="connsiteX73" fmla="*/ 4199860 w 4912241"/>
                <a:gd name="connsiteY73" fmla="*/ 1137684 h 1520456"/>
                <a:gd name="connsiteX74" fmla="*/ 4231758 w 4912241"/>
                <a:gd name="connsiteY74" fmla="*/ 1095154 h 1520456"/>
                <a:gd name="connsiteX75" fmla="*/ 4295553 w 4912241"/>
                <a:gd name="connsiteY75" fmla="*/ 1073888 h 1520456"/>
                <a:gd name="connsiteX76" fmla="*/ 4380614 w 4912241"/>
                <a:gd name="connsiteY76" fmla="*/ 1116419 h 1520456"/>
                <a:gd name="connsiteX77" fmla="*/ 4433776 w 4912241"/>
                <a:gd name="connsiteY77" fmla="*/ 1222744 h 1520456"/>
                <a:gd name="connsiteX78" fmla="*/ 4476307 w 4912241"/>
                <a:gd name="connsiteY78" fmla="*/ 1233377 h 1520456"/>
                <a:gd name="connsiteX79" fmla="*/ 4540102 w 4912241"/>
                <a:gd name="connsiteY79" fmla="*/ 1254642 h 1520456"/>
                <a:gd name="connsiteX80" fmla="*/ 4550734 w 4912241"/>
                <a:gd name="connsiteY80" fmla="*/ 1286540 h 1520456"/>
                <a:gd name="connsiteX81" fmla="*/ 4550734 w 4912241"/>
                <a:gd name="connsiteY81" fmla="*/ 1360968 h 1520456"/>
                <a:gd name="connsiteX82" fmla="*/ 4572000 w 4912241"/>
                <a:gd name="connsiteY82" fmla="*/ 1382233 h 1520456"/>
                <a:gd name="connsiteX83" fmla="*/ 4795283 w 4912241"/>
                <a:gd name="connsiteY83" fmla="*/ 1403498 h 1520456"/>
                <a:gd name="connsiteX84" fmla="*/ 4848446 w 4912241"/>
                <a:gd name="connsiteY84" fmla="*/ 1414130 h 1520456"/>
                <a:gd name="connsiteX85" fmla="*/ 4912241 w 4912241"/>
                <a:gd name="connsiteY85" fmla="*/ 1435395 h 1520456"/>
                <a:gd name="connsiteX0" fmla="*/ 0 w 4912241"/>
                <a:gd name="connsiteY0" fmla="*/ 1520456 h 1520456"/>
                <a:gd name="connsiteX1" fmla="*/ 723014 w 4912241"/>
                <a:gd name="connsiteY1" fmla="*/ 1446028 h 1520456"/>
                <a:gd name="connsiteX2" fmla="*/ 999460 w 4912241"/>
                <a:gd name="connsiteY2" fmla="*/ 1307805 h 1520456"/>
                <a:gd name="connsiteX3" fmla="*/ 1031358 w 4912241"/>
                <a:gd name="connsiteY3" fmla="*/ 1286540 h 1520456"/>
                <a:gd name="connsiteX4" fmla="*/ 1073888 w 4912241"/>
                <a:gd name="connsiteY4" fmla="*/ 1190847 h 1520456"/>
                <a:gd name="connsiteX5" fmla="*/ 1116418 w 4912241"/>
                <a:gd name="connsiteY5" fmla="*/ 1180214 h 1520456"/>
                <a:gd name="connsiteX6" fmla="*/ 1148316 w 4912241"/>
                <a:gd name="connsiteY6" fmla="*/ 1169581 h 1520456"/>
                <a:gd name="connsiteX7" fmla="*/ 1244009 w 4912241"/>
                <a:gd name="connsiteY7" fmla="*/ 1180214 h 1520456"/>
                <a:gd name="connsiteX8" fmla="*/ 1286539 w 4912241"/>
                <a:gd name="connsiteY8" fmla="*/ 1297172 h 1520456"/>
                <a:gd name="connsiteX9" fmla="*/ 1424762 w 4912241"/>
                <a:gd name="connsiteY9" fmla="*/ 1371600 h 1520456"/>
                <a:gd name="connsiteX10" fmla="*/ 1446028 w 4912241"/>
                <a:gd name="connsiteY10" fmla="*/ 1392865 h 1520456"/>
                <a:gd name="connsiteX11" fmla="*/ 1509823 w 4912241"/>
                <a:gd name="connsiteY11" fmla="*/ 1414130 h 1520456"/>
                <a:gd name="connsiteX12" fmla="*/ 1573618 w 4912241"/>
                <a:gd name="connsiteY12" fmla="*/ 1403498 h 1520456"/>
                <a:gd name="connsiteX13" fmla="*/ 1658679 w 4912241"/>
                <a:gd name="connsiteY13" fmla="*/ 1307805 h 1520456"/>
                <a:gd name="connsiteX14" fmla="*/ 1701209 w 4912241"/>
                <a:gd name="connsiteY14" fmla="*/ 1275907 h 1520456"/>
                <a:gd name="connsiteX15" fmla="*/ 1765004 w 4912241"/>
                <a:gd name="connsiteY15" fmla="*/ 1212112 h 1520456"/>
                <a:gd name="connsiteX16" fmla="*/ 1818167 w 4912241"/>
                <a:gd name="connsiteY16" fmla="*/ 1127051 h 1520456"/>
                <a:gd name="connsiteX17" fmla="*/ 1839432 w 4912241"/>
                <a:gd name="connsiteY17" fmla="*/ 1095154 h 1520456"/>
                <a:gd name="connsiteX18" fmla="*/ 1871330 w 4912241"/>
                <a:gd name="connsiteY18" fmla="*/ 1063256 h 1520456"/>
                <a:gd name="connsiteX19" fmla="*/ 1913860 w 4912241"/>
                <a:gd name="connsiteY19" fmla="*/ 1010093 h 1520456"/>
                <a:gd name="connsiteX20" fmla="*/ 1956390 w 4912241"/>
                <a:gd name="connsiteY20" fmla="*/ 978195 h 1520456"/>
                <a:gd name="connsiteX21" fmla="*/ 2094614 w 4912241"/>
                <a:gd name="connsiteY21" fmla="*/ 765544 h 1520456"/>
                <a:gd name="connsiteX22" fmla="*/ 2158409 w 4912241"/>
                <a:gd name="connsiteY22" fmla="*/ 659219 h 1520456"/>
                <a:gd name="connsiteX23" fmla="*/ 2222204 w 4912241"/>
                <a:gd name="connsiteY23" fmla="*/ 510363 h 1520456"/>
                <a:gd name="connsiteX24" fmla="*/ 2243469 w 4912241"/>
                <a:gd name="connsiteY24" fmla="*/ 414670 h 1520456"/>
                <a:gd name="connsiteX25" fmla="*/ 2328530 w 4912241"/>
                <a:gd name="connsiteY25" fmla="*/ 350875 h 1520456"/>
                <a:gd name="connsiteX26" fmla="*/ 2413590 w 4912241"/>
                <a:gd name="connsiteY26" fmla="*/ 276447 h 1520456"/>
                <a:gd name="connsiteX27" fmla="*/ 2445488 w 4912241"/>
                <a:gd name="connsiteY27" fmla="*/ 265814 h 1520456"/>
                <a:gd name="connsiteX28" fmla="*/ 2530548 w 4912241"/>
                <a:gd name="connsiteY28" fmla="*/ 223284 h 1520456"/>
                <a:gd name="connsiteX29" fmla="*/ 2604976 w 4912241"/>
                <a:gd name="connsiteY29" fmla="*/ 148856 h 1520456"/>
                <a:gd name="connsiteX30" fmla="*/ 2636874 w 4912241"/>
                <a:gd name="connsiteY30" fmla="*/ 127591 h 1520456"/>
                <a:gd name="connsiteX31" fmla="*/ 2700669 w 4912241"/>
                <a:gd name="connsiteY31" fmla="*/ 85061 h 1520456"/>
                <a:gd name="connsiteX32" fmla="*/ 2785730 w 4912241"/>
                <a:gd name="connsiteY32" fmla="*/ 10633 h 1520456"/>
                <a:gd name="connsiteX33" fmla="*/ 2817628 w 4912241"/>
                <a:gd name="connsiteY33" fmla="*/ 0 h 1520456"/>
                <a:gd name="connsiteX34" fmla="*/ 2860158 w 4912241"/>
                <a:gd name="connsiteY34" fmla="*/ 10633 h 1520456"/>
                <a:gd name="connsiteX35" fmla="*/ 2892055 w 4912241"/>
                <a:gd name="connsiteY35" fmla="*/ 74428 h 1520456"/>
                <a:gd name="connsiteX36" fmla="*/ 2849525 w 4912241"/>
                <a:gd name="connsiteY36" fmla="*/ 138223 h 1520456"/>
                <a:gd name="connsiteX37" fmla="*/ 2860158 w 4912241"/>
                <a:gd name="connsiteY37" fmla="*/ 170121 h 1520456"/>
                <a:gd name="connsiteX38" fmla="*/ 2870790 w 4912241"/>
                <a:gd name="connsiteY38" fmla="*/ 223284 h 1520456"/>
                <a:gd name="connsiteX39" fmla="*/ 2934586 w 4912241"/>
                <a:gd name="connsiteY39" fmla="*/ 287079 h 1520456"/>
                <a:gd name="connsiteX40" fmla="*/ 2966483 w 4912241"/>
                <a:gd name="connsiteY40" fmla="*/ 297712 h 1520456"/>
                <a:gd name="connsiteX41" fmla="*/ 2998381 w 4912241"/>
                <a:gd name="connsiteY41" fmla="*/ 329609 h 1520456"/>
                <a:gd name="connsiteX42" fmla="*/ 3030279 w 4912241"/>
                <a:gd name="connsiteY42" fmla="*/ 340242 h 1520456"/>
                <a:gd name="connsiteX43" fmla="*/ 3051544 w 4912241"/>
                <a:gd name="connsiteY43" fmla="*/ 382772 h 1520456"/>
                <a:gd name="connsiteX44" fmla="*/ 3083441 w 4912241"/>
                <a:gd name="connsiteY44" fmla="*/ 414670 h 1520456"/>
                <a:gd name="connsiteX45" fmla="*/ 3115339 w 4912241"/>
                <a:gd name="connsiteY45" fmla="*/ 531628 h 1520456"/>
                <a:gd name="connsiteX46" fmla="*/ 3157869 w 4912241"/>
                <a:gd name="connsiteY46" fmla="*/ 606056 h 1520456"/>
                <a:gd name="connsiteX47" fmla="*/ 3200400 w 4912241"/>
                <a:gd name="connsiteY47" fmla="*/ 616688 h 1520456"/>
                <a:gd name="connsiteX48" fmla="*/ 3232297 w 4912241"/>
                <a:gd name="connsiteY48" fmla="*/ 637954 h 1520456"/>
                <a:gd name="connsiteX49" fmla="*/ 3264195 w 4912241"/>
                <a:gd name="connsiteY49" fmla="*/ 648586 h 1520456"/>
                <a:gd name="connsiteX50" fmla="*/ 3274828 w 4912241"/>
                <a:gd name="connsiteY50" fmla="*/ 680484 h 1520456"/>
                <a:gd name="connsiteX51" fmla="*/ 3296093 w 4912241"/>
                <a:gd name="connsiteY51" fmla="*/ 712381 h 1520456"/>
                <a:gd name="connsiteX52" fmla="*/ 3306725 w 4912241"/>
                <a:gd name="connsiteY52" fmla="*/ 882502 h 1520456"/>
                <a:gd name="connsiteX53" fmla="*/ 3327990 w 4912241"/>
                <a:gd name="connsiteY53" fmla="*/ 914400 h 1520456"/>
                <a:gd name="connsiteX54" fmla="*/ 3391786 w 4912241"/>
                <a:gd name="connsiteY54" fmla="*/ 978195 h 1520456"/>
                <a:gd name="connsiteX55" fmla="*/ 3455581 w 4912241"/>
                <a:gd name="connsiteY55" fmla="*/ 1052623 h 1520456"/>
                <a:gd name="connsiteX56" fmla="*/ 3476846 w 4912241"/>
                <a:gd name="connsiteY56" fmla="*/ 1137684 h 1520456"/>
                <a:gd name="connsiteX57" fmla="*/ 3487479 w 4912241"/>
                <a:gd name="connsiteY57" fmla="*/ 1180214 h 1520456"/>
                <a:gd name="connsiteX58" fmla="*/ 3551274 w 4912241"/>
                <a:gd name="connsiteY58" fmla="*/ 1233377 h 1520456"/>
                <a:gd name="connsiteX59" fmla="*/ 3583172 w 4912241"/>
                <a:gd name="connsiteY59" fmla="*/ 1244009 h 1520456"/>
                <a:gd name="connsiteX60" fmla="*/ 3625702 w 4912241"/>
                <a:gd name="connsiteY60" fmla="*/ 1265275 h 1520456"/>
                <a:gd name="connsiteX61" fmla="*/ 3710762 w 4912241"/>
                <a:gd name="connsiteY61" fmla="*/ 1307805 h 1520456"/>
                <a:gd name="connsiteX62" fmla="*/ 3753293 w 4912241"/>
                <a:gd name="connsiteY62" fmla="*/ 1360968 h 1520456"/>
                <a:gd name="connsiteX63" fmla="*/ 3763925 w 4912241"/>
                <a:gd name="connsiteY63" fmla="*/ 1392865 h 1520456"/>
                <a:gd name="connsiteX64" fmla="*/ 3827721 w 4912241"/>
                <a:gd name="connsiteY64" fmla="*/ 1414130 h 1520456"/>
                <a:gd name="connsiteX65" fmla="*/ 3859618 w 4912241"/>
                <a:gd name="connsiteY65" fmla="*/ 1435395 h 1520456"/>
                <a:gd name="connsiteX66" fmla="*/ 3923414 w 4912241"/>
                <a:gd name="connsiteY66" fmla="*/ 1382233 h 1520456"/>
                <a:gd name="connsiteX67" fmla="*/ 3944679 w 4912241"/>
                <a:gd name="connsiteY67" fmla="*/ 1339702 h 1520456"/>
                <a:gd name="connsiteX68" fmla="*/ 4008474 w 4912241"/>
                <a:gd name="connsiteY68" fmla="*/ 1297172 h 1520456"/>
                <a:gd name="connsiteX69" fmla="*/ 4072269 w 4912241"/>
                <a:gd name="connsiteY69" fmla="*/ 1265275 h 1520456"/>
                <a:gd name="connsiteX70" fmla="*/ 4093534 w 4912241"/>
                <a:gd name="connsiteY70" fmla="*/ 1244009 h 1520456"/>
                <a:gd name="connsiteX71" fmla="*/ 4157330 w 4912241"/>
                <a:gd name="connsiteY71" fmla="*/ 1201479 h 1520456"/>
                <a:gd name="connsiteX72" fmla="*/ 4199860 w 4912241"/>
                <a:gd name="connsiteY72" fmla="*/ 1137684 h 1520456"/>
                <a:gd name="connsiteX73" fmla="*/ 4231758 w 4912241"/>
                <a:gd name="connsiteY73" fmla="*/ 1095154 h 1520456"/>
                <a:gd name="connsiteX74" fmla="*/ 4295553 w 4912241"/>
                <a:gd name="connsiteY74" fmla="*/ 1073888 h 1520456"/>
                <a:gd name="connsiteX75" fmla="*/ 4380614 w 4912241"/>
                <a:gd name="connsiteY75" fmla="*/ 1116419 h 1520456"/>
                <a:gd name="connsiteX76" fmla="*/ 4433776 w 4912241"/>
                <a:gd name="connsiteY76" fmla="*/ 1222744 h 1520456"/>
                <a:gd name="connsiteX77" fmla="*/ 4476307 w 4912241"/>
                <a:gd name="connsiteY77" fmla="*/ 1233377 h 1520456"/>
                <a:gd name="connsiteX78" fmla="*/ 4540102 w 4912241"/>
                <a:gd name="connsiteY78" fmla="*/ 1254642 h 1520456"/>
                <a:gd name="connsiteX79" fmla="*/ 4550734 w 4912241"/>
                <a:gd name="connsiteY79" fmla="*/ 1286540 h 1520456"/>
                <a:gd name="connsiteX80" fmla="*/ 4550734 w 4912241"/>
                <a:gd name="connsiteY80" fmla="*/ 1360968 h 1520456"/>
                <a:gd name="connsiteX81" fmla="*/ 4572000 w 4912241"/>
                <a:gd name="connsiteY81" fmla="*/ 1382233 h 1520456"/>
                <a:gd name="connsiteX82" fmla="*/ 4795283 w 4912241"/>
                <a:gd name="connsiteY82" fmla="*/ 1403498 h 1520456"/>
                <a:gd name="connsiteX83" fmla="*/ 4848446 w 4912241"/>
                <a:gd name="connsiteY83" fmla="*/ 1414130 h 1520456"/>
                <a:gd name="connsiteX84" fmla="*/ 4912241 w 4912241"/>
                <a:gd name="connsiteY84" fmla="*/ 1435395 h 1520456"/>
                <a:gd name="connsiteX0" fmla="*/ 0 w 4189227"/>
                <a:gd name="connsiteY0" fmla="*/ 1446028 h 1446028"/>
                <a:gd name="connsiteX1" fmla="*/ 276446 w 4189227"/>
                <a:gd name="connsiteY1" fmla="*/ 1307805 h 1446028"/>
                <a:gd name="connsiteX2" fmla="*/ 308344 w 4189227"/>
                <a:gd name="connsiteY2" fmla="*/ 1286540 h 1446028"/>
                <a:gd name="connsiteX3" fmla="*/ 350874 w 4189227"/>
                <a:gd name="connsiteY3" fmla="*/ 1190847 h 1446028"/>
                <a:gd name="connsiteX4" fmla="*/ 393404 w 4189227"/>
                <a:gd name="connsiteY4" fmla="*/ 1180214 h 1446028"/>
                <a:gd name="connsiteX5" fmla="*/ 425302 w 4189227"/>
                <a:gd name="connsiteY5" fmla="*/ 1169581 h 1446028"/>
                <a:gd name="connsiteX6" fmla="*/ 520995 w 4189227"/>
                <a:gd name="connsiteY6" fmla="*/ 1180214 h 1446028"/>
                <a:gd name="connsiteX7" fmla="*/ 563525 w 4189227"/>
                <a:gd name="connsiteY7" fmla="*/ 1297172 h 1446028"/>
                <a:gd name="connsiteX8" fmla="*/ 701748 w 4189227"/>
                <a:gd name="connsiteY8" fmla="*/ 1371600 h 1446028"/>
                <a:gd name="connsiteX9" fmla="*/ 723014 w 4189227"/>
                <a:gd name="connsiteY9" fmla="*/ 1392865 h 1446028"/>
                <a:gd name="connsiteX10" fmla="*/ 786809 w 4189227"/>
                <a:gd name="connsiteY10" fmla="*/ 1414130 h 1446028"/>
                <a:gd name="connsiteX11" fmla="*/ 850604 w 4189227"/>
                <a:gd name="connsiteY11" fmla="*/ 1403498 h 1446028"/>
                <a:gd name="connsiteX12" fmla="*/ 935665 w 4189227"/>
                <a:gd name="connsiteY12" fmla="*/ 1307805 h 1446028"/>
                <a:gd name="connsiteX13" fmla="*/ 978195 w 4189227"/>
                <a:gd name="connsiteY13" fmla="*/ 1275907 h 1446028"/>
                <a:gd name="connsiteX14" fmla="*/ 1041990 w 4189227"/>
                <a:gd name="connsiteY14" fmla="*/ 1212112 h 1446028"/>
                <a:gd name="connsiteX15" fmla="*/ 1095153 w 4189227"/>
                <a:gd name="connsiteY15" fmla="*/ 1127051 h 1446028"/>
                <a:gd name="connsiteX16" fmla="*/ 1116418 w 4189227"/>
                <a:gd name="connsiteY16" fmla="*/ 1095154 h 1446028"/>
                <a:gd name="connsiteX17" fmla="*/ 1148316 w 4189227"/>
                <a:gd name="connsiteY17" fmla="*/ 1063256 h 1446028"/>
                <a:gd name="connsiteX18" fmla="*/ 1190846 w 4189227"/>
                <a:gd name="connsiteY18" fmla="*/ 1010093 h 1446028"/>
                <a:gd name="connsiteX19" fmla="*/ 1233376 w 4189227"/>
                <a:gd name="connsiteY19" fmla="*/ 978195 h 1446028"/>
                <a:gd name="connsiteX20" fmla="*/ 1371600 w 4189227"/>
                <a:gd name="connsiteY20" fmla="*/ 765544 h 1446028"/>
                <a:gd name="connsiteX21" fmla="*/ 1435395 w 4189227"/>
                <a:gd name="connsiteY21" fmla="*/ 659219 h 1446028"/>
                <a:gd name="connsiteX22" fmla="*/ 1499190 w 4189227"/>
                <a:gd name="connsiteY22" fmla="*/ 510363 h 1446028"/>
                <a:gd name="connsiteX23" fmla="*/ 1520455 w 4189227"/>
                <a:gd name="connsiteY23" fmla="*/ 414670 h 1446028"/>
                <a:gd name="connsiteX24" fmla="*/ 1605516 w 4189227"/>
                <a:gd name="connsiteY24" fmla="*/ 350875 h 1446028"/>
                <a:gd name="connsiteX25" fmla="*/ 1690576 w 4189227"/>
                <a:gd name="connsiteY25" fmla="*/ 276447 h 1446028"/>
                <a:gd name="connsiteX26" fmla="*/ 1722474 w 4189227"/>
                <a:gd name="connsiteY26" fmla="*/ 265814 h 1446028"/>
                <a:gd name="connsiteX27" fmla="*/ 1807534 w 4189227"/>
                <a:gd name="connsiteY27" fmla="*/ 223284 h 1446028"/>
                <a:gd name="connsiteX28" fmla="*/ 1881962 w 4189227"/>
                <a:gd name="connsiteY28" fmla="*/ 148856 h 1446028"/>
                <a:gd name="connsiteX29" fmla="*/ 1913860 w 4189227"/>
                <a:gd name="connsiteY29" fmla="*/ 127591 h 1446028"/>
                <a:gd name="connsiteX30" fmla="*/ 1977655 w 4189227"/>
                <a:gd name="connsiteY30" fmla="*/ 85061 h 1446028"/>
                <a:gd name="connsiteX31" fmla="*/ 2062716 w 4189227"/>
                <a:gd name="connsiteY31" fmla="*/ 10633 h 1446028"/>
                <a:gd name="connsiteX32" fmla="*/ 2094614 w 4189227"/>
                <a:gd name="connsiteY32" fmla="*/ 0 h 1446028"/>
                <a:gd name="connsiteX33" fmla="*/ 2137144 w 4189227"/>
                <a:gd name="connsiteY33" fmla="*/ 10633 h 1446028"/>
                <a:gd name="connsiteX34" fmla="*/ 2169041 w 4189227"/>
                <a:gd name="connsiteY34" fmla="*/ 74428 h 1446028"/>
                <a:gd name="connsiteX35" fmla="*/ 2126511 w 4189227"/>
                <a:gd name="connsiteY35" fmla="*/ 138223 h 1446028"/>
                <a:gd name="connsiteX36" fmla="*/ 2137144 w 4189227"/>
                <a:gd name="connsiteY36" fmla="*/ 170121 h 1446028"/>
                <a:gd name="connsiteX37" fmla="*/ 2147776 w 4189227"/>
                <a:gd name="connsiteY37" fmla="*/ 223284 h 1446028"/>
                <a:gd name="connsiteX38" fmla="*/ 2211572 w 4189227"/>
                <a:gd name="connsiteY38" fmla="*/ 287079 h 1446028"/>
                <a:gd name="connsiteX39" fmla="*/ 2243469 w 4189227"/>
                <a:gd name="connsiteY39" fmla="*/ 297712 h 1446028"/>
                <a:gd name="connsiteX40" fmla="*/ 2275367 w 4189227"/>
                <a:gd name="connsiteY40" fmla="*/ 329609 h 1446028"/>
                <a:gd name="connsiteX41" fmla="*/ 2307265 w 4189227"/>
                <a:gd name="connsiteY41" fmla="*/ 340242 h 1446028"/>
                <a:gd name="connsiteX42" fmla="*/ 2328530 w 4189227"/>
                <a:gd name="connsiteY42" fmla="*/ 382772 h 1446028"/>
                <a:gd name="connsiteX43" fmla="*/ 2360427 w 4189227"/>
                <a:gd name="connsiteY43" fmla="*/ 414670 h 1446028"/>
                <a:gd name="connsiteX44" fmla="*/ 2392325 w 4189227"/>
                <a:gd name="connsiteY44" fmla="*/ 531628 h 1446028"/>
                <a:gd name="connsiteX45" fmla="*/ 2434855 w 4189227"/>
                <a:gd name="connsiteY45" fmla="*/ 606056 h 1446028"/>
                <a:gd name="connsiteX46" fmla="*/ 2477386 w 4189227"/>
                <a:gd name="connsiteY46" fmla="*/ 616688 h 1446028"/>
                <a:gd name="connsiteX47" fmla="*/ 2509283 w 4189227"/>
                <a:gd name="connsiteY47" fmla="*/ 637954 h 1446028"/>
                <a:gd name="connsiteX48" fmla="*/ 2541181 w 4189227"/>
                <a:gd name="connsiteY48" fmla="*/ 648586 h 1446028"/>
                <a:gd name="connsiteX49" fmla="*/ 2551814 w 4189227"/>
                <a:gd name="connsiteY49" fmla="*/ 680484 h 1446028"/>
                <a:gd name="connsiteX50" fmla="*/ 2573079 w 4189227"/>
                <a:gd name="connsiteY50" fmla="*/ 712381 h 1446028"/>
                <a:gd name="connsiteX51" fmla="*/ 2583711 w 4189227"/>
                <a:gd name="connsiteY51" fmla="*/ 882502 h 1446028"/>
                <a:gd name="connsiteX52" fmla="*/ 2604976 w 4189227"/>
                <a:gd name="connsiteY52" fmla="*/ 914400 h 1446028"/>
                <a:gd name="connsiteX53" fmla="*/ 2668772 w 4189227"/>
                <a:gd name="connsiteY53" fmla="*/ 978195 h 1446028"/>
                <a:gd name="connsiteX54" fmla="*/ 2732567 w 4189227"/>
                <a:gd name="connsiteY54" fmla="*/ 1052623 h 1446028"/>
                <a:gd name="connsiteX55" fmla="*/ 2753832 w 4189227"/>
                <a:gd name="connsiteY55" fmla="*/ 1137684 h 1446028"/>
                <a:gd name="connsiteX56" fmla="*/ 2764465 w 4189227"/>
                <a:gd name="connsiteY56" fmla="*/ 1180214 h 1446028"/>
                <a:gd name="connsiteX57" fmla="*/ 2828260 w 4189227"/>
                <a:gd name="connsiteY57" fmla="*/ 1233377 h 1446028"/>
                <a:gd name="connsiteX58" fmla="*/ 2860158 w 4189227"/>
                <a:gd name="connsiteY58" fmla="*/ 1244009 h 1446028"/>
                <a:gd name="connsiteX59" fmla="*/ 2902688 w 4189227"/>
                <a:gd name="connsiteY59" fmla="*/ 1265275 h 1446028"/>
                <a:gd name="connsiteX60" fmla="*/ 2987748 w 4189227"/>
                <a:gd name="connsiteY60" fmla="*/ 1307805 h 1446028"/>
                <a:gd name="connsiteX61" fmla="*/ 3030279 w 4189227"/>
                <a:gd name="connsiteY61" fmla="*/ 1360968 h 1446028"/>
                <a:gd name="connsiteX62" fmla="*/ 3040911 w 4189227"/>
                <a:gd name="connsiteY62" fmla="*/ 1392865 h 1446028"/>
                <a:gd name="connsiteX63" fmla="*/ 3104707 w 4189227"/>
                <a:gd name="connsiteY63" fmla="*/ 1414130 h 1446028"/>
                <a:gd name="connsiteX64" fmla="*/ 3136604 w 4189227"/>
                <a:gd name="connsiteY64" fmla="*/ 1435395 h 1446028"/>
                <a:gd name="connsiteX65" fmla="*/ 3200400 w 4189227"/>
                <a:gd name="connsiteY65" fmla="*/ 1382233 h 1446028"/>
                <a:gd name="connsiteX66" fmla="*/ 3221665 w 4189227"/>
                <a:gd name="connsiteY66" fmla="*/ 1339702 h 1446028"/>
                <a:gd name="connsiteX67" fmla="*/ 3285460 w 4189227"/>
                <a:gd name="connsiteY67" fmla="*/ 1297172 h 1446028"/>
                <a:gd name="connsiteX68" fmla="*/ 3349255 w 4189227"/>
                <a:gd name="connsiteY68" fmla="*/ 1265275 h 1446028"/>
                <a:gd name="connsiteX69" fmla="*/ 3370520 w 4189227"/>
                <a:gd name="connsiteY69" fmla="*/ 1244009 h 1446028"/>
                <a:gd name="connsiteX70" fmla="*/ 3434316 w 4189227"/>
                <a:gd name="connsiteY70" fmla="*/ 1201479 h 1446028"/>
                <a:gd name="connsiteX71" fmla="*/ 3476846 w 4189227"/>
                <a:gd name="connsiteY71" fmla="*/ 1137684 h 1446028"/>
                <a:gd name="connsiteX72" fmla="*/ 3508744 w 4189227"/>
                <a:gd name="connsiteY72" fmla="*/ 1095154 h 1446028"/>
                <a:gd name="connsiteX73" fmla="*/ 3572539 w 4189227"/>
                <a:gd name="connsiteY73" fmla="*/ 1073888 h 1446028"/>
                <a:gd name="connsiteX74" fmla="*/ 3657600 w 4189227"/>
                <a:gd name="connsiteY74" fmla="*/ 1116419 h 1446028"/>
                <a:gd name="connsiteX75" fmla="*/ 3710762 w 4189227"/>
                <a:gd name="connsiteY75" fmla="*/ 1222744 h 1446028"/>
                <a:gd name="connsiteX76" fmla="*/ 3753293 w 4189227"/>
                <a:gd name="connsiteY76" fmla="*/ 1233377 h 1446028"/>
                <a:gd name="connsiteX77" fmla="*/ 3817088 w 4189227"/>
                <a:gd name="connsiteY77" fmla="*/ 1254642 h 1446028"/>
                <a:gd name="connsiteX78" fmla="*/ 3827720 w 4189227"/>
                <a:gd name="connsiteY78" fmla="*/ 1286540 h 1446028"/>
                <a:gd name="connsiteX79" fmla="*/ 3827720 w 4189227"/>
                <a:gd name="connsiteY79" fmla="*/ 1360968 h 1446028"/>
                <a:gd name="connsiteX80" fmla="*/ 3848986 w 4189227"/>
                <a:gd name="connsiteY80" fmla="*/ 1382233 h 1446028"/>
                <a:gd name="connsiteX81" fmla="*/ 4072269 w 4189227"/>
                <a:gd name="connsiteY81" fmla="*/ 1403498 h 1446028"/>
                <a:gd name="connsiteX82" fmla="*/ 4125432 w 4189227"/>
                <a:gd name="connsiteY82" fmla="*/ 1414130 h 1446028"/>
                <a:gd name="connsiteX83" fmla="*/ 4189227 w 4189227"/>
                <a:gd name="connsiteY83" fmla="*/ 1435395 h 1446028"/>
                <a:gd name="connsiteX0" fmla="*/ 0 w 3912781"/>
                <a:gd name="connsiteY0" fmla="*/ 1307805 h 1437202"/>
                <a:gd name="connsiteX1" fmla="*/ 31898 w 3912781"/>
                <a:gd name="connsiteY1" fmla="*/ 1286540 h 1437202"/>
                <a:gd name="connsiteX2" fmla="*/ 74428 w 3912781"/>
                <a:gd name="connsiteY2" fmla="*/ 1190847 h 1437202"/>
                <a:gd name="connsiteX3" fmla="*/ 116958 w 3912781"/>
                <a:gd name="connsiteY3" fmla="*/ 1180214 h 1437202"/>
                <a:gd name="connsiteX4" fmla="*/ 148856 w 3912781"/>
                <a:gd name="connsiteY4" fmla="*/ 1169581 h 1437202"/>
                <a:gd name="connsiteX5" fmla="*/ 244549 w 3912781"/>
                <a:gd name="connsiteY5" fmla="*/ 1180214 h 1437202"/>
                <a:gd name="connsiteX6" fmla="*/ 287079 w 3912781"/>
                <a:gd name="connsiteY6" fmla="*/ 1297172 h 1437202"/>
                <a:gd name="connsiteX7" fmla="*/ 425302 w 3912781"/>
                <a:gd name="connsiteY7" fmla="*/ 1371600 h 1437202"/>
                <a:gd name="connsiteX8" fmla="*/ 446568 w 3912781"/>
                <a:gd name="connsiteY8" fmla="*/ 1392865 h 1437202"/>
                <a:gd name="connsiteX9" fmla="*/ 510363 w 3912781"/>
                <a:gd name="connsiteY9" fmla="*/ 1414130 h 1437202"/>
                <a:gd name="connsiteX10" fmla="*/ 574158 w 3912781"/>
                <a:gd name="connsiteY10" fmla="*/ 1403498 h 1437202"/>
                <a:gd name="connsiteX11" fmla="*/ 659219 w 3912781"/>
                <a:gd name="connsiteY11" fmla="*/ 1307805 h 1437202"/>
                <a:gd name="connsiteX12" fmla="*/ 701749 w 3912781"/>
                <a:gd name="connsiteY12" fmla="*/ 1275907 h 1437202"/>
                <a:gd name="connsiteX13" fmla="*/ 765544 w 3912781"/>
                <a:gd name="connsiteY13" fmla="*/ 1212112 h 1437202"/>
                <a:gd name="connsiteX14" fmla="*/ 818707 w 3912781"/>
                <a:gd name="connsiteY14" fmla="*/ 1127051 h 1437202"/>
                <a:gd name="connsiteX15" fmla="*/ 839972 w 3912781"/>
                <a:gd name="connsiteY15" fmla="*/ 1095154 h 1437202"/>
                <a:gd name="connsiteX16" fmla="*/ 871870 w 3912781"/>
                <a:gd name="connsiteY16" fmla="*/ 1063256 h 1437202"/>
                <a:gd name="connsiteX17" fmla="*/ 914400 w 3912781"/>
                <a:gd name="connsiteY17" fmla="*/ 1010093 h 1437202"/>
                <a:gd name="connsiteX18" fmla="*/ 956930 w 3912781"/>
                <a:gd name="connsiteY18" fmla="*/ 978195 h 1437202"/>
                <a:gd name="connsiteX19" fmla="*/ 1095154 w 3912781"/>
                <a:gd name="connsiteY19" fmla="*/ 765544 h 1437202"/>
                <a:gd name="connsiteX20" fmla="*/ 1158949 w 3912781"/>
                <a:gd name="connsiteY20" fmla="*/ 659219 h 1437202"/>
                <a:gd name="connsiteX21" fmla="*/ 1222744 w 3912781"/>
                <a:gd name="connsiteY21" fmla="*/ 510363 h 1437202"/>
                <a:gd name="connsiteX22" fmla="*/ 1244009 w 3912781"/>
                <a:gd name="connsiteY22" fmla="*/ 414670 h 1437202"/>
                <a:gd name="connsiteX23" fmla="*/ 1329070 w 3912781"/>
                <a:gd name="connsiteY23" fmla="*/ 350875 h 1437202"/>
                <a:gd name="connsiteX24" fmla="*/ 1414130 w 3912781"/>
                <a:gd name="connsiteY24" fmla="*/ 276447 h 1437202"/>
                <a:gd name="connsiteX25" fmla="*/ 1446028 w 3912781"/>
                <a:gd name="connsiteY25" fmla="*/ 265814 h 1437202"/>
                <a:gd name="connsiteX26" fmla="*/ 1531088 w 3912781"/>
                <a:gd name="connsiteY26" fmla="*/ 223284 h 1437202"/>
                <a:gd name="connsiteX27" fmla="*/ 1605516 w 3912781"/>
                <a:gd name="connsiteY27" fmla="*/ 148856 h 1437202"/>
                <a:gd name="connsiteX28" fmla="*/ 1637414 w 3912781"/>
                <a:gd name="connsiteY28" fmla="*/ 127591 h 1437202"/>
                <a:gd name="connsiteX29" fmla="*/ 1701209 w 3912781"/>
                <a:gd name="connsiteY29" fmla="*/ 85061 h 1437202"/>
                <a:gd name="connsiteX30" fmla="*/ 1786270 w 3912781"/>
                <a:gd name="connsiteY30" fmla="*/ 10633 h 1437202"/>
                <a:gd name="connsiteX31" fmla="*/ 1818168 w 3912781"/>
                <a:gd name="connsiteY31" fmla="*/ 0 h 1437202"/>
                <a:gd name="connsiteX32" fmla="*/ 1860698 w 3912781"/>
                <a:gd name="connsiteY32" fmla="*/ 10633 h 1437202"/>
                <a:gd name="connsiteX33" fmla="*/ 1892595 w 3912781"/>
                <a:gd name="connsiteY33" fmla="*/ 74428 h 1437202"/>
                <a:gd name="connsiteX34" fmla="*/ 1850065 w 3912781"/>
                <a:gd name="connsiteY34" fmla="*/ 138223 h 1437202"/>
                <a:gd name="connsiteX35" fmla="*/ 1860698 w 3912781"/>
                <a:gd name="connsiteY35" fmla="*/ 170121 h 1437202"/>
                <a:gd name="connsiteX36" fmla="*/ 1871330 w 3912781"/>
                <a:gd name="connsiteY36" fmla="*/ 223284 h 1437202"/>
                <a:gd name="connsiteX37" fmla="*/ 1935126 w 3912781"/>
                <a:gd name="connsiteY37" fmla="*/ 287079 h 1437202"/>
                <a:gd name="connsiteX38" fmla="*/ 1967023 w 3912781"/>
                <a:gd name="connsiteY38" fmla="*/ 297712 h 1437202"/>
                <a:gd name="connsiteX39" fmla="*/ 1998921 w 3912781"/>
                <a:gd name="connsiteY39" fmla="*/ 329609 h 1437202"/>
                <a:gd name="connsiteX40" fmla="*/ 2030819 w 3912781"/>
                <a:gd name="connsiteY40" fmla="*/ 340242 h 1437202"/>
                <a:gd name="connsiteX41" fmla="*/ 2052084 w 3912781"/>
                <a:gd name="connsiteY41" fmla="*/ 382772 h 1437202"/>
                <a:gd name="connsiteX42" fmla="*/ 2083981 w 3912781"/>
                <a:gd name="connsiteY42" fmla="*/ 414670 h 1437202"/>
                <a:gd name="connsiteX43" fmla="*/ 2115879 w 3912781"/>
                <a:gd name="connsiteY43" fmla="*/ 531628 h 1437202"/>
                <a:gd name="connsiteX44" fmla="*/ 2158409 w 3912781"/>
                <a:gd name="connsiteY44" fmla="*/ 606056 h 1437202"/>
                <a:gd name="connsiteX45" fmla="*/ 2200940 w 3912781"/>
                <a:gd name="connsiteY45" fmla="*/ 616688 h 1437202"/>
                <a:gd name="connsiteX46" fmla="*/ 2232837 w 3912781"/>
                <a:gd name="connsiteY46" fmla="*/ 637954 h 1437202"/>
                <a:gd name="connsiteX47" fmla="*/ 2264735 w 3912781"/>
                <a:gd name="connsiteY47" fmla="*/ 648586 h 1437202"/>
                <a:gd name="connsiteX48" fmla="*/ 2275368 w 3912781"/>
                <a:gd name="connsiteY48" fmla="*/ 680484 h 1437202"/>
                <a:gd name="connsiteX49" fmla="*/ 2296633 w 3912781"/>
                <a:gd name="connsiteY49" fmla="*/ 712381 h 1437202"/>
                <a:gd name="connsiteX50" fmla="*/ 2307265 w 3912781"/>
                <a:gd name="connsiteY50" fmla="*/ 882502 h 1437202"/>
                <a:gd name="connsiteX51" fmla="*/ 2328530 w 3912781"/>
                <a:gd name="connsiteY51" fmla="*/ 914400 h 1437202"/>
                <a:gd name="connsiteX52" fmla="*/ 2392326 w 3912781"/>
                <a:gd name="connsiteY52" fmla="*/ 978195 h 1437202"/>
                <a:gd name="connsiteX53" fmla="*/ 2456121 w 3912781"/>
                <a:gd name="connsiteY53" fmla="*/ 1052623 h 1437202"/>
                <a:gd name="connsiteX54" fmla="*/ 2477386 w 3912781"/>
                <a:gd name="connsiteY54" fmla="*/ 1137684 h 1437202"/>
                <a:gd name="connsiteX55" fmla="*/ 2488019 w 3912781"/>
                <a:gd name="connsiteY55" fmla="*/ 1180214 h 1437202"/>
                <a:gd name="connsiteX56" fmla="*/ 2551814 w 3912781"/>
                <a:gd name="connsiteY56" fmla="*/ 1233377 h 1437202"/>
                <a:gd name="connsiteX57" fmla="*/ 2583712 w 3912781"/>
                <a:gd name="connsiteY57" fmla="*/ 1244009 h 1437202"/>
                <a:gd name="connsiteX58" fmla="*/ 2626242 w 3912781"/>
                <a:gd name="connsiteY58" fmla="*/ 1265275 h 1437202"/>
                <a:gd name="connsiteX59" fmla="*/ 2711302 w 3912781"/>
                <a:gd name="connsiteY59" fmla="*/ 1307805 h 1437202"/>
                <a:gd name="connsiteX60" fmla="*/ 2753833 w 3912781"/>
                <a:gd name="connsiteY60" fmla="*/ 1360968 h 1437202"/>
                <a:gd name="connsiteX61" fmla="*/ 2764465 w 3912781"/>
                <a:gd name="connsiteY61" fmla="*/ 1392865 h 1437202"/>
                <a:gd name="connsiteX62" fmla="*/ 2828261 w 3912781"/>
                <a:gd name="connsiteY62" fmla="*/ 1414130 h 1437202"/>
                <a:gd name="connsiteX63" fmla="*/ 2860158 w 3912781"/>
                <a:gd name="connsiteY63" fmla="*/ 1435395 h 1437202"/>
                <a:gd name="connsiteX64" fmla="*/ 2923954 w 3912781"/>
                <a:gd name="connsiteY64" fmla="*/ 1382233 h 1437202"/>
                <a:gd name="connsiteX65" fmla="*/ 2945219 w 3912781"/>
                <a:gd name="connsiteY65" fmla="*/ 1339702 h 1437202"/>
                <a:gd name="connsiteX66" fmla="*/ 3009014 w 3912781"/>
                <a:gd name="connsiteY66" fmla="*/ 1297172 h 1437202"/>
                <a:gd name="connsiteX67" fmla="*/ 3072809 w 3912781"/>
                <a:gd name="connsiteY67" fmla="*/ 1265275 h 1437202"/>
                <a:gd name="connsiteX68" fmla="*/ 3094074 w 3912781"/>
                <a:gd name="connsiteY68" fmla="*/ 1244009 h 1437202"/>
                <a:gd name="connsiteX69" fmla="*/ 3157870 w 3912781"/>
                <a:gd name="connsiteY69" fmla="*/ 1201479 h 1437202"/>
                <a:gd name="connsiteX70" fmla="*/ 3200400 w 3912781"/>
                <a:gd name="connsiteY70" fmla="*/ 1137684 h 1437202"/>
                <a:gd name="connsiteX71" fmla="*/ 3232298 w 3912781"/>
                <a:gd name="connsiteY71" fmla="*/ 1095154 h 1437202"/>
                <a:gd name="connsiteX72" fmla="*/ 3296093 w 3912781"/>
                <a:gd name="connsiteY72" fmla="*/ 1073888 h 1437202"/>
                <a:gd name="connsiteX73" fmla="*/ 3381154 w 3912781"/>
                <a:gd name="connsiteY73" fmla="*/ 1116419 h 1437202"/>
                <a:gd name="connsiteX74" fmla="*/ 3434316 w 3912781"/>
                <a:gd name="connsiteY74" fmla="*/ 1222744 h 1437202"/>
                <a:gd name="connsiteX75" fmla="*/ 3476847 w 3912781"/>
                <a:gd name="connsiteY75" fmla="*/ 1233377 h 1437202"/>
                <a:gd name="connsiteX76" fmla="*/ 3540642 w 3912781"/>
                <a:gd name="connsiteY76" fmla="*/ 1254642 h 1437202"/>
                <a:gd name="connsiteX77" fmla="*/ 3551274 w 3912781"/>
                <a:gd name="connsiteY77" fmla="*/ 1286540 h 1437202"/>
                <a:gd name="connsiteX78" fmla="*/ 3551274 w 3912781"/>
                <a:gd name="connsiteY78" fmla="*/ 1360968 h 1437202"/>
                <a:gd name="connsiteX79" fmla="*/ 3572540 w 3912781"/>
                <a:gd name="connsiteY79" fmla="*/ 1382233 h 1437202"/>
                <a:gd name="connsiteX80" fmla="*/ 3795823 w 3912781"/>
                <a:gd name="connsiteY80" fmla="*/ 1403498 h 1437202"/>
                <a:gd name="connsiteX81" fmla="*/ 3848986 w 3912781"/>
                <a:gd name="connsiteY81" fmla="*/ 1414130 h 1437202"/>
                <a:gd name="connsiteX82" fmla="*/ 3912781 w 3912781"/>
                <a:gd name="connsiteY82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148856 w 3912781"/>
                <a:gd name="connsiteY3" fmla="*/ 1169581 h 1437202"/>
                <a:gd name="connsiteX4" fmla="*/ 244549 w 3912781"/>
                <a:gd name="connsiteY4" fmla="*/ 1180214 h 1437202"/>
                <a:gd name="connsiteX5" fmla="*/ 287079 w 3912781"/>
                <a:gd name="connsiteY5" fmla="*/ 1297172 h 1437202"/>
                <a:gd name="connsiteX6" fmla="*/ 425302 w 3912781"/>
                <a:gd name="connsiteY6" fmla="*/ 1371600 h 1437202"/>
                <a:gd name="connsiteX7" fmla="*/ 446568 w 3912781"/>
                <a:gd name="connsiteY7" fmla="*/ 1392865 h 1437202"/>
                <a:gd name="connsiteX8" fmla="*/ 510363 w 3912781"/>
                <a:gd name="connsiteY8" fmla="*/ 1414130 h 1437202"/>
                <a:gd name="connsiteX9" fmla="*/ 574158 w 3912781"/>
                <a:gd name="connsiteY9" fmla="*/ 1403498 h 1437202"/>
                <a:gd name="connsiteX10" fmla="*/ 659219 w 3912781"/>
                <a:gd name="connsiteY10" fmla="*/ 1307805 h 1437202"/>
                <a:gd name="connsiteX11" fmla="*/ 701749 w 3912781"/>
                <a:gd name="connsiteY11" fmla="*/ 1275907 h 1437202"/>
                <a:gd name="connsiteX12" fmla="*/ 765544 w 3912781"/>
                <a:gd name="connsiteY12" fmla="*/ 1212112 h 1437202"/>
                <a:gd name="connsiteX13" fmla="*/ 818707 w 3912781"/>
                <a:gd name="connsiteY13" fmla="*/ 1127051 h 1437202"/>
                <a:gd name="connsiteX14" fmla="*/ 839972 w 3912781"/>
                <a:gd name="connsiteY14" fmla="*/ 1095154 h 1437202"/>
                <a:gd name="connsiteX15" fmla="*/ 871870 w 3912781"/>
                <a:gd name="connsiteY15" fmla="*/ 1063256 h 1437202"/>
                <a:gd name="connsiteX16" fmla="*/ 914400 w 3912781"/>
                <a:gd name="connsiteY16" fmla="*/ 1010093 h 1437202"/>
                <a:gd name="connsiteX17" fmla="*/ 956930 w 3912781"/>
                <a:gd name="connsiteY17" fmla="*/ 978195 h 1437202"/>
                <a:gd name="connsiteX18" fmla="*/ 1095154 w 3912781"/>
                <a:gd name="connsiteY18" fmla="*/ 765544 h 1437202"/>
                <a:gd name="connsiteX19" fmla="*/ 1158949 w 3912781"/>
                <a:gd name="connsiteY19" fmla="*/ 659219 h 1437202"/>
                <a:gd name="connsiteX20" fmla="*/ 1222744 w 3912781"/>
                <a:gd name="connsiteY20" fmla="*/ 510363 h 1437202"/>
                <a:gd name="connsiteX21" fmla="*/ 1244009 w 3912781"/>
                <a:gd name="connsiteY21" fmla="*/ 414670 h 1437202"/>
                <a:gd name="connsiteX22" fmla="*/ 1329070 w 3912781"/>
                <a:gd name="connsiteY22" fmla="*/ 350875 h 1437202"/>
                <a:gd name="connsiteX23" fmla="*/ 1414130 w 3912781"/>
                <a:gd name="connsiteY23" fmla="*/ 276447 h 1437202"/>
                <a:gd name="connsiteX24" fmla="*/ 1446028 w 3912781"/>
                <a:gd name="connsiteY24" fmla="*/ 265814 h 1437202"/>
                <a:gd name="connsiteX25" fmla="*/ 1531088 w 3912781"/>
                <a:gd name="connsiteY25" fmla="*/ 223284 h 1437202"/>
                <a:gd name="connsiteX26" fmla="*/ 1605516 w 3912781"/>
                <a:gd name="connsiteY26" fmla="*/ 148856 h 1437202"/>
                <a:gd name="connsiteX27" fmla="*/ 1637414 w 3912781"/>
                <a:gd name="connsiteY27" fmla="*/ 127591 h 1437202"/>
                <a:gd name="connsiteX28" fmla="*/ 1701209 w 3912781"/>
                <a:gd name="connsiteY28" fmla="*/ 85061 h 1437202"/>
                <a:gd name="connsiteX29" fmla="*/ 1786270 w 3912781"/>
                <a:gd name="connsiteY29" fmla="*/ 10633 h 1437202"/>
                <a:gd name="connsiteX30" fmla="*/ 1818168 w 3912781"/>
                <a:gd name="connsiteY30" fmla="*/ 0 h 1437202"/>
                <a:gd name="connsiteX31" fmla="*/ 1860698 w 3912781"/>
                <a:gd name="connsiteY31" fmla="*/ 10633 h 1437202"/>
                <a:gd name="connsiteX32" fmla="*/ 1892595 w 3912781"/>
                <a:gd name="connsiteY32" fmla="*/ 74428 h 1437202"/>
                <a:gd name="connsiteX33" fmla="*/ 1850065 w 3912781"/>
                <a:gd name="connsiteY33" fmla="*/ 138223 h 1437202"/>
                <a:gd name="connsiteX34" fmla="*/ 1860698 w 3912781"/>
                <a:gd name="connsiteY34" fmla="*/ 170121 h 1437202"/>
                <a:gd name="connsiteX35" fmla="*/ 1871330 w 3912781"/>
                <a:gd name="connsiteY35" fmla="*/ 223284 h 1437202"/>
                <a:gd name="connsiteX36" fmla="*/ 1935126 w 3912781"/>
                <a:gd name="connsiteY36" fmla="*/ 287079 h 1437202"/>
                <a:gd name="connsiteX37" fmla="*/ 1967023 w 3912781"/>
                <a:gd name="connsiteY37" fmla="*/ 297712 h 1437202"/>
                <a:gd name="connsiteX38" fmla="*/ 1998921 w 3912781"/>
                <a:gd name="connsiteY38" fmla="*/ 329609 h 1437202"/>
                <a:gd name="connsiteX39" fmla="*/ 2030819 w 3912781"/>
                <a:gd name="connsiteY39" fmla="*/ 340242 h 1437202"/>
                <a:gd name="connsiteX40" fmla="*/ 2052084 w 3912781"/>
                <a:gd name="connsiteY40" fmla="*/ 382772 h 1437202"/>
                <a:gd name="connsiteX41" fmla="*/ 2083981 w 3912781"/>
                <a:gd name="connsiteY41" fmla="*/ 414670 h 1437202"/>
                <a:gd name="connsiteX42" fmla="*/ 2115879 w 3912781"/>
                <a:gd name="connsiteY42" fmla="*/ 531628 h 1437202"/>
                <a:gd name="connsiteX43" fmla="*/ 2158409 w 3912781"/>
                <a:gd name="connsiteY43" fmla="*/ 606056 h 1437202"/>
                <a:gd name="connsiteX44" fmla="*/ 2200940 w 3912781"/>
                <a:gd name="connsiteY44" fmla="*/ 616688 h 1437202"/>
                <a:gd name="connsiteX45" fmla="*/ 2232837 w 3912781"/>
                <a:gd name="connsiteY45" fmla="*/ 637954 h 1437202"/>
                <a:gd name="connsiteX46" fmla="*/ 2264735 w 3912781"/>
                <a:gd name="connsiteY46" fmla="*/ 648586 h 1437202"/>
                <a:gd name="connsiteX47" fmla="*/ 2275368 w 3912781"/>
                <a:gd name="connsiteY47" fmla="*/ 680484 h 1437202"/>
                <a:gd name="connsiteX48" fmla="*/ 2296633 w 3912781"/>
                <a:gd name="connsiteY48" fmla="*/ 712381 h 1437202"/>
                <a:gd name="connsiteX49" fmla="*/ 2307265 w 3912781"/>
                <a:gd name="connsiteY49" fmla="*/ 882502 h 1437202"/>
                <a:gd name="connsiteX50" fmla="*/ 2328530 w 3912781"/>
                <a:gd name="connsiteY50" fmla="*/ 914400 h 1437202"/>
                <a:gd name="connsiteX51" fmla="*/ 2392326 w 3912781"/>
                <a:gd name="connsiteY51" fmla="*/ 978195 h 1437202"/>
                <a:gd name="connsiteX52" fmla="*/ 2456121 w 3912781"/>
                <a:gd name="connsiteY52" fmla="*/ 1052623 h 1437202"/>
                <a:gd name="connsiteX53" fmla="*/ 2477386 w 3912781"/>
                <a:gd name="connsiteY53" fmla="*/ 1137684 h 1437202"/>
                <a:gd name="connsiteX54" fmla="*/ 2488019 w 3912781"/>
                <a:gd name="connsiteY54" fmla="*/ 1180214 h 1437202"/>
                <a:gd name="connsiteX55" fmla="*/ 2551814 w 3912781"/>
                <a:gd name="connsiteY55" fmla="*/ 1233377 h 1437202"/>
                <a:gd name="connsiteX56" fmla="*/ 2583712 w 3912781"/>
                <a:gd name="connsiteY56" fmla="*/ 1244009 h 1437202"/>
                <a:gd name="connsiteX57" fmla="*/ 2626242 w 3912781"/>
                <a:gd name="connsiteY57" fmla="*/ 1265275 h 1437202"/>
                <a:gd name="connsiteX58" fmla="*/ 2711302 w 3912781"/>
                <a:gd name="connsiteY58" fmla="*/ 1307805 h 1437202"/>
                <a:gd name="connsiteX59" fmla="*/ 2753833 w 3912781"/>
                <a:gd name="connsiteY59" fmla="*/ 1360968 h 1437202"/>
                <a:gd name="connsiteX60" fmla="*/ 2764465 w 3912781"/>
                <a:gd name="connsiteY60" fmla="*/ 1392865 h 1437202"/>
                <a:gd name="connsiteX61" fmla="*/ 2828261 w 3912781"/>
                <a:gd name="connsiteY61" fmla="*/ 1414130 h 1437202"/>
                <a:gd name="connsiteX62" fmla="*/ 2860158 w 3912781"/>
                <a:gd name="connsiteY62" fmla="*/ 1435395 h 1437202"/>
                <a:gd name="connsiteX63" fmla="*/ 2923954 w 3912781"/>
                <a:gd name="connsiteY63" fmla="*/ 1382233 h 1437202"/>
                <a:gd name="connsiteX64" fmla="*/ 2945219 w 3912781"/>
                <a:gd name="connsiteY64" fmla="*/ 1339702 h 1437202"/>
                <a:gd name="connsiteX65" fmla="*/ 3009014 w 3912781"/>
                <a:gd name="connsiteY65" fmla="*/ 1297172 h 1437202"/>
                <a:gd name="connsiteX66" fmla="*/ 3072809 w 3912781"/>
                <a:gd name="connsiteY66" fmla="*/ 1265275 h 1437202"/>
                <a:gd name="connsiteX67" fmla="*/ 3094074 w 3912781"/>
                <a:gd name="connsiteY67" fmla="*/ 1244009 h 1437202"/>
                <a:gd name="connsiteX68" fmla="*/ 3157870 w 3912781"/>
                <a:gd name="connsiteY68" fmla="*/ 1201479 h 1437202"/>
                <a:gd name="connsiteX69" fmla="*/ 3200400 w 3912781"/>
                <a:gd name="connsiteY69" fmla="*/ 1137684 h 1437202"/>
                <a:gd name="connsiteX70" fmla="*/ 3232298 w 3912781"/>
                <a:gd name="connsiteY70" fmla="*/ 1095154 h 1437202"/>
                <a:gd name="connsiteX71" fmla="*/ 3296093 w 3912781"/>
                <a:gd name="connsiteY71" fmla="*/ 1073888 h 1437202"/>
                <a:gd name="connsiteX72" fmla="*/ 3381154 w 3912781"/>
                <a:gd name="connsiteY72" fmla="*/ 1116419 h 1437202"/>
                <a:gd name="connsiteX73" fmla="*/ 3434316 w 3912781"/>
                <a:gd name="connsiteY73" fmla="*/ 1222744 h 1437202"/>
                <a:gd name="connsiteX74" fmla="*/ 3476847 w 3912781"/>
                <a:gd name="connsiteY74" fmla="*/ 1233377 h 1437202"/>
                <a:gd name="connsiteX75" fmla="*/ 3540642 w 3912781"/>
                <a:gd name="connsiteY75" fmla="*/ 1254642 h 1437202"/>
                <a:gd name="connsiteX76" fmla="*/ 3551274 w 3912781"/>
                <a:gd name="connsiteY76" fmla="*/ 1286540 h 1437202"/>
                <a:gd name="connsiteX77" fmla="*/ 3551274 w 3912781"/>
                <a:gd name="connsiteY77" fmla="*/ 1360968 h 1437202"/>
                <a:gd name="connsiteX78" fmla="*/ 3572540 w 3912781"/>
                <a:gd name="connsiteY78" fmla="*/ 1382233 h 1437202"/>
                <a:gd name="connsiteX79" fmla="*/ 3795823 w 3912781"/>
                <a:gd name="connsiteY79" fmla="*/ 1403498 h 1437202"/>
                <a:gd name="connsiteX80" fmla="*/ 3848986 w 3912781"/>
                <a:gd name="connsiteY80" fmla="*/ 1414130 h 1437202"/>
                <a:gd name="connsiteX81" fmla="*/ 3912781 w 3912781"/>
                <a:gd name="connsiteY81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44549 w 3912781"/>
                <a:gd name="connsiteY3" fmla="*/ 1180214 h 1437202"/>
                <a:gd name="connsiteX4" fmla="*/ 287079 w 3912781"/>
                <a:gd name="connsiteY4" fmla="*/ 1297172 h 1437202"/>
                <a:gd name="connsiteX5" fmla="*/ 425302 w 3912781"/>
                <a:gd name="connsiteY5" fmla="*/ 1371600 h 1437202"/>
                <a:gd name="connsiteX6" fmla="*/ 446568 w 3912781"/>
                <a:gd name="connsiteY6" fmla="*/ 1392865 h 1437202"/>
                <a:gd name="connsiteX7" fmla="*/ 510363 w 3912781"/>
                <a:gd name="connsiteY7" fmla="*/ 1414130 h 1437202"/>
                <a:gd name="connsiteX8" fmla="*/ 574158 w 3912781"/>
                <a:gd name="connsiteY8" fmla="*/ 1403498 h 1437202"/>
                <a:gd name="connsiteX9" fmla="*/ 659219 w 3912781"/>
                <a:gd name="connsiteY9" fmla="*/ 1307805 h 1437202"/>
                <a:gd name="connsiteX10" fmla="*/ 701749 w 3912781"/>
                <a:gd name="connsiteY10" fmla="*/ 1275907 h 1437202"/>
                <a:gd name="connsiteX11" fmla="*/ 765544 w 3912781"/>
                <a:gd name="connsiteY11" fmla="*/ 1212112 h 1437202"/>
                <a:gd name="connsiteX12" fmla="*/ 818707 w 3912781"/>
                <a:gd name="connsiteY12" fmla="*/ 1127051 h 1437202"/>
                <a:gd name="connsiteX13" fmla="*/ 839972 w 3912781"/>
                <a:gd name="connsiteY13" fmla="*/ 1095154 h 1437202"/>
                <a:gd name="connsiteX14" fmla="*/ 871870 w 3912781"/>
                <a:gd name="connsiteY14" fmla="*/ 1063256 h 1437202"/>
                <a:gd name="connsiteX15" fmla="*/ 914400 w 3912781"/>
                <a:gd name="connsiteY15" fmla="*/ 1010093 h 1437202"/>
                <a:gd name="connsiteX16" fmla="*/ 956930 w 3912781"/>
                <a:gd name="connsiteY16" fmla="*/ 978195 h 1437202"/>
                <a:gd name="connsiteX17" fmla="*/ 1095154 w 3912781"/>
                <a:gd name="connsiteY17" fmla="*/ 765544 h 1437202"/>
                <a:gd name="connsiteX18" fmla="*/ 1158949 w 3912781"/>
                <a:gd name="connsiteY18" fmla="*/ 659219 h 1437202"/>
                <a:gd name="connsiteX19" fmla="*/ 1222744 w 3912781"/>
                <a:gd name="connsiteY19" fmla="*/ 510363 h 1437202"/>
                <a:gd name="connsiteX20" fmla="*/ 1244009 w 3912781"/>
                <a:gd name="connsiteY20" fmla="*/ 414670 h 1437202"/>
                <a:gd name="connsiteX21" fmla="*/ 1329070 w 3912781"/>
                <a:gd name="connsiteY21" fmla="*/ 350875 h 1437202"/>
                <a:gd name="connsiteX22" fmla="*/ 1414130 w 3912781"/>
                <a:gd name="connsiteY22" fmla="*/ 276447 h 1437202"/>
                <a:gd name="connsiteX23" fmla="*/ 1446028 w 3912781"/>
                <a:gd name="connsiteY23" fmla="*/ 265814 h 1437202"/>
                <a:gd name="connsiteX24" fmla="*/ 1531088 w 3912781"/>
                <a:gd name="connsiteY24" fmla="*/ 223284 h 1437202"/>
                <a:gd name="connsiteX25" fmla="*/ 1605516 w 3912781"/>
                <a:gd name="connsiteY25" fmla="*/ 148856 h 1437202"/>
                <a:gd name="connsiteX26" fmla="*/ 1637414 w 3912781"/>
                <a:gd name="connsiteY26" fmla="*/ 127591 h 1437202"/>
                <a:gd name="connsiteX27" fmla="*/ 1701209 w 3912781"/>
                <a:gd name="connsiteY27" fmla="*/ 85061 h 1437202"/>
                <a:gd name="connsiteX28" fmla="*/ 1786270 w 3912781"/>
                <a:gd name="connsiteY28" fmla="*/ 10633 h 1437202"/>
                <a:gd name="connsiteX29" fmla="*/ 1818168 w 3912781"/>
                <a:gd name="connsiteY29" fmla="*/ 0 h 1437202"/>
                <a:gd name="connsiteX30" fmla="*/ 1860698 w 3912781"/>
                <a:gd name="connsiteY30" fmla="*/ 10633 h 1437202"/>
                <a:gd name="connsiteX31" fmla="*/ 1892595 w 3912781"/>
                <a:gd name="connsiteY31" fmla="*/ 74428 h 1437202"/>
                <a:gd name="connsiteX32" fmla="*/ 1850065 w 3912781"/>
                <a:gd name="connsiteY32" fmla="*/ 138223 h 1437202"/>
                <a:gd name="connsiteX33" fmla="*/ 1860698 w 3912781"/>
                <a:gd name="connsiteY33" fmla="*/ 170121 h 1437202"/>
                <a:gd name="connsiteX34" fmla="*/ 1871330 w 3912781"/>
                <a:gd name="connsiteY34" fmla="*/ 223284 h 1437202"/>
                <a:gd name="connsiteX35" fmla="*/ 1935126 w 3912781"/>
                <a:gd name="connsiteY35" fmla="*/ 287079 h 1437202"/>
                <a:gd name="connsiteX36" fmla="*/ 1967023 w 3912781"/>
                <a:gd name="connsiteY36" fmla="*/ 297712 h 1437202"/>
                <a:gd name="connsiteX37" fmla="*/ 1998921 w 3912781"/>
                <a:gd name="connsiteY37" fmla="*/ 329609 h 1437202"/>
                <a:gd name="connsiteX38" fmla="*/ 2030819 w 3912781"/>
                <a:gd name="connsiteY38" fmla="*/ 340242 h 1437202"/>
                <a:gd name="connsiteX39" fmla="*/ 2052084 w 3912781"/>
                <a:gd name="connsiteY39" fmla="*/ 382772 h 1437202"/>
                <a:gd name="connsiteX40" fmla="*/ 2083981 w 3912781"/>
                <a:gd name="connsiteY40" fmla="*/ 414670 h 1437202"/>
                <a:gd name="connsiteX41" fmla="*/ 2115879 w 3912781"/>
                <a:gd name="connsiteY41" fmla="*/ 531628 h 1437202"/>
                <a:gd name="connsiteX42" fmla="*/ 2158409 w 3912781"/>
                <a:gd name="connsiteY42" fmla="*/ 606056 h 1437202"/>
                <a:gd name="connsiteX43" fmla="*/ 2200940 w 3912781"/>
                <a:gd name="connsiteY43" fmla="*/ 616688 h 1437202"/>
                <a:gd name="connsiteX44" fmla="*/ 2232837 w 3912781"/>
                <a:gd name="connsiteY44" fmla="*/ 637954 h 1437202"/>
                <a:gd name="connsiteX45" fmla="*/ 2264735 w 3912781"/>
                <a:gd name="connsiteY45" fmla="*/ 648586 h 1437202"/>
                <a:gd name="connsiteX46" fmla="*/ 2275368 w 3912781"/>
                <a:gd name="connsiteY46" fmla="*/ 680484 h 1437202"/>
                <a:gd name="connsiteX47" fmla="*/ 2296633 w 3912781"/>
                <a:gd name="connsiteY47" fmla="*/ 712381 h 1437202"/>
                <a:gd name="connsiteX48" fmla="*/ 2307265 w 3912781"/>
                <a:gd name="connsiteY48" fmla="*/ 882502 h 1437202"/>
                <a:gd name="connsiteX49" fmla="*/ 2328530 w 3912781"/>
                <a:gd name="connsiteY49" fmla="*/ 914400 h 1437202"/>
                <a:gd name="connsiteX50" fmla="*/ 2392326 w 3912781"/>
                <a:gd name="connsiteY50" fmla="*/ 978195 h 1437202"/>
                <a:gd name="connsiteX51" fmla="*/ 2456121 w 3912781"/>
                <a:gd name="connsiteY51" fmla="*/ 1052623 h 1437202"/>
                <a:gd name="connsiteX52" fmla="*/ 2477386 w 3912781"/>
                <a:gd name="connsiteY52" fmla="*/ 1137684 h 1437202"/>
                <a:gd name="connsiteX53" fmla="*/ 2488019 w 3912781"/>
                <a:gd name="connsiteY53" fmla="*/ 1180214 h 1437202"/>
                <a:gd name="connsiteX54" fmla="*/ 2551814 w 3912781"/>
                <a:gd name="connsiteY54" fmla="*/ 1233377 h 1437202"/>
                <a:gd name="connsiteX55" fmla="*/ 2583712 w 3912781"/>
                <a:gd name="connsiteY55" fmla="*/ 1244009 h 1437202"/>
                <a:gd name="connsiteX56" fmla="*/ 2626242 w 3912781"/>
                <a:gd name="connsiteY56" fmla="*/ 1265275 h 1437202"/>
                <a:gd name="connsiteX57" fmla="*/ 2711302 w 3912781"/>
                <a:gd name="connsiteY57" fmla="*/ 1307805 h 1437202"/>
                <a:gd name="connsiteX58" fmla="*/ 2753833 w 3912781"/>
                <a:gd name="connsiteY58" fmla="*/ 1360968 h 1437202"/>
                <a:gd name="connsiteX59" fmla="*/ 2764465 w 3912781"/>
                <a:gd name="connsiteY59" fmla="*/ 1392865 h 1437202"/>
                <a:gd name="connsiteX60" fmla="*/ 2828261 w 3912781"/>
                <a:gd name="connsiteY60" fmla="*/ 1414130 h 1437202"/>
                <a:gd name="connsiteX61" fmla="*/ 2860158 w 3912781"/>
                <a:gd name="connsiteY61" fmla="*/ 1435395 h 1437202"/>
                <a:gd name="connsiteX62" fmla="*/ 2923954 w 3912781"/>
                <a:gd name="connsiteY62" fmla="*/ 1382233 h 1437202"/>
                <a:gd name="connsiteX63" fmla="*/ 2945219 w 3912781"/>
                <a:gd name="connsiteY63" fmla="*/ 1339702 h 1437202"/>
                <a:gd name="connsiteX64" fmla="*/ 3009014 w 3912781"/>
                <a:gd name="connsiteY64" fmla="*/ 1297172 h 1437202"/>
                <a:gd name="connsiteX65" fmla="*/ 3072809 w 3912781"/>
                <a:gd name="connsiteY65" fmla="*/ 1265275 h 1437202"/>
                <a:gd name="connsiteX66" fmla="*/ 3094074 w 3912781"/>
                <a:gd name="connsiteY66" fmla="*/ 1244009 h 1437202"/>
                <a:gd name="connsiteX67" fmla="*/ 3157870 w 3912781"/>
                <a:gd name="connsiteY67" fmla="*/ 1201479 h 1437202"/>
                <a:gd name="connsiteX68" fmla="*/ 3200400 w 3912781"/>
                <a:gd name="connsiteY68" fmla="*/ 1137684 h 1437202"/>
                <a:gd name="connsiteX69" fmla="*/ 3232298 w 3912781"/>
                <a:gd name="connsiteY69" fmla="*/ 1095154 h 1437202"/>
                <a:gd name="connsiteX70" fmla="*/ 3296093 w 3912781"/>
                <a:gd name="connsiteY70" fmla="*/ 1073888 h 1437202"/>
                <a:gd name="connsiteX71" fmla="*/ 3381154 w 3912781"/>
                <a:gd name="connsiteY71" fmla="*/ 1116419 h 1437202"/>
                <a:gd name="connsiteX72" fmla="*/ 3434316 w 3912781"/>
                <a:gd name="connsiteY72" fmla="*/ 1222744 h 1437202"/>
                <a:gd name="connsiteX73" fmla="*/ 3476847 w 3912781"/>
                <a:gd name="connsiteY73" fmla="*/ 1233377 h 1437202"/>
                <a:gd name="connsiteX74" fmla="*/ 3540642 w 3912781"/>
                <a:gd name="connsiteY74" fmla="*/ 1254642 h 1437202"/>
                <a:gd name="connsiteX75" fmla="*/ 3551274 w 3912781"/>
                <a:gd name="connsiteY75" fmla="*/ 1286540 h 1437202"/>
                <a:gd name="connsiteX76" fmla="*/ 3551274 w 3912781"/>
                <a:gd name="connsiteY76" fmla="*/ 1360968 h 1437202"/>
                <a:gd name="connsiteX77" fmla="*/ 3572540 w 3912781"/>
                <a:gd name="connsiteY77" fmla="*/ 1382233 h 1437202"/>
                <a:gd name="connsiteX78" fmla="*/ 3795823 w 3912781"/>
                <a:gd name="connsiteY78" fmla="*/ 1403498 h 1437202"/>
                <a:gd name="connsiteX79" fmla="*/ 3848986 w 3912781"/>
                <a:gd name="connsiteY79" fmla="*/ 1414130 h 1437202"/>
                <a:gd name="connsiteX80" fmla="*/ 3912781 w 3912781"/>
                <a:gd name="connsiteY80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87079 w 3912781"/>
                <a:gd name="connsiteY3" fmla="*/ 1297172 h 1437202"/>
                <a:gd name="connsiteX4" fmla="*/ 425302 w 3912781"/>
                <a:gd name="connsiteY4" fmla="*/ 1371600 h 1437202"/>
                <a:gd name="connsiteX5" fmla="*/ 446568 w 3912781"/>
                <a:gd name="connsiteY5" fmla="*/ 1392865 h 1437202"/>
                <a:gd name="connsiteX6" fmla="*/ 510363 w 3912781"/>
                <a:gd name="connsiteY6" fmla="*/ 1414130 h 1437202"/>
                <a:gd name="connsiteX7" fmla="*/ 574158 w 3912781"/>
                <a:gd name="connsiteY7" fmla="*/ 1403498 h 1437202"/>
                <a:gd name="connsiteX8" fmla="*/ 659219 w 3912781"/>
                <a:gd name="connsiteY8" fmla="*/ 1307805 h 1437202"/>
                <a:gd name="connsiteX9" fmla="*/ 701749 w 3912781"/>
                <a:gd name="connsiteY9" fmla="*/ 1275907 h 1437202"/>
                <a:gd name="connsiteX10" fmla="*/ 765544 w 3912781"/>
                <a:gd name="connsiteY10" fmla="*/ 1212112 h 1437202"/>
                <a:gd name="connsiteX11" fmla="*/ 818707 w 3912781"/>
                <a:gd name="connsiteY11" fmla="*/ 1127051 h 1437202"/>
                <a:gd name="connsiteX12" fmla="*/ 839972 w 3912781"/>
                <a:gd name="connsiteY12" fmla="*/ 1095154 h 1437202"/>
                <a:gd name="connsiteX13" fmla="*/ 871870 w 3912781"/>
                <a:gd name="connsiteY13" fmla="*/ 1063256 h 1437202"/>
                <a:gd name="connsiteX14" fmla="*/ 914400 w 3912781"/>
                <a:gd name="connsiteY14" fmla="*/ 1010093 h 1437202"/>
                <a:gd name="connsiteX15" fmla="*/ 956930 w 3912781"/>
                <a:gd name="connsiteY15" fmla="*/ 978195 h 1437202"/>
                <a:gd name="connsiteX16" fmla="*/ 1095154 w 3912781"/>
                <a:gd name="connsiteY16" fmla="*/ 765544 h 1437202"/>
                <a:gd name="connsiteX17" fmla="*/ 1158949 w 3912781"/>
                <a:gd name="connsiteY17" fmla="*/ 659219 h 1437202"/>
                <a:gd name="connsiteX18" fmla="*/ 1222744 w 3912781"/>
                <a:gd name="connsiteY18" fmla="*/ 510363 h 1437202"/>
                <a:gd name="connsiteX19" fmla="*/ 1244009 w 3912781"/>
                <a:gd name="connsiteY19" fmla="*/ 414670 h 1437202"/>
                <a:gd name="connsiteX20" fmla="*/ 1329070 w 3912781"/>
                <a:gd name="connsiteY20" fmla="*/ 350875 h 1437202"/>
                <a:gd name="connsiteX21" fmla="*/ 1414130 w 3912781"/>
                <a:gd name="connsiteY21" fmla="*/ 276447 h 1437202"/>
                <a:gd name="connsiteX22" fmla="*/ 1446028 w 3912781"/>
                <a:gd name="connsiteY22" fmla="*/ 265814 h 1437202"/>
                <a:gd name="connsiteX23" fmla="*/ 1531088 w 3912781"/>
                <a:gd name="connsiteY23" fmla="*/ 223284 h 1437202"/>
                <a:gd name="connsiteX24" fmla="*/ 1605516 w 3912781"/>
                <a:gd name="connsiteY24" fmla="*/ 148856 h 1437202"/>
                <a:gd name="connsiteX25" fmla="*/ 1637414 w 3912781"/>
                <a:gd name="connsiteY25" fmla="*/ 127591 h 1437202"/>
                <a:gd name="connsiteX26" fmla="*/ 1701209 w 3912781"/>
                <a:gd name="connsiteY26" fmla="*/ 85061 h 1437202"/>
                <a:gd name="connsiteX27" fmla="*/ 1786270 w 3912781"/>
                <a:gd name="connsiteY27" fmla="*/ 10633 h 1437202"/>
                <a:gd name="connsiteX28" fmla="*/ 1818168 w 3912781"/>
                <a:gd name="connsiteY28" fmla="*/ 0 h 1437202"/>
                <a:gd name="connsiteX29" fmla="*/ 1860698 w 3912781"/>
                <a:gd name="connsiteY29" fmla="*/ 10633 h 1437202"/>
                <a:gd name="connsiteX30" fmla="*/ 1892595 w 3912781"/>
                <a:gd name="connsiteY30" fmla="*/ 74428 h 1437202"/>
                <a:gd name="connsiteX31" fmla="*/ 1850065 w 3912781"/>
                <a:gd name="connsiteY31" fmla="*/ 138223 h 1437202"/>
                <a:gd name="connsiteX32" fmla="*/ 1860698 w 3912781"/>
                <a:gd name="connsiteY32" fmla="*/ 170121 h 1437202"/>
                <a:gd name="connsiteX33" fmla="*/ 1871330 w 3912781"/>
                <a:gd name="connsiteY33" fmla="*/ 223284 h 1437202"/>
                <a:gd name="connsiteX34" fmla="*/ 1935126 w 3912781"/>
                <a:gd name="connsiteY34" fmla="*/ 287079 h 1437202"/>
                <a:gd name="connsiteX35" fmla="*/ 1967023 w 3912781"/>
                <a:gd name="connsiteY35" fmla="*/ 297712 h 1437202"/>
                <a:gd name="connsiteX36" fmla="*/ 1998921 w 3912781"/>
                <a:gd name="connsiteY36" fmla="*/ 329609 h 1437202"/>
                <a:gd name="connsiteX37" fmla="*/ 2030819 w 3912781"/>
                <a:gd name="connsiteY37" fmla="*/ 340242 h 1437202"/>
                <a:gd name="connsiteX38" fmla="*/ 2052084 w 3912781"/>
                <a:gd name="connsiteY38" fmla="*/ 382772 h 1437202"/>
                <a:gd name="connsiteX39" fmla="*/ 2083981 w 3912781"/>
                <a:gd name="connsiteY39" fmla="*/ 414670 h 1437202"/>
                <a:gd name="connsiteX40" fmla="*/ 2115879 w 3912781"/>
                <a:gd name="connsiteY40" fmla="*/ 531628 h 1437202"/>
                <a:gd name="connsiteX41" fmla="*/ 2158409 w 3912781"/>
                <a:gd name="connsiteY41" fmla="*/ 606056 h 1437202"/>
                <a:gd name="connsiteX42" fmla="*/ 2200940 w 3912781"/>
                <a:gd name="connsiteY42" fmla="*/ 616688 h 1437202"/>
                <a:gd name="connsiteX43" fmla="*/ 2232837 w 3912781"/>
                <a:gd name="connsiteY43" fmla="*/ 637954 h 1437202"/>
                <a:gd name="connsiteX44" fmla="*/ 2264735 w 3912781"/>
                <a:gd name="connsiteY44" fmla="*/ 648586 h 1437202"/>
                <a:gd name="connsiteX45" fmla="*/ 2275368 w 3912781"/>
                <a:gd name="connsiteY45" fmla="*/ 680484 h 1437202"/>
                <a:gd name="connsiteX46" fmla="*/ 2296633 w 3912781"/>
                <a:gd name="connsiteY46" fmla="*/ 712381 h 1437202"/>
                <a:gd name="connsiteX47" fmla="*/ 2307265 w 3912781"/>
                <a:gd name="connsiteY47" fmla="*/ 882502 h 1437202"/>
                <a:gd name="connsiteX48" fmla="*/ 2328530 w 3912781"/>
                <a:gd name="connsiteY48" fmla="*/ 914400 h 1437202"/>
                <a:gd name="connsiteX49" fmla="*/ 2392326 w 3912781"/>
                <a:gd name="connsiteY49" fmla="*/ 978195 h 1437202"/>
                <a:gd name="connsiteX50" fmla="*/ 2456121 w 3912781"/>
                <a:gd name="connsiteY50" fmla="*/ 1052623 h 1437202"/>
                <a:gd name="connsiteX51" fmla="*/ 2477386 w 3912781"/>
                <a:gd name="connsiteY51" fmla="*/ 1137684 h 1437202"/>
                <a:gd name="connsiteX52" fmla="*/ 2488019 w 3912781"/>
                <a:gd name="connsiteY52" fmla="*/ 1180214 h 1437202"/>
                <a:gd name="connsiteX53" fmla="*/ 2551814 w 3912781"/>
                <a:gd name="connsiteY53" fmla="*/ 1233377 h 1437202"/>
                <a:gd name="connsiteX54" fmla="*/ 2583712 w 3912781"/>
                <a:gd name="connsiteY54" fmla="*/ 1244009 h 1437202"/>
                <a:gd name="connsiteX55" fmla="*/ 2626242 w 3912781"/>
                <a:gd name="connsiteY55" fmla="*/ 1265275 h 1437202"/>
                <a:gd name="connsiteX56" fmla="*/ 2711302 w 3912781"/>
                <a:gd name="connsiteY56" fmla="*/ 1307805 h 1437202"/>
                <a:gd name="connsiteX57" fmla="*/ 2753833 w 3912781"/>
                <a:gd name="connsiteY57" fmla="*/ 1360968 h 1437202"/>
                <a:gd name="connsiteX58" fmla="*/ 2764465 w 3912781"/>
                <a:gd name="connsiteY58" fmla="*/ 1392865 h 1437202"/>
                <a:gd name="connsiteX59" fmla="*/ 2828261 w 3912781"/>
                <a:gd name="connsiteY59" fmla="*/ 1414130 h 1437202"/>
                <a:gd name="connsiteX60" fmla="*/ 2860158 w 3912781"/>
                <a:gd name="connsiteY60" fmla="*/ 1435395 h 1437202"/>
                <a:gd name="connsiteX61" fmla="*/ 2923954 w 3912781"/>
                <a:gd name="connsiteY61" fmla="*/ 1382233 h 1437202"/>
                <a:gd name="connsiteX62" fmla="*/ 2945219 w 3912781"/>
                <a:gd name="connsiteY62" fmla="*/ 1339702 h 1437202"/>
                <a:gd name="connsiteX63" fmla="*/ 3009014 w 3912781"/>
                <a:gd name="connsiteY63" fmla="*/ 1297172 h 1437202"/>
                <a:gd name="connsiteX64" fmla="*/ 3072809 w 3912781"/>
                <a:gd name="connsiteY64" fmla="*/ 1265275 h 1437202"/>
                <a:gd name="connsiteX65" fmla="*/ 3094074 w 3912781"/>
                <a:gd name="connsiteY65" fmla="*/ 1244009 h 1437202"/>
                <a:gd name="connsiteX66" fmla="*/ 3157870 w 3912781"/>
                <a:gd name="connsiteY66" fmla="*/ 1201479 h 1437202"/>
                <a:gd name="connsiteX67" fmla="*/ 3200400 w 3912781"/>
                <a:gd name="connsiteY67" fmla="*/ 1137684 h 1437202"/>
                <a:gd name="connsiteX68" fmla="*/ 3232298 w 3912781"/>
                <a:gd name="connsiteY68" fmla="*/ 1095154 h 1437202"/>
                <a:gd name="connsiteX69" fmla="*/ 3296093 w 3912781"/>
                <a:gd name="connsiteY69" fmla="*/ 1073888 h 1437202"/>
                <a:gd name="connsiteX70" fmla="*/ 3381154 w 3912781"/>
                <a:gd name="connsiteY70" fmla="*/ 1116419 h 1437202"/>
                <a:gd name="connsiteX71" fmla="*/ 3434316 w 3912781"/>
                <a:gd name="connsiteY71" fmla="*/ 1222744 h 1437202"/>
                <a:gd name="connsiteX72" fmla="*/ 3476847 w 3912781"/>
                <a:gd name="connsiteY72" fmla="*/ 1233377 h 1437202"/>
                <a:gd name="connsiteX73" fmla="*/ 3540642 w 3912781"/>
                <a:gd name="connsiteY73" fmla="*/ 1254642 h 1437202"/>
                <a:gd name="connsiteX74" fmla="*/ 3551274 w 3912781"/>
                <a:gd name="connsiteY74" fmla="*/ 1286540 h 1437202"/>
                <a:gd name="connsiteX75" fmla="*/ 3551274 w 3912781"/>
                <a:gd name="connsiteY75" fmla="*/ 1360968 h 1437202"/>
                <a:gd name="connsiteX76" fmla="*/ 3572540 w 3912781"/>
                <a:gd name="connsiteY76" fmla="*/ 1382233 h 1437202"/>
                <a:gd name="connsiteX77" fmla="*/ 3795823 w 3912781"/>
                <a:gd name="connsiteY77" fmla="*/ 1403498 h 1437202"/>
                <a:gd name="connsiteX78" fmla="*/ 3848986 w 3912781"/>
                <a:gd name="connsiteY78" fmla="*/ 1414130 h 1437202"/>
                <a:gd name="connsiteX79" fmla="*/ 3912781 w 3912781"/>
                <a:gd name="connsiteY79" fmla="*/ 1435395 h 1437202"/>
                <a:gd name="connsiteX0" fmla="*/ 0 w 3912781"/>
                <a:gd name="connsiteY0" fmla="*/ 1307805 h 1437202"/>
                <a:gd name="connsiteX1" fmla="*/ 116958 w 3912781"/>
                <a:gd name="connsiteY1" fmla="*/ 1180214 h 1437202"/>
                <a:gd name="connsiteX2" fmla="*/ 287079 w 3912781"/>
                <a:gd name="connsiteY2" fmla="*/ 1297172 h 1437202"/>
                <a:gd name="connsiteX3" fmla="*/ 425302 w 3912781"/>
                <a:gd name="connsiteY3" fmla="*/ 1371600 h 1437202"/>
                <a:gd name="connsiteX4" fmla="*/ 446568 w 3912781"/>
                <a:gd name="connsiteY4" fmla="*/ 1392865 h 1437202"/>
                <a:gd name="connsiteX5" fmla="*/ 510363 w 3912781"/>
                <a:gd name="connsiteY5" fmla="*/ 1414130 h 1437202"/>
                <a:gd name="connsiteX6" fmla="*/ 574158 w 3912781"/>
                <a:gd name="connsiteY6" fmla="*/ 1403498 h 1437202"/>
                <a:gd name="connsiteX7" fmla="*/ 659219 w 3912781"/>
                <a:gd name="connsiteY7" fmla="*/ 1307805 h 1437202"/>
                <a:gd name="connsiteX8" fmla="*/ 701749 w 3912781"/>
                <a:gd name="connsiteY8" fmla="*/ 1275907 h 1437202"/>
                <a:gd name="connsiteX9" fmla="*/ 765544 w 3912781"/>
                <a:gd name="connsiteY9" fmla="*/ 1212112 h 1437202"/>
                <a:gd name="connsiteX10" fmla="*/ 818707 w 3912781"/>
                <a:gd name="connsiteY10" fmla="*/ 1127051 h 1437202"/>
                <a:gd name="connsiteX11" fmla="*/ 839972 w 3912781"/>
                <a:gd name="connsiteY11" fmla="*/ 1095154 h 1437202"/>
                <a:gd name="connsiteX12" fmla="*/ 871870 w 3912781"/>
                <a:gd name="connsiteY12" fmla="*/ 1063256 h 1437202"/>
                <a:gd name="connsiteX13" fmla="*/ 914400 w 3912781"/>
                <a:gd name="connsiteY13" fmla="*/ 1010093 h 1437202"/>
                <a:gd name="connsiteX14" fmla="*/ 956930 w 3912781"/>
                <a:gd name="connsiteY14" fmla="*/ 978195 h 1437202"/>
                <a:gd name="connsiteX15" fmla="*/ 1095154 w 3912781"/>
                <a:gd name="connsiteY15" fmla="*/ 765544 h 1437202"/>
                <a:gd name="connsiteX16" fmla="*/ 1158949 w 3912781"/>
                <a:gd name="connsiteY16" fmla="*/ 659219 h 1437202"/>
                <a:gd name="connsiteX17" fmla="*/ 1222744 w 3912781"/>
                <a:gd name="connsiteY17" fmla="*/ 510363 h 1437202"/>
                <a:gd name="connsiteX18" fmla="*/ 1244009 w 3912781"/>
                <a:gd name="connsiteY18" fmla="*/ 414670 h 1437202"/>
                <a:gd name="connsiteX19" fmla="*/ 1329070 w 3912781"/>
                <a:gd name="connsiteY19" fmla="*/ 350875 h 1437202"/>
                <a:gd name="connsiteX20" fmla="*/ 1414130 w 3912781"/>
                <a:gd name="connsiteY20" fmla="*/ 276447 h 1437202"/>
                <a:gd name="connsiteX21" fmla="*/ 1446028 w 3912781"/>
                <a:gd name="connsiteY21" fmla="*/ 265814 h 1437202"/>
                <a:gd name="connsiteX22" fmla="*/ 1531088 w 3912781"/>
                <a:gd name="connsiteY22" fmla="*/ 223284 h 1437202"/>
                <a:gd name="connsiteX23" fmla="*/ 1605516 w 3912781"/>
                <a:gd name="connsiteY23" fmla="*/ 148856 h 1437202"/>
                <a:gd name="connsiteX24" fmla="*/ 1637414 w 3912781"/>
                <a:gd name="connsiteY24" fmla="*/ 127591 h 1437202"/>
                <a:gd name="connsiteX25" fmla="*/ 1701209 w 3912781"/>
                <a:gd name="connsiteY25" fmla="*/ 85061 h 1437202"/>
                <a:gd name="connsiteX26" fmla="*/ 1786270 w 3912781"/>
                <a:gd name="connsiteY26" fmla="*/ 10633 h 1437202"/>
                <a:gd name="connsiteX27" fmla="*/ 1818168 w 3912781"/>
                <a:gd name="connsiteY27" fmla="*/ 0 h 1437202"/>
                <a:gd name="connsiteX28" fmla="*/ 1860698 w 3912781"/>
                <a:gd name="connsiteY28" fmla="*/ 10633 h 1437202"/>
                <a:gd name="connsiteX29" fmla="*/ 1892595 w 3912781"/>
                <a:gd name="connsiteY29" fmla="*/ 74428 h 1437202"/>
                <a:gd name="connsiteX30" fmla="*/ 1850065 w 3912781"/>
                <a:gd name="connsiteY30" fmla="*/ 138223 h 1437202"/>
                <a:gd name="connsiteX31" fmla="*/ 1860698 w 3912781"/>
                <a:gd name="connsiteY31" fmla="*/ 170121 h 1437202"/>
                <a:gd name="connsiteX32" fmla="*/ 1871330 w 3912781"/>
                <a:gd name="connsiteY32" fmla="*/ 223284 h 1437202"/>
                <a:gd name="connsiteX33" fmla="*/ 1935126 w 3912781"/>
                <a:gd name="connsiteY33" fmla="*/ 287079 h 1437202"/>
                <a:gd name="connsiteX34" fmla="*/ 1967023 w 3912781"/>
                <a:gd name="connsiteY34" fmla="*/ 297712 h 1437202"/>
                <a:gd name="connsiteX35" fmla="*/ 1998921 w 3912781"/>
                <a:gd name="connsiteY35" fmla="*/ 329609 h 1437202"/>
                <a:gd name="connsiteX36" fmla="*/ 2030819 w 3912781"/>
                <a:gd name="connsiteY36" fmla="*/ 340242 h 1437202"/>
                <a:gd name="connsiteX37" fmla="*/ 2052084 w 3912781"/>
                <a:gd name="connsiteY37" fmla="*/ 382772 h 1437202"/>
                <a:gd name="connsiteX38" fmla="*/ 2083981 w 3912781"/>
                <a:gd name="connsiteY38" fmla="*/ 414670 h 1437202"/>
                <a:gd name="connsiteX39" fmla="*/ 2115879 w 3912781"/>
                <a:gd name="connsiteY39" fmla="*/ 531628 h 1437202"/>
                <a:gd name="connsiteX40" fmla="*/ 2158409 w 3912781"/>
                <a:gd name="connsiteY40" fmla="*/ 606056 h 1437202"/>
                <a:gd name="connsiteX41" fmla="*/ 2200940 w 3912781"/>
                <a:gd name="connsiteY41" fmla="*/ 616688 h 1437202"/>
                <a:gd name="connsiteX42" fmla="*/ 2232837 w 3912781"/>
                <a:gd name="connsiteY42" fmla="*/ 637954 h 1437202"/>
                <a:gd name="connsiteX43" fmla="*/ 2264735 w 3912781"/>
                <a:gd name="connsiteY43" fmla="*/ 648586 h 1437202"/>
                <a:gd name="connsiteX44" fmla="*/ 2275368 w 3912781"/>
                <a:gd name="connsiteY44" fmla="*/ 680484 h 1437202"/>
                <a:gd name="connsiteX45" fmla="*/ 2296633 w 3912781"/>
                <a:gd name="connsiteY45" fmla="*/ 712381 h 1437202"/>
                <a:gd name="connsiteX46" fmla="*/ 2307265 w 3912781"/>
                <a:gd name="connsiteY46" fmla="*/ 882502 h 1437202"/>
                <a:gd name="connsiteX47" fmla="*/ 2328530 w 3912781"/>
                <a:gd name="connsiteY47" fmla="*/ 914400 h 1437202"/>
                <a:gd name="connsiteX48" fmla="*/ 2392326 w 3912781"/>
                <a:gd name="connsiteY48" fmla="*/ 978195 h 1437202"/>
                <a:gd name="connsiteX49" fmla="*/ 2456121 w 3912781"/>
                <a:gd name="connsiteY49" fmla="*/ 1052623 h 1437202"/>
                <a:gd name="connsiteX50" fmla="*/ 2477386 w 3912781"/>
                <a:gd name="connsiteY50" fmla="*/ 1137684 h 1437202"/>
                <a:gd name="connsiteX51" fmla="*/ 2488019 w 3912781"/>
                <a:gd name="connsiteY51" fmla="*/ 1180214 h 1437202"/>
                <a:gd name="connsiteX52" fmla="*/ 2551814 w 3912781"/>
                <a:gd name="connsiteY52" fmla="*/ 1233377 h 1437202"/>
                <a:gd name="connsiteX53" fmla="*/ 2583712 w 3912781"/>
                <a:gd name="connsiteY53" fmla="*/ 1244009 h 1437202"/>
                <a:gd name="connsiteX54" fmla="*/ 2626242 w 3912781"/>
                <a:gd name="connsiteY54" fmla="*/ 1265275 h 1437202"/>
                <a:gd name="connsiteX55" fmla="*/ 2711302 w 3912781"/>
                <a:gd name="connsiteY55" fmla="*/ 1307805 h 1437202"/>
                <a:gd name="connsiteX56" fmla="*/ 2753833 w 3912781"/>
                <a:gd name="connsiteY56" fmla="*/ 1360968 h 1437202"/>
                <a:gd name="connsiteX57" fmla="*/ 2764465 w 3912781"/>
                <a:gd name="connsiteY57" fmla="*/ 1392865 h 1437202"/>
                <a:gd name="connsiteX58" fmla="*/ 2828261 w 3912781"/>
                <a:gd name="connsiteY58" fmla="*/ 1414130 h 1437202"/>
                <a:gd name="connsiteX59" fmla="*/ 2860158 w 3912781"/>
                <a:gd name="connsiteY59" fmla="*/ 1435395 h 1437202"/>
                <a:gd name="connsiteX60" fmla="*/ 2923954 w 3912781"/>
                <a:gd name="connsiteY60" fmla="*/ 1382233 h 1437202"/>
                <a:gd name="connsiteX61" fmla="*/ 2945219 w 3912781"/>
                <a:gd name="connsiteY61" fmla="*/ 1339702 h 1437202"/>
                <a:gd name="connsiteX62" fmla="*/ 3009014 w 3912781"/>
                <a:gd name="connsiteY62" fmla="*/ 1297172 h 1437202"/>
                <a:gd name="connsiteX63" fmla="*/ 3072809 w 3912781"/>
                <a:gd name="connsiteY63" fmla="*/ 1265275 h 1437202"/>
                <a:gd name="connsiteX64" fmla="*/ 3094074 w 3912781"/>
                <a:gd name="connsiteY64" fmla="*/ 1244009 h 1437202"/>
                <a:gd name="connsiteX65" fmla="*/ 3157870 w 3912781"/>
                <a:gd name="connsiteY65" fmla="*/ 1201479 h 1437202"/>
                <a:gd name="connsiteX66" fmla="*/ 3200400 w 3912781"/>
                <a:gd name="connsiteY66" fmla="*/ 1137684 h 1437202"/>
                <a:gd name="connsiteX67" fmla="*/ 3232298 w 3912781"/>
                <a:gd name="connsiteY67" fmla="*/ 1095154 h 1437202"/>
                <a:gd name="connsiteX68" fmla="*/ 3296093 w 3912781"/>
                <a:gd name="connsiteY68" fmla="*/ 1073888 h 1437202"/>
                <a:gd name="connsiteX69" fmla="*/ 3381154 w 3912781"/>
                <a:gd name="connsiteY69" fmla="*/ 1116419 h 1437202"/>
                <a:gd name="connsiteX70" fmla="*/ 3434316 w 3912781"/>
                <a:gd name="connsiteY70" fmla="*/ 1222744 h 1437202"/>
                <a:gd name="connsiteX71" fmla="*/ 3476847 w 3912781"/>
                <a:gd name="connsiteY71" fmla="*/ 1233377 h 1437202"/>
                <a:gd name="connsiteX72" fmla="*/ 3540642 w 3912781"/>
                <a:gd name="connsiteY72" fmla="*/ 1254642 h 1437202"/>
                <a:gd name="connsiteX73" fmla="*/ 3551274 w 3912781"/>
                <a:gd name="connsiteY73" fmla="*/ 1286540 h 1437202"/>
                <a:gd name="connsiteX74" fmla="*/ 3551274 w 3912781"/>
                <a:gd name="connsiteY74" fmla="*/ 1360968 h 1437202"/>
                <a:gd name="connsiteX75" fmla="*/ 3572540 w 3912781"/>
                <a:gd name="connsiteY75" fmla="*/ 1382233 h 1437202"/>
                <a:gd name="connsiteX76" fmla="*/ 3795823 w 3912781"/>
                <a:gd name="connsiteY76" fmla="*/ 1403498 h 1437202"/>
                <a:gd name="connsiteX77" fmla="*/ 3848986 w 3912781"/>
                <a:gd name="connsiteY77" fmla="*/ 1414130 h 1437202"/>
                <a:gd name="connsiteX78" fmla="*/ 3912781 w 3912781"/>
                <a:gd name="connsiteY78" fmla="*/ 1435395 h 1437202"/>
                <a:gd name="connsiteX0" fmla="*/ 0 w 3912781"/>
                <a:gd name="connsiteY0" fmla="*/ 1307805 h 1437202"/>
                <a:gd name="connsiteX1" fmla="*/ 287079 w 3912781"/>
                <a:gd name="connsiteY1" fmla="*/ 1297172 h 1437202"/>
                <a:gd name="connsiteX2" fmla="*/ 425302 w 3912781"/>
                <a:gd name="connsiteY2" fmla="*/ 1371600 h 1437202"/>
                <a:gd name="connsiteX3" fmla="*/ 446568 w 3912781"/>
                <a:gd name="connsiteY3" fmla="*/ 1392865 h 1437202"/>
                <a:gd name="connsiteX4" fmla="*/ 510363 w 3912781"/>
                <a:gd name="connsiteY4" fmla="*/ 1414130 h 1437202"/>
                <a:gd name="connsiteX5" fmla="*/ 574158 w 3912781"/>
                <a:gd name="connsiteY5" fmla="*/ 1403498 h 1437202"/>
                <a:gd name="connsiteX6" fmla="*/ 659219 w 3912781"/>
                <a:gd name="connsiteY6" fmla="*/ 1307805 h 1437202"/>
                <a:gd name="connsiteX7" fmla="*/ 701749 w 3912781"/>
                <a:gd name="connsiteY7" fmla="*/ 1275907 h 1437202"/>
                <a:gd name="connsiteX8" fmla="*/ 765544 w 3912781"/>
                <a:gd name="connsiteY8" fmla="*/ 1212112 h 1437202"/>
                <a:gd name="connsiteX9" fmla="*/ 818707 w 3912781"/>
                <a:gd name="connsiteY9" fmla="*/ 1127051 h 1437202"/>
                <a:gd name="connsiteX10" fmla="*/ 839972 w 3912781"/>
                <a:gd name="connsiteY10" fmla="*/ 1095154 h 1437202"/>
                <a:gd name="connsiteX11" fmla="*/ 871870 w 3912781"/>
                <a:gd name="connsiteY11" fmla="*/ 1063256 h 1437202"/>
                <a:gd name="connsiteX12" fmla="*/ 914400 w 3912781"/>
                <a:gd name="connsiteY12" fmla="*/ 1010093 h 1437202"/>
                <a:gd name="connsiteX13" fmla="*/ 956930 w 3912781"/>
                <a:gd name="connsiteY13" fmla="*/ 978195 h 1437202"/>
                <a:gd name="connsiteX14" fmla="*/ 1095154 w 3912781"/>
                <a:gd name="connsiteY14" fmla="*/ 765544 h 1437202"/>
                <a:gd name="connsiteX15" fmla="*/ 1158949 w 3912781"/>
                <a:gd name="connsiteY15" fmla="*/ 659219 h 1437202"/>
                <a:gd name="connsiteX16" fmla="*/ 1222744 w 3912781"/>
                <a:gd name="connsiteY16" fmla="*/ 510363 h 1437202"/>
                <a:gd name="connsiteX17" fmla="*/ 1244009 w 3912781"/>
                <a:gd name="connsiteY17" fmla="*/ 414670 h 1437202"/>
                <a:gd name="connsiteX18" fmla="*/ 1329070 w 3912781"/>
                <a:gd name="connsiteY18" fmla="*/ 350875 h 1437202"/>
                <a:gd name="connsiteX19" fmla="*/ 1414130 w 3912781"/>
                <a:gd name="connsiteY19" fmla="*/ 276447 h 1437202"/>
                <a:gd name="connsiteX20" fmla="*/ 1446028 w 3912781"/>
                <a:gd name="connsiteY20" fmla="*/ 265814 h 1437202"/>
                <a:gd name="connsiteX21" fmla="*/ 1531088 w 3912781"/>
                <a:gd name="connsiteY21" fmla="*/ 223284 h 1437202"/>
                <a:gd name="connsiteX22" fmla="*/ 1605516 w 3912781"/>
                <a:gd name="connsiteY22" fmla="*/ 148856 h 1437202"/>
                <a:gd name="connsiteX23" fmla="*/ 1637414 w 3912781"/>
                <a:gd name="connsiteY23" fmla="*/ 127591 h 1437202"/>
                <a:gd name="connsiteX24" fmla="*/ 1701209 w 3912781"/>
                <a:gd name="connsiteY24" fmla="*/ 85061 h 1437202"/>
                <a:gd name="connsiteX25" fmla="*/ 1786270 w 3912781"/>
                <a:gd name="connsiteY25" fmla="*/ 10633 h 1437202"/>
                <a:gd name="connsiteX26" fmla="*/ 1818168 w 3912781"/>
                <a:gd name="connsiteY26" fmla="*/ 0 h 1437202"/>
                <a:gd name="connsiteX27" fmla="*/ 1860698 w 3912781"/>
                <a:gd name="connsiteY27" fmla="*/ 10633 h 1437202"/>
                <a:gd name="connsiteX28" fmla="*/ 1892595 w 3912781"/>
                <a:gd name="connsiteY28" fmla="*/ 74428 h 1437202"/>
                <a:gd name="connsiteX29" fmla="*/ 1850065 w 3912781"/>
                <a:gd name="connsiteY29" fmla="*/ 138223 h 1437202"/>
                <a:gd name="connsiteX30" fmla="*/ 1860698 w 3912781"/>
                <a:gd name="connsiteY30" fmla="*/ 170121 h 1437202"/>
                <a:gd name="connsiteX31" fmla="*/ 1871330 w 3912781"/>
                <a:gd name="connsiteY31" fmla="*/ 223284 h 1437202"/>
                <a:gd name="connsiteX32" fmla="*/ 1935126 w 3912781"/>
                <a:gd name="connsiteY32" fmla="*/ 287079 h 1437202"/>
                <a:gd name="connsiteX33" fmla="*/ 1967023 w 3912781"/>
                <a:gd name="connsiteY33" fmla="*/ 297712 h 1437202"/>
                <a:gd name="connsiteX34" fmla="*/ 1998921 w 3912781"/>
                <a:gd name="connsiteY34" fmla="*/ 329609 h 1437202"/>
                <a:gd name="connsiteX35" fmla="*/ 2030819 w 3912781"/>
                <a:gd name="connsiteY35" fmla="*/ 340242 h 1437202"/>
                <a:gd name="connsiteX36" fmla="*/ 2052084 w 3912781"/>
                <a:gd name="connsiteY36" fmla="*/ 382772 h 1437202"/>
                <a:gd name="connsiteX37" fmla="*/ 2083981 w 3912781"/>
                <a:gd name="connsiteY37" fmla="*/ 414670 h 1437202"/>
                <a:gd name="connsiteX38" fmla="*/ 2115879 w 3912781"/>
                <a:gd name="connsiteY38" fmla="*/ 531628 h 1437202"/>
                <a:gd name="connsiteX39" fmla="*/ 2158409 w 3912781"/>
                <a:gd name="connsiteY39" fmla="*/ 606056 h 1437202"/>
                <a:gd name="connsiteX40" fmla="*/ 2200940 w 3912781"/>
                <a:gd name="connsiteY40" fmla="*/ 616688 h 1437202"/>
                <a:gd name="connsiteX41" fmla="*/ 2232837 w 3912781"/>
                <a:gd name="connsiteY41" fmla="*/ 637954 h 1437202"/>
                <a:gd name="connsiteX42" fmla="*/ 2264735 w 3912781"/>
                <a:gd name="connsiteY42" fmla="*/ 648586 h 1437202"/>
                <a:gd name="connsiteX43" fmla="*/ 2275368 w 3912781"/>
                <a:gd name="connsiteY43" fmla="*/ 680484 h 1437202"/>
                <a:gd name="connsiteX44" fmla="*/ 2296633 w 3912781"/>
                <a:gd name="connsiteY44" fmla="*/ 712381 h 1437202"/>
                <a:gd name="connsiteX45" fmla="*/ 2307265 w 3912781"/>
                <a:gd name="connsiteY45" fmla="*/ 882502 h 1437202"/>
                <a:gd name="connsiteX46" fmla="*/ 2328530 w 3912781"/>
                <a:gd name="connsiteY46" fmla="*/ 914400 h 1437202"/>
                <a:gd name="connsiteX47" fmla="*/ 2392326 w 3912781"/>
                <a:gd name="connsiteY47" fmla="*/ 978195 h 1437202"/>
                <a:gd name="connsiteX48" fmla="*/ 2456121 w 3912781"/>
                <a:gd name="connsiteY48" fmla="*/ 1052623 h 1437202"/>
                <a:gd name="connsiteX49" fmla="*/ 2477386 w 3912781"/>
                <a:gd name="connsiteY49" fmla="*/ 1137684 h 1437202"/>
                <a:gd name="connsiteX50" fmla="*/ 2488019 w 3912781"/>
                <a:gd name="connsiteY50" fmla="*/ 1180214 h 1437202"/>
                <a:gd name="connsiteX51" fmla="*/ 2551814 w 3912781"/>
                <a:gd name="connsiteY51" fmla="*/ 1233377 h 1437202"/>
                <a:gd name="connsiteX52" fmla="*/ 2583712 w 3912781"/>
                <a:gd name="connsiteY52" fmla="*/ 1244009 h 1437202"/>
                <a:gd name="connsiteX53" fmla="*/ 2626242 w 3912781"/>
                <a:gd name="connsiteY53" fmla="*/ 1265275 h 1437202"/>
                <a:gd name="connsiteX54" fmla="*/ 2711302 w 3912781"/>
                <a:gd name="connsiteY54" fmla="*/ 1307805 h 1437202"/>
                <a:gd name="connsiteX55" fmla="*/ 2753833 w 3912781"/>
                <a:gd name="connsiteY55" fmla="*/ 1360968 h 1437202"/>
                <a:gd name="connsiteX56" fmla="*/ 2764465 w 3912781"/>
                <a:gd name="connsiteY56" fmla="*/ 1392865 h 1437202"/>
                <a:gd name="connsiteX57" fmla="*/ 2828261 w 3912781"/>
                <a:gd name="connsiteY57" fmla="*/ 1414130 h 1437202"/>
                <a:gd name="connsiteX58" fmla="*/ 2860158 w 3912781"/>
                <a:gd name="connsiteY58" fmla="*/ 1435395 h 1437202"/>
                <a:gd name="connsiteX59" fmla="*/ 2923954 w 3912781"/>
                <a:gd name="connsiteY59" fmla="*/ 1382233 h 1437202"/>
                <a:gd name="connsiteX60" fmla="*/ 2945219 w 3912781"/>
                <a:gd name="connsiteY60" fmla="*/ 1339702 h 1437202"/>
                <a:gd name="connsiteX61" fmla="*/ 3009014 w 3912781"/>
                <a:gd name="connsiteY61" fmla="*/ 1297172 h 1437202"/>
                <a:gd name="connsiteX62" fmla="*/ 3072809 w 3912781"/>
                <a:gd name="connsiteY62" fmla="*/ 1265275 h 1437202"/>
                <a:gd name="connsiteX63" fmla="*/ 3094074 w 3912781"/>
                <a:gd name="connsiteY63" fmla="*/ 1244009 h 1437202"/>
                <a:gd name="connsiteX64" fmla="*/ 3157870 w 3912781"/>
                <a:gd name="connsiteY64" fmla="*/ 1201479 h 1437202"/>
                <a:gd name="connsiteX65" fmla="*/ 3200400 w 3912781"/>
                <a:gd name="connsiteY65" fmla="*/ 1137684 h 1437202"/>
                <a:gd name="connsiteX66" fmla="*/ 3232298 w 3912781"/>
                <a:gd name="connsiteY66" fmla="*/ 1095154 h 1437202"/>
                <a:gd name="connsiteX67" fmla="*/ 3296093 w 3912781"/>
                <a:gd name="connsiteY67" fmla="*/ 1073888 h 1437202"/>
                <a:gd name="connsiteX68" fmla="*/ 3381154 w 3912781"/>
                <a:gd name="connsiteY68" fmla="*/ 1116419 h 1437202"/>
                <a:gd name="connsiteX69" fmla="*/ 3434316 w 3912781"/>
                <a:gd name="connsiteY69" fmla="*/ 1222744 h 1437202"/>
                <a:gd name="connsiteX70" fmla="*/ 3476847 w 3912781"/>
                <a:gd name="connsiteY70" fmla="*/ 1233377 h 1437202"/>
                <a:gd name="connsiteX71" fmla="*/ 3540642 w 3912781"/>
                <a:gd name="connsiteY71" fmla="*/ 1254642 h 1437202"/>
                <a:gd name="connsiteX72" fmla="*/ 3551274 w 3912781"/>
                <a:gd name="connsiteY72" fmla="*/ 1286540 h 1437202"/>
                <a:gd name="connsiteX73" fmla="*/ 3551274 w 3912781"/>
                <a:gd name="connsiteY73" fmla="*/ 1360968 h 1437202"/>
                <a:gd name="connsiteX74" fmla="*/ 3572540 w 3912781"/>
                <a:gd name="connsiteY74" fmla="*/ 1382233 h 1437202"/>
                <a:gd name="connsiteX75" fmla="*/ 3795823 w 3912781"/>
                <a:gd name="connsiteY75" fmla="*/ 1403498 h 1437202"/>
                <a:gd name="connsiteX76" fmla="*/ 3848986 w 3912781"/>
                <a:gd name="connsiteY76" fmla="*/ 1414130 h 1437202"/>
                <a:gd name="connsiteX77" fmla="*/ 3912781 w 3912781"/>
                <a:gd name="connsiteY77" fmla="*/ 1435395 h 1437202"/>
                <a:gd name="connsiteX0" fmla="*/ 0 w 3912781"/>
                <a:gd name="connsiteY0" fmla="*/ 1307805 h 1437202"/>
                <a:gd name="connsiteX1" fmla="*/ 425302 w 3912781"/>
                <a:gd name="connsiteY1" fmla="*/ 1371600 h 1437202"/>
                <a:gd name="connsiteX2" fmla="*/ 446568 w 3912781"/>
                <a:gd name="connsiteY2" fmla="*/ 1392865 h 1437202"/>
                <a:gd name="connsiteX3" fmla="*/ 510363 w 3912781"/>
                <a:gd name="connsiteY3" fmla="*/ 1414130 h 1437202"/>
                <a:gd name="connsiteX4" fmla="*/ 574158 w 3912781"/>
                <a:gd name="connsiteY4" fmla="*/ 1403498 h 1437202"/>
                <a:gd name="connsiteX5" fmla="*/ 659219 w 3912781"/>
                <a:gd name="connsiteY5" fmla="*/ 1307805 h 1437202"/>
                <a:gd name="connsiteX6" fmla="*/ 701749 w 3912781"/>
                <a:gd name="connsiteY6" fmla="*/ 1275907 h 1437202"/>
                <a:gd name="connsiteX7" fmla="*/ 765544 w 3912781"/>
                <a:gd name="connsiteY7" fmla="*/ 1212112 h 1437202"/>
                <a:gd name="connsiteX8" fmla="*/ 818707 w 3912781"/>
                <a:gd name="connsiteY8" fmla="*/ 1127051 h 1437202"/>
                <a:gd name="connsiteX9" fmla="*/ 839972 w 3912781"/>
                <a:gd name="connsiteY9" fmla="*/ 1095154 h 1437202"/>
                <a:gd name="connsiteX10" fmla="*/ 871870 w 3912781"/>
                <a:gd name="connsiteY10" fmla="*/ 1063256 h 1437202"/>
                <a:gd name="connsiteX11" fmla="*/ 914400 w 3912781"/>
                <a:gd name="connsiteY11" fmla="*/ 1010093 h 1437202"/>
                <a:gd name="connsiteX12" fmla="*/ 956930 w 3912781"/>
                <a:gd name="connsiteY12" fmla="*/ 978195 h 1437202"/>
                <a:gd name="connsiteX13" fmla="*/ 1095154 w 3912781"/>
                <a:gd name="connsiteY13" fmla="*/ 765544 h 1437202"/>
                <a:gd name="connsiteX14" fmla="*/ 1158949 w 3912781"/>
                <a:gd name="connsiteY14" fmla="*/ 659219 h 1437202"/>
                <a:gd name="connsiteX15" fmla="*/ 1222744 w 3912781"/>
                <a:gd name="connsiteY15" fmla="*/ 510363 h 1437202"/>
                <a:gd name="connsiteX16" fmla="*/ 1244009 w 3912781"/>
                <a:gd name="connsiteY16" fmla="*/ 414670 h 1437202"/>
                <a:gd name="connsiteX17" fmla="*/ 1329070 w 3912781"/>
                <a:gd name="connsiteY17" fmla="*/ 350875 h 1437202"/>
                <a:gd name="connsiteX18" fmla="*/ 1414130 w 3912781"/>
                <a:gd name="connsiteY18" fmla="*/ 276447 h 1437202"/>
                <a:gd name="connsiteX19" fmla="*/ 1446028 w 3912781"/>
                <a:gd name="connsiteY19" fmla="*/ 265814 h 1437202"/>
                <a:gd name="connsiteX20" fmla="*/ 1531088 w 3912781"/>
                <a:gd name="connsiteY20" fmla="*/ 223284 h 1437202"/>
                <a:gd name="connsiteX21" fmla="*/ 1605516 w 3912781"/>
                <a:gd name="connsiteY21" fmla="*/ 148856 h 1437202"/>
                <a:gd name="connsiteX22" fmla="*/ 1637414 w 3912781"/>
                <a:gd name="connsiteY22" fmla="*/ 127591 h 1437202"/>
                <a:gd name="connsiteX23" fmla="*/ 1701209 w 3912781"/>
                <a:gd name="connsiteY23" fmla="*/ 85061 h 1437202"/>
                <a:gd name="connsiteX24" fmla="*/ 1786270 w 3912781"/>
                <a:gd name="connsiteY24" fmla="*/ 10633 h 1437202"/>
                <a:gd name="connsiteX25" fmla="*/ 1818168 w 3912781"/>
                <a:gd name="connsiteY25" fmla="*/ 0 h 1437202"/>
                <a:gd name="connsiteX26" fmla="*/ 1860698 w 3912781"/>
                <a:gd name="connsiteY26" fmla="*/ 10633 h 1437202"/>
                <a:gd name="connsiteX27" fmla="*/ 1892595 w 3912781"/>
                <a:gd name="connsiteY27" fmla="*/ 74428 h 1437202"/>
                <a:gd name="connsiteX28" fmla="*/ 1850065 w 3912781"/>
                <a:gd name="connsiteY28" fmla="*/ 138223 h 1437202"/>
                <a:gd name="connsiteX29" fmla="*/ 1860698 w 3912781"/>
                <a:gd name="connsiteY29" fmla="*/ 170121 h 1437202"/>
                <a:gd name="connsiteX30" fmla="*/ 1871330 w 3912781"/>
                <a:gd name="connsiteY30" fmla="*/ 223284 h 1437202"/>
                <a:gd name="connsiteX31" fmla="*/ 1935126 w 3912781"/>
                <a:gd name="connsiteY31" fmla="*/ 287079 h 1437202"/>
                <a:gd name="connsiteX32" fmla="*/ 1967023 w 3912781"/>
                <a:gd name="connsiteY32" fmla="*/ 297712 h 1437202"/>
                <a:gd name="connsiteX33" fmla="*/ 1998921 w 3912781"/>
                <a:gd name="connsiteY33" fmla="*/ 329609 h 1437202"/>
                <a:gd name="connsiteX34" fmla="*/ 2030819 w 3912781"/>
                <a:gd name="connsiteY34" fmla="*/ 340242 h 1437202"/>
                <a:gd name="connsiteX35" fmla="*/ 2052084 w 3912781"/>
                <a:gd name="connsiteY35" fmla="*/ 382772 h 1437202"/>
                <a:gd name="connsiteX36" fmla="*/ 2083981 w 3912781"/>
                <a:gd name="connsiteY36" fmla="*/ 414670 h 1437202"/>
                <a:gd name="connsiteX37" fmla="*/ 2115879 w 3912781"/>
                <a:gd name="connsiteY37" fmla="*/ 531628 h 1437202"/>
                <a:gd name="connsiteX38" fmla="*/ 2158409 w 3912781"/>
                <a:gd name="connsiteY38" fmla="*/ 606056 h 1437202"/>
                <a:gd name="connsiteX39" fmla="*/ 2200940 w 3912781"/>
                <a:gd name="connsiteY39" fmla="*/ 616688 h 1437202"/>
                <a:gd name="connsiteX40" fmla="*/ 2232837 w 3912781"/>
                <a:gd name="connsiteY40" fmla="*/ 637954 h 1437202"/>
                <a:gd name="connsiteX41" fmla="*/ 2264735 w 3912781"/>
                <a:gd name="connsiteY41" fmla="*/ 648586 h 1437202"/>
                <a:gd name="connsiteX42" fmla="*/ 2275368 w 3912781"/>
                <a:gd name="connsiteY42" fmla="*/ 680484 h 1437202"/>
                <a:gd name="connsiteX43" fmla="*/ 2296633 w 3912781"/>
                <a:gd name="connsiteY43" fmla="*/ 712381 h 1437202"/>
                <a:gd name="connsiteX44" fmla="*/ 2307265 w 3912781"/>
                <a:gd name="connsiteY44" fmla="*/ 882502 h 1437202"/>
                <a:gd name="connsiteX45" fmla="*/ 2328530 w 3912781"/>
                <a:gd name="connsiteY45" fmla="*/ 914400 h 1437202"/>
                <a:gd name="connsiteX46" fmla="*/ 2392326 w 3912781"/>
                <a:gd name="connsiteY46" fmla="*/ 978195 h 1437202"/>
                <a:gd name="connsiteX47" fmla="*/ 2456121 w 3912781"/>
                <a:gd name="connsiteY47" fmla="*/ 1052623 h 1437202"/>
                <a:gd name="connsiteX48" fmla="*/ 2477386 w 3912781"/>
                <a:gd name="connsiteY48" fmla="*/ 1137684 h 1437202"/>
                <a:gd name="connsiteX49" fmla="*/ 2488019 w 3912781"/>
                <a:gd name="connsiteY49" fmla="*/ 1180214 h 1437202"/>
                <a:gd name="connsiteX50" fmla="*/ 2551814 w 3912781"/>
                <a:gd name="connsiteY50" fmla="*/ 1233377 h 1437202"/>
                <a:gd name="connsiteX51" fmla="*/ 2583712 w 3912781"/>
                <a:gd name="connsiteY51" fmla="*/ 1244009 h 1437202"/>
                <a:gd name="connsiteX52" fmla="*/ 2626242 w 3912781"/>
                <a:gd name="connsiteY52" fmla="*/ 1265275 h 1437202"/>
                <a:gd name="connsiteX53" fmla="*/ 2711302 w 3912781"/>
                <a:gd name="connsiteY53" fmla="*/ 1307805 h 1437202"/>
                <a:gd name="connsiteX54" fmla="*/ 2753833 w 3912781"/>
                <a:gd name="connsiteY54" fmla="*/ 1360968 h 1437202"/>
                <a:gd name="connsiteX55" fmla="*/ 2764465 w 3912781"/>
                <a:gd name="connsiteY55" fmla="*/ 1392865 h 1437202"/>
                <a:gd name="connsiteX56" fmla="*/ 2828261 w 3912781"/>
                <a:gd name="connsiteY56" fmla="*/ 1414130 h 1437202"/>
                <a:gd name="connsiteX57" fmla="*/ 2860158 w 3912781"/>
                <a:gd name="connsiteY57" fmla="*/ 1435395 h 1437202"/>
                <a:gd name="connsiteX58" fmla="*/ 2923954 w 3912781"/>
                <a:gd name="connsiteY58" fmla="*/ 1382233 h 1437202"/>
                <a:gd name="connsiteX59" fmla="*/ 2945219 w 3912781"/>
                <a:gd name="connsiteY59" fmla="*/ 1339702 h 1437202"/>
                <a:gd name="connsiteX60" fmla="*/ 3009014 w 3912781"/>
                <a:gd name="connsiteY60" fmla="*/ 1297172 h 1437202"/>
                <a:gd name="connsiteX61" fmla="*/ 3072809 w 3912781"/>
                <a:gd name="connsiteY61" fmla="*/ 1265275 h 1437202"/>
                <a:gd name="connsiteX62" fmla="*/ 3094074 w 3912781"/>
                <a:gd name="connsiteY62" fmla="*/ 1244009 h 1437202"/>
                <a:gd name="connsiteX63" fmla="*/ 3157870 w 3912781"/>
                <a:gd name="connsiteY63" fmla="*/ 1201479 h 1437202"/>
                <a:gd name="connsiteX64" fmla="*/ 3200400 w 3912781"/>
                <a:gd name="connsiteY64" fmla="*/ 1137684 h 1437202"/>
                <a:gd name="connsiteX65" fmla="*/ 3232298 w 3912781"/>
                <a:gd name="connsiteY65" fmla="*/ 1095154 h 1437202"/>
                <a:gd name="connsiteX66" fmla="*/ 3296093 w 3912781"/>
                <a:gd name="connsiteY66" fmla="*/ 1073888 h 1437202"/>
                <a:gd name="connsiteX67" fmla="*/ 3381154 w 3912781"/>
                <a:gd name="connsiteY67" fmla="*/ 1116419 h 1437202"/>
                <a:gd name="connsiteX68" fmla="*/ 3434316 w 3912781"/>
                <a:gd name="connsiteY68" fmla="*/ 1222744 h 1437202"/>
                <a:gd name="connsiteX69" fmla="*/ 3476847 w 3912781"/>
                <a:gd name="connsiteY69" fmla="*/ 1233377 h 1437202"/>
                <a:gd name="connsiteX70" fmla="*/ 3540642 w 3912781"/>
                <a:gd name="connsiteY70" fmla="*/ 1254642 h 1437202"/>
                <a:gd name="connsiteX71" fmla="*/ 3551274 w 3912781"/>
                <a:gd name="connsiteY71" fmla="*/ 1286540 h 1437202"/>
                <a:gd name="connsiteX72" fmla="*/ 3551274 w 3912781"/>
                <a:gd name="connsiteY72" fmla="*/ 1360968 h 1437202"/>
                <a:gd name="connsiteX73" fmla="*/ 3572540 w 3912781"/>
                <a:gd name="connsiteY73" fmla="*/ 1382233 h 1437202"/>
                <a:gd name="connsiteX74" fmla="*/ 3795823 w 3912781"/>
                <a:gd name="connsiteY74" fmla="*/ 1403498 h 1437202"/>
                <a:gd name="connsiteX75" fmla="*/ 3848986 w 3912781"/>
                <a:gd name="connsiteY75" fmla="*/ 1414130 h 1437202"/>
                <a:gd name="connsiteX76" fmla="*/ 3912781 w 3912781"/>
                <a:gd name="connsiteY76" fmla="*/ 1435395 h 1437202"/>
                <a:gd name="connsiteX0" fmla="*/ 0 w 3487479"/>
                <a:gd name="connsiteY0" fmla="*/ 1371600 h 1437202"/>
                <a:gd name="connsiteX1" fmla="*/ 21266 w 3487479"/>
                <a:gd name="connsiteY1" fmla="*/ 1392865 h 1437202"/>
                <a:gd name="connsiteX2" fmla="*/ 85061 w 3487479"/>
                <a:gd name="connsiteY2" fmla="*/ 1414130 h 1437202"/>
                <a:gd name="connsiteX3" fmla="*/ 148856 w 3487479"/>
                <a:gd name="connsiteY3" fmla="*/ 1403498 h 1437202"/>
                <a:gd name="connsiteX4" fmla="*/ 233917 w 3487479"/>
                <a:gd name="connsiteY4" fmla="*/ 1307805 h 1437202"/>
                <a:gd name="connsiteX5" fmla="*/ 276447 w 3487479"/>
                <a:gd name="connsiteY5" fmla="*/ 1275907 h 1437202"/>
                <a:gd name="connsiteX6" fmla="*/ 340242 w 3487479"/>
                <a:gd name="connsiteY6" fmla="*/ 1212112 h 1437202"/>
                <a:gd name="connsiteX7" fmla="*/ 393405 w 3487479"/>
                <a:gd name="connsiteY7" fmla="*/ 1127051 h 1437202"/>
                <a:gd name="connsiteX8" fmla="*/ 414670 w 3487479"/>
                <a:gd name="connsiteY8" fmla="*/ 1095154 h 1437202"/>
                <a:gd name="connsiteX9" fmla="*/ 446568 w 3487479"/>
                <a:gd name="connsiteY9" fmla="*/ 1063256 h 1437202"/>
                <a:gd name="connsiteX10" fmla="*/ 489098 w 3487479"/>
                <a:gd name="connsiteY10" fmla="*/ 1010093 h 1437202"/>
                <a:gd name="connsiteX11" fmla="*/ 531628 w 3487479"/>
                <a:gd name="connsiteY11" fmla="*/ 978195 h 1437202"/>
                <a:gd name="connsiteX12" fmla="*/ 669852 w 3487479"/>
                <a:gd name="connsiteY12" fmla="*/ 765544 h 1437202"/>
                <a:gd name="connsiteX13" fmla="*/ 733647 w 3487479"/>
                <a:gd name="connsiteY13" fmla="*/ 659219 h 1437202"/>
                <a:gd name="connsiteX14" fmla="*/ 797442 w 3487479"/>
                <a:gd name="connsiteY14" fmla="*/ 510363 h 1437202"/>
                <a:gd name="connsiteX15" fmla="*/ 818707 w 3487479"/>
                <a:gd name="connsiteY15" fmla="*/ 414670 h 1437202"/>
                <a:gd name="connsiteX16" fmla="*/ 903768 w 3487479"/>
                <a:gd name="connsiteY16" fmla="*/ 350875 h 1437202"/>
                <a:gd name="connsiteX17" fmla="*/ 988828 w 3487479"/>
                <a:gd name="connsiteY17" fmla="*/ 276447 h 1437202"/>
                <a:gd name="connsiteX18" fmla="*/ 1020726 w 3487479"/>
                <a:gd name="connsiteY18" fmla="*/ 265814 h 1437202"/>
                <a:gd name="connsiteX19" fmla="*/ 1105786 w 3487479"/>
                <a:gd name="connsiteY19" fmla="*/ 223284 h 1437202"/>
                <a:gd name="connsiteX20" fmla="*/ 1180214 w 3487479"/>
                <a:gd name="connsiteY20" fmla="*/ 148856 h 1437202"/>
                <a:gd name="connsiteX21" fmla="*/ 1212112 w 3487479"/>
                <a:gd name="connsiteY21" fmla="*/ 127591 h 1437202"/>
                <a:gd name="connsiteX22" fmla="*/ 1275907 w 3487479"/>
                <a:gd name="connsiteY22" fmla="*/ 85061 h 1437202"/>
                <a:gd name="connsiteX23" fmla="*/ 1360968 w 3487479"/>
                <a:gd name="connsiteY23" fmla="*/ 10633 h 1437202"/>
                <a:gd name="connsiteX24" fmla="*/ 1392866 w 3487479"/>
                <a:gd name="connsiteY24" fmla="*/ 0 h 1437202"/>
                <a:gd name="connsiteX25" fmla="*/ 1435396 w 3487479"/>
                <a:gd name="connsiteY25" fmla="*/ 10633 h 1437202"/>
                <a:gd name="connsiteX26" fmla="*/ 1467293 w 3487479"/>
                <a:gd name="connsiteY26" fmla="*/ 74428 h 1437202"/>
                <a:gd name="connsiteX27" fmla="*/ 1424763 w 3487479"/>
                <a:gd name="connsiteY27" fmla="*/ 138223 h 1437202"/>
                <a:gd name="connsiteX28" fmla="*/ 1435396 w 3487479"/>
                <a:gd name="connsiteY28" fmla="*/ 170121 h 1437202"/>
                <a:gd name="connsiteX29" fmla="*/ 1446028 w 3487479"/>
                <a:gd name="connsiteY29" fmla="*/ 223284 h 1437202"/>
                <a:gd name="connsiteX30" fmla="*/ 1509824 w 3487479"/>
                <a:gd name="connsiteY30" fmla="*/ 287079 h 1437202"/>
                <a:gd name="connsiteX31" fmla="*/ 1541721 w 3487479"/>
                <a:gd name="connsiteY31" fmla="*/ 297712 h 1437202"/>
                <a:gd name="connsiteX32" fmla="*/ 1573619 w 3487479"/>
                <a:gd name="connsiteY32" fmla="*/ 329609 h 1437202"/>
                <a:gd name="connsiteX33" fmla="*/ 1605517 w 3487479"/>
                <a:gd name="connsiteY33" fmla="*/ 340242 h 1437202"/>
                <a:gd name="connsiteX34" fmla="*/ 1626782 w 3487479"/>
                <a:gd name="connsiteY34" fmla="*/ 382772 h 1437202"/>
                <a:gd name="connsiteX35" fmla="*/ 1658679 w 3487479"/>
                <a:gd name="connsiteY35" fmla="*/ 414670 h 1437202"/>
                <a:gd name="connsiteX36" fmla="*/ 1690577 w 3487479"/>
                <a:gd name="connsiteY36" fmla="*/ 531628 h 1437202"/>
                <a:gd name="connsiteX37" fmla="*/ 1733107 w 3487479"/>
                <a:gd name="connsiteY37" fmla="*/ 606056 h 1437202"/>
                <a:gd name="connsiteX38" fmla="*/ 1775638 w 3487479"/>
                <a:gd name="connsiteY38" fmla="*/ 616688 h 1437202"/>
                <a:gd name="connsiteX39" fmla="*/ 1807535 w 3487479"/>
                <a:gd name="connsiteY39" fmla="*/ 637954 h 1437202"/>
                <a:gd name="connsiteX40" fmla="*/ 1839433 w 3487479"/>
                <a:gd name="connsiteY40" fmla="*/ 648586 h 1437202"/>
                <a:gd name="connsiteX41" fmla="*/ 1850066 w 3487479"/>
                <a:gd name="connsiteY41" fmla="*/ 680484 h 1437202"/>
                <a:gd name="connsiteX42" fmla="*/ 1871331 w 3487479"/>
                <a:gd name="connsiteY42" fmla="*/ 712381 h 1437202"/>
                <a:gd name="connsiteX43" fmla="*/ 1881963 w 3487479"/>
                <a:gd name="connsiteY43" fmla="*/ 882502 h 1437202"/>
                <a:gd name="connsiteX44" fmla="*/ 1903228 w 3487479"/>
                <a:gd name="connsiteY44" fmla="*/ 914400 h 1437202"/>
                <a:gd name="connsiteX45" fmla="*/ 1967024 w 3487479"/>
                <a:gd name="connsiteY45" fmla="*/ 978195 h 1437202"/>
                <a:gd name="connsiteX46" fmla="*/ 2030819 w 3487479"/>
                <a:gd name="connsiteY46" fmla="*/ 1052623 h 1437202"/>
                <a:gd name="connsiteX47" fmla="*/ 2052084 w 3487479"/>
                <a:gd name="connsiteY47" fmla="*/ 1137684 h 1437202"/>
                <a:gd name="connsiteX48" fmla="*/ 2062717 w 3487479"/>
                <a:gd name="connsiteY48" fmla="*/ 1180214 h 1437202"/>
                <a:gd name="connsiteX49" fmla="*/ 2126512 w 3487479"/>
                <a:gd name="connsiteY49" fmla="*/ 1233377 h 1437202"/>
                <a:gd name="connsiteX50" fmla="*/ 2158410 w 3487479"/>
                <a:gd name="connsiteY50" fmla="*/ 1244009 h 1437202"/>
                <a:gd name="connsiteX51" fmla="*/ 2200940 w 3487479"/>
                <a:gd name="connsiteY51" fmla="*/ 1265275 h 1437202"/>
                <a:gd name="connsiteX52" fmla="*/ 2286000 w 3487479"/>
                <a:gd name="connsiteY52" fmla="*/ 1307805 h 1437202"/>
                <a:gd name="connsiteX53" fmla="*/ 2328531 w 3487479"/>
                <a:gd name="connsiteY53" fmla="*/ 1360968 h 1437202"/>
                <a:gd name="connsiteX54" fmla="*/ 2339163 w 3487479"/>
                <a:gd name="connsiteY54" fmla="*/ 1392865 h 1437202"/>
                <a:gd name="connsiteX55" fmla="*/ 2402959 w 3487479"/>
                <a:gd name="connsiteY55" fmla="*/ 1414130 h 1437202"/>
                <a:gd name="connsiteX56" fmla="*/ 2434856 w 3487479"/>
                <a:gd name="connsiteY56" fmla="*/ 1435395 h 1437202"/>
                <a:gd name="connsiteX57" fmla="*/ 2498652 w 3487479"/>
                <a:gd name="connsiteY57" fmla="*/ 1382233 h 1437202"/>
                <a:gd name="connsiteX58" fmla="*/ 2519917 w 3487479"/>
                <a:gd name="connsiteY58" fmla="*/ 1339702 h 1437202"/>
                <a:gd name="connsiteX59" fmla="*/ 2583712 w 3487479"/>
                <a:gd name="connsiteY59" fmla="*/ 1297172 h 1437202"/>
                <a:gd name="connsiteX60" fmla="*/ 2647507 w 3487479"/>
                <a:gd name="connsiteY60" fmla="*/ 1265275 h 1437202"/>
                <a:gd name="connsiteX61" fmla="*/ 2668772 w 3487479"/>
                <a:gd name="connsiteY61" fmla="*/ 1244009 h 1437202"/>
                <a:gd name="connsiteX62" fmla="*/ 2732568 w 3487479"/>
                <a:gd name="connsiteY62" fmla="*/ 1201479 h 1437202"/>
                <a:gd name="connsiteX63" fmla="*/ 2775098 w 3487479"/>
                <a:gd name="connsiteY63" fmla="*/ 1137684 h 1437202"/>
                <a:gd name="connsiteX64" fmla="*/ 2806996 w 3487479"/>
                <a:gd name="connsiteY64" fmla="*/ 1095154 h 1437202"/>
                <a:gd name="connsiteX65" fmla="*/ 2870791 w 3487479"/>
                <a:gd name="connsiteY65" fmla="*/ 1073888 h 1437202"/>
                <a:gd name="connsiteX66" fmla="*/ 2955852 w 3487479"/>
                <a:gd name="connsiteY66" fmla="*/ 1116419 h 1437202"/>
                <a:gd name="connsiteX67" fmla="*/ 3009014 w 3487479"/>
                <a:gd name="connsiteY67" fmla="*/ 1222744 h 1437202"/>
                <a:gd name="connsiteX68" fmla="*/ 3051545 w 3487479"/>
                <a:gd name="connsiteY68" fmla="*/ 1233377 h 1437202"/>
                <a:gd name="connsiteX69" fmla="*/ 3115340 w 3487479"/>
                <a:gd name="connsiteY69" fmla="*/ 1254642 h 1437202"/>
                <a:gd name="connsiteX70" fmla="*/ 3125972 w 3487479"/>
                <a:gd name="connsiteY70" fmla="*/ 1286540 h 1437202"/>
                <a:gd name="connsiteX71" fmla="*/ 3125972 w 3487479"/>
                <a:gd name="connsiteY71" fmla="*/ 1360968 h 1437202"/>
                <a:gd name="connsiteX72" fmla="*/ 3147238 w 3487479"/>
                <a:gd name="connsiteY72" fmla="*/ 1382233 h 1437202"/>
                <a:gd name="connsiteX73" fmla="*/ 3370521 w 3487479"/>
                <a:gd name="connsiteY73" fmla="*/ 1403498 h 1437202"/>
                <a:gd name="connsiteX74" fmla="*/ 3423684 w 3487479"/>
                <a:gd name="connsiteY74" fmla="*/ 1414130 h 1437202"/>
                <a:gd name="connsiteX75" fmla="*/ 3487479 w 3487479"/>
                <a:gd name="connsiteY75" fmla="*/ 1435395 h 1437202"/>
                <a:gd name="connsiteX0" fmla="*/ 0 w 3487479"/>
                <a:gd name="connsiteY0" fmla="*/ 1371600 h 1437202"/>
                <a:gd name="connsiteX1" fmla="*/ 85061 w 3487479"/>
                <a:gd name="connsiteY1" fmla="*/ 1414130 h 1437202"/>
                <a:gd name="connsiteX2" fmla="*/ 148856 w 3487479"/>
                <a:gd name="connsiteY2" fmla="*/ 1403498 h 1437202"/>
                <a:gd name="connsiteX3" fmla="*/ 233917 w 3487479"/>
                <a:gd name="connsiteY3" fmla="*/ 1307805 h 1437202"/>
                <a:gd name="connsiteX4" fmla="*/ 276447 w 3487479"/>
                <a:gd name="connsiteY4" fmla="*/ 1275907 h 1437202"/>
                <a:gd name="connsiteX5" fmla="*/ 340242 w 3487479"/>
                <a:gd name="connsiteY5" fmla="*/ 1212112 h 1437202"/>
                <a:gd name="connsiteX6" fmla="*/ 393405 w 3487479"/>
                <a:gd name="connsiteY6" fmla="*/ 1127051 h 1437202"/>
                <a:gd name="connsiteX7" fmla="*/ 414670 w 3487479"/>
                <a:gd name="connsiteY7" fmla="*/ 1095154 h 1437202"/>
                <a:gd name="connsiteX8" fmla="*/ 446568 w 3487479"/>
                <a:gd name="connsiteY8" fmla="*/ 1063256 h 1437202"/>
                <a:gd name="connsiteX9" fmla="*/ 489098 w 3487479"/>
                <a:gd name="connsiteY9" fmla="*/ 1010093 h 1437202"/>
                <a:gd name="connsiteX10" fmla="*/ 531628 w 3487479"/>
                <a:gd name="connsiteY10" fmla="*/ 978195 h 1437202"/>
                <a:gd name="connsiteX11" fmla="*/ 669852 w 3487479"/>
                <a:gd name="connsiteY11" fmla="*/ 765544 h 1437202"/>
                <a:gd name="connsiteX12" fmla="*/ 733647 w 3487479"/>
                <a:gd name="connsiteY12" fmla="*/ 659219 h 1437202"/>
                <a:gd name="connsiteX13" fmla="*/ 797442 w 3487479"/>
                <a:gd name="connsiteY13" fmla="*/ 510363 h 1437202"/>
                <a:gd name="connsiteX14" fmla="*/ 818707 w 3487479"/>
                <a:gd name="connsiteY14" fmla="*/ 414670 h 1437202"/>
                <a:gd name="connsiteX15" fmla="*/ 903768 w 3487479"/>
                <a:gd name="connsiteY15" fmla="*/ 350875 h 1437202"/>
                <a:gd name="connsiteX16" fmla="*/ 988828 w 3487479"/>
                <a:gd name="connsiteY16" fmla="*/ 276447 h 1437202"/>
                <a:gd name="connsiteX17" fmla="*/ 1020726 w 3487479"/>
                <a:gd name="connsiteY17" fmla="*/ 265814 h 1437202"/>
                <a:gd name="connsiteX18" fmla="*/ 1105786 w 3487479"/>
                <a:gd name="connsiteY18" fmla="*/ 223284 h 1437202"/>
                <a:gd name="connsiteX19" fmla="*/ 1180214 w 3487479"/>
                <a:gd name="connsiteY19" fmla="*/ 148856 h 1437202"/>
                <a:gd name="connsiteX20" fmla="*/ 1212112 w 3487479"/>
                <a:gd name="connsiteY20" fmla="*/ 127591 h 1437202"/>
                <a:gd name="connsiteX21" fmla="*/ 1275907 w 3487479"/>
                <a:gd name="connsiteY21" fmla="*/ 85061 h 1437202"/>
                <a:gd name="connsiteX22" fmla="*/ 1360968 w 3487479"/>
                <a:gd name="connsiteY22" fmla="*/ 10633 h 1437202"/>
                <a:gd name="connsiteX23" fmla="*/ 1392866 w 3487479"/>
                <a:gd name="connsiteY23" fmla="*/ 0 h 1437202"/>
                <a:gd name="connsiteX24" fmla="*/ 1435396 w 3487479"/>
                <a:gd name="connsiteY24" fmla="*/ 10633 h 1437202"/>
                <a:gd name="connsiteX25" fmla="*/ 1467293 w 3487479"/>
                <a:gd name="connsiteY25" fmla="*/ 74428 h 1437202"/>
                <a:gd name="connsiteX26" fmla="*/ 1424763 w 3487479"/>
                <a:gd name="connsiteY26" fmla="*/ 138223 h 1437202"/>
                <a:gd name="connsiteX27" fmla="*/ 1435396 w 3487479"/>
                <a:gd name="connsiteY27" fmla="*/ 170121 h 1437202"/>
                <a:gd name="connsiteX28" fmla="*/ 1446028 w 3487479"/>
                <a:gd name="connsiteY28" fmla="*/ 223284 h 1437202"/>
                <a:gd name="connsiteX29" fmla="*/ 1509824 w 3487479"/>
                <a:gd name="connsiteY29" fmla="*/ 287079 h 1437202"/>
                <a:gd name="connsiteX30" fmla="*/ 1541721 w 3487479"/>
                <a:gd name="connsiteY30" fmla="*/ 297712 h 1437202"/>
                <a:gd name="connsiteX31" fmla="*/ 1573619 w 3487479"/>
                <a:gd name="connsiteY31" fmla="*/ 329609 h 1437202"/>
                <a:gd name="connsiteX32" fmla="*/ 1605517 w 3487479"/>
                <a:gd name="connsiteY32" fmla="*/ 340242 h 1437202"/>
                <a:gd name="connsiteX33" fmla="*/ 1626782 w 3487479"/>
                <a:gd name="connsiteY33" fmla="*/ 382772 h 1437202"/>
                <a:gd name="connsiteX34" fmla="*/ 1658679 w 3487479"/>
                <a:gd name="connsiteY34" fmla="*/ 414670 h 1437202"/>
                <a:gd name="connsiteX35" fmla="*/ 1690577 w 3487479"/>
                <a:gd name="connsiteY35" fmla="*/ 531628 h 1437202"/>
                <a:gd name="connsiteX36" fmla="*/ 1733107 w 3487479"/>
                <a:gd name="connsiteY36" fmla="*/ 606056 h 1437202"/>
                <a:gd name="connsiteX37" fmla="*/ 1775638 w 3487479"/>
                <a:gd name="connsiteY37" fmla="*/ 616688 h 1437202"/>
                <a:gd name="connsiteX38" fmla="*/ 1807535 w 3487479"/>
                <a:gd name="connsiteY38" fmla="*/ 637954 h 1437202"/>
                <a:gd name="connsiteX39" fmla="*/ 1839433 w 3487479"/>
                <a:gd name="connsiteY39" fmla="*/ 648586 h 1437202"/>
                <a:gd name="connsiteX40" fmla="*/ 1850066 w 3487479"/>
                <a:gd name="connsiteY40" fmla="*/ 680484 h 1437202"/>
                <a:gd name="connsiteX41" fmla="*/ 1871331 w 3487479"/>
                <a:gd name="connsiteY41" fmla="*/ 712381 h 1437202"/>
                <a:gd name="connsiteX42" fmla="*/ 1881963 w 3487479"/>
                <a:gd name="connsiteY42" fmla="*/ 882502 h 1437202"/>
                <a:gd name="connsiteX43" fmla="*/ 1903228 w 3487479"/>
                <a:gd name="connsiteY43" fmla="*/ 914400 h 1437202"/>
                <a:gd name="connsiteX44" fmla="*/ 1967024 w 3487479"/>
                <a:gd name="connsiteY44" fmla="*/ 978195 h 1437202"/>
                <a:gd name="connsiteX45" fmla="*/ 2030819 w 3487479"/>
                <a:gd name="connsiteY45" fmla="*/ 1052623 h 1437202"/>
                <a:gd name="connsiteX46" fmla="*/ 2052084 w 3487479"/>
                <a:gd name="connsiteY46" fmla="*/ 1137684 h 1437202"/>
                <a:gd name="connsiteX47" fmla="*/ 2062717 w 3487479"/>
                <a:gd name="connsiteY47" fmla="*/ 1180214 h 1437202"/>
                <a:gd name="connsiteX48" fmla="*/ 2126512 w 3487479"/>
                <a:gd name="connsiteY48" fmla="*/ 1233377 h 1437202"/>
                <a:gd name="connsiteX49" fmla="*/ 2158410 w 3487479"/>
                <a:gd name="connsiteY49" fmla="*/ 1244009 h 1437202"/>
                <a:gd name="connsiteX50" fmla="*/ 2200940 w 3487479"/>
                <a:gd name="connsiteY50" fmla="*/ 1265275 h 1437202"/>
                <a:gd name="connsiteX51" fmla="*/ 2286000 w 3487479"/>
                <a:gd name="connsiteY51" fmla="*/ 1307805 h 1437202"/>
                <a:gd name="connsiteX52" fmla="*/ 2328531 w 3487479"/>
                <a:gd name="connsiteY52" fmla="*/ 1360968 h 1437202"/>
                <a:gd name="connsiteX53" fmla="*/ 2339163 w 3487479"/>
                <a:gd name="connsiteY53" fmla="*/ 1392865 h 1437202"/>
                <a:gd name="connsiteX54" fmla="*/ 2402959 w 3487479"/>
                <a:gd name="connsiteY54" fmla="*/ 1414130 h 1437202"/>
                <a:gd name="connsiteX55" fmla="*/ 2434856 w 3487479"/>
                <a:gd name="connsiteY55" fmla="*/ 1435395 h 1437202"/>
                <a:gd name="connsiteX56" fmla="*/ 2498652 w 3487479"/>
                <a:gd name="connsiteY56" fmla="*/ 1382233 h 1437202"/>
                <a:gd name="connsiteX57" fmla="*/ 2519917 w 3487479"/>
                <a:gd name="connsiteY57" fmla="*/ 1339702 h 1437202"/>
                <a:gd name="connsiteX58" fmla="*/ 2583712 w 3487479"/>
                <a:gd name="connsiteY58" fmla="*/ 1297172 h 1437202"/>
                <a:gd name="connsiteX59" fmla="*/ 2647507 w 3487479"/>
                <a:gd name="connsiteY59" fmla="*/ 1265275 h 1437202"/>
                <a:gd name="connsiteX60" fmla="*/ 2668772 w 3487479"/>
                <a:gd name="connsiteY60" fmla="*/ 1244009 h 1437202"/>
                <a:gd name="connsiteX61" fmla="*/ 2732568 w 3487479"/>
                <a:gd name="connsiteY61" fmla="*/ 1201479 h 1437202"/>
                <a:gd name="connsiteX62" fmla="*/ 2775098 w 3487479"/>
                <a:gd name="connsiteY62" fmla="*/ 1137684 h 1437202"/>
                <a:gd name="connsiteX63" fmla="*/ 2806996 w 3487479"/>
                <a:gd name="connsiteY63" fmla="*/ 1095154 h 1437202"/>
                <a:gd name="connsiteX64" fmla="*/ 2870791 w 3487479"/>
                <a:gd name="connsiteY64" fmla="*/ 1073888 h 1437202"/>
                <a:gd name="connsiteX65" fmla="*/ 2955852 w 3487479"/>
                <a:gd name="connsiteY65" fmla="*/ 1116419 h 1437202"/>
                <a:gd name="connsiteX66" fmla="*/ 3009014 w 3487479"/>
                <a:gd name="connsiteY66" fmla="*/ 1222744 h 1437202"/>
                <a:gd name="connsiteX67" fmla="*/ 3051545 w 3487479"/>
                <a:gd name="connsiteY67" fmla="*/ 1233377 h 1437202"/>
                <a:gd name="connsiteX68" fmla="*/ 3115340 w 3487479"/>
                <a:gd name="connsiteY68" fmla="*/ 1254642 h 1437202"/>
                <a:gd name="connsiteX69" fmla="*/ 3125972 w 3487479"/>
                <a:gd name="connsiteY69" fmla="*/ 1286540 h 1437202"/>
                <a:gd name="connsiteX70" fmla="*/ 3125972 w 3487479"/>
                <a:gd name="connsiteY70" fmla="*/ 1360968 h 1437202"/>
                <a:gd name="connsiteX71" fmla="*/ 3147238 w 3487479"/>
                <a:gd name="connsiteY71" fmla="*/ 1382233 h 1437202"/>
                <a:gd name="connsiteX72" fmla="*/ 3370521 w 3487479"/>
                <a:gd name="connsiteY72" fmla="*/ 1403498 h 1437202"/>
                <a:gd name="connsiteX73" fmla="*/ 3423684 w 3487479"/>
                <a:gd name="connsiteY73" fmla="*/ 1414130 h 1437202"/>
                <a:gd name="connsiteX74" fmla="*/ 3487479 w 3487479"/>
                <a:gd name="connsiteY74" fmla="*/ 1435395 h 1437202"/>
                <a:gd name="connsiteX0" fmla="*/ 0 w 3402418"/>
                <a:gd name="connsiteY0" fmla="*/ 1414130 h 1437202"/>
                <a:gd name="connsiteX1" fmla="*/ 63795 w 3402418"/>
                <a:gd name="connsiteY1" fmla="*/ 1403498 h 1437202"/>
                <a:gd name="connsiteX2" fmla="*/ 148856 w 3402418"/>
                <a:gd name="connsiteY2" fmla="*/ 1307805 h 1437202"/>
                <a:gd name="connsiteX3" fmla="*/ 191386 w 3402418"/>
                <a:gd name="connsiteY3" fmla="*/ 1275907 h 1437202"/>
                <a:gd name="connsiteX4" fmla="*/ 255181 w 3402418"/>
                <a:gd name="connsiteY4" fmla="*/ 1212112 h 1437202"/>
                <a:gd name="connsiteX5" fmla="*/ 308344 w 3402418"/>
                <a:gd name="connsiteY5" fmla="*/ 1127051 h 1437202"/>
                <a:gd name="connsiteX6" fmla="*/ 329609 w 3402418"/>
                <a:gd name="connsiteY6" fmla="*/ 1095154 h 1437202"/>
                <a:gd name="connsiteX7" fmla="*/ 361507 w 3402418"/>
                <a:gd name="connsiteY7" fmla="*/ 1063256 h 1437202"/>
                <a:gd name="connsiteX8" fmla="*/ 404037 w 3402418"/>
                <a:gd name="connsiteY8" fmla="*/ 1010093 h 1437202"/>
                <a:gd name="connsiteX9" fmla="*/ 446567 w 3402418"/>
                <a:gd name="connsiteY9" fmla="*/ 978195 h 1437202"/>
                <a:gd name="connsiteX10" fmla="*/ 584791 w 3402418"/>
                <a:gd name="connsiteY10" fmla="*/ 765544 h 1437202"/>
                <a:gd name="connsiteX11" fmla="*/ 648586 w 3402418"/>
                <a:gd name="connsiteY11" fmla="*/ 659219 h 1437202"/>
                <a:gd name="connsiteX12" fmla="*/ 712381 w 3402418"/>
                <a:gd name="connsiteY12" fmla="*/ 510363 h 1437202"/>
                <a:gd name="connsiteX13" fmla="*/ 733646 w 3402418"/>
                <a:gd name="connsiteY13" fmla="*/ 414670 h 1437202"/>
                <a:gd name="connsiteX14" fmla="*/ 818707 w 3402418"/>
                <a:gd name="connsiteY14" fmla="*/ 350875 h 1437202"/>
                <a:gd name="connsiteX15" fmla="*/ 903767 w 3402418"/>
                <a:gd name="connsiteY15" fmla="*/ 276447 h 1437202"/>
                <a:gd name="connsiteX16" fmla="*/ 935665 w 3402418"/>
                <a:gd name="connsiteY16" fmla="*/ 265814 h 1437202"/>
                <a:gd name="connsiteX17" fmla="*/ 1020725 w 3402418"/>
                <a:gd name="connsiteY17" fmla="*/ 223284 h 1437202"/>
                <a:gd name="connsiteX18" fmla="*/ 1095153 w 3402418"/>
                <a:gd name="connsiteY18" fmla="*/ 148856 h 1437202"/>
                <a:gd name="connsiteX19" fmla="*/ 1127051 w 3402418"/>
                <a:gd name="connsiteY19" fmla="*/ 127591 h 1437202"/>
                <a:gd name="connsiteX20" fmla="*/ 1190846 w 3402418"/>
                <a:gd name="connsiteY20" fmla="*/ 85061 h 1437202"/>
                <a:gd name="connsiteX21" fmla="*/ 1275907 w 3402418"/>
                <a:gd name="connsiteY21" fmla="*/ 10633 h 1437202"/>
                <a:gd name="connsiteX22" fmla="*/ 1307805 w 3402418"/>
                <a:gd name="connsiteY22" fmla="*/ 0 h 1437202"/>
                <a:gd name="connsiteX23" fmla="*/ 1350335 w 3402418"/>
                <a:gd name="connsiteY23" fmla="*/ 10633 h 1437202"/>
                <a:gd name="connsiteX24" fmla="*/ 1382232 w 3402418"/>
                <a:gd name="connsiteY24" fmla="*/ 74428 h 1437202"/>
                <a:gd name="connsiteX25" fmla="*/ 1339702 w 3402418"/>
                <a:gd name="connsiteY25" fmla="*/ 138223 h 1437202"/>
                <a:gd name="connsiteX26" fmla="*/ 1350335 w 3402418"/>
                <a:gd name="connsiteY26" fmla="*/ 170121 h 1437202"/>
                <a:gd name="connsiteX27" fmla="*/ 1360967 w 3402418"/>
                <a:gd name="connsiteY27" fmla="*/ 223284 h 1437202"/>
                <a:gd name="connsiteX28" fmla="*/ 1424763 w 3402418"/>
                <a:gd name="connsiteY28" fmla="*/ 287079 h 1437202"/>
                <a:gd name="connsiteX29" fmla="*/ 1456660 w 3402418"/>
                <a:gd name="connsiteY29" fmla="*/ 297712 h 1437202"/>
                <a:gd name="connsiteX30" fmla="*/ 1488558 w 3402418"/>
                <a:gd name="connsiteY30" fmla="*/ 329609 h 1437202"/>
                <a:gd name="connsiteX31" fmla="*/ 1520456 w 3402418"/>
                <a:gd name="connsiteY31" fmla="*/ 340242 h 1437202"/>
                <a:gd name="connsiteX32" fmla="*/ 1541721 w 3402418"/>
                <a:gd name="connsiteY32" fmla="*/ 382772 h 1437202"/>
                <a:gd name="connsiteX33" fmla="*/ 1573618 w 3402418"/>
                <a:gd name="connsiteY33" fmla="*/ 414670 h 1437202"/>
                <a:gd name="connsiteX34" fmla="*/ 1605516 w 3402418"/>
                <a:gd name="connsiteY34" fmla="*/ 531628 h 1437202"/>
                <a:gd name="connsiteX35" fmla="*/ 1648046 w 3402418"/>
                <a:gd name="connsiteY35" fmla="*/ 606056 h 1437202"/>
                <a:gd name="connsiteX36" fmla="*/ 1690577 w 3402418"/>
                <a:gd name="connsiteY36" fmla="*/ 616688 h 1437202"/>
                <a:gd name="connsiteX37" fmla="*/ 1722474 w 3402418"/>
                <a:gd name="connsiteY37" fmla="*/ 637954 h 1437202"/>
                <a:gd name="connsiteX38" fmla="*/ 1754372 w 3402418"/>
                <a:gd name="connsiteY38" fmla="*/ 648586 h 1437202"/>
                <a:gd name="connsiteX39" fmla="*/ 1765005 w 3402418"/>
                <a:gd name="connsiteY39" fmla="*/ 680484 h 1437202"/>
                <a:gd name="connsiteX40" fmla="*/ 1786270 w 3402418"/>
                <a:gd name="connsiteY40" fmla="*/ 712381 h 1437202"/>
                <a:gd name="connsiteX41" fmla="*/ 1796902 w 3402418"/>
                <a:gd name="connsiteY41" fmla="*/ 882502 h 1437202"/>
                <a:gd name="connsiteX42" fmla="*/ 1818167 w 3402418"/>
                <a:gd name="connsiteY42" fmla="*/ 914400 h 1437202"/>
                <a:gd name="connsiteX43" fmla="*/ 1881963 w 3402418"/>
                <a:gd name="connsiteY43" fmla="*/ 978195 h 1437202"/>
                <a:gd name="connsiteX44" fmla="*/ 1945758 w 3402418"/>
                <a:gd name="connsiteY44" fmla="*/ 1052623 h 1437202"/>
                <a:gd name="connsiteX45" fmla="*/ 1967023 w 3402418"/>
                <a:gd name="connsiteY45" fmla="*/ 1137684 h 1437202"/>
                <a:gd name="connsiteX46" fmla="*/ 1977656 w 3402418"/>
                <a:gd name="connsiteY46" fmla="*/ 1180214 h 1437202"/>
                <a:gd name="connsiteX47" fmla="*/ 2041451 w 3402418"/>
                <a:gd name="connsiteY47" fmla="*/ 1233377 h 1437202"/>
                <a:gd name="connsiteX48" fmla="*/ 2073349 w 3402418"/>
                <a:gd name="connsiteY48" fmla="*/ 1244009 h 1437202"/>
                <a:gd name="connsiteX49" fmla="*/ 2115879 w 3402418"/>
                <a:gd name="connsiteY49" fmla="*/ 1265275 h 1437202"/>
                <a:gd name="connsiteX50" fmla="*/ 2200939 w 3402418"/>
                <a:gd name="connsiteY50" fmla="*/ 1307805 h 1437202"/>
                <a:gd name="connsiteX51" fmla="*/ 2243470 w 3402418"/>
                <a:gd name="connsiteY51" fmla="*/ 1360968 h 1437202"/>
                <a:gd name="connsiteX52" fmla="*/ 2254102 w 3402418"/>
                <a:gd name="connsiteY52" fmla="*/ 1392865 h 1437202"/>
                <a:gd name="connsiteX53" fmla="*/ 2317898 w 3402418"/>
                <a:gd name="connsiteY53" fmla="*/ 1414130 h 1437202"/>
                <a:gd name="connsiteX54" fmla="*/ 2349795 w 3402418"/>
                <a:gd name="connsiteY54" fmla="*/ 1435395 h 1437202"/>
                <a:gd name="connsiteX55" fmla="*/ 2413591 w 3402418"/>
                <a:gd name="connsiteY55" fmla="*/ 1382233 h 1437202"/>
                <a:gd name="connsiteX56" fmla="*/ 2434856 w 3402418"/>
                <a:gd name="connsiteY56" fmla="*/ 1339702 h 1437202"/>
                <a:gd name="connsiteX57" fmla="*/ 2498651 w 3402418"/>
                <a:gd name="connsiteY57" fmla="*/ 1297172 h 1437202"/>
                <a:gd name="connsiteX58" fmla="*/ 2562446 w 3402418"/>
                <a:gd name="connsiteY58" fmla="*/ 1265275 h 1437202"/>
                <a:gd name="connsiteX59" fmla="*/ 2583711 w 3402418"/>
                <a:gd name="connsiteY59" fmla="*/ 1244009 h 1437202"/>
                <a:gd name="connsiteX60" fmla="*/ 2647507 w 3402418"/>
                <a:gd name="connsiteY60" fmla="*/ 1201479 h 1437202"/>
                <a:gd name="connsiteX61" fmla="*/ 2690037 w 3402418"/>
                <a:gd name="connsiteY61" fmla="*/ 1137684 h 1437202"/>
                <a:gd name="connsiteX62" fmla="*/ 2721935 w 3402418"/>
                <a:gd name="connsiteY62" fmla="*/ 1095154 h 1437202"/>
                <a:gd name="connsiteX63" fmla="*/ 2785730 w 3402418"/>
                <a:gd name="connsiteY63" fmla="*/ 1073888 h 1437202"/>
                <a:gd name="connsiteX64" fmla="*/ 2870791 w 3402418"/>
                <a:gd name="connsiteY64" fmla="*/ 1116419 h 1437202"/>
                <a:gd name="connsiteX65" fmla="*/ 2923953 w 3402418"/>
                <a:gd name="connsiteY65" fmla="*/ 1222744 h 1437202"/>
                <a:gd name="connsiteX66" fmla="*/ 2966484 w 3402418"/>
                <a:gd name="connsiteY66" fmla="*/ 1233377 h 1437202"/>
                <a:gd name="connsiteX67" fmla="*/ 3030279 w 3402418"/>
                <a:gd name="connsiteY67" fmla="*/ 1254642 h 1437202"/>
                <a:gd name="connsiteX68" fmla="*/ 3040911 w 3402418"/>
                <a:gd name="connsiteY68" fmla="*/ 1286540 h 1437202"/>
                <a:gd name="connsiteX69" fmla="*/ 3040911 w 3402418"/>
                <a:gd name="connsiteY69" fmla="*/ 1360968 h 1437202"/>
                <a:gd name="connsiteX70" fmla="*/ 3062177 w 3402418"/>
                <a:gd name="connsiteY70" fmla="*/ 1382233 h 1437202"/>
                <a:gd name="connsiteX71" fmla="*/ 3285460 w 3402418"/>
                <a:gd name="connsiteY71" fmla="*/ 1403498 h 1437202"/>
                <a:gd name="connsiteX72" fmla="*/ 3338623 w 3402418"/>
                <a:gd name="connsiteY72" fmla="*/ 1414130 h 1437202"/>
                <a:gd name="connsiteX73" fmla="*/ 3402418 w 3402418"/>
                <a:gd name="connsiteY73" fmla="*/ 1435395 h 1437202"/>
                <a:gd name="connsiteX0" fmla="*/ 0 w 3338623"/>
                <a:gd name="connsiteY0" fmla="*/ 1403498 h 1437202"/>
                <a:gd name="connsiteX1" fmla="*/ 85061 w 3338623"/>
                <a:gd name="connsiteY1" fmla="*/ 1307805 h 1437202"/>
                <a:gd name="connsiteX2" fmla="*/ 127591 w 3338623"/>
                <a:gd name="connsiteY2" fmla="*/ 1275907 h 1437202"/>
                <a:gd name="connsiteX3" fmla="*/ 191386 w 3338623"/>
                <a:gd name="connsiteY3" fmla="*/ 1212112 h 1437202"/>
                <a:gd name="connsiteX4" fmla="*/ 244549 w 3338623"/>
                <a:gd name="connsiteY4" fmla="*/ 1127051 h 1437202"/>
                <a:gd name="connsiteX5" fmla="*/ 265814 w 3338623"/>
                <a:gd name="connsiteY5" fmla="*/ 1095154 h 1437202"/>
                <a:gd name="connsiteX6" fmla="*/ 297712 w 3338623"/>
                <a:gd name="connsiteY6" fmla="*/ 1063256 h 1437202"/>
                <a:gd name="connsiteX7" fmla="*/ 340242 w 3338623"/>
                <a:gd name="connsiteY7" fmla="*/ 1010093 h 1437202"/>
                <a:gd name="connsiteX8" fmla="*/ 382772 w 3338623"/>
                <a:gd name="connsiteY8" fmla="*/ 978195 h 1437202"/>
                <a:gd name="connsiteX9" fmla="*/ 520996 w 3338623"/>
                <a:gd name="connsiteY9" fmla="*/ 765544 h 1437202"/>
                <a:gd name="connsiteX10" fmla="*/ 584791 w 3338623"/>
                <a:gd name="connsiteY10" fmla="*/ 659219 h 1437202"/>
                <a:gd name="connsiteX11" fmla="*/ 648586 w 3338623"/>
                <a:gd name="connsiteY11" fmla="*/ 510363 h 1437202"/>
                <a:gd name="connsiteX12" fmla="*/ 669851 w 3338623"/>
                <a:gd name="connsiteY12" fmla="*/ 414670 h 1437202"/>
                <a:gd name="connsiteX13" fmla="*/ 754912 w 3338623"/>
                <a:gd name="connsiteY13" fmla="*/ 350875 h 1437202"/>
                <a:gd name="connsiteX14" fmla="*/ 839972 w 3338623"/>
                <a:gd name="connsiteY14" fmla="*/ 276447 h 1437202"/>
                <a:gd name="connsiteX15" fmla="*/ 871870 w 3338623"/>
                <a:gd name="connsiteY15" fmla="*/ 265814 h 1437202"/>
                <a:gd name="connsiteX16" fmla="*/ 956930 w 3338623"/>
                <a:gd name="connsiteY16" fmla="*/ 223284 h 1437202"/>
                <a:gd name="connsiteX17" fmla="*/ 1031358 w 3338623"/>
                <a:gd name="connsiteY17" fmla="*/ 148856 h 1437202"/>
                <a:gd name="connsiteX18" fmla="*/ 1063256 w 3338623"/>
                <a:gd name="connsiteY18" fmla="*/ 127591 h 1437202"/>
                <a:gd name="connsiteX19" fmla="*/ 1127051 w 3338623"/>
                <a:gd name="connsiteY19" fmla="*/ 85061 h 1437202"/>
                <a:gd name="connsiteX20" fmla="*/ 1212112 w 3338623"/>
                <a:gd name="connsiteY20" fmla="*/ 10633 h 1437202"/>
                <a:gd name="connsiteX21" fmla="*/ 1244010 w 3338623"/>
                <a:gd name="connsiteY21" fmla="*/ 0 h 1437202"/>
                <a:gd name="connsiteX22" fmla="*/ 1286540 w 3338623"/>
                <a:gd name="connsiteY22" fmla="*/ 10633 h 1437202"/>
                <a:gd name="connsiteX23" fmla="*/ 1318437 w 3338623"/>
                <a:gd name="connsiteY23" fmla="*/ 74428 h 1437202"/>
                <a:gd name="connsiteX24" fmla="*/ 1275907 w 3338623"/>
                <a:gd name="connsiteY24" fmla="*/ 138223 h 1437202"/>
                <a:gd name="connsiteX25" fmla="*/ 1286540 w 3338623"/>
                <a:gd name="connsiteY25" fmla="*/ 170121 h 1437202"/>
                <a:gd name="connsiteX26" fmla="*/ 1297172 w 3338623"/>
                <a:gd name="connsiteY26" fmla="*/ 223284 h 1437202"/>
                <a:gd name="connsiteX27" fmla="*/ 1360968 w 3338623"/>
                <a:gd name="connsiteY27" fmla="*/ 287079 h 1437202"/>
                <a:gd name="connsiteX28" fmla="*/ 1392865 w 3338623"/>
                <a:gd name="connsiteY28" fmla="*/ 297712 h 1437202"/>
                <a:gd name="connsiteX29" fmla="*/ 1424763 w 3338623"/>
                <a:gd name="connsiteY29" fmla="*/ 329609 h 1437202"/>
                <a:gd name="connsiteX30" fmla="*/ 1456661 w 3338623"/>
                <a:gd name="connsiteY30" fmla="*/ 340242 h 1437202"/>
                <a:gd name="connsiteX31" fmla="*/ 1477926 w 3338623"/>
                <a:gd name="connsiteY31" fmla="*/ 382772 h 1437202"/>
                <a:gd name="connsiteX32" fmla="*/ 1509823 w 3338623"/>
                <a:gd name="connsiteY32" fmla="*/ 414670 h 1437202"/>
                <a:gd name="connsiteX33" fmla="*/ 1541721 w 3338623"/>
                <a:gd name="connsiteY33" fmla="*/ 531628 h 1437202"/>
                <a:gd name="connsiteX34" fmla="*/ 1584251 w 3338623"/>
                <a:gd name="connsiteY34" fmla="*/ 606056 h 1437202"/>
                <a:gd name="connsiteX35" fmla="*/ 1626782 w 3338623"/>
                <a:gd name="connsiteY35" fmla="*/ 616688 h 1437202"/>
                <a:gd name="connsiteX36" fmla="*/ 1658679 w 3338623"/>
                <a:gd name="connsiteY36" fmla="*/ 637954 h 1437202"/>
                <a:gd name="connsiteX37" fmla="*/ 1690577 w 3338623"/>
                <a:gd name="connsiteY37" fmla="*/ 648586 h 1437202"/>
                <a:gd name="connsiteX38" fmla="*/ 1701210 w 3338623"/>
                <a:gd name="connsiteY38" fmla="*/ 680484 h 1437202"/>
                <a:gd name="connsiteX39" fmla="*/ 1722475 w 3338623"/>
                <a:gd name="connsiteY39" fmla="*/ 712381 h 1437202"/>
                <a:gd name="connsiteX40" fmla="*/ 1733107 w 3338623"/>
                <a:gd name="connsiteY40" fmla="*/ 882502 h 1437202"/>
                <a:gd name="connsiteX41" fmla="*/ 1754372 w 3338623"/>
                <a:gd name="connsiteY41" fmla="*/ 914400 h 1437202"/>
                <a:gd name="connsiteX42" fmla="*/ 1818168 w 3338623"/>
                <a:gd name="connsiteY42" fmla="*/ 978195 h 1437202"/>
                <a:gd name="connsiteX43" fmla="*/ 1881963 w 3338623"/>
                <a:gd name="connsiteY43" fmla="*/ 1052623 h 1437202"/>
                <a:gd name="connsiteX44" fmla="*/ 1903228 w 3338623"/>
                <a:gd name="connsiteY44" fmla="*/ 1137684 h 1437202"/>
                <a:gd name="connsiteX45" fmla="*/ 1913861 w 3338623"/>
                <a:gd name="connsiteY45" fmla="*/ 1180214 h 1437202"/>
                <a:gd name="connsiteX46" fmla="*/ 1977656 w 3338623"/>
                <a:gd name="connsiteY46" fmla="*/ 1233377 h 1437202"/>
                <a:gd name="connsiteX47" fmla="*/ 2009554 w 3338623"/>
                <a:gd name="connsiteY47" fmla="*/ 1244009 h 1437202"/>
                <a:gd name="connsiteX48" fmla="*/ 2052084 w 3338623"/>
                <a:gd name="connsiteY48" fmla="*/ 1265275 h 1437202"/>
                <a:gd name="connsiteX49" fmla="*/ 2137144 w 3338623"/>
                <a:gd name="connsiteY49" fmla="*/ 1307805 h 1437202"/>
                <a:gd name="connsiteX50" fmla="*/ 2179675 w 3338623"/>
                <a:gd name="connsiteY50" fmla="*/ 1360968 h 1437202"/>
                <a:gd name="connsiteX51" fmla="*/ 2190307 w 3338623"/>
                <a:gd name="connsiteY51" fmla="*/ 1392865 h 1437202"/>
                <a:gd name="connsiteX52" fmla="*/ 2254103 w 3338623"/>
                <a:gd name="connsiteY52" fmla="*/ 1414130 h 1437202"/>
                <a:gd name="connsiteX53" fmla="*/ 2286000 w 3338623"/>
                <a:gd name="connsiteY53" fmla="*/ 1435395 h 1437202"/>
                <a:gd name="connsiteX54" fmla="*/ 2349796 w 3338623"/>
                <a:gd name="connsiteY54" fmla="*/ 1382233 h 1437202"/>
                <a:gd name="connsiteX55" fmla="*/ 2371061 w 3338623"/>
                <a:gd name="connsiteY55" fmla="*/ 1339702 h 1437202"/>
                <a:gd name="connsiteX56" fmla="*/ 2434856 w 3338623"/>
                <a:gd name="connsiteY56" fmla="*/ 1297172 h 1437202"/>
                <a:gd name="connsiteX57" fmla="*/ 2498651 w 3338623"/>
                <a:gd name="connsiteY57" fmla="*/ 1265275 h 1437202"/>
                <a:gd name="connsiteX58" fmla="*/ 2519916 w 3338623"/>
                <a:gd name="connsiteY58" fmla="*/ 1244009 h 1437202"/>
                <a:gd name="connsiteX59" fmla="*/ 2583712 w 3338623"/>
                <a:gd name="connsiteY59" fmla="*/ 1201479 h 1437202"/>
                <a:gd name="connsiteX60" fmla="*/ 2626242 w 3338623"/>
                <a:gd name="connsiteY60" fmla="*/ 1137684 h 1437202"/>
                <a:gd name="connsiteX61" fmla="*/ 2658140 w 3338623"/>
                <a:gd name="connsiteY61" fmla="*/ 1095154 h 1437202"/>
                <a:gd name="connsiteX62" fmla="*/ 2721935 w 3338623"/>
                <a:gd name="connsiteY62" fmla="*/ 1073888 h 1437202"/>
                <a:gd name="connsiteX63" fmla="*/ 2806996 w 3338623"/>
                <a:gd name="connsiteY63" fmla="*/ 1116419 h 1437202"/>
                <a:gd name="connsiteX64" fmla="*/ 2860158 w 3338623"/>
                <a:gd name="connsiteY64" fmla="*/ 1222744 h 1437202"/>
                <a:gd name="connsiteX65" fmla="*/ 2902689 w 3338623"/>
                <a:gd name="connsiteY65" fmla="*/ 1233377 h 1437202"/>
                <a:gd name="connsiteX66" fmla="*/ 2966484 w 3338623"/>
                <a:gd name="connsiteY66" fmla="*/ 1254642 h 1437202"/>
                <a:gd name="connsiteX67" fmla="*/ 2977116 w 3338623"/>
                <a:gd name="connsiteY67" fmla="*/ 1286540 h 1437202"/>
                <a:gd name="connsiteX68" fmla="*/ 2977116 w 3338623"/>
                <a:gd name="connsiteY68" fmla="*/ 1360968 h 1437202"/>
                <a:gd name="connsiteX69" fmla="*/ 2998382 w 3338623"/>
                <a:gd name="connsiteY69" fmla="*/ 1382233 h 1437202"/>
                <a:gd name="connsiteX70" fmla="*/ 3221665 w 3338623"/>
                <a:gd name="connsiteY70" fmla="*/ 1403498 h 1437202"/>
                <a:gd name="connsiteX71" fmla="*/ 3274828 w 3338623"/>
                <a:gd name="connsiteY71" fmla="*/ 1414130 h 1437202"/>
                <a:gd name="connsiteX72" fmla="*/ 3338623 w 3338623"/>
                <a:gd name="connsiteY72" fmla="*/ 1435395 h 143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38623" h="1437202">
                  <a:moveTo>
                    <a:pt x="0" y="1403498"/>
                  </a:moveTo>
                  <a:cubicBezTo>
                    <a:pt x="107163" y="1340986"/>
                    <a:pt x="32526" y="1360340"/>
                    <a:pt x="85061" y="1307805"/>
                  </a:cubicBezTo>
                  <a:cubicBezTo>
                    <a:pt x="97592" y="1295274"/>
                    <a:pt x="115060" y="1288438"/>
                    <a:pt x="127591" y="1275907"/>
                  </a:cubicBezTo>
                  <a:cubicBezTo>
                    <a:pt x="206720" y="1196778"/>
                    <a:pt x="116215" y="1262227"/>
                    <a:pt x="191386" y="1212112"/>
                  </a:cubicBezTo>
                  <a:cubicBezTo>
                    <a:pt x="209107" y="1183758"/>
                    <a:pt x="226598" y="1155260"/>
                    <a:pt x="244549" y="1127051"/>
                  </a:cubicBezTo>
                  <a:cubicBezTo>
                    <a:pt x="251409" y="1116270"/>
                    <a:pt x="256778" y="1104190"/>
                    <a:pt x="265814" y="1095154"/>
                  </a:cubicBezTo>
                  <a:cubicBezTo>
                    <a:pt x="276447" y="1084521"/>
                    <a:pt x="287810" y="1074572"/>
                    <a:pt x="297712" y="1063256"/>
                  </a:cubicBezTo>
                  <a:cubicBezTo>
                    <a:pt x="312656" y="1046177"/>
                    <a:pt x="324195" y="1026140"/>
                    <a:pt x="340242" y="1010093"/>
                  </a:cubicBezTo>
                  <a:cubicBezTo>
                    <a:pt x="352773" y="997562"/>
                    <a:pt x="371597" y="991948"/>
                    <a:pt x="382772" y="978195"/>
                  </a:cubicBezTo>
                  <a:cubicBezTo>
                    <a:pt x="477779" y="861263"/>
                    <a:pt x="459305" y="865791"/>
                    <a:pt x="520996" y="765544"/>
                  </a:cubicBezTo>
                  <a:cubicBezTo>
                    <a:pt x="556565" y="707745"/>
                    <a:pt x="561866" y="712711"/>
                    <a:pt x="584791" y="659219"/>
                  </a:cubicBezTo>
                  <a:cubicBezTo>
                    <a:pt x="657416" y="489760"/>
                    <a:pt x="600198" y="607139"/>
                    <a:pt x="648586" y="510363"/>
                  </a:cubicBezTo>
                  <a:cubicBezTo>
                    <a:pt x="648976" y="508415"/>
                    <a:pt x="665436" y="421733"/>
                    <a:pt x="669851" y="414670"/>
                  </a:cubicBezTo>
                  <a:cubicBezTo>
                    <a:pt x="694277" y="375589"/>
                    <a:pt x="717623" y="369519"/>
                    <a:pt x="754912" y="350875"/>
                  </a:cubicBezTo>
                  <a:cubicBezTo>
                    <a:pt x="782365" y="323421"/>
                    <a:pt x="805804" y="295971"/>
                    <a:pt x="839972" y="276447"/>
                  </a:cubicBezTo>
                  <a:cubicBezTo>
                    <a:pt x="849703" y="270886"/>
                    <a:pt x="861376" y="269749"/>
                    <a:pt x="871870" y="265814"/>
                  </a:cubicBezTo>
                  <a:cubicBezTo>
                    <a:pt x="902087" y="254483"/>
                    <a:pt x="932459" y="245308"/>
                    <a:pt x="956930" y="223284"/>
                  </a:cubicBezTo>
                  <a:cubicBezTo>
                    <a:pt x="983009" y="199813"/>
                    <a:pt x="1002165" y="168318"/>
                    <a:pt x="1031358" y="148856"/>
                  </a:cubicBezTo>
                  <a:cubicBezTo>
                    <a:pt x="1041991" y="141768"/>
                    <a:pt x="1053439" y="135772"/>
                    <a:pt x="1063256" y="127591"/>
                  </a:cubicBezTo>
                  <a:cubicBezTo>
                    <a:pt x="1116353" y="83343"/>
                    <a:pt x="1070995" y="103746"/>
                    <a:pt x="1127051" y="85061"/>
                  </a:cubicBezTo>
                  <a:cubicBezTo>
                    <a:pt x="1154503" y="57609"/>
                    <a:pt x="1177945" y="30157"/>
                    <a:pt x="1212112" y="10633"/>
                  </a:cubicBezTo>
                  <a:cubicBezTo>
                    <a:pt x="1221843" y="5072"/>
                    <a:pt x="1233377" y="3544"/>
                    <a:pt x="1244010" y="0"/>
                  </a:cubicBezTo>
                  <a:cubicBezTo>
                    <a:pt x="1258187" y="3544"/>
                    <a:pt x="1274381" y="2527"/>
                    <a:pt x="1286540" y="10633"/>
                  </a:cubicBezTo>
                  <a:cubicBezTo>
                    <a:pt x="1304208" y="22412"/>
                    <a:pt x="1312372" y="56231"/>
                    <a:pt x="1318437" y="74428"/>
                  </a:cubicBezTo>
                  <a:lnTo>
                    <a:pt x="1275907" y="138223"/>
                  </a:lnTo>
                  <a:cubicBezTo>
                    <a:pt x="1269690" y="147548"/>
                    <a:pt x="1283822" y="159248"/>
                    <a:pt x="1286540" y="170121"/>
                  </a:cubicBezTo>
                  <a:cubicBezTo>
                    <a:pt x="1290923" y="187653"/>
                    <a:pt x="1289832" y="206770"/>
                    <a:pt x="1297172" y="223284"/>
                  </a:cubicBezTo>
                  <a:cubicBezTo>
                    <a:pt x="1309852" y="251815"/>
                    <a:pt x="1333712" y="273451"/>
                    <a:pt x="1360968" y="287079"/>
                  </a:cubicBezTo>
                  <a:cubicBezTo>
                    <a:pt x="1370992" y="292091"/>
                    <a:pt x="1382233" y="294168"/>
                    <a:pt x="1392865" y="297712"/>
                  </a:cubicBezTo>
                  <a:cubicBezTo>
                    <a:pt x="1403498" y="308344"/>
                    <a:pt x="1412252" y="321268"/>
                    <a:pt x="1424763" y="329609"/>
                  </a:cubicBezTo>
                  <a:cubicBezTo>
                    <a:pt x="1434089" y="335826"/>
                    <a:pt x="1448736" y="332317"/>
                    <a:pt x="1456661" y="340242"/>
                  </a:cubicBezTo>
                  <a:cubicBezTo>
                    <a:pt x="1467869" y="351450"/>
                    <a:pt x="1468713" y="369874"/>
                    <a:pt x="1477926" y="382772"/>
                  </a:cubicBezTo>
                  <a:cubicBezTo>
                    <a:pt x="1486666" y="395008"/>
                    <a:pt x="1499191" y="404037"/>
                    <a:pt x="1509823" y="414670"/>
                  </a:cubicBezTo>
                  <a:cubicBezTo>
                    <a:pt x="1524852" y="489811"/>
                    <a:pt x="1514742" y="450691"/>
                    <a:pt x="1541721" y="531628"/>
                  </a:cubicBezTo>
                  <a:cubicBezTo>
                    <a:pt x="1551341" y="560489"/>
                    <a:pt x="1556091" y="585942"/>
                    <a:pt x="1584251" y="606056"/>
                  </a:cubicBezTo>
                  <a:cubicBezTo>
                    <a:pt x="1596142" y="614550"/>
                    <a:pt x="1612605" y="613144"/>
                    <a:pt x="1626782" y="616688"/>
                  </a:cubicBezTo>
                  <a:cubicBezTo>
                    <a:pt x="1637414" y="623777"/>
                    <a:pt x="1647249" y="632239"/>
                    <a:pt x="1658679" y="637954"/>
                  </a:cubicBezTo>
                  <a:cubicBezTo>
                    <a:pt x="1668703" y="642966"/>
                    <a:pt x="1682652" y="640661"/>
                    <a:pt x="1690577" y="648586"/>
                  </a:cubicBezTo>
                  <a:cubicBezTo>
                    <a:pt x="1698502" y="656511"/>
                    <a:pt x="1696198" y="670459"/>
                    <a:pt x="1701210" y="680484"/>
                  </a:cubicBezTo>
                  <a:cubicBezTo>
                    <a:pt x="1706925" y="691913"/>
                    <a:pt x="1715387" y="701749"/>
                    <a:pt x="1722475" y="712381"/>
                  </a:cubicBezTo>
                  <a:cubicBezTo>
                    <a:pt x="1726019" y="769088"/>
                    <a:pt x="1724246" y="826380"/>
                    <a:pt x="1733107" y="882502"/>
                  </a:cubicBezTo>
                  <a:cubicBezTo>
                    <a:pt x="1735100" y="895124"/>
                    <a:pt x="1746944" y="904001"/>
                    <a:pt x="1754372" y="914400"/>
                  </a:cubicBezTo>
                  <a:cubicBezTo>
                    <a:pt x="1808308" y="989910"/>
                    <a:pt x="1761163" y="930690"/>
                    <a:pt x="1818168" y="978195"/>
                  </a:cubicBezTo>
                  <a:cubicBezTo>
                    <a:pt x="1847783" y="1002875"/>
                    <a:pt x="1858499" y="1021338"/>
                    <a:pt x="1881963" y="1052623"/>
                  </a:cubicBezTo>
                  <a:lnTo>
                    <a:pt x="1903228" y="1137684"/>
                  </a:lnTo>
                  <a:cubicBezTo>
                    <a:pt x="1906772" y="1151861"/>
                    <a:pt x="1903528" y="1169881"/>
                    <a:pt x="1913861" y="1180214"/>
                  </a:cubicBezTo>
                  <a:cubicBezTo>
                    <a:pt x="1937376" y="1203730"/>
                    <a:pt x="1948049" y="1218574"/>
                    <a:pt x="1977656" y="1233377"/>
                  </a:cubicBezTo>
                  <a:cubicBezTo>
                    <a:pt x="1987681" y="1238389"/>
                    <a:pt x="1999252" y="1239594"/>
                    <a:pt x="2009554" y="1244009"/>
                  </a:cubicBezTo>
                  <a:cubicBezTo>
                    <a:pt x="2024123" y="1250253"/>
                    <a:pt x="2037600" y="1258838"/>
                    <a:pt x="2052084" y="1265275"/>
                  </a:cubicBezTo>
                  <a:cubicBezTo>
                    <a:pt x="2098485" y="1285898"/>
                    <a:pt x="2101838" y="1279560"/>
                    <a:pt x="2137144" y="1307805"/>
                  </a:cubicBezTo>
                  <a:cubicBezTo>
                    <a:pt x="2158791" y="1325122"/>
                    <a:pt x="2163883" y="1337280"/>
                    <a:pt x="2179675" y="1360968"/>
                  </a:cubicBezTo>
                  <a:cubicBezTo>
                    <a:pt x="2183219" y="1371600"/>
                    <a:pt x="2181187" y="1386351"/>
                    <a:pt x="2190307" y="1392865"/>
                  </a:cubicBezTo>
                  <a:cubicBezTo>
                    <a:pt x="2208547" y="1405894"/>
                    <a:pt x="2254103" y="1414130"/>
                    <a:pt x="2254103" y="1414130"/>
                  </a:cubicBezTo>
                  <a:cubicBezTo>
                    <a:pt x="2264735" y="1421218"/>
                    <a:pt x="2273350" y="1437202"/>
                    <a:pt x="2286000" y="1435395"/>
                  </a:cubicBezTo>
                  <a:cubicBezTo>
                    <a:pt x="2300742" y="1433289"/>
                    <a:pt x="2336256" y="1395773"/>
                    <a:pt x="2349796" y="1382233"/>
                  </a:cubicBezTo>
                  <a:cubicBezTo>
                    <a:pt x="2356884" y="1368056"/>
                    <a:pt x="2359853" y="1350910"/>
                    <a:pt x="2371061" y="1339702"/>
                  </a:cubicBezTo>
                  <a:cubicBezTo>
                    <a:pt x="2389133" y="1321630"/>
                    <a:pt x="2413591" y="1311349"/>
                    <a:pt x="2434856" y="1297172"/>
                  </a:cubicBezTo>
                  <a:cubicBezTo>
                    <a:pt x="2476078" y="1269691"/>
                    <a:pt x="2454632" y="1279948"/>
                    <a:pt x="2498651" y="1265275"/>
                  </a:cubicBezTo>
                  <a:cubicBezTo>
                    <a:pt x="2505739" y="1258186"/>
                    <a:pt x="2511320" y="1249167"/>
                    <a:pt x="2519916" y="1244009"/>
                  </a:cubicBezTo>
                  <a:cubicBezTo>
                    <a:pt x="2571666" y="1212959"/>
                    <a:pt x="2536394" y="1262317"/>
                    <a:pt x="2583712" y="1201479"/>
                  </a:cubicBezTo>
                  <a:cubicBezTo>
                    <a:pt x="2599403" y="1181305"/>
                    <a:pt x="2610907" y="1158130"/>
                    <a:pt x="2626242" y="1137684"/>
                  </a:cubicBezTo>
                  <a:cubicBezTo>
                    <a:pt x="2636875" y="1123507"/>
                    <a:pt x="2643395" y="1104984"/>
                    <a:pt x="2658140" y="1095154"/>
                  </a:cubicBezTo>
                  <a:cubicBezTo>
                    <a:pt x="2676791" y="1082720"/>
                    <a:pt x="2721935" y="1073888"/>
                    <a:pt x="2721935" y="1073888"/>
                  </a:cubicBezTo>
                  <a:cubicBezTo>
                    <a:pt x="2763861" y="1082274"/>
                    <a:pt x="2783937" y="1076066"/>
                    <a:pt x="2806996" y="1116419"/>
                  </a:cubicBezTo>
                  <a:cubicBezTo>
                    <a:pt x="2824947" y="1147834"/>
                    <a:pt x="2807562" y="1209595"/>
                    <a:pt x="2860158" y="1222744"/>
                  </a:cubicBezTo>
                  <a:cubicBezTo>
                    <a:pt x="2874335" y="1226288"/>
                    <a:pt x="2888692" y="1229178"/>
                    <a:pt x="2902689" y="1233377"/>
                  </a:cubicBezTo>
                  <a:cubicBezTo>
                    <a:pt x="2924159" y="1239818"/>
                    <a:pt x="2966484" y="1254642"/>
                    <a:pt x="2966484" y="1254642"/>
                  </a:cubicBezTo>
                  <a:cubicBezTo>
                    <a:pt x="2970028" y="1265275"/>
                    <a:pt x="2977116" y="1275332"/>
                    <a:pt x="2977116" y="1286540"/>
                  </a:cubicBezTo>
                  <a:cubicBezTo>
                    <a:pt x="2977116" y="1335673"/>
                    <a:pt x="2951624" y="1318482"/>
                    <a:pt x="2977116" y="1360968"/>
                  </a:cubicBezTo>
                  <a:cubicBezTo>
                    <a:pt x="2982274" y="1369564"/>
                    <a:pt x="2988711" y="1379595"/>
                    <a:pt x="2998382" y="1382233"/>
                  </a:cubicBezTo>
                  <a:cubicBezTo>
                    <a:pt x="3018632" y="1387756"/>
                    <a:pt x="3218817" y="1403261"/>
                    <a:pt x="3221665" y="1403498"/>
                  </a:cubicBezTo>
                  <a:cubicBezTo>
                    <a:pt x="3239386" y="1407042"/>
                    <a:pt x="3257393" y="1409375"/>
                    <a:pt x="3274828" y="1414130"/>
                  </a:cubicBezTo>
                  <a:cubicBezTo>
                    <a:pt x="3296453" y="1420028"/>
                    <a:pt x="3338623" y="1435395"/>
                    <a:pt x="3338623" y="143539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1923000" y="2752942"/>
              <a:ext cx="13517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Load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394417" y="3774746"/>
              <a:ext cx="1678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Time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6247208" y="3735391"/>
            <a:ext cx="2190023" cy="1613503"/>
            <a:chOff x="6867681" y="1890264"/>
            <a:chExt cx="2190023" cy="1613503"/>
          </a:xfrm>
        </p:grpSpPr>
        <p:sp>
          <p:nvSpPr>
            <p:cNvPr id="28" name="TextBox 27"/>
            <p:cNvSpPr txBox="1"/>
            <p:nvPr/>
          </p:nvSpPr>
          <p:spPr>
            <a:xfrm>
              <a:off x="6867681" y="2303438"/>
              <a:ext cx="21900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BUSY: 200 W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IDLE:   140 W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OFF:        0 W</a:t>
              </a:r>
              <a:endParaRPr lang="en-US" sz="2400" b="1" dirty="0">
                <a:solidFill>
                  <a:srgbClr val="F73E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6746" y="1890264"/>
              <a:ext cx="1945854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Intel Xeon server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3824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9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" y="1"/>
            <a:ext cx="9143999" cy="108204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Scalable data centers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9587" y="1951375"/>
            <a:ext cx="1834127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Performance</a:t>
            </a:r>
            <a:endParaRPr lang="en-US" sz="2400" b="1" baseline="30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532326" y="1951375"/>
            <a:ext cx="1060532" cy="461665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en-US" sz="2400" b="1" baseline="30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>
            <a:stCxn id="37" idx="2"/>
            <a:endCxn id="12" idx="0"/>
          </p:cNvCxnSpPr>
          <p:nvPr/>
        </p:nvCxnSpPr>
        <p:spPr>
          <a:xfrm rot="5400000">
            <a:off x="3074659" y="454033"/>
            <a:ext cx="869334" cy="212535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7" idx="2"/>
            <a:endCxn id="14" idx="0"/>
          </p:cNvCxnSpPr>
          <p:nvPr/>
        </p:nvCxnSpPr>
        <p:spPr>
          <a:xfrm rot="16200000" flipH="1">
            <a:off x="5382629" y="271412"/>
            <a:ext cx="869334" cy="2490591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>
          <a:xfrm>
            <a:off x="6247208" y="3735391"/>
            <a:ext cx="2190023" cy="1613503"/>
            <a:chOff x="6867681" y="1890264"/>
            <a:chExt cx="2190023" cy="1613503"/>
          </a:xfrm>
        </p:grpSpPr>
        <p:sp>
          <p:nvSpPr>
            <p:cNvPr id="57" name="TextBox 56"/>
            <p:cNvSpPr txBox="1"/>
            <p:nvPr/>
          </p:nvSpPr>
          <p:spPr>
            <a:xfrm>
              <a:off x="6867681" y="2303438"/>
              <a:ext cx="21900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BUSY: 200 W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IDLE:   140 W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US" sz="2400" b="1" dirty="0" smtClean="0">
                  <a:solidFill>
                    <a:srgbClr val="F73E00"/>
                  </a:solidFill>
                  <a:latin typeface="Calibri" pitchFamily="34" charset="0"/>
                  <a:cs typeface="Calibri" pitchFamily="34" charset="0"/>
                </a:rPr>
                <a:t> OFF:        0 W</a:t>
              </a:r>
              <a:endParaRPr lang="en-US" sz="2400" b="1" dirty="0">
                <a:solidFill>
                  <a:srgbClr val="F73E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26746" y="1890264"/>
              <a:ext cx="1945854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Intel Xeon server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628778" y="3690143"/>
            <a:ext cx="1948664" cy="1220948"/>
            <a:chOff x="1596120" y="4065710"/>
            <a:chExt cx="1948664" cy="1220948"/>
          </a:xfrm>
        </p:grpSpPr>
        <p:grpSp>
          <p:nvGrpSpPr>
            <p:cNvPr id="5" name="Group 31"/>
            <p:cNvGrpSpPr/>
            <p:nvPr/>
          </p:nvGrpSpPr>
          <p:grpSpPr>
            <a:xfrm>
              <a:off x="1596120" y="4065710"/>
              <a:ext cx="1948664" cy="1220948"/>
              <a:chOff x="1463768" y="4306350"/>
              <a:chExt cx="1948664" cy="1220948"/>
            </a:xfrm>
          </p:grpSpPr>
          <p:sp>
            <p:nvSpPr>
              <p:cNvPr id="30" name="Multiply 29"/>
              <p:cNvSpPr/>
              <p:nvPr/>
            </p:nvSpPr>
            <p:spPr>
              <a:xfrm>
                <a:off x="1463768" y="4911966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Multiply 30"/>
              <p:cNvSpPr/>
              <p:nvPr/>
            </p:nvSpPr>
            <p:spPr>
              <a:xfrm>
                <a:off x="1598234" y="4575070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Multiply 31"/>
              <p:cNvSpPr/>
              <p:nvPr/>
            </p:nvSpPr>
            <p:spPr>
              <a:xfrm>
                <a:off x="1846890" y="4306350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Multiply 32"/>
              <p:cNvSpPr/>
              <p:nvPr/>
            </p:nvSpPr>
            <p:spPr>
              <a:xfrm>
                <a:off x="2292059" y="4835762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Multiply 33"/>
              <p:cNvSpPr/>
              <p:nvPr/>
            </p:nvSpPr>
            <p:spPr>
              <a:xfrm>
                <a:off x="2528683" y="5060354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Multiply 34"/>
              <p:cNvSpPr/>
              <p:nvPr/>
            </p:nvSpPr>
            <p:spPr>
              <a:xfrm>
                <a:off x="2829469" y="5000199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Multiply 35"/>
              <p:cNvSpPr/>
              <p:nvPr/>
            </p:nvSpPr>
            <p:spPr>
              <a:xfrm>
                <a:off x="3102189" y="5200727"/>
                <a:ext cx="310243" cy="32657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Multiply 28"/>
            <p:cNvSpPr/>
            <p:nvPr/>
          </p:nvSpPr>
          <p:spPr>
            <a:xfrm>
              <a:off x="2284027" y="4298322"/>
              <a:ext cx="310243" cy="3265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92661" y="5402981"/>
            <a:ext cx="489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dbl" dirty="0" smtClean="0"/>
              <a:t>Reactive</a:t>
            </a:r>
            <a:r>
              <a:rPr lang="en-US" sz="2000" dirty="0" smtClean="0"/>
              <a:t>: [Leite’10;Horvath’08;Wang’08]</a:t>
            </a:r>
          </a:p>
          <a:p>
            <a:r>
              <a:rPr lang="en-US" sz="2000" u="dbl" dirty="0" smtClean="0"/>
              <a:t>Predictive</a:t>
            </a:r>
            <a:r>
              <a:rPr lang="en-US" sz="2000" dirty="0" smtClean="0"/>
              <a:t>: [Krioukov’10;Chen’08;Bobroff’07]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4140563" y="3759141"/>
            <a:ext cx="1523999" cy="164660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Setup cost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300 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200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</a:t>
            </a:r>
          </a:p>
          <a:p>
            <a:pPr lvl="0" algn="ctr">
              <a:spcBef>
                <a:spcPts val="200"/>
              </a:spcBef>
              <a:defRPr/>
            </a:pP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(+more)</a:t>
            </a: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Circular Arrow 59"/>
          <p:cNvSpPr/>
          <p:nvPr/>
        </p:nvSpPr>
        <p:spPr>
          <a:xfrm rot="16200000">
            <a:off x="5788037" y="4047525"/>
            <a:ext cx="1048678" cy="1345602"/>
          </a:xfrm>
          <a:prstGeom prst="circularArrow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3840866" y="2472514"/>
            <a:ext cx="2181789" cy="830997"/>
          </a:xfrm>
          <a:prstGeom prst="rect">
            <a:avLst/>
          </a:prstGeom>
          <a:solidFill>
            <a:srgbClr val="990033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Only if load changes  </a:t>
            </a: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slowly</a:t>
            </a:r>
            <a:endParaRPr lang="en-US" sz="2400" b="1" i="1" baseline="30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49"/>
          <p:cNvGrpSpPr/>
          <p:nvPr/>
        </p:nvGrpSpPr>
        <p:grpSpPr>
          <a:xfrm>
            <a:off x="1215232" y="3706728"/>
            <a:ext cx="2169458" cy="1715238"/>
            <a:chOff x="-1477961" y="2092363"/>
            <a:chExt cx="3181255" cy="214404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-889821" y="3779395"/>
              <a:ext cx="2593115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-1705737" y="2920321"/>
              <a:ext cx="1672833" cy="1691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-873419" y="2372839"/>
              <a:ext cx="2436427" cy="1217610"/>
            </a:xfrm>
            <a:custGeom>
              <a:avLst/>
              <a:gdLst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658139 w 6209413"/>
                <a:gd name="connsiteY61" fmla="*/ 1329070 h 1594543"/>
                <a:gd name="connsiteX62" fmla="*/ 2721934 w 6209413"/>
                <a:gd name="connsiteY62" fmla="*/ 1371600 h 1594543"/>
                <a:gd name="connsiteX63" fmla="*/ 2743200 w 6209413"/>
                <a:gd name="connsiteY63" fmla="*/ 1392865 h 1594543"/>
                <a:gd name="connsiteX64" fmla="*/ 2806995 w 6209413"/>
                <a:gd name="connsiteY64" fmla="*/ 1414130 h 1594543"/>
                <a:gd name="connsiteX65" fmla="*/ 2870790 w 6209413"/>
                <a:gd name="connsiteY65" fmla="*/ 1403498 h 1594543"/>
                <a:gd name="connsiteX66" fmla="*/ 2955851 w 6209413"/>
                <a:gd name="connsiteY66" fmla="*/ 1307805 h 1594543"/>
                <a:gd name="connsiteX67" fmla="*/ 2998381 w 6209413"/>
                <a:gd name="connsiteY67" fmla="*/ 1275907 h 1594543"/>
                <a:gd name="connsiteX68" fmla="*/ 3062176 w 6209413"/>
                <a:gd name="connsiteY68" fmla="*/ 1212112 h 1594543"/>
                <a:gd name="connsiteX69" fmla="*/ 3115339 w 6209413"/>
                <a:gd name="connsiteY69" fmla="*/ 1127051 h 1594543"/>
                <a:gd name="connsiteX70" fmla="*/ 3136604 w 6209413"/>
                <a:gd name="connsiteY70" fmla="*/ 1095154 h 1594543"/>
                <a:gd name="connsiteX71" fmla="*/ 3168502 w 6209413"/>
                <a:gd name="connsiteY71" fmla="*/ 1063256 h 1594543"/>
                <a:gd name="connsiteX72" fmla="*/ 3211032 w 6209413"/>
                <a:gd name="connsiteY72" fmla="*/ 1010093 h 1594543"/>
                <a:gd name="connsiteX73" fmla="*/ 3253562 w 6209413"/>
                <a:gd name="connsiteY73" fmla="*/ 978195 h 1594543"/>
                <a:gd name="connsiteX74" fmla="*/ 3391786 w 6209413"/>
                <a:gd name="connsiteY74" fmla="*/ 765544 h 1594543"/>
                <a:gd name="connsiteX75" fmla="*/ 3455581 w 6209413"/>
                <a:gd name="connsiteY75" fmla="*/ 659219 h 1594543"/>
                <a:gd name="connsiteX76" fmla="*/ 3519376 w 6209413"/>
                <a:gd name="connsiteY76" fmla="*/ 510363 h 1594543"/>
                <a:gd name="connsiteX77" fmla="*/ 3540641 w 6209413"/>
                <a:gd name="connsiteY77" fmla="*/ 414670 h 1594543"/>
                <a:gd name="connsiteX78" fmla="*/ 3625702 w 6209413"/>
                <a:gd name="connsiteY78" fmla="*/ 350875 h 1594543"/>
                <a:gd name="connsiteX79" fmla="*/ 3710762 w 6209413"/>
                <a:gd name="connsiteY79" fmla="*/ 276447 h 1594543"/>
                <a:gd name="connsiteX80" fmla="*/ 3742660 w 6209413"/>
                <a:gd name="connsiteY80" fmla="*/ 265814 h 1594543"/>
                <a:gd name="connsiteX81" fmla="*/ 3827720 w 6209413"/>
                <a:gd name="connsiteY81" fmla="*/ 223284 h 1594543"/>
                <a:gd name="connsiteX82" fmla="*/ 3902148 w 6209413"/>
                <a:gd name="connsiteY82" fmla="*/ 148856 h 1594543"/>
                <a:gd name="connsiteX83" fmla="*/ 3934046 w 6209413"/>
                <a:gd name="connsiteY83" fmla="*/ 127591 h 1594543"/>
                <a:gd name="connsiteX84" fmla="*/ 3997841 w 6209413"/>
                <a:gd name="connsiteY84" fmla="*/ 85061 h 1594543"/>
                <a:gd name="connsiteX85" fmla="*/ 4082902 w 6209413"/>
                <a:gd name="connsiteY85" fmla="*/ 10633 h 1594543"/>
                <a:gd name="connsiteX86" fmla="*/ 4114800 w 6209413"/>
                <a:gd name="connsiteY86" fmla="*/ 0 h 1594543"/>
                <a:gd name="connsiteX87" fmla="*/ 4157330 w 6209413"/>
                <a:gd name="connsiteY87" fmla="*/ 10633 h 1594543"/>
                <a:gd name="connsiteX88" fmla="*/ 4189227 w 6209413"/>
                <a:gd name="connsiteY88" fmla="*/ 74428 h 1594543"/>
                <a:gd name="connsiteX89" fmla="*/ 4146697 w 6209413"/>
                <a:gd name="connsiteY89" fmla="*/ 138223 h 1594543"/>
                <a:gd name="connsiteX90" fmla="*/ 4157330 w 6209413"/>
                <a:gd name="connsiteY90" fmla="*/ 170121 h 1594543"/>
                <a:gd name="connsiteX91" fmla="*/ 4167962 w 6209413"/>
                <a:gd name="connsiteY91" fmla="*/ 223284 h 1594543"/>
                <a:gd name="connsiteX92" fmla="*/ 4231758 w 6209413"/>
                <a:gd name="connsiteY92" fmla="*/ 287079 h 1594543"/>
                <a:gd name="connsiteX93" fmla="*/ 4263655 w 6209413"/>
                <a:gd name="connsiteY93" fmla="*/ 297712 h 1594543"/>
                <a:gd name="connsiteX94" fmla="*/ 4295553 w 6209413"/>
                <a:gd name="connsiteY94" fmla="*/ 329609 h 1594543"/>
                <a:gd name="connsiteX95" fmla="*/ 4327451 w 6209413"/>
                <a:gd name="connsiteY95" fmla="*/ 340242 h 1594543"/>
                <a:gd name="connsiteX96" fmla="*/ 4348716 w 6209413"/>
                <a:gd name="connsiteY96" fmla="*/ 382772 h 1594543"/>
                <a:gd name="connsiteX97" fmla="*/ 4380613 w 6209413"/>
                <a:gd name="connsiteY97" fmla="*/ 414670 h 1594543"/>
                <a:gd name="connsiteX98" fmla="*/ 4412511 w 6209413"/>
                <a:gd name="connsiteY98" fmla="*/ 531628 h 1594543"/>
                <a:gd name="connsiteX99" fmla="*/ 4455041 w 6209413"/>
                <a:gd name="connsiteY99" fmla="*/ 606056 h 1594543"/>
                <a:gd name="connsiteX100" fmla="*/ 4497572 w 6209413"/>
                <a:gd name="connsiteY100" fmla="*/ 616688 h 1594543"/>
                <a:gd name="connsiteX101" fmla="*/ 4529469 w 6209413"/>
                <a:gd name="connsiteY101" fmla="*/ 637954 h 1594543"/>
                <a:gd name="connsiteX102" fmla="*/ 4561367 w 6209413"/>
                <a:gd name="connsiteY102" fmla="*/ 648586 h 1594543"/>
                <a:gd name="connsiteX103" fmla="*/ 4572000 w 6209413"/>
                <a:gd name="connsiteY103" fmla="*/ 680484 h 1594543"/>
                <a:gd name="connsiteX104" fmla="*/ 4593265 w 6209413"/>
                <a:gd name="connsiteY104" fmla="*/ 712381 h 1594543"/>
                <a:gd name="connsiteX105" fmla="*/ 4603897 w 6209413"/>
                <a:gd name="connsiteY105" fmla="*/ 882502 h 1594543"/>
                <a:gd name="connsiteX106" fmla="*/ 4625162 w 6209413"/>
                <a:gd name="connsiteY106" fmla="*/ 914400 h 1594543"/>
                <a:gd name="connsiteX107" fmla="*/ 4688958 w 6209413"/>
                <a:gd name="connsiteY107" fmla="*/ 978195 h 1594543"/>
                <a:gd name="connsiteX108" fmla="*/ 4752753 w 6209413"/>
                <a:gd name="connsiteY108" fmla="*/ 1052623 h 1594543"/>
                <a:gd name="connsiteX109" fmla="*/ 4774018 w 6209413"/>
                <a:gd name="connsiteY109" fmla="*/ 1137684 h 1594543"/>
                <a:gd name="connsiteX110" fmla="*/ 4784651 w 6209413"/>
                <a:gd name="connsiteY110" fmla="*/ 1180214 h 1594543"/>
                <a:gd name="connsiteX111" fmla="*/ 4848446 w 6209413"/>
                <a:gd name="connsiteY111" fmla="*/ 1233377 h 1594543"/>
                <a:gd name="connsiteX112" fmla="*/ 4880344 w 6209413"/>
                <a:gd name="connsiteY112" fmla="*/ 1244009 h 1594543"/>
                <a:gd name="connsiteX113" fmla="*/ 4922874 w 6209413"/>
                <a:gd name="connsiteY113" fmla="*/ 1265275 h 1594543"/>
                <a:gd name="connsiteX114" fmla="*/ 5007934 w 6209413"/>
                <a:gd name="connsiteY114" fmla="*/ 1307805 h 1594543"/>
                <a:gd name="connsiteX115" fmla="*/ 5050465 w 6209413"/>
                <a:gd name="connsiteY115" fmla="*/ 1360968 h 1594543"/>
                <a:gd name="connsiteX116" fmla="*/ 5061097 w 6209413"/>
                <a:gd name="connsiteY116" fmla="*/ 1392865 h 1594543"/>
                <a:gd name="connsiteX117" fmla="*/ 5124893 w 6209413"/>
                <a:gd name="connsiteY117" fmla="*/ 1414130 h 1594543"/>
                <a:gd name="connsiteX118" fmla="*/ 5156790 w 6209413"/>
                <a:gd name="connsiteY118" fmla="*/ 1435395 h 1594543"/>
                <a:gd name="connsiteX119" fmla="*/ 5220586 w 6209413"/>
                <a:gd name="connsiteY119" fmla="*/ 1382233 h 1594543"/>
                <a:gd name="connsiteX120" fmla="*/ 5241851 w 6209413"/>
                <a:gd name="connsiteY120" fmla="*/ 1339702 h 1594543"/>
                <a:gd name="connsiteX121" fmla="*/ 5305646 w 6209413"/>
                <a:gd name="connsiteY121" fmla="*/ 1297172 h 1594543"/>
                <a:gd name="connsiteX122" fmla="*/ 5369441 w 6209413"/>
                <a:gd name="connsiteY122" fmla="*/ 1265275 h 1594543"/>
                <a:gd name="connsiteX123" fmla="*/ 5390706 w 6209413"/>
                <a:gd name="connsiteY123" fmla="*/ 1244009 h 1594543"/>
                <a:gd name="connsiteX124" fmla="*/ 5454502 w 6209413"/>
                <a:gd name="connsiteY124" fmla="*/ 1201479 h 1594543"/>
                <a:gd name="connsiteX125" fmla="*/ 5497032 w 6209413"/>
                <a:gd name="connsiteY125" fmla="*/ 1137684 h 1594543"/>
                <a:gd name="connsiteX126" fmla="*/ 5528930 w 6209413"/>
                <a:gd name="connsiteY126" fmla="*/ 1095154 h 1594543"/>
                <a:gd name="connsiteX127" fmla="*/ 5592725 w 6209413"/>
                <a:gd name="connsiteY127" fmla="*/ 1073888 h 1594543"/>
                <a:gd name="connsiteX128" fmla="*/ 5677786 w 6209413"/>
                <a:gd name="connsiteY128" fmla="*/ 1116419 h 1594543"/>
                <a:gd name="connsiteX129" fmla="*/ 5730948 w 6209413"/>
                <a:gd name="connsiteY129" fmla="*/ 1222744 h 1594543"/>
                <a:gd name="connsiteX130" fmla="*/ 5773479 w 6209413"/>
                <a:gd name="connsiteY130" fmla="*/ 1233377 h 1594543"/>
                <a:gd name="connsiteX131" fmla="*/ 5837274 w 6209413"/>
                <a:gd name="connsiteY131" fmla="*/ 1254642 h 1594543"/>
                <a:gd name="connsiteX132" fmla="*/ 5847906 w 6209413"/>
                <a:gd name="connsiteY132" fmla="*/ 1286540 h 1594543"/>
                <a:gd name="connsiteX133" fmla="*/ 5847906 w 6209413"/>
                <a:gd name="connsiteY133" fmla="*/ 1360968 h 1594543"/>
                <a:gd name="connsiteX134" fmla="*/ 5869172 w 6209413"/>
                <a:gd name="connsiteY134" fmla="*/ 1382233 h 1594543"/>
                <a:gd name="connsiteX135" fmla="*/ 6092455 w 6209413"/>
                <a:gd name="connsiteY135" fmla="*/ 1403498 h 1594543"/>
                <a:gd name="connsiteX136" fmla="*/ 6145618 w 6209413"/>
                <a:gd name="connsiteY136" fmla="*/ 1414130 h 1594543"/>
                <a:gd name="connsiteX137" fmla="*/ 6209413 w 6209413"/>
                <a:gd name="connsiteY137" fmla="*/ 1435395 h 1594543"/>
                <a:gd name="connsiteX0" fmla="*/ 0 w 6209413"/>
                <a:gd name="connsiteY0" fmla="*/ 829340 h 1594543"/>
                <a:gd name="connsiteX1" fmla="*/ 53162 w 6209413"/>
                <a:gd name="connsiteY1" fmla="*/ 765544 h 1594543"/>
                <a:gd name="connsiteX2" fmla="*/ 85060 w 6209413"/>
                <a:gd name="connsiteY2" fmla="*/ 754912 h 1594543"/>
                <a:gd name="connsiteX3" fmla="*/ 180753 w 6209413"/>
                <a:gd name="connsiteY3" fmla="*/ 701749 h 1594543"/>
                <a:gd name="connsiteX4" fmla="*/ 212651 w 6209413"/>
                <a:gd name="connsiteY4" fmla="*/ 680484 h 1594543"/>
                <a:gd name="connsiteX5" fmla="*/ 255181 w 6209413"/>
                <a:gd name="connsiteY5" fmla="*/ 616688 h 1594543"/>
                <a:gd name="connsiteX6" fmla="*/ 276446 w 6209413"/>
                <a:gd name="connsiteY6" fmla="*/ 584791 h 1594543"/>
                <a:gd name="connsiteX7" fmla="*/ 340241 w 6209413"/>
                <a:gd name="connsiteY7" fmla="*/ 552893 h 1594543"/>
                <a:gd name="connsiteX8" fmla="*/ 414669 w 6209413"/>
                <a:gd name="connsiteY8" fmla="*/ 510363 h 1594543"/>
                <a:gd name="connsiteX9" fmla="*/ 467832 w 6209413"/>
                <a:gd name="connsiteY9" fmla="*/ 467833 h 1594543"/>
                <a:gd name="connsiteX10" fmla="*/ 478465 w 6209413"/>
                <a:gd name="connsiteY10" fmla="*/ 499730 h 1594543"/>
                <a:gd name="connsiteX11" fmla="*/ 489097 w 6209413"/>
                <a:gd name="connsiteY11" fmla="*/ 574158 h 1594543"/>
                <a:gd name="connsiteX12" fmla="*/ 520995 w 6209413"/>
                <a:gd name="connsiteY12" fmla="*/ 606056 h 1594543"/>
                <a:gd name="connsiteX13" fmla="*/ 552893 w 6209413"/>
                <a:gd name="connsiteY13" fmla="*/ 648586 h 1594543"/>
                <a:gd name="connsiteX14" fmla="*/ 563525 w 6209413"/>
                <a:gd name="connsiteY14" fmla="*/ 691116 h 1594543"/>
                <a:gd name="connsiteX15" fmla="*/ 616688 w 6209413"/>
                <a:gd name="connsiteY15" fmla="*/ 776177 h 1594543"/>
                <a:gd name="connsiteX16" fmla="*/ 701748 w 6209413"/>
                <a:gd name="connsiteY16" fmla="*/ 786809 h 1594543"/>
                <a:gd name="connsiteX17" fmla="*/ 744279 w 6209413"/>
                <a:gd name="connsiteY17" fmla="*/ 871870 h 1594543"/>
                <a:gd name="connsiteX18" fmla="*/ 754911 w 6209413"/>
                <a:gd name="connsiteY18" fmla="*/ 903768 h 1594543"/>
                <a:gd name="connsiteX19" fmla="*/ 829339 w 6209413"/>
                <a:gd name="connsiteY19" fmla="*/ 946298 h 1594543"/>
                <a:gd name="connsiteX20" fmla="*/ 861237 w 6209413"/>
                <a:gd name="connsiteY20" fmla="*/ 967563 h 1594543"/>
                <a:gd name="connsiteX21" fmla="*/ 925032 w 6209413"/>
                <a:gd name="connsiteY21" fmla="*/ 1073888 h 1594543"/>
                <a:gd name="connsiteX22" fmla="*/ 946297 w 6209413"/>
                <a:gd name="connsiteY22" fmla="*/ 1105786 h 1594543"/>
                <a:gd name="connsiteX23" fmla="*/ 1010093 w 6209413"/>
                <a:gd name="connsiteY23" fmla="*/ 1137684 h 1594543"/>
                <a:gd name="connsiteX24" fmla="*/ 1041990 w 6209413"/>
                <a:gd name="connsiteY24" fmla="*/ 1169581 h 1594543"/>
                <a:gd name="connsiteX25" fmla="*/ 1063255 w 6209413"/>
                <a:gd name="connsiteY25" fmla="*/ 1233377 h 1594543"/>
                <a:gd name="connsiteX26" fmla="*/ 1084520 w 6209413"/>
                <a:gd name="connsiteY26" fmla="*/ 1275907 h 1594543"/>
                <a:gd name="connsiteX27" fmla="*/ 1105786 w 6209413"/>
                <a:gd name="connsiteY27" fmla="*/ 1307805 h 1594543"/>
                <a:gd name="connsiteX28" fmla="*/ 1212111 w 6209413"/>
                <a:gd name="connsiteY28" fmla="*/ 1350335 h 1594543"/>
                <a:gd name="connsiteX29" fmla="*/ 1244009 w 6209413"/>
                <a:gd name="connsiteY29" fmla="*/ 1371600 h 1594543"/>
                <a:gd name="connsiteX30" fmla="*/ 1254641 w 6209413"/>
                <a:gd name="connsiteY30" fmla="*/ 1403498 h 1594543"/>
                <a:gd name="connsiteX31" fmla="*/ 1265274 w 6209413"/>
                <a:gd name="connsiteY31" fmla="*/ 1488558 h 1594543"/>
                <a:gd name="connsiteX32" fmla="*/ 1297172 w 6209413"/>
                <a:gd name="connsiteY32" fmla="*/ 1520456 h 1594543"/>
                <a:gd name="connsiteX33" fmla="*/ 1360967 w 6209413"/>
                <a:gd name="connsiteY33" fmla="*/ 1541721 h 1594543"/>
                <a:gd name="connsiteX34" fmla="*/ 1382232 w 6209413"/>
                <a:gd name="connsiteY34" fmla="*/ 1573619 h 1594543"/>
                <a:gd name="connsiteX35" fmla="*/ 1467293 w 6209413"/>
                <a:gd name="connsiteY35" fmla="*/ 1573619 h 1594543"/>
                <a:gd name="connsiteX36" fmla="*/ 1509823 w 6209413"/>
                <a:gd name="connsiteY36" fmla="*/ 1552354 h 1594543"/>
                <a:gd name="connsiteX37" fmla="*/ 1541720 w 6209413"/>
                <a:gd name="connsiteY37" fmla="*/ 1541721 h 1594543"/>
                <a:gd name="connsiteX38" fmla="*/ 1584251 w 6209413"/>
                <a:gd name="connsiteY38" fmla="*/ 1520456 h 1594543"/>
                <a:gd name="connsiteX39" fmla="*/ 1626781 w 6209413"/>
                <a:gd name="connsiteY39" fmla="*/ 1414130 h 1594543"/>
                <a:gd name="connsiteX40" fmla="*/ 1637413 w 6209413"/>
                <a:gd name="connsiteY40" fmla="*/ 1382233 h 1594543"/>
                <a:gd name="connsiteX41" fmla="*/ 1701209 w 6209413"/>
                <a:gd name="connsiteY41" fmla="*/ 1339702 h 1594543"/>
                <a:gd name="connsiteX42" fmla="*/ 1722474 w 6209413"/>
                <a:gd name="connsiteY42" fmla="*/ 1307805 h 1594543"/>
                <a:gd name="connsiteX43" fmla="*/ 1733106 w 6209413"/>
                <a:gd name="connsiteY43" fmla="*/ 1275907 h 1594543"/>
                <a:gd name="connsiteX44" fmla="*/ 1754372 w 6209413"/>
                <a:gd name="connsiteY44" fmla="*/ 1254642 h 1594543"/>
                <a:gd name="connsiteX45" fmla="*/ 1796902 w 6209413"/>
                <a:gd name="connsiteY45" fmla="*/ 1297172 h 1594543"/>
                <a:gd name="connsiteX46" fmla="*/ 1913860 w 6209413"/>
                <a:gd name="connsiteY46" fmla="*/ 1350335 h 1594543"/>
                <a:gd name="connsiteX47" fmla="*/ 1977655 w 6209413"/>
                <a:gd name="connsiteY47" fmla="*/ 1392865 h 1594543"/>
                <a:gd name="connsiteX48" fmla="*/ 2009553 w 6209413"/>
                <a:gd name="connsiteY48" fmla="*/ 1414130 h 1594543"/>
                <a:gd name="connsiteX49" fmla="*/ 2020186 w 6209413"/>
                <a:gd name="connsiteY49" fmla="*/ 1446028 h 1594543"/>
                <a:gd name="connsiteX50" fmla="*/ 2062716 w 6209413"/>
                <a:gd name="connsiteY50" fmla="*/ 1435395 h 1594543"/>
                <a:gd name="connsiteX51" fmla="*/ 2179674 w 6209413"/>
                <a:gd name="connsiteY51" fmla="*/ 1360968 h 1594543"/>
                <a:gd name="connsiteX52" fmla="*/ 2211572 w 6209413"/>
                <a:gd name="connsiteY52" fmla="*/ 1329070 h 1594543"/>
                <a:gd name="connsiteX53" fmla="*/ 2264734 w 6209413"/>
                <a:gd name="connsiteY53" fmla="*/ 1318437 h 1594543"/>
                <a:gd name="connsiteX54" fmla="*/ 2296632 w 6209413"/>
                <a:gd name="connsiteY54" fmla="*/ 1307805 h 1594543"/>
                <a:gd name="connsiteX55" fmla="*/ 2328530 w 6209413"/>
                <a:gd name="connsiteY55" fmla="*/ 1286540 h 1594543"/>
                <a:gd name="connsiteX56" fmla="*/ 2371060 w 6209413"/>
                <a:gd name="connsiteY56" fmla="*/ 1190847 h 1594543"/>
                <a:gd name="connsiteX57" fmla="*/ 2413590 w 6209413"/>
                <a:gd name="connsiteY57" fmla="*/ 1180214 h 1594543"/>
                <a:gd name="connsiteX58" fmla="*/ 2445488 w 6209413"/>
                <a:gd name="connsiteY58" fmla="*/ 1169581 h 1594543"/>
                <a:gd name="connsiteX59" fmla="*/ 2541181 w 6209413"/>
                <a:gd name="connsiteY59" fmla="*/ 1180214 h 1594543"/>
                <a:gd name="connsiteX60" fmla="*/ 2583711 w 6209413"/>
                <a:gd name="connsiteY60" fmla="*/ 1297172 h 1594543"/>
                <a:gd name="connsiteX61" fmla="*/ 2721934 w 6209413"/>
                <a:gd name="connsiteY61" fmla="*/ 1371600 h 1594543"/>
                <a:gd name="connsiteX62" fmla="*/ 2743200 w 6209413"/>
                <a:gd name="connsiteY62" fmla="*/ 1392865 h 1594543"/>
                <a:gd name="connsiteX63" fmla="*/ 2806995 w 6209413"/>
                <a:gd name="connsiteY63" fmla="*/ 1414130 h 1594543"/>
                <a:gd name="connsiteX64" fmla="*/ 2870790 w 6209413"/>
                <a:gd name="connsiteY64" fmla="*/ 1403498 h 1594543"/>
                <a:gd name="connsiteX65" fmla="*/ 2955851 w 6209413"/>
                <a:gd name="connsiteY65" fmla="*/ 1307805 h 1594543"/>
                <a:gd name="connsiteX66" fmla="*/ 2998381 w 6209413"/>
                <a:gd name="connsiteY66" fmla="*/ 1275907 h 1594543"/>
                <a:gd name="connsiteX67" fmla="*/ 3062176 w 6209413"/>
                <a:gd name="connsiteY67" fmla="*/ 1212112 h 1594543"/>
                <a:gd name="connsiteX68" fmla="*/ 3115339 w 6209413"/>
                <a:gd name="connsiteY68" fmla="*/ 1127051 h 1594543"/>
                <a:gd name="connsiteX69" fmla="*/ 3136604 w 6209413"/>
                <a:gd name="connsiteY69" fmla="*/ 1095154 h 1594543"/>
                <a:gd name="connsiteX70" fmla="*/ 3168502 w 6209413"/>
                <a:gd name="connsiteY70" fmla="*/ 1063256 h 1594543"/>
                <a:gd name="connsiteX71" fmla="*/ 3211032 w 6209413"/>
                <a:gd name="connsiteY71" fmla="*/ 1010093 h 1594543"/>
                <a:gd name="connsiteX72" fmla="*/ 3253562 w 6209413"/>
                <a:gd name="connsiteY72" fmla="*/ 978195 h 1594543"/>
                <a:gd name="connsiteX73" fmla="*/ 3391786 w 6209413"/>
                <a:gd name="connsiteY73" fmla="*/ 765544 h 1594543"/>
                <a:gd name="connsiteX74" fmla="*/ 3455581 w 6209413"/>
                <a:gd name="connsiteY74" fmla="*/ 659219 h 1594543"/>
                <a:gd name="connsiteX75" fmla="*/ 3519376 w 6209413"/>
                <a:gd name="connsiteY75" fmla="*/ 510363 h 1594543"/>
                <a:gd name="connsiteX76" fmla="*/ 3540641 w 6209413"/>
                <a:gd name="connsiteY76" fmla="*/ 414670 h 1594543"/>
                <a:gd name="connsiteX77" fmla="*/ 3625702 w 6209413"/>
                <a:gd name="connsiteY77" fmla="*/ 350875 h 1594543"/>
                <a:gd name="connsiteX78" fmla="*/ 3710762 w 6209413"/>
                <a:gd name="connsiteY78" fmla="*/ 276447 h 1594543"/>
                <a:gd name="connsiteX79" fmla="*/ 3742660 w 6209413"/>
                <a:gd name="connsiteY79" fmla="*/ 265814 h 1594543"/>
                <a:gd name="connsiteX80" fmla="*/ 3827720 w 6209413"/>
                <a:gd name="connsiteY80" fmla="*/ 223284 h 1594543"/>
                <a:gd name="connsiteX81" fmla="*/ 3902148 w 6209413"/>
                <a:gd name="connsiteY81" fmla="*/ 148856 h 1594543"/>
                <a:gd name="connsiteX82" fmla="*/ 3934046 w 6209413"/>
                <a:gd name="connsiteY82" fmla="*/ 127591 h 1594543"/>
                <a:gd name="connsiteX83" fmla="*/ 3997841 w 6209413"/>
                <a:gd name="connsiteY83" fmla="*/ 85061 h 1594543"/>
                <a:gd name="connsiteX84" fmla="*/ 4082902 w 6209413"/>
                <a:gd name="connsiteY84" fmla="*/ 10633 h 1594543"/>
                <a:gd name="connsiteX85" fmla="*/ 4114800 w 6209413"/>
                <a:gd name="connsiteY85" fmla="*/ 0 h 1594543"/>
                <a:gd name="connsiteX86" fmla="*/ 4157330 w 6209413"/>
                <a:gd name="connsiteY86" fmla="*/ 10633 h 1594543"/>
                <a:gd name="connsiteX87" fmla="*/ 4189227 w 6209413"/>
                <a:gd name="connsiteY87" fmla="*/ 74428 h 1594543"/>
                <a:gd name="connsiteX88" fmla="*/ 4146697 w 6209413"/>
                <a:gd name="connsiteY88" fmla="*/ 138223 h 1594543"/>
                <a:gd name="connsiteX89" fmla="*/ 4157330 w 6209413"/>
                <a:gd name="connsiteY89" fmla="*/ 170121 h 1594543"/>
                <a:gd name="connsiteX90" fmla="*/ 4167962 w 6209413"/>
                <a:gd name="connsiteY90" fmla="*/ 223284 h 1594543"/>
                <a:gd name="connsiteX91" fmla="*/ 4231758 w 6209413"/>
                <a:gd name="connsiteY91" fmla="*/ 287079 h 1594543"/>
                <a:gd name="connsiteX92" fmla="*/ 4263655 w 6209413"/>
                <a:gd name="connsiteY92" fmla="*/ 297712 h 1594543"/>
                <a:gd name="connsiteX93" fmla="*/ 4295553 w 6209413"/>
                <a:gd name="connsiteY93" fmla="*/ 329609 h 1594543"/>
                <a:gd name="connsiteX94" fmla="*/ 4327451 w 6209413"/>
                <a:gd name="connsiteY94" fmla="*/ 340242 h 1594543"/>
                <a:gd name="connsiteX95" fmla="*/ 4348716 w 6209413"/>
                <a:gd name="connsiteY95" fmla="*/ 382772 h 1594543"/>
                <a:gd name="connsiteX96" fmla="*/ 4380613 w 6209413"/>
                <a:gd name="connsiteY96" fmla="*/ 414670 h 1594543"/>
                <a:gd name="connsiteX97" fmla="*/ 4412511 w 6209413"/>
                <a:gd name="connsiteY97" fmla="*/ 531628 h 1594543"/>
                <a:gd name="connsiteX98" fmla="*/ 4455041 w 6209413"/>
                <a:gd name="connsiteY98" fmla="*/ 606056 h 1594543"/>
                <a:gd name="connsiteX99" fmla="*/ 4497572 w 6209413"/>
                <a:gd name="connsiteY99" fmla="*/ 616688 h 1594543"/>
                <a:gd name="connsiteX100" fmla="*/ 4529469 w 6209413"/>
                <a:gd name="connsiteY100" fmla="*/ 637954 h 1594543"/>
                <a:gd name="connsiteX101" fmla="*/ 4561367 w 6209413"/>
                <a:gd name="connsiteY101" fmla="*/ 648586 h 1594543"/>
                <a:gd name="connsiteX102" fmla="*/ 4572000 w 6209413"/>
                <a:gd name="connsiteY102" fmla="*/ 680484 h 1594543"/>
                <a:gd name="connsiteX103" fmla="*/ 4593265 w 6209413"/>
                <a:gd name="connsiteY103" fmla="*/ 712381 h 1594543"/>
                <a:gd name="connsiteX104" fmla="*/ 4603897 w 6209413"/>
                <a:gd name="connsiteY104" fmla="*/ 882502 h 1594543"/>
                <a:gd name="connsiteX105" fmla="*/ 4625162 w 6209413"/>
                <a:gd name="connsiteY105" fmla="*/ 914400 h 1594543"/>
                <a:gd name="connsiteX106" fmla="*/ 4688958 w 6209413"/>
                <a:gd name="connsiteY106" fmla="*/ 978195 h 1594543"/>
                <a:gd name="connsiteX107" fmla="*/ 4752753 w 6209413"/>
                <a:gd name="connsiteY107" fmla="*/ 1052623 h 1594543"/>
                <a:gd name="connsiteX108" fmla="*/ 4774018 w 6209413"/>
                <a:gd name="connsiteY108" fmla="*/ 1137684 h 1594543"/>
                <a:gd name="connsiteX109" fmla="*/ 4784651 w 6209413"/>
                <a:gd name="connsiteY109" fmla="*/ 1180214 h 1594543"/>
                <a:gd name="connsiteX110" fmla="*/ 4848446 w 6209413"/>
                <a:gd name="connsiteY110" fmla="*/ 1233377 h 1594543"/>
                <a:gd name="connsiteX111" fmla="*/ 4880344 w 6209413"/>
                <a:gd name="connsiteY111" fmla="*/ 1244009 h 1594543"/>
                <a:gd name="connsiteX112" fmla="*/ 4922874 w 6209413"/>
                <a:gd name="connsiteY112" fmla="*/ 1265275 h 1594543"/>
                <a:gd name="connsiteX113" fmla="*/ 5007934 w 6209413"/>
                <a:gd name="connsiteY113" fmla="*/ 1307805 h 1594543"/>
                <a:gd name="connsiteX114" fmla="*/ 5050465 w 6209413"/>
                <a:gd name="connsiteY114" fmla="*/ 1360968 h 1594543"/>
                <a:gd name="connsiteX115" fmla="*/ 5061097 w 6209413"/>
                <a:gd name="connsiteY115" fmla="*/ 1392865 h 1594543"/>
                <a:gd name="connsiteX116" fmla="*/ 5124893 w 6209413"/>
                <a:gd name="connsiteY116" fmla="*/ 1414130 h 1594543"/>
                <a:gd name="connsiteX117" fmla="*/ 5156790 w 6209413"/>
                <a:gd name="connsiteY117" fmla="*/ 1435395 h 1594543"/>
                <a:gd name="connsiteX118" fmla="*/ 5220586 w 6209413"/>
                <a:gd name="connsiteY118" fmla="*/ 1382233 h 1594543"/>
                <a:gd name="connsiteX119" fmla="*/ 5241851 w 6209413"/>
                <a:gd name="connsiteY119" fmla="*/ 1339702 h 1594543"/>
                <a:gd name="connsiteX120" fmla="*/ 5305646 w 6209413"/>
                <a:gd name="connsiteY120" fmla="*/ 1297172 h 1594543"/>
                <a:gd name="connsiteX121" fmla="*/ 5369441 w 6209413"/>
                <a:gd name="connsiteY121" fmla="*/ 1265275 h 1594543"/>
                <a:gd name="connsiteX122" fmla="*/ 5390706 w 6209413"/>
                <a:gd name="connsiteY122" fmla="*/ 1244009 h 1594543"/>
                <a:gd name="connsiteX123" fmla="*/ 5454502 w 6209413"/>
                <a:gd name="connsiteY123" fmla="*/ 1201479 h 1594543"/>
                <a:gd name="connsiteX124" fmla="*/ 5497032 w 6209413"/>
                <a:gd name="connsiteY124" fmla="*/ 1137684 h 1594543"/>
                <a:gd name="connsiteX125" fmla="*/ 5528930 w 6209413"/>
                <a:gd name="connsiteY125" fmla="*/ 1095154 h 1594543"/>
                <a:gd name="connsiteX126" fmla="*/ 5592725 w 6209413"/>
                <a:gd name="connsiteY126" fmla="*/ 1073888 h 1594543"/>
                <a:gd name="connsiteX127" fmla="*/ 5677786 w 6209413"/>
                <a:gd name="connsiteY127" fmla="*/ 1116419 h 1594543"/>
                <a:gd name="connsiteX128" fmla="*/ 5730948 w 6209413"/>
                <a:gd name="connsiteY128" fmla="*/ 1222744 h 1594543"/>
                <a:gd name="connsiteX129" fmla="*/ 5773479 w 6209413"/>
                <a:gd name="connsiteY129" fmla="*/ 1233377 h 1594543"/>
                <a:gd name="connsiteX130" fmla="*/ 5837274 w 6209413"/>
                <a:gd name="connsiteY130" fmla="*/ 1254642 h 1594543"/>
                <a:gd name="connsiteX131" fmla="*/ 5847906 w 6209413"/>
                <a:gd name="connsiteY131" fmla="*/ 1286540 h 1594543"/>
                <a:gd name="connsiteX132" fmla="*/ 5847906 w 6209413"/>
                <a:gd name="connsiteY132" fmla="*/ 1360968 h 1594543"/>
                <a:gd name="connsiteX133" fmla="*/ 5869172 w 6209413"/>
                <a:gd name="connsiteY133" fmla="*/ 1382233 h 1594543"/>
                <a:gd name="connsiteX134" fmla="*/ 6092455 w 6209413"/>
                <a:gd name="connsiteY134" fmla="*/ 1403498 h 1594543"/>
                <a:gd name="connsiteX135" fmla="*/ 6145618 w 6209413"/>
                <a:gd name="connsiteY135" fmla="*/ 1414130 h 1594543"/>
                <a:gd name="connsiteX136" fmla="*/ 6209413 w 6209413"/>
                <a:gd name="connsiteY136" fmla="*/ 1435395 h 1594543"/>
                <a:gd name="connsiteX0" fmla="*/ 0 w 6156251"/>
                <a:gd name="connsiteY0" fmla="*/ 765544 h 1594543"/>
                <a:gd name="connsiteX1" fmla="*/ 31898 w 6156251"/>
                <a:gd name="connsiteY1" fmla="*/ 754912 h 1594543"/>
                <a:gd name="connsiteX2" fmla="*/ 127591 w 6156251"/>
                <a:gd name="connsiteY2" fmla="*/ 701749 h 1594543"/>
                <a:gd name="connsiteX3" fmla="*/ 159489 w 6156251"/>
                <a:gd name="connsiteY3" fmla="*/ 680484 h 1594543"/>
                <a:gd name="connsiteX4" fmla="*/ 202019 w 6156251"/>
                <a:gd name="connsiteY4" fmla="*/ 616688 h 1594543"/>
                <a:gd name="connsiteX5" fmla="*/ 223284 w 6156251"/>
                <a:gd name="connsiteY5" fmla="*/ 584791 h 1594543"/>
                <a:gd name="connsiteX6" fmla="*/ 287079 w 6156251"/>
                <a:gd name="connsiteY6" fmla="*/ 552893 h 1594543"/>
                <a:gd name="connsiteX7" fmla="*/ 361507 w 6156251"/>
                <a:gd name="connsiteY7" fmla="*/ 510363 h 1594543"/>
                <a:gd name="connsiteX8" fmla="*/ 414670 w 6156251"/>
                <a:gd name="connsiteY8" fmla="*/ 467833 h 1594543"/>
                <a:gd name="connsiteX9" fmla="*/ 425303 w 6156251"/>
                <a:gd name="connsiteY9" fmla="*/ 499730 h 1594543"/>
                <a:gd name="connsiteX10" fmla="*/ 435935 w 6156251"/>
                <a:gd name="connsiteY10" fmla="*/ 574158 h 1594543"/>
                <a:gd name="connsiteX11" fmla="*/ 467833 w 6156251"/>
                <a:gd name="connsiteY11" fmla="*/ 606056 h 1594543"/>
                <a:gd name="connsiteX12" fmla="*/ 499731 w 6156251"/>
                <a:gd name="connsiteY12" fmla="*/ 648586 h 1594543"/>
                <a:gd name="connsiteX13" fmla="*/ 510363 w 6156251"/>
                <a:gd name="connsiteY13" fmla="*/ 691116 h 1594543"/>
                <a:gd name="connsiteX14" fmla="*/ 563526 w 6156251"/>
                <a:gd name="connsiteY14" fmla="*/ 776177 h 1594543"/>
                <a:gd name="connsiteX15" fmla="*/ 648586 w 6156251"/>
                <a:gd name="connsiteY15" fmla="*/ 786809 h 1594543"/>
                <a:gd name="connsiteX16" fmla="*/ 691117 w 6156251"/>
                <a:gd name="connsiteY16" fmla="*/ 871870 h 1594543"/>
                <a:gd name="connsiteX17" fmla="*/ 701749 w 6156251"/>
                <a:gd name="connsiteY17" fmla="*/ 903768 h 1594543"/>
                <a:gd name="connsiteX18" fmla="*/ 776177 w 6156251"/>
                <a:gd name="connsiteY18" fmla="*/ 946298 h 1594543"/>
                <a:gd name="connsiteX19" fmla="*/ 808075 w 6156251"/>
                <a:gd name="connsiteY19" fmla="*/ 967563 h 1594543"/>
                <a:gd name="connsiteX20" fmla="*/ 871870 w 6156251"/>
                <a:gd name="connsiteY20" fmla="*/ 1073888 h 1594543"/>
                <a:gd name="connsiteX21" fmla="*/ 893135 w 6156251"/>
                <a:gd name="connsiteY21" fmla="*/ 1105786 h 1594543"/>
                <a:gd name="connsiteX22" fmla="*/ 956931 w 6156251"/>
                <a:gd name="connsiteY22" fmla="*/ 1137684 h 1594543"/>
                <a:gd name="connsiteX23" fmla="*/ 988828 w 6156251"/>
                <a:gd name="connsiteY23" fmla="*/ 1169581 h 1594543"/>
                <a:gd name="connsiteX24" fmla="*/ 1010093 w 6156251"/>
                <a:gd name="connsiteY24" fmla="*/ 1233377 h 1594543"/>
                <a:gd name="connsiteX25" fmla="*/ 1031358 w 6156251"/>
                <a:gd name="connsiteY25" fmla="*/ 1275907 h 1594543"/>
                <a:gd name="connsiteX26" fmla="*/ 1052624 w 6156251"/>
                <a:gd name="connsiteY26" fmla="*/ 1307805 h 1594543"/>
                <a:gd name="connsiteX27" fmla="*/ 1158949 w 6156251"/>
                <a:gd name="connsiteY27" fmla="*/ 1350335 h 1594543"/>
                <a:gd name="connsiteX28" fmla="*/ 1190847 w 6156251"/>
                <a:gd name="connsiteY28" fmla="*/ 1371600 h 1594543"/>
                <a:gd name="connsiteX29" fmla="*/ 1201479 w 6156251"/>
                <a:gd name="connsiteY29" fmla="*/ 1403498 h 1594543"/>
                <a:gd name="connsiteX30" fmla="*/ 1212112 w 6156251"/>
                <a:gd name="connsiteY30" fmla="*/ 1488558 h 1594543"/>
                <a:gd name="connsiteX31" fmla="*/ 1244010 w 6156251"/>
                <a:gd name="connsiteY31" fmla="*/ 1520456 h 1594543"/>
                <a:gd name="connsiteX32" fmla="*/ 1307805 w 6156251"/>
                <a:gd name="connsiteY32" fmla="*/ 1541721 h 1594543"/>
                <a:gd name="connsiteX33" fmla="*/ 1329070 w 6156251"/>
                <a:gd name="connsiteY33" fmla="*/ 1573619 h 1594543"/>
                <a:gd name="connsiteX34" fmla="*/ 1414131 w 6156251"/>
                <a:gd name="connsiteY34" fmla="*/ 1573619 h 1594543"/>
                <a:gd name="connsiteX35" fmla="*/ 1456661 w 6156251"/>
                <a:gd name="connsiteY35" fmla="*/ 1552354 h 1594543"/>
                <a:gd name="connsiteX36" fmla="*/ 1488558 w 6156251"/>
                <a:gd name="connsiteY36" fmla="*/ 1541721 h 1594543"/>
                <a:gd name="connsiteX37" fmla="*/ 1531089 w 6156251"/>
                <a:gd name="connsiteY37" fmla="*/ 1520456 h 1594543"/>
                <a:gd name="connsiteX38" fmla="*/ 1573619 w 6156251"/>
                <a:gd name="connsiteY38" fmla="*/ 1414130 h 1594543"/>
                <a:gd name="connsiteX39" fmla="*/ 1584251 w 6156251"/>
                <a:gd name="connsiteY39" fmla="*/ 1382233 h 1594543"/>
                <a:gd name="connsiteX40" fmla="*/ 1648047 w 6156251"/>
                <a:gd name="connsiteY40" fmla="*/ 1339702 h 1594543"/>
                <a:gd name="connsiteX41" fmla="*/ 1669312 w 6156251"/>
                <a:gd name="connsiteY41" fmla="*/ 1307805 h 1594543"/>
                <a:gd name="connsiteX42" fmla="*/ 1679944 w 6156251"/>
                <a:gd name="connsiteY42" fmla="*/ 1275907 h 1594543"/>
                <a:gd name="connsiteX43" fmla="*/ 1701210 w 6156251"/>
                <a:gd name="connsiteY43" fmla="*/ 1254642 h 1594543"/>
                <a:gd name="connsiteX44" fmla="*/ 1743740 w 6156251"/>
                <a:gd name="connsiteY44" fmla="*/ 1297172 h 1594543"/>
                <a:gd name="connsiteX45" fmla="*/ 1860698 w 6156251"/>
                <a:gd name="connsiteY45" fmla="*/ 1350335 h 1594543"/>
                <a:gd name="connsiteX46" fmla="*/ 1924493 w 6156251"/>
                <a:gd name="connsiteY46" fmla="*/ 1392865 h 1594543"/>
                <a:gd name="connsiteX47" fmla="*/ 1956391 w 6156251"/>
                <a:gd name="connsiteY47" fmla="*/ 1414130 h 1594543"/>
                <a:gd name="connsiteX48" fmla="*/ 1967024 w 6156251"/>
                <a:gd name="connsiteY48" fmla="*/ 1446028 h 1594543"/>
                <a:gd name="connsiteX49" fmla="*/ 2009554 w 6156251"/>
                <a:gd name="connsiteY49" fmla="*/ 1435395 h 1594543"/>
                <a:gd name="connsiteX50" fmla="*/ 2126512 w 6156251"/>
                <a:gd name="connsiteY50" fmla="*/ 1360968 h 1594543"/>
                <a:gd name="connsiteX51" fmla="*/ 2158410 w 6156251"/>
                <a:gd name="connsiteY51" fmla="*/ 1329070 h 1594543"/>
                <a:gd name="connsiteX52" fmla="*/ 2211572 w 6156251"/>
                <a:gd name="connsiteY52" fmla="*/ 1318437 h 1594543"/>
                <a:gd name="connsiteX53" fmla="*/ 2243470 w 6156251"/>
                <a:gd name="connsiteY53" fmla="*/ 1307805 h 1594543"/>
                <a:gd name="connsiteX54" fmla="*/ 2275368 w 6156251"/>
                <a:gd name="connsiteY54" fmla="*/ 1286540 h 1594543"/>
                <a:gd name="connsiteX55" fmla="*/ 2317898 w 6156251"/>
                <a:gd name="connsiteY55" fmla="*/ 1190847 h 1594543"/>
                <a:gd name="connsiteX56" fmla="*/ 2360428 w 6156251"/>
                <a:gd name="connsiteY56" fmla="*/ 1180214 h 1594543"/>
                <a:gd name="connsiteX57" fmla="*/ 2392326 w 6156251"/>
                <a:gd name="connsiteY57" fmla="*/ 1169581 h 1594543"/>
                <a:gd name="connsiteX58" fmla="*/ 2488019 w 6156251"/>
                <a:gd name="connsiteY58" fmla="*/ 1180214 h 1594543"/>
                <a:gd name="connsiteX59" fmla="*/ 2530549 w 6156251"/>
                <a:gd name="connsiteY59" fmla="*/ 1297172 h 1594543"/>
                <a:gd name="connsiteX60" fmla="*/ 2668772 w 6156251"/>
                <a:gd name="connsiteY60" fmla="*/ 1371600 h 1594543"/>
                <a:gd name="connsiteX61" fmla="*/ 2690038 w 6156251"/>
                <a:gd name="connsiteY61" fmla="*/ 1392865 h 1594543"/>
                <a:gd name="connsiteX62" fmla="*/ 2753833 w 6156251"/>
                <a:gd name="connsiteY62" fmla="*/ 1414130 h 1594543"/>
                <a:gd name="connsiteX63" fmla="*/ 2817628 w 6156251"/>
                <a:gd name="connsiteY63" fmla="*/ 1403498 h 1594543"/>
                <a:gd name="connsiteX64" fmla="*/ 2902689 w 6156251"/>
                <a:gd name="connsiteY64" fmla="*/ 1307805 h 1594543"/>
                <a:gd name="connsiteX65" fmla="*/ 2945219 w 6156251"/>
                <a:gd name="connsiteY65" fmla="*/ 1275907 h 1594543"/>
                <a:gd name="connsiteX66" fmla="*/ 3009014 w 6156251"/>
                <a:gd name="connsiteY66" fmla="*/ 1212112 h 1594543"/>
                <a:gd name="connsiteX67" fmla="*/ 3062177 w 6156251"/>
                <a:gd name="connsiteY67" fmla="*/ 1127051 h 1594543"/>
                <a:gd name="connsiteX68" fmla="*/ 3083442 w 6156251"/>
                <a:gd name="connsiteY68" fmla="*/ 1095154 h 1594543"/>
                <a:gd name="connsiteX69" fmla="*/ 3115340 w 6156251"/>
                <a:gd name="connsiteY69" fmla="*/ 1063256 h 1594543"/>
                <a:gd name="connsiteX70" fmla="*/ 3157870 w 6156251"/>
                <a:gd name="connsiteY70" fmla="*/ 1010093 h 1594543"/>
                <a:gd name="connsiteX71" fmla="*/ 3200400 w 6156251"/>
                <a:gd name="connsiteY71" fmla="*/ 978195 h 1594543"/>
                <a:gd name="connsiteX72" fmla="*/ 3338624 w 6156251"/>
                <a:gd name="connsiteY72" fmla="*/ 765544 h 1594543"/>
                <a:gd name="connsiteX73" fmla="*/ 3402419 w 6156251"/>
                <a:gd name="connsiteY73" fmla="*/ 659219 h 1594543"/>
                <a:gd name="connsiteX74" fmla="*/ 3466214 w 6156251"/>
                <a:gd name="connsiteY74" fmla="*/ 510363 h 1594543"/>
                <a:gd name="connsiteX75" fmla="*/ 3487479 w 6156251"/>
                <a:gd name="connsiteY75" fmla="*/ 414670 h 1594543"/>
                <a:gd name="connsiteX76" fmla="*/ 3572540 w 6156251"/>
                <a:gd name="connsiteY76" fmla="*/ 350875 h 1594543"/>
                <a:gd name="connsiteX77" fmla="*/ 3657600 w 6156251"/>
                <a:gd name="connsiteY77" fmla="*/ 276447 h 1594543"/>
                <a:gd name="connsiteX78" fmla="*/ 3689498 w 6156251"/>
                <a:gd name="connsiteY78" fmla="*/ 265814 h 1594543"/>
                <a:gd name="connsiteX79" fmla="*/ 3774558 w 6156251"/>
                <a:gd name="connsiteY79" fmla="*/ 223284 h 1594543"/>
                <a:gd name="connsiteX80" fmla="*/ 3848986 w 6156251"/>
                <a:gd name="connsiteY80" fmla="*/ 148856 h 1594543"/>
                <a:gd name="connsiteX81" fmla="*/ 3880884 w 6156251"/>
                <a:gd name="connsiteY81" fmla="*/ 127591 h 1594543"/>
                <a:gd name="connsiteX82" fmla="*/ 3944679 w 6156251"/>
                <a:gd name="connsiteY82" fmla="*/ 85061 h 1594543"/>
                <a:gd name="connsiteX83" fmla="*/ 4029740 w 6156251"/>
                <a:gd name="connsiteY83" fmla="*/ 10633 h 1594543"/>
                <a:gd name="connsiteX84" fmla="*/ 4061638 w 6156251"/>
                <a:gd name="connsiteY84" fmla="*/ 0 h 1594543"/>
                <a:gd name="connsiteX85" fmla="*/ 4104168 w 6156251"/>
                <a:gd name="connsiteY85" fmla="*/ 10633 h 1594543"/>
                <a:gd name="connsiteX86" fmla="*/ 4136065 w 6156251"/>
                <a:gd name="connsiteY86" fmla="*/ 74428 h 1594543"/>
                <a:gd name="connsiteX87" fmla="*/ 4093535 w 6156251"/>
                <a:gd name="connsiteY87" fmla="*/ 138223 h 1594543"/>
                <a:gd name="connsiteX88" fmla="*/ 4104168 w 6156251"/>
                <a:gd name="connsiteY88" fmla="*/ 170121 h 1594543"/>
                <a:gd name="connsiteX89" fmla="*/ 4114800 w 6156251"/>
                <a:gd name="connsiteY89" fmla="*/ 223284 h 1594543"/>
                <a:gd name="connsiteX90" fmla="*/ 4178596 w 6156251"/>
                <a:gd name="connsiteY90" fmla="*/ 287079 h 1594543"/>
                <a:gd name="connsiteX91" fmla="*/ 4210493 w 6156251"/>
                <a:gd name="connsiteY91" fmla="*/ 297712 h 1594543"/>
                <a:gd name="connsiteX92" fmla="*/ 4242391 w 6156251"/>
                <a:gd name="connsiteY92" fmla="*/ 329609 h 1594543"/>
                <a:gd name="connsiteX93" fmla="*/ 4274289 w 6156251"/>
                <a:gd name="connsiteY93" fmla="*/ 340242 h 1594543"/>
                <a:gd name="connsiteX94" fmla="*/ 4295554 w 6156251"/>
                <a:gd name="connsiteY94" fmla="*/ 382772 h 1594543"/>
                <a:gd name="connsiteX95" fmla="*/ 4327451 w 6156251"/>
                <a:gd name="connsiteY95" fmla="*/ 414670 h 1594543"/>
                <a:gd name="connsiteX96" fmla="*/ 4359349 w 6156251"/>
                <a:gd name="connsiteY96" fmla="*/ 531628 h 1594543"/>
                <a:gd name="connsiteX97" fmla="*/ 4401879 w 6156251"/>
                <a:gd name="connsiteY97" fmla="*/ 606056 h 1594543"/>
                <a:gd name="connsiteX98" fmla="*/ 4444410 w 6156251"/>
                <a:gd name="connsiteY98" fmla="*/ 616688 h 1594543"/>
                <a:gd name="connsiteX99" fmla="*/ 4476307 w 6156251"/>
                <a:gd name="connsiteY99" fmla="*/ 637954 h 1594543"/>
                <a:gd name="connsiteX100" fmla="*/ 4508205 w 6156251"/>
                <a:gd name="connsiteY100" fmla="*/ 648586 h 1594543"/>
                <a:gd name="connsiteX101" fmla="*/ 4518838 w 6156251"/>
                <a:gd name="connsiteY101" fmla="*/ 680484 h 1594543"/>
                <a:gd name="connsiteX102" fmla="*/ 4540103 w 6156251"/>
                <a:gd name="connsiteY102" fmla="*/ 712381 h 1594543"/>
                <a:gd name="connsiteX103" fmla="*/ 4550735 w 6156251"/>
                <a:gd name="connsiteY103" fmla="*/ 882502 h 1594543"/>
                <a:gd name="connsiteX104" fmla="*/ 4572000 w 6156251"/>
                <a:gd name="connsiteY104" fmla="*/ 914400 h 1594543"/>
                <a:gd name="connsiteX105" fmla="*/ 4635796 w 6156251"/>
                <a:gd name="connsiteY105" fmla="*/ 978195 h 1594543"/>
                <a:gd name="connsiteX106" fmla="*/ 4699591 w 6156251"/>
                <a:gd name="connsiteY106" fmla="*/ 1052623 h 1594543"/>
                <a:gd name="connsiteX107" fmla="*/ 4720856 w 6156251"/>
                <a:gd name="connsiteY107" fmla="*/ 1137684 h 1594543"/>
                <a:gd name="connsiteX108" fmla="*/ 4731489 w 6156251"/>
                <a:gd name="connsiteY108" fmla="*/ 1180214 h 1594543"/>
                <a:gd name="connsiteX109" fmla="*/ 4795284 w 6156251"/>
                <a:gd name="connsiteY109" fmla="*/ 1233377 h 1594543"/>
                <a:gd name="connsiteX110" fmla="*/ 4827182 w 6156251"/>
                <a:gd name="connsiteY110" fmla="*/ 1244009 h 1594543"/>
                <a:gd name="connsiteX111" fmla="*/ 4869712 w 6156251"/>
                <a:gd name="connsiteY111" fmla="*/ 1265275 h 1594543"/>
                <a:gd name="connsiteX112" fmla="*/ 4954772 w 6156251"/>
                <a:gd name="connsiteY112" fmla="*/ 1307805 h 1594543"/>
                <a:gd name="connsiteX113" fmla="*/ 4997303 w 6156251"/>
                <a:gd name="connsiteY113" fmla="*/ 1360968 h 1594543"/>
                <a:gd name="connsiteX114" fmla="*/ 5007935 w 6156251"/>
                <a:gd name="connsiteY114" fmla="*/ 1392865 h 1594543"/>
                <a:gd name="connsiteX115" fmla="*/ 5071731 w 6156251"/>
                <a:gd name="connsiteY115" fmla="*/ 1414130 h 1594543"/>
                <a:gd name="connsiteX116" fmla="*/ 5103628 w 6156251"/>
                <a:gd name="connsiteY116" fmla="*/ 1435395 h 1594543"/>
                <a:gd name="connsiteX117" fmla="*/ 5167424 w 6156251"/>
                <a:gd name="connsiteY117" fmla="*/ 1382233 h 1594543"/>
                <a:gd name="connsiteX118" fmla="*/ 5188689 w 6156251"/>
                <a:gd name="connsiteY118" fmla="*/ 1339702 h 1594543"/>
                <a:gd name="connsiteX119" fmla="*/ 5252484 w 6156251"/>
                <a:gd name="connsiteY119" fmla="*/ 1297172 h 1594543"/>
                <a:gd name="connsiteX120" fmla="*/ 5316279 w 6156251"/>
                <a:gd name="connsiteY120" fmla="*/ 1265275 h 1594543"/>
                <a:gd name="connsiteX121" fmla="*/ 5337544 w 6156251"/>
                <a:gd name="connsiteY121" fmla="*/ 1244009 h 1594543"/>
                <a:gd name="connsiteX122" fmla="*/ 5401340 w 6156251"/>
                <a:gd name="connsiteY122" fmla="*/ 1201479 h 1594543"/>
                <a:gd name="connsiteX123" fmla="*/ 5443870 w 6156251"/>
                <a:gd name="connsiteY123" fmla="*/ 1137684 h 1594543"/>
                <a:gd name="connsiteX124" fmla="*/ 5475768 w 6156251"/>
                <a:gd name="connsiteY124" fmla="*/ 1095154 h 1594543"/>
                <a:gd name="connsiteX125" fmla="*/ 5539563 w 6156251"/>
                <a:gd name="connsiteY125" fmla="*/ 1073888 h 1594543"/>
                <a:gd name="connsiteX126" fmla="*/ 5624624 w 6156251"/>
                <a:gd name="connsiteY126" fmla="*/ 1116419 h 1594543"/>
                <a:gd name="connsiteX127" fmla="*/ 5677786 w 6156251"/>
                <a:gd name="connsiteY127" fmla="*/ 1222744 h 1594543"/>
                <a:gd name="connsiteX128" fmla="*/ 5720317 w 6156251"/>
                <a:gd name="connsiteY128" fmla="*/ 1233377 h 1594543"/>
                <a:gd name="connsiteX129" fmla="*/ 5784112 w 6156251"/>
                <a:gd name="connsiteY129" fmla="*/ 1254642 h 1594543"/>
                <a:gd name="connsiteX130" fmla="*/ 5794744 w 6156251"/>
                <a:gd name="connsiteY130" fmla="*/ 1286540 h 1594543"/>
                <a:gd name="connsiteX131" fmla="*/ 5794744 w 6156251"/>
                <a:gd name="connsiteY131" fmla="*/ 1360968 h 1594543"/>
                <a:gd name="connsiteX132" fmla="*/ 5816010 w 6156251"/>
                <a:gd name="connsiteY132" fmla="*/ 1382233 h 1594543"/>
                <a:gd name="connsiteX133" fmla="*/ 6039293 w 6156251"/>
                <a:gd name="connsiteY133" fmla="*/ 1403498 h 1594543"/>
                <a:gd name="connsiteX134" fmla="*/ 6092456 w 6156251"/>
                <a:gd name="connsiteY134" fmla="*/ 1414130 h 1594543"/>
                <a:gd name="connsiteX135" fmla="*/ 6156251 w 6156251"/>
                <a:gd name="connsiteY135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01749 w 6156251"/>
                <a:gd name="connsiteY16" fmla="*/ 903768 h 1594543"/>
                <a:gd name="connsiteX17" fmla="*/ 776177 w 6156251"/>
                <a:gd name="connsiteY17" fmla="*/ 946298 h 1594543"/>
                <a:gd name="connsiteX18" fmla="*/ 808075 w 6156251"/>
                <a:gd name="connsiteY18" fmla="*/ 967563 h 1594543"/>
                <a:gd name="connsiteX19" fmla="*/ 871870 w 6156251"/>
                <a:gd name="connsiteY19" fmla="*/ 1073888 h 1594543"/>
                <a:gd name="connsiteX20" fmla="*/ 893135 w 6156251"/>
                <a:gd name="connsiteY20" fmla="*/ 1105786 h 1594543"/>
                <a:gd name="connsiteX21" fmla="*/ 956931 w 6156251"/>
                <a:gd name="connsiteY21" fmla="*/ 1137684 h 1594543"/>
                <a:gd name="connsiteX22" fmla="*/ 988828 w 6156251"/>
                <a:gd name="connsiteY22" fmla="*/ 1169581 h 1594543"/>
                <a:gd name="connsiteX23" fmla="*/ 1010093 w 6156251"/>
                <a:gd name="connsiteY23" fmla="*/ 1233377 h 1594543"/>
                <a:gd name="connsiteX24" fmla="*/ 1031358 w 6156251"/>
                <a:gd name="connsiteY24" fmla="*/ 1275907 h 1594543"/>
                <a:gd name="connsiteX25" fmla="*/ 1052624 w 6156251"/>
                <a:gd name="connsiteY25" fmla="*/ 1307805 h 1594543"/>
                <a:gd name="connsiteX26" fmla="*/ 1158949 w 6156251"/>
                <a:gd name="connsiteY26" fmla="*/ 1350335 h 1594543"/>
                <a:gd name="connsiteX27" fmla="*/ 1190847 w 6156251"/>
                <a:gd name="connsiteY27" fmla="*/ 1371600 h 1594543"/>
                <a:gd name="connsiteX28" fmla="*/ 1201479 w 6156251"/>
                <a:gd name="connsiteY28" fmla="*/ 1403498 h 1594543"/>
                <a:gd name="connsiteX29" fmla="*/ 1212112 w 6156251"/>
                <a:gd name="connsiteY29" fmla="*/ 1488558 h 1594543"/>
                <a:gd name="connsiteX30" fmla="*/ 1244010 w 6156251"/>
                <a:gd name="connsiteY30" fmla="*/ 1520456 h 1594543"/>
                <a:gd name="connsiteX31" fmla="*/ 1307805 w 6156251"/>
                <a:gd name="connsiteY31" fmla="*/ 1541721 h 1594543"/>
                <a:gd name="connsiteX32" fmla="*/ 1329070 w 6156251"/>
                <a:gd name="connsiteY32" fmla="*/ 1573619 h 1594543"/>
                <a:gd name="connsiteX33" fmla="*/ 1414131 w 6156251"/>
                <a:gd name="connsiteY33" fmla="*/ 1573619 h 1594543"/>
                <a:gd name="connsiteX34" fmla="*/ 1456661 w 6156251"/>
                <a:gd name="connsiteY34" fmla="*/ 1552354 h 1594543"/>
                <a:gd name="connsiteX35" fmla="*/ 1488558 w 6156251"/>
                <a:gd name="connsiteY35" fmla="*/ 1541721 h 1594543"/>
                <a:gd name="connsiteX36" fmla="*/ 1531089 w 6156251"/>
                <a:gd name="connsiteY36" fmla="*/ 1520456 h 1594543"/>
                <a:gd name="connsiteX37" fmla="*/ 1573619 w 6156251"/>
                <a:gd name="connsiteY37" fmla="*/ 1414130 h 1594543"/>
                <a:gd name="connsiteX38" fmla="*/ 1584251 w 6156251"/>
                <a:gd name="connsiteY38" fmla="*/ 1382233 h 1594543"/>
                <a:gd name="connsiteX39" fmla="*/ 1648047 w 6156251"/>
                <a:gd name="connsiteY39" fmla="*/ 1339702 h 1594543"/>
                <a:gd name="connsiteX40" fmla="*/ 1669312 w 6156251"/>
                <a:gd name="connsiteY40" fmla="*/ 1307805 h 1594543"/>
                <a:gd name="connsiteX41" fmla="*/ 1679944 w 6156251"/>
                <a:gd name="connsiteY41" fmla="*/ 1275907 h 1594543"/>
                <a:gd name="connsiteX42" fmla="*/ 1701210 w 6156251"/>
                <a:gd name="connsiteY42" fmla="*/ 1254642 h 1594543"/>
                <a:gd name="connsiteX43" fmla="*/ 1743740 w 6156251"/>
                <a:gd name="connsiteY43" fmla="*/ 1297172 h 1594543"/>
                <a:gd name="connsiteX44" fmla="*/ 1860698 w 6156251"/>
                <a:gd name="connsiteY44" fmla="*/ 1350335 h 1594543"/>
                <a:gd name="connsiteX45" fmla="*/ 1924493 w 6156251"/>
                <a:gd name="connsiteY45" fmla="*/ 1392865 h 1594543"/>
                <a:gd name="connsiteX46" fmla="*/ 1956391 w 6156251"/>
                <a:gd name="connsiteY46" fmla="*/ 1414130 h 1594543"/>
                <a:gd name="connsiteX47" fmla="*/ 1967024 w 6156251"/>
                <a:gd name="connsiteY47" fmla="*/ 1446028 h 1594543"/>
                <a:gd name="connsiteX48" fmla="*/ 2009554 w 6156251"/>
                <a:gd name="connsiteY48" fmla="*/ 1435395 h 1594543"/>
                <a:gd name="connsiteX49" fmla="*/ 2126512 w 6156251"/>
                <a:gd name="connsiteY49" fmla="*/ 1360968 h 1594543"/>
                <a:gd name="connsiteX50" fmla="*/ 2158410 w 6156251"/>
                <a:gd name="connsiteY50" fmla="*/ 1329070 h 1594543"/>
                <a:gd name="connsiteX51" fmla="*/ 2211572 w 6156251"/>
                <a:gd name="connsiteY51" fmla="*/ 1318437 h 1594543"/>
                <a:gd name="connsiteX52" fmla="*/ 2243470 w 6156251"/>
                <a:gd name="connsiteY52" fmla="*/ 1307805 h 1594543"/>
                <a:gd name="connsiteX53" fmla="*/ 2275368 w 6156251"/>
                <a:gd name="connsiteY53" fmla="*/ 1286540 h 1594543"/>
                <a:gd name="connsiteX54" fmla="*/ 2317898 w 6156251"/>
                <a:gd name="connsiteY54" fmla="*/ 1190847 h 1594543"/>
                <a:gd name="connsiteX55" fmla="*/ 2360428 w 6156251"/>
                <a:gd name="connsiteY55" fmla="*/ 1180214 h 1594543"/>
                <a:gd name="connsiteX56" fmla="*/ 2392326 w 6156251"/>
                <a:gd name="connsiteY56" fmla="*/ 1169581 h 1594543"/>
                <a:gd name="connsiteX57" fmla="*/ 2488019 w 6156251"/>
                <a:gd name="connsiteY57" fmla="*/ 1180214 h 1594543"/>
                <a:gd name="connsiteX58" fmla="*/ 2530549 w 6156251"/>
                <a:gd name="connsiteY58" fmla="*/ 1297172 h 1594543"/>
                <a:gd name="connsiteX59" fmla="*/ 2668772 w 6156251"/>
                <a:gd name="connsiteY59" fmla="*/ 1371600 h 1594543"/>
                <a:gd name="connsiteX60" fmla="*/ 2690038 w 6156251"/>
                <a:gd name="connsiteY60" fmla="*/ 1392865 h 1594543"/>
                <a:gd name="connsiteX61" fmla="*/ 2753833 w 6156251"/>
                <a:gd name="connsiteY61" fmla="*/ 1414130 h 1594543"/>
                <a:gd name="connsiteX62" fmla="*/ 2817628 w 6156251"/>
                <a:gd name="connsiteY62" fmla="*/ 1403498 h 1594543"/>
                <a:gd name="connsiteX63" fmla="*/ 2902689 w 6156251"/>
                <a:gd name="connsiteY63" fmla="*/ 1307805 h 1594543"/>
                <a:gd name="connsiteX64" fmla="*/ 2945219 w 6156251"/>
                <a:gd name="connsiteY64" fmla="*/ 1275907 h 1594543"/>
                <a:gd name="connsiteX65" fmla="*/ 3009014 w 6156251"/>
                <a:gd name="connsiteY65" fmla="*/ 1212112 h 1594543"/>
                <a:gd name="connsiteX66" fmla="*/ 3062177 w 6156251"/>
                <a:gd name="connsiteY66" fmla="*/ 1127051 h 1594543"/>
                <a:gd name="connsiteX67" fmla="*/ 3083442 w 6156251"/>
                <a:gd name="connsiteY67" fmla="*/ 1095154 h 1594543"/>
                <a:gd name="connsiteX68" fmla="*/ 3115340 w 6156251"/>
                <a:gd name="connsiteY68" fmla="*/ 1063256 h 1594543"/>
                <a:gd name="connsiteX69" fmla="*/ 3157870 w 6156251"/>
                <a:gd name="connsiteY69" fmla="*/ 1010093 h 1594543"/>
                <a:gd name="connsiteX70" fmla="*/ 3200400 w 6156251"/>
                <a:gd name="connsiteY70" fmla="*/ 978195 h 1594543"/>
                <a:gd name="connsiteX71" fmla="*/ 3338624 w 6156251"/>
                <a:gd name="connsiteY71" fmla="*/ 765544 h 1594543"/>
                <a:gd name="connsiteX72" fmla="*/ 3402419 w 6156251"/>
                <a:gd name="connsiteY72" fmla="*/ 659219 h 1594543"/>
                <a:gd name="connsiteX73" fmla="*/ 3466214 w 6156251"/>
                <a:gd name="connsiteY73" fmla="*/ 510363 h 1594543"/>
                <a:gd name="connsiteX74" fmla="*/ 3487479 w 6156251"/>
                <a:gd name="connsiteY74" fmla="*/ 414670 h 1594543"/>
                <a:gd name="connsiteX75" fmla="*/ 3572540 w 6156251"/>
                <a:gd name="connsiteY75" fmla="*/ 350875 h 1594543"/>
                <a:gd name="connsiteX76" fmla="*/ 3657600 w 6156251"/>
                <a:gd name="connsiteY76" fmla="*/ 276447 h 1594543"/>
                <a:gd name="connsiteX77" fmla="*/ 3689498 w 6156251"/>
                <a:gd name="connsiteY77" fmla="*/ 265814 h 1594543"/>
                <a:gd name="connsiteX78" fmla="*/ 3774558 w 6156251"/>
                <a:gd name="connsiteY78" fmla="*/ 223284 h 1594543"/>
                <a:gd name="connsiteX79" fmla="*/ 3848986 w 6156251"/>
                <a:gd name="connsiteY79" fmla="*/ 148856 h 1594543"/>
                <a:gd name="connsiteX80" fmla="*/ 3880884 w 6156251"/>
                <a:gd name="connsiteY80" fmla="*/ 127591 h 1594543"/>
                <a:gd name="connsiteX81" fmla="*/ 3944679 w 6156251"/>
                <a:gd name="connsiteY81" fmla="*/ 85061 h 1594543"/>
                <a:gd name="connsiteX82" fmla="*/ 4029740 w 6156251"/>
                <a:gd name="connsiteY82" fmla="*/ 10633 h 1594543"/>
                <a:gd name="connsiteX83" fmla="*/ 4061638 w 6156251"/>
                <a:gd name="connsiteY83" fmla="*/ 0 h 1594543"/>
                <a:gd name="connsiteX84" fmla="*/ 4104168 w 6156251"/>
                <a:gd name="connsiteY84" fmla="*/ 10633 h 1594543"/>
                <a:gd name="connsiteX85" fmla="*/ 4136065 w 6156251"/>
                <a:gd name="connsiteY85" fmla="*/ 74428 h 1594543"/>
                <a:gd name="connsiteX86" fmla="*/ 4093535 w 6156251"/>
                <a:gd name="connsiteY86" fmla="*/ 138223 h 1594543"/>
                <a:gd name="connsiteX87" fmla="*/ 4104168 w 6156251"/>
                <a:gd name="connsiteY87" fmla="*/ 170121 h 1594543"/>
                <a:gd name="connsiteX88" fmla="*/ 4114800 w 6156251"/>
                <a:gd name="connsiteY88" fmla="*/ 223284 h 1594543"/>
                <a:gd name="connsiteX89" fmla="*/ 4178596 w 6156251"/>
                <a:gd name="connsiteY89" fmla="*/ 287079 h 1594543"/>
                <a:gd name="connsiteX90" fmla="*/ 4210493 w 6156251"/>
                <a:gd name="connsiteY90" fmla="*/ 297712 h 1594543"/>
                <a:gd name="connsiteX91" fmla="*/ 4242391 w 6156251"/>
                <a:gd name="connsiteY91" fmla="*/ 329609 h 1594543"/>
                <a:gd name="connsiteX92" fmla="*/ 4274289 w 6156251"/>
                <a:gd name="connsiteY92" fmla="*/ 340242 h 1594543"/>
                <a:gd name="connsiteX93" fmla="*/ 4295554 w 6156251"/>
                <a:gd name="connsiteY93" fmla="*/ 382772 h 1594543"/>
                <a:gd name="connsiteX94" fmla="*/ 4327451 w 6156251"/>
                <a:gd name="connsiteY94" fmla="*/ 414670 h 1594543"/>
                <a:gd name="connsiteX95" fmla="*/ 4359349 w 6156251"/>
                <a:gd name="connsiteY95" fmla="*/ 531628 h 1594543"/>
                <a:gd name="connsiteX96" fmla="*/ 4401879 w 6156251"/>
                <a:gd name="connsiteY96" fmla="*/ 606056 h 1594543"/>
                <a:gd name="connsiteX97" fmla="*/ 4444410 w 6156251"/>
                <a:gd name="connsiteY97" fmla="*/ 616688 h 1594543"/>
                <a:gd name="connsiteX98" fmla="*/ 4476307 w 6156251"/>
                <a:gd name="connsiteY98" fmla="*/ 637954 h 1594543"/>
                <a:gd name="connsiteX99" fmla="*/ 4508205 w 6156251"/>
                <a:gd name="connsiteY99" fmla="*/ 648586 h 1594543"/>
                <a:gd name="connsiteX100" fmla="*/ 4518838 w 6156251"/>
                <a:gd name="connsiteY100" fmla="*/ 680484 h 1594543"/>
                <a:gd name="connsiteX101" fmla="*/ 4540103 w 6156251"/>
                <a:gd name="connsiteY101" fmla="*/ 712381 h 1594543"/>
                <a:gd name="connsiteX102" fmla="*/ 4550735 w 6156251"/>
                <a:gd name="connsiteY102" fmla="*/ 882502 h 1594543"/>
                <a:gd name="connsiteX103" fmla="*/ 4572000 w 6156251"/>
                <a:gd name="connsiteY103" fmla="*/ 914400 h 1594543"/>
                <a:gd name="connsiteX104" fmla="*/ 4635796 w 6156251"/>
                <a:gd name="connsiteY104" fmla="*/ 978195 h 1594543"/>
                <a:gd name="connsiteX105" fmla="*/ 4699591 w 6156251"/>
                <a:gd name="connsiteY105" fmla="*/ 1052623 h 1594543"/>
                <a:gd name="connsiteX106" fmla="*/ 4720856 w 6156251"/>
                <a:gd name="connsiteY106" fmla="*/ 1137684 h 1594543"/>
                <a:gd name="connsiteX107" fmla="*/ 4731489 w 6156251"/>
                <a:gd name="connsiteY107" fmla="*/ 1180214 h 1594543"/>
                <a:gd name="connsiteX108" fmla="*/ 4795284 w 6156251"/>
                <a:gd name="connsiteY108" fmla="*/ 1233377 h 1594543"/>
                <a:gd name="connsiteX109" fmla="*/ 4827182 w 6156251"/>
                <a:gd name="connsiteY109" fmla="*/ 1244009 h 1594543"/>
                <a:gd name="connsiteX110" fmla="*/ 4869712 w 6156251"/>
                <a:gd name="connsiteY110" fmla="*/ 1265275 h 1594543"/>
                <a:gd name="connsiteX111" fmla="*/ 4954772 w 6156251"/>
                <a:gd name="connsiteY111" fmla="*/ 1307805 h 1594543"/>
                <a:gd name="connsiteX112" fmla="*/ 4997303 w 6156251"/>
                <a:gd name="connsiteY112" fmla="*/ 1360968 h 1594543"/>
                <a:gd name="connsiteX113" fmla="*/ 5007935 w 6156251"/>
                <a:gd name="connsiteY113" fmla="*/ 1392865 h 1594543"/>
                <a:gd name="connsiteX114" fmla="*/ 5071731 w 6156251"/>
                <a:gd name="connsiteY114" fmla="*/ 1414130 h 1594543"/>
                <a:gd name="connsiteX115" fmla="*/ 5103628 w 6156251"/>
                <a:gd name="connsiteY115" fmla="*/ 1435395 h 1594543"/>
                <a:gd name="connsiteX116" fmla="*/ 5167424 w 6156251"/>
                <a:gd name="connsiteY116" fmla="*/ 1382233 h 1594543"/>
                <a:gd name="connsiteX117" fmla="*/ 5188689 w 6156251"/>
                <a:gd name="connsiteY117" fmla="*/ 1339702 h 1594543"/>
                <a:gd name="connsiteX118" fmla="*/ 5252484 w 6156251"/>
                <a:gd name="connsiteY118" fmla="*/ 1297172 h 1594543"/>
                <a:gd name="connsiteX119" fmla="*/ 5316279 w 6156251"/>
                <a:gd name="connsiteY119" fmla="*/ 1265275 h 1594543"/>
                <a:gd name="connsiteX120" fmla="*/ 5337544 w 6156251"/>
                <a:gd name="connsiteY120" fmla="*/ 1244009 h 1594543"/>
                <a:gd name="connsiteX121" fmla="*/ 5401340 w 6156251"/>
                <a:gd name="connsiteY121" fmla="*/ 1201479 h 1594543"/>
                <a:gd name="connsiteX122" fmla="*/ 5443870 w 6156251"/>
                <a:gd name="connsiteY122" fmla="*/ 1137684 h 1594543"/>
                <a:gd name="connsiteX123" fmla="*/ 5475768 w 6156251"/>
                <a:gd name="connsiteY123" fmla="*/ 1095154 h 1594543"/>
                <a:gd name="connsiteX124" fmla="*/ 5539563 w 6156251"/>
                <a:gd name="connsiteY124" fmla="*/ 1073888 h 1594543"/>
                <a:gd name="connsiteX125" fmla="*/ 5624624 w 6156251"/>
                <a:gd name="connsiteY125" fmla="*/ 1116419 h 1594543"/>
                <a:gd name="connsiteX126" fmla="*/ 5677786 w 6156251"/>
                <a:gd name="connsiteY126" fmla="*/ 1222744 h 1594543"/>
                <a:gd name="connsiteX127" fmla="*/ 5720317 w 6156251"/>
                <a:gd name="connsiteY127" fmla="*/ 1233377 h 1594543"/>
                <a:gd name="connsiteX128" fmla="*/ 5784112 w 6156251"/>
                <a:gd name="connsiteY128" fmla="*/ 1254642 h 1594543"/>
                <a:gd name="connsiteX129" fmla="*/ 5794744 w 6156251"/>
                <a:gd name="connsiteY129" fmla="*/ 1286540 h 1594543"/>
                <a:gd name="connsiteX130" fmla="*/ 5794744 w 6156251"/>
                <a:gd name="connsiteY130" fmla="*/ 1360968 h 1594543"/>
                <a:gd name="connsiteX131" fmla="*/ 5816010 w 6156251"/>
                <a:gd name="connsiteY131" fmla="*/ 1382233 h 1594543"/>
                <a:gd name="connsiteX132" fmla="*/ 6039293 w 6156251"/>
                <a:gd name="connsiteY132" fmla="*/ 1403498 h 1594543"/>
                <a:gd name="connsiteX133" fmla="*/ 6092456 w 6156251"/>
                <a:gd name="connsiteY133" fmla="*/ 1414130 h 1594543"/>
                <a:gd name="connsiteX134" fmla="*/ 6156251 w 6156251"/>
                <a:gd name="connsiteY134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31358 w 6156251"/>
                <a:gd name="connsiteY23" fmla="*/ 1275907 h 1594543"/>
                <a:gd name="connsiteX24" fmla="*/ 1052624 w 6156251"/>
                <a:gd name="connsiteY24" fmla="*/ 1307805 h 1594543"/>
                <a:gd name="connsiteX25" fmla="*/ 1158949 w 6156251"/>
                <a:gd name="connsiteY25" fmla="*/ 1350335 h 1594543"/>
                <a:gd name="connsiteX26" fmla="*/ 1190847 w 6156251"/>
                <a:gd name="connsiteY26" fmla="*/ 1371600 h 1594543"/>
                <a:gd name="connsiteX27" fmla="*/ 1201479 w 6156251"/>
                <a:gd name="connsiteY27" fmla="*/ 1403498 h 1594543"/>
                <a:gd name="connsiteX28" fmla="*/ 1212112 w 6156251"/>
                <a:gd name="connsiteY28" fmla="*/ 1488558 h 1594543"/>
                <a:gd name="connsiteX29" fmla="*/ 1244010 w 6156251"/>
                <a:gd name="connsiteY29" fmla="*/ 1520456 h 1594543"/>
                <a:gd name="connsiteX30" fmla="*/ 1307805 w 6156251"/>
                <a:gd name="connsiteY30" fmla="*/ 1541721 h 1594543"/>
                <a:gd name="connsiteX31" fmla="*/ 1329070 w 6156251"/>
                <a:gd name="connsiteY31" fmla="*/ 1573619 h 1594543"/>
                <a:gd name="connsiteX32" fmla="*/ 1414131 w 6156251"/>
                <a:gd name="connsiteY32" fmla="*/ 1573619 h 1594543"/>
                <a:gd name="connsiteX33" fmla="*/ 1456661 w 6156251"/>
                <a:gd name="connsiteY33" fmla="*/ 1552354 h 1594543"/>
                <a:gd name="connsiteX34" fmla="*/ 1488558 w 6156251"/>
                <a:gd name="connsiteY34" fmla="*/ 1541721 h 1594543"/>
                <a:gd name="connsiteX35" fmla="*/ 1531089 w 6156251"/>
                <a:gd name="connsiteY35" fmla="*/ 1520456 h 1594543"/>
                <a:gd name="connsiteX36" fmla="*/ 1573619 w 6156251"/>
                <a:gd name="connsiteY36" fmla="*/ 1414130 h 1594543"/>
                <a:gd name="connsiteX37" fmla="*/ 1584251 w 6156251"/>
                <a:gd name="connsiteY37" fmla="*/ 1382233 h 1594543"/>
                <a:gd name="connsiteX38" fmla="*/ 1648047 w 6156251"/>
                <a:gd name="connsiteY38" fmla="*/ 1339702 h 1594543"/>
                <a:gd name="connsiteX39" fmla="*/ 1669312 w 6156251"/>
                <a:gd name="connsiteY39" fmla="*/ 1307805 h 1594543"/>
                <a:gd name="connsiteX40" fmla="*/ 1679944 w 6156251"/>
                <a:gd name="connsiteY40" fmla="*/ 1275907 h 1594543"/>
                <a:gd name="connsiteX41" fmla="*/ 1701210 w 6156251"/>
                <a:gd name="connsiteY41" fmla="*/ 1254642 h 1594543"/>
                <a:gd name="connsiteX42" fmla="*/ 1743740 w 6156251"/>
                <a:gd name="connsiteY42" fmla="*/ 1297172 h 1594543"/>
                <a:gd name="connsiteX43" fmla="*/ 1860698 w 6156251"/>
                <a:gd name="connsiteY43" fmla="*/ 1350335 h 1594543"/>
                <a:gd name="connsiteX44" fmla="*/ 1924493 w 6156251"/>
                <a:gd name="connsiteY44" fmla="*/ 1392865 h 1594543"/>
                <a:gd name="connsiteX45" fmla="*/ 1956391 w 6156251"/>
                <a:gd name="connsiteY45" fmla="*/ 1414130 h 1594543"/>
                <a:gd name="connsiteX46" fmla="*/ 1967024 w 6156251"/>
                <a:gd name="connsiteY46" fmla="*/ 1446028 h 1594543"/>
                <a:gd name="connsiteX47" fmla="*/ 2009554 w 6156251"/>
                <a:gd name="connsiteY47" fmla="*/ 1435395 h 1594543"/>
                <a:gd name="connsiteX48" fmla="*/ 2126512 w 6156251"/>
                <a:gd name="connsiteY48" fmla="*/ 1360968 h 1594543"/>
                <a:gd name="connsiteX49" fmla="*/ 2158410 w 6156251"/>
                <a:gd name="connsiteY49" fmla="*/ 1329070 h 1594543"/>
                <a:gd name="connsiteX50" fmla="*/ 2211572 w 6156251"/>
                <a:gd name="connsiteY50" fmla="*/ 1318437 h 1594543"/>
                <a:gd name="connsiteX51" fmla="*/ 2243470 w 6156251"/>
                <a:gd name="connsiteY51" fmla="*/ 1307805 h 1594543"/>
                <a:gd name="connsiteX52" fmla="*/ 2275368 w 6156251"/>
                <a:gd name="connsiteY52" fmla="*/ 1286540 h 1594543"/>
                <a:gd name="connsiteX53" fmla="*/ 2317898 w 6156251"/>
                <a:gd name="connsiteY53" fmla="*/ 1190847 h 1594543"/>
                <a:gd name="connsiteX54" fmla="*/ 2360428 w 6156251"/>
                <a:gd name="connsiteY54" fmla="*/ 1180214 h 1594543"/>
                <a:gd name="connsiteX55" fmla="*/ 2392326 w 6156251"/>
                <a:gd name="connsiteY55" fmla="*/ 1169581 h 1594543"/>
                <a:gd name="connsiteX56" fmla="*/ 2488019 w 6156251"/>
                <a:gd name="connsiteY56" fmla="*/ 1180214 h 1594543"/>
                <a:gd name="connsiteX57" fmla="*/ 2530549 w 6156251"/>
                <a:gd name="connsiteY57" fmla="*/ 1297172 h 1594543"/>
                <a:gd name="connsiteX58" fmla="*/ 2668772 w 6156251"/>
                <a:gd name="connsiteY58" fmla="*/ 1371600 h 1594543"/>
                <a:gd name="connsiteX59" fmla="*/ 2690038 w 6156251"/>
                <a:gd name="connsiteY59" fmla="*/ 1392865 h 1594543"/>
                <a:gd name="connsiteX60" fmla="*/ 2753833 w 6156251"/>
                <a:gd name="connsiteY60" fmla="*/ 1414130 h 1594543"/>
                <a:gd name="connsiteX61" fmla="*/ 2817628 w 6156251"/>
                <a:gd name="connsiteY61" fmla="*/ 1403498 h 1594543"/>
                <a:gd name="connsiteX62" fmla="*/ 2902689 w 6156251"/>
                <a:gd name="connsiteY62" fmla="*/ 1307805 h 1594543"/>
                <a:gd name="connsiteX63" fmla="*/ 2945219 w 6156251"/>
                <a:gd name="connsiteY63" fmla="*/ 1275907 h 1594543"/>
                <a:gd name="connsiteX64" fmla="*/ 3009014 w 6156251"/>
                <a:gd name="connsiteY64" fmla="*/ 1212112 h 1594543"/>
                <a:gd name="connsiteX65" fmla="*/ 3062177 w 6156251"/>
                <a:gd name="connsiteY65" fmla="*/ 1127051 h 1594543"/>
                <a:gd name="connsiteX66" fmla="*/ 3083442 w 6156251"/>
                <a:gd name="connsiteY66" fmla="*/ 1095154 h 1594543"/>
                <a:gd name="connsiteX67" fmla="*/ 3115340 w 6156251"/>
                <a:gd name="connsiteY67" fmla="*/ 1063256 h 1594543"/>
                <a:gd name="connsiteX68" fmla="*/ 3157870 w 6156251"/>
                <a:gd name="connsiteY68" fmla="*/ 1010093 h 1594543"/>
                <a:gd name="connsiteX69" fmla="*/ 3200400 w 6156251"/>
                <a:gd name="connsiteY69" fmla="*/ 978195 h 1594543"/>
                <a:gd name="connsiteX70" fmla="*/ 3338624 w 6156251"/>
                <a:gd name="connsiteY70" fmla="*/ 765544 h 1594543"/>
                <a:gd name="connsiteX71" fmla="*/ 3402419 w 6156251"/>
                <a:gd name="connsiteY71" fmla="*/ 659219 h 1594543"/>
                <a:gd name="connsiteX72" fmla="*/ 3466214 w 6156251"/>
                <a:gd name="connsiteY72" fmla="*/ 510363 h 1594543"/>
                <a:gd name="connsiteX73" fmla="*/ 3487479 w 6156251"/>
                <a:gd name="connsiteY73" fmla="*/ 414670 h 1594543"/>
                <a:gd name="connsiteX74" fmla="*/ 3572540 w 6156251"/>
                <a:gd name="connsiteY74" fmla="*/ 350875 h 1594543"/>
                <a:gd name="connsiteX75" fmla="*/ 3657600 w 6156251"/>
                <a:gd name="connsiteY75" fmla="*/ 276447 h 1594543"/>
                <a:gd name="connsiteX76" fmla="*/ 3689498 w 6156251"/>
                <a:gd name="connsiteY76" fmla="*/ 265814 h 1594543"/>
                <a:gd name="connsiteX77" fmla="*/ 3774558 w 6156251"/>
                <a:gd name="connsiteY77" fmla="*/ 223284 h 1594543"/>
                <a:gd name="connsiteX78" fmla="*/ 3848986 w 6156251"/>
                <a:gd name="connsiteY78" fmla="*/ 148856 h 1594543"/>
                <a:gd name="connsiteX79" fmla="*/ 3880884 w 6156251"/>
                <a:gd name="connsiteY79" fmla="*/ 127591 h 1594543"/>
                <a:gd name="connsiteX80" fmla="*/ 3944679 w 6156251"/>
                <a:gd name="connsiteY80" fmla="*/ 85061 h 1594543"/>
                <a:gd name="connsiteX81" fmla="*/ 4029740 w 6156251"/>
                <a:gd name="connsiteY81" fmla="*/ 10633 h 1594543"/>
                <a:gd name="connsiteX82" fmla="*/ 4061638 w 6156251"/>
                <a:gd name="connsiteY82" fmla="*/ 0 h 1594543"/>
                <a:gd name="connsiteX83" fmla="*/ 4104168 w 6156251"/>
                <a:gd name="connsiteY83" fmla="*/ 10633 h 1594543"/>
                <a:gd name="connsiteX84" fmla="*/ 4136065 w 6156251"/>
                <a:gd name="connsiteY84" fmla="*/ 74428 h 1594543"/>
                <a:gd name="connsiteX85" fmla="*/ 4093535 w 6156251"/>
                <a:gd name="connsiteY85" fmla="*/ 138223 h 1594543"/>
                <a:gd name="connsiteX86" fmla="*/ 4104168 w 6156251"/>
                <a:gd name="connsiteY86" fmla="*/ 170121 h 1594543"/>
                <a:gd name="connsiteX87" fmla="*/ 4114800 w 6156251"/>
                <a:gd name="connsiteY87" fmla="*/ 223284 h 1594543"/>
                <a:gd name="connsiteX88" fmla="*/ 4178596 w 6156251"/>
                <a:gd name="connsiteY88" fmla="*/ 287079 h 1594543"/>
                <a:gd name="connsiteX89" fmla="*/ 4210493 w 6156251"/>
                <a:gd name="connsiteY89" fmla="*/ 297712 h 1594543"/>
                <a:gd name="connsiteX90" fmla="*/ 4242391 w 6156251"/>
                <a:gd name="connsiteY90" fmla="*/ 329609 h 1594543"/>
                <a:gd name="connsiteX91" fmla="*/ 4274289 w 6156251"/>
                <a:gd name="connsiteY91" fmla="*/ 340242 h 1594543"/>
                <a:gd name="connsiteX92" fmla="*/ 4295554 w 6156251"/>
                <a:gd name="connsiteY92" fmla="*/ 382772 h 1594543"/>
                <a:gd name="connsiteX93" fmla="*/ 4327451 w 6156251"/>
                <a:gd name="connsiteY93" fmla="*/ 414670 h 1594543"/>
                <a:gd name="connsiteX94" fmla="*/ 4359349 w 6156251"/>
                <a:gd name="connsiteY94" fmla="*/ 531628 h 1594543"/>
                <a:gd name="connsiteX95" fmla="*/ 4401879 w 6156251"/>
                <a:gd name="connsiteY95" fmla="*/ 606056 h 1594543"/>
                <a:gd name="connsiteX96" fmla="*/ 4444410 w 6156251"/>
                <a:gd name="connsiteY96" fmla="*/ 616688 h 1594543"/>
                <a:gd name="connsiteX97" fmla="*/ 4476307 w 6156251"/>
                <a:gd name="connsiteY97" fmla="*/ 637954 h 1594543"/>
                <a:gd name="connsiteX98" fmla="*/ 4508205 w 6156251"/>
                <a:gd name="connsiteY98" fmla="*/ 648586 h 1594543"/>
                <a:gd name="connsiteX99" fmla="*/ 4518838 w 6156251"/>
                <a:gd name="connsiteY99" fmla="*/ 680484 h 1594543"/>
                <a:gd name="connsiteX100" fmla="*/ 4540103 w 6156251"/>
                <a:gd name="connsiteY100" fmla="*/ 712381 h 1594543"/>
                <a:gd name="connsiteX101" fmla="*/ 4550735 w 6156251"/>
                <a:gd name="connsiteY101" fmla="*/ 882502 h 1594543"/>
                <a:gd name="connsiteX102" fmla="*/ 4572000 w 6156251"/>
                <a:gd name="connsiteY102" fmla="*/ 914400 h 1594543"/>
                <a:gd name="connsiteX103" fmla="*/ 4635796 w 6156251"/>
                <a:gd name="connsiteY103" fmla="*/ 978195 h 1594543"/>
                <a:gd name="connsiteX104" fmla="*/ 4699591 w 6156251"/>
                <a:gd name="connsiteY104" fmla="*/ 1052623 h 1594543"/>
                <a:gd name="connsiteX105" fmla="*/ 4720856 w 6156251"/>
                <a:gd name="connsiteY105" fmla="*/ 1137684 h 1594543"/>
                <a:gd name="connsiteX106" fmla="*/ 4731489 w 6156251"/>
                <a:gd name="connsiteY106" fmla="*/ 1180214 h 1594543"/>
                <a:gd name="connsiteX107" fmla="*/ 4795284 w 6156251"/>
                <a:gd name="connsiteY107" fmla="*/ 1233377 h 1594543"/>
                <a:gd name="connsiteX108" fmla="*/ 4827182 w 6156251"/>
                <a:gd name="connsiteY108" fmla="*/ 1244009 h 1594543"/>
                <a:gd name="connsiteX109" fmla="*/ 4869712 w 6156251"/>
                <a:gd name="connsiteY109" fmla="*/ 1265275 h 1594543"/>
                <a:gd name="connsiteX110" fmla="*/ 4954772 w 6156251"/>
                <a:gd name="connsiteY110" fmla="*/ 1307805 h 1594543"/>
                <a:gd name="connsiteX111" fmla="*/ 4997303 w 6156251"/>
                <a:gd name="connsiteY111" fmla="*/ 1360968 h 1594543"/>
                <a:gd name="connsiteX112" fmla="*/ 5007935 w 6156251"/>
                <a:gd name="connsiteY112" fmla="*/ 1392865 h 1594543"/>
                <a:gd name="connsiteX113" fmla="*/ 5071731 w 6156251"/>
                <a:gd name="connsiteY113" fmla="*/ 1414130 h 1594543"/>
                <a:gd name="connsiteX114" fmla="*/ 5103628 w 6156251"/>
                <a:gd name="connsiteY114" fmla="*/ 1435395 h 1594543"/>
                <a:gd name="connsiteX115" fmla="*/ 5167424 w 6156251"/>
                <a:gd name="connsiteY115" fmla="*/ 1382233 h 1594543"/>
                <a:gd name="connsiteX116" fmla="*/ 5188689 w 6156251"/>
                <a:gd name="connsiteY116" fmla="*/ 1339702 h 1594543"/>
                <a:gd name="connsiteX117" fmla="*/ 5252484 w 6156251"/>
                <a:gd name="connsiteY117" fmla="*/ 1297172 h 1594543"/>
                <a:gd name="connsiteX118" fmla="*/ 5316279 w 6156251"/>
                <a:gd name="connsiteY118" fmla="*/ 1265275 h 1594543"/>
                <a:gd name="connsiteX119" fmla="*/ 5337544 w 6156251"/>
                <a:gd name="connsiteY119" fmla="*/ 1244009 h 1594543"/>
                <a:gd name="connsiteX120" fmla="*/ 5401340 w 6156251"/>
                <a:gd name="connsiteY120" fmla="*/ 1201479 h 1594543"/>
                <a:gd name="connsiteX121" fmla="*/ 5443870 w 6156251"/>
                <a:gd name="connsiteY121" fmla="*/ 1137684 h 1594543"/>
                <a:gd name="connsiteX122" fmla="*/ 5475768 w 6156251"/>
                <a:gd name="connsiteY122" fmla="*/ 1095154 h 1594543"/>
                <a:gd name="connsiteX123" fmla="*/ 5539563 w 6156251"/>
                <a:gd name="connsiteY123" fmla="*/ 1073888 h 1594543"/>
                <a:gd name="connsiteX124" fmla="*/ 5624624 w 6156251"/>
                <a:gd name="connsiteY124" fmla="*/ 1116419 h 1594543"/>
                <a:gd name="connsiteX125" fmla="*/ 5677786 w 6156251"/>
                <a:gd name="connsiteY125" fmla="*/ 1222744 h 1594543"/>
                <a:gd name="connsiteX126" fmla="*/ 5720317 w 6156251"/>
                <a:gd name="connsiteY126" fmla="*/ 1233377 h 1594543"/>
                <a:gd name="connsiteX127" fmla="*/ 5784112 w 6156251"/>
                <a:gd name="connsiteY127" fmla="*/ 1254642 h 1594543"/>
                <a:gd name="connsiteX128" fmla="*/ 5794744 w 6156251"/>
                <a:gd name="connsiteY128" fmla="*/ 1286540 h 1594543"/>
                <a:gd name="connsiteX129" fmla="*/ 5794744 w 6156251"/>
                <a:gd name="connsiteY129" fmla="*/ 1360968 h 1594543"/>
                <a:gd name="connsiteX130" fmla="*/ 5816010 w 6156251"/>
                <a:gd name="connsiteY130" fmla="*/ 1382233 h 1594543"/>
                <a:gd name="connsiteX131" fmla="*/ 6039293 w 6156251"/>
                <a:gd name="connsiteY131" fmla="*/ 1403498 h 1594543"/>
                <a:gd name="connsiteX132" fmla="*/ 6092456 w 6156251"/>
                <a:gd name="connsiteY132" fmla="*/ 1414130 h 1594543"/>
                <a:gd name="connsiteX133" fmla="*/ 6156251 w 6156251"/>
                <a:gd name="connsiteY133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12112 w 6156251"/>
                <a:gd name="connsiteY27" fmla="*/ 1488558 h 1594543"/>
                <a:gd name="connsiteX28" fmla="*/ 1244010 w 6156251"/>
                <a:gd name="connsiteY28" fmla="*/ 1520456 h 1594543"/>
                <a:gd name="connsiteX29" fmla="*/ 1307805 w 6156251"/>
                <a:gd name="connsiteY29" fmla="*/ 1541721 h 1594543"/>
                <a:gd name="connsiteX30" fmla="*/ 1329070 w 6156251"/>
                <a:gd name="connsiteY30" fmla="*/ 1573619 h 1594543"/>
                <a:gd name="connsiteX31" fmla="*/ 1414131 w 6156251"/>
                <a:gd name="connsiteY31" fmla="*/ 1573619 h 1594543"/>
                <a:gd name="connsiteX32" fmla="*/ 1456661 w 6156251"/>
                <a:gd name="connsiteY32" fmla="*/ 1552354 h 1594543"/>
                <a:gd name="connsiteX33" fmla="*/ 1488558 w 6156251"/>
                <a:gd name="connsiteY33" fmla="*/ 1541721 h 1594543"/>
                <a:gd name="connsiteX34" fmla="*/ 1531089 w 6156251"/>
                <a:gd name="connsiteY34" fmla="*/ 1520456 h 1594543"/>
                <a:gd name="connsiteX35" fmla="*/ 1573619 w 6156251"/>
                <a:gd name="connsiteY35" fmla="*/ 1414130 h 1594543"/>
                <a:gd name="connsiteX36" fmla="*/ 1584251 w 6156251"/>
                <a:gd name="connsiteY36" fmla="*/ 1382233 h 1594543"/>
                <a:gd name="connsiteX37" fmla="*/ 1648047 w 6156251"/>
                <a:gd name="connsiteY37" fmla="*/ 1339702 h 1594543"/>
                <a:gd name="connsiteX38" fmla="*/ 1669312 w 6156251"/>
                <a:gd name="connsiteY38" fmla="*/ 1307805 h 1594543"/>
                <a:gd name="connsiteX39" fmla="*/ 1679944 w 6156251"/>
                <a:gd name="connsiteY39" fmla="*/ 1275907 h 1594543"/>
                <a:gd name="connsiteX40" fmla="*/ 1701210 w 6156251"/>
                <a:gd name="connsiteY40" fmla="*/ 1254642 h 1594543"/>
                <a:gd name="connsiteX41" fmla="*/ 1743740 w 6156251"/>
                <a:gd name="connsiteY41" fmla="*/ 1297172 h 1594543"/>
                <a:gd name="connsiteX42" fmla="*/ 1860698 w 6156251"/>
                <a:gd name="connsiteY42" fmla="*/ 1350335 h 1594543"/>
                <a:gd name="connsiteX43" fmla="*/ 1924493 w 6156251"/>
                <a:gd name="connsiteY43" fmla="*/ 1392865 h 1594543"/>
                <a:gd name="connsiteX44" fmla="*/ 1956391 w 6156251"/>
                <a:gd name="connsiteY44" fmla="*/ 1414130 h 1594543"/>
                <a:gd name="connsiteX45" fmla="*/ 1967024 w 6156251"/>
                <a:gd name="connsiteY45" fmla="*/ 1446028 h 1594543"/>
                <a:gd name="connsiteX46" fmla="*/ 2009554 w 6156251"/>
                <a:gd name="connsiteY46" fmla="*/ 1435395 h 1594543"/>
                <a:gd name="connsiteX47" fmla="*/ 2126512 w 6156251"/>
                <a:gd name="connsiteY47" fmla="*/ 1360968 h 1594543"/>
                <a:gd name="connsiteX48" fmla="*/ 2158410 w 6156251"/>
                <a:gd name="connsiteY48" fmla="*/ 1329070 h 1594543"/>
                <a:gd name="connsiteX49" fmla="*/ 2211572 w 6156251"/>
                <a:gd name="connsiteY49" fmla="*/ 1318437 h 1594543"/>
                <a:gd name="connsiteX50" fmla="*/ 2243470 w 6156251"/>
                <a:gd name="connsiteY50" fmla="*/ 1307805 h 1594543"/>
                <a:gd name="connsiteX51" fmla="*/ 2275368 w 6156251"/>
                <a:gd name="connsiteY51" fmla="*/ 1286540 h 1594543"/>
                <a:gd name="connsiteX52" fmla="*/ 2317898 w 6156251"/>
                <a:gd name="connsiteY52" fmla="*/ 1190847 h 1594543"/>
                <a:gd name="connsiteX53" fmla="*/ 2360428 w 6156251"/>
                <a:gd name="connsiteY53" fmla="*/ 1180214 h 1594543"/>
                <a:gd name="connsiteX54" fmla="*/ 2392326 w 6156251"/>
                <a:gd name="connsiteY54" fmla="*/ 1169581 h 1594543"/>
                <a:gd name="connsiteX55" fmla="*/ 2488019 w 6156251"/>
                <a:gd name="connsiteY55" fmla="*/ 1180214 h 1594543"/>
                <a:gd name="connsiteX56" fmla="*/ 2530549 w 6156251"/>
                <a:gd name="connsiteY56" fmla="*/ 1297172 h 1594543"/>
                <a:gd name="connsiteX57" fmla="*/ 2668772 w 6156251"/>
                <a:gd name="connsiteY57" fmla="*/ 1371600 h 1594543"/>
                <a:gd name="connsiteX58" fmla="*/ 2690038 w 6156251"/>
                <a:gd name="connsiteY58" fmla="*/ 1392865 h 1594543"/>
                <a:gd name="connsiteX59" fmla="*/ 2753833 w 6156251"/>
                <a:gd name="connsiteY59" fmla="*/ 1414130 h 1594543"/>
                <a:gd name="connsiteX60" fmla="*/ 2817628 w 6156251"/>
                <a:gd name="connsiteY60" fmla="*/ 1403498 h 1594543"/>
                <a:gd name="connsiteX61" fmla="*/ 2902689 w 6156251"/>
                <a:gd name="connsiteY61" fmla="*/ 1307805 h 1594543"/>
                <a:gd name="connsiteX62" fmla="*/ 2945219 w 6156251"/>
                <a:gd name="connsiteY62" fmla="*/ 1275907 h 1594543"/>
                <a:gd name="connsiteX63" fmla="*/ 3009014 w 6156251"/>
                <a:gd name="connsiteY63" fmla="*/ 1212112 h 1594543"/>
                <a:gd name="connsiteX64" fmla="*/ 3062177 w 6156251"/>
                <a:gd name="connsiteY64" fmla="*/ 1127051 h 1594543"/>
                <a:gd name="connsiteX65" fmla="*/ 3083442 w 6156251"/>
                <a:gd name="connsiteY65" fmla="*/ 1095154 h 1594543"/>
                <a:gd name="connsiteX66" fmla="*/ 3115340 w 6156251"/>
                <a:gd name="connsiteY66" fmla="*/ 1063256 h 1594543"/>
                <a:gd name="connsiteX67" fmla="*/ 3157870 w 6156251"/>
                <a:gd name="connsiteY67" fmla="*/ 1010093 h 1594543"/>
                <a:gd name="connsiteX68" fmla="*/ 3200400 w 6156251"/>
                <a:gd name="connsiteY68" fmla="*/ 978195 h 1594543"/>
                <a:gd name="connsiteX69" fmla="*/ 3338624 w 6156251"/>
                <a:gd name="connsiteY69" fmla="*/ 765544 h 1594543"/>
                <a:gd name="connsiteX70" fmla="*/ 3402419 w 6156251"/>
                <a:gd name="connsiteY70" fmla="*/ 659219 h 1594543"/>
                <a:gd name="connsiteX71" fmla="*/ 3466214 w 6156251"/>
                <a:gd name="connsiteY71" fmla="*/ 510363 h 1594543"/>
                <a:gd name="connsiteX72" fmla="*/ 3487479 w 6156251"/>
                <a:gd name="connsiteY72" fmla="*/ 414670 h 1594543"/>
                <a:gd name="connsiteX73" fmla="*/ 3572540 w 6156251"/>
                <a:gd name="connsiteY73" fmla="*/ 350875 h 1594543"/>
                <a:gd name="connsiteX74" fmla="*/ 3657600 w 6156251"/>
                <a:gd name="connsiteY74" fmla="*/ 276447 h 1594543"/>
                <a:gd name="connsiteX75" fmla="*/ 3689498 w 6156251"/>
                <a:gd name="connsiteY75" fmla="*/ 265814 h 1594543"/>
                <a:gd name="connsiteX76" fmla="*/ 3774558 w 6156251"/>
                <a:gd name="connsiteY76" fmla="*/ 223284 h 1594543"/>
                <a:gd name="connsiteX77" fmla="*/ 3848986 w 6156251"/>
                <a:gd name="connsiteY77" fmla="*/ 148856 h 1594543"/>
                <a:gd name="connsiteX78" fmla="*/ 3880884 w 6156251"/>
                <a:gd name="connsiteY78" fmla="*/ 127591 h 1594543"/>
                <a:gd name="connsiteX79" fmla="*/ 3944679 w 6156251"/>
                <a:gd name="connsiteY79" fmla="*/ 85061 h 1594543"/>
                <a:gd name="connsiteX80" fmla="*/ 4029740 w 6156251"/>
                <a:gd name="connsiteY80" fmla="*/ 10633 h 1594543"/>
                <a:gd name="connsiteX81" fmla="*/ 4061638 w 6156251"/>
                <a:gd name="connsiteY81" fmla="*/ 0 h 1594543"/>
                <a:gd name="connsiteX82" fmla="*/ 4104168 w 6156251"/>
                <a:gd name="connsiteY82" fmla="*/ 10633 h 1594543"/>
                <a:gd name="connsiteX83" fmla="*/ 4136065 w 6156251"/>
                <a:gd name="connsiteY83" fmla="*/ 74428 h 1594543"/>
                <a:gd name="connsiteX84" fmla="*/ 4093535 w 6156251"/>
                <a:gd name="connsiteY84" fmla="*/ 138223 h 1594543"/>
                <a:gd name="connsiteX85" fmla="*/ 4104168 w 6156251"/>
                <a:gd name="connsiteY85" fmla="*/ 170121 h 1594543"/>
                <a:gd name="connsiteX86" fmla="*/ 4114800 w 6156251"/>
                <a:gd name="connsiteY86" fmla="*/ 223284 h 1594543"/>
                <a:gd name="connsiteX87" fmla="*/ 4178596 w 6156251"/>
                <a:gd name="connsiteY87" fmla="*/ 287079 h 1594543"/>
                <a:gd name="connsiteX88" fmla="*/ 4210493 w 6156251"/>
                <a:gd name="connsiteY88" fmla="*/ 297712 h 1594543"/>
                <a:gd name="connsiteX89" fmla="*/ 4242391 w 6156251"/>
                <a:gd name="connsiteY89" fmla="*/ 329609 h 1594543"/>
                <a:gd name="connsiteX90" fmla="*/ 4274289 w 6156251"/>
                <a:gd name="connsiteY90" fmla="*/ 340242 h 1594543"/>
                <a:gd name="connsiteX91" fmla="*/ 4295554 w 6156251"/>
                <a:gd name="connsiteY91" fmla="*/ 382772 h 1594543"/>
                <a:gd name="connsiteX92" fmla="*/ 4327451 w 6156251"/>
                <a:gd name="connsiteY92" fmla="*/ 414670 h 1594543"/>
                <a:gd name="connsiteX93" fmla="*/ 4359349 w 6156251"/>
                <a:gd name="connsiteY93" fmla="*/ 531628 h 1594543"/>
                <a:gd name="connsiteX94" fmla="*/ 4401879 w 6156251"/>
                <a:gd name="connsiteY94" fmla="*/ 606056 h 1594543"/>
                <a:gd name="connsiteX95" fmla="*/ 4444410 w 6156251"/>
                <a:gd name="connsiteY95" fmla="*/ 616688 h 1594543"/>
                <a:gd name="connsiteX96" fmla="*/ 4476307 w 6156251"/>
                <a:gd name="connsiteY96" fmla="*/ 637954 h 1594543"/>
                <a:gd name="connsiteX97" fmla="*/ 4508205 w 6156251"/>
                <a:gd name="connsiteY97" fmla="*/ 648586 h 1594543"/>
                <a:gd name="connsiteX98" fmla="*/ 4518838 w 6156251"/>
                <a:gd name="connsiteY98" fmla="*/ 680484 h 1594543"/>
                <a:gd name="connsiteX99" fmla="*/ 4540103 w 6156251"/>
                <a:gd name="connsiteY99" fmla="*/ 712381 h 1594543"/>
                <a:gd name="connsiteX100" fmla="*/ 4550735 w 6156251"/>
                <a:gd name="connsiteY100" fmla="*/ 882502 h 1594543"/>
                <a:gd name="connsiteX101" fmla="*/ 4572000 w 6156251"/>
                <a:gd name="connsiteY101" fmla="*/ 914400 h 1594543"/>
                <a:gd name="connsiteX102" fmla="*/ 4635796 w 6156251"/>
                <a:gd name="connsiteY102" fmla="*/ 978195 h 1594543"/>
                <a:gd name="connsiteX103" fmla="*/ 4699591 w 6156251"/>
                <a:gd name="connsiteY103" fmla="*/ 1052623 h 1594543"/>
                <a:gd name="connsiteX104" fmla="*/ 4720856 w 6156251"/>
                <a:gd name="connsiteY104" fmla="*/ 1137684 h 1594543"/>
                <a:gd name="connsiteX105" fmla="*/ 4731489 w 6156251"/>
                <a:gd name="connsiteY105" fmla="*/ 1180214 h 1594543"/>
                <a:gd name="connsiteX106" fmla="*/ 4795284 w 6156251"/>
                <a:gd name="connsiteY106" fmla="*/ 1233377 h 1594543"/>
                <a:gd name="connsiteX107" fmla="*/ 4827182 w 6156251"/>
                <a:gd name="connsiteY107" fmla="*/ 1244009 h 1594543"/>
                <a:gd name="connsiteX108" fmla="*/ 4869712 w 6156251"/>
                <a:gd name="connsiteY108" fmla="*/ 1265275 h 1594543"/>
                <a:gd name="connsiteX109" fmla="*/ 4954772 w 6156251"/>
                <a:gd name="connsiteY109" fmla="*/ 1307805 h 1594543"/>
                <a:gd name="connsiteX110" fmla="*/ 4997303 w 6156251"/>
                <a:gd name="connsiteY110" fmla="*/ 1360968 h 1594543"/>
                <a:gd name="connsiteX111" fmla="*/ 5007935 w 6156251"/>
                <a:gd name="connsiteY111" fmla="*/ 1392865 h 1594543"/>
                <a:gd name="connsiteX112" fmla="*/ 5071731 w 6156251"/>
                <a:gd name="connsiteY112" fmla="*/ 1414130 h 1594543"/>
                <a:gd name="connsiteX113" fmla="*/ 5103628 w 6156251"/>
                <a:gd name="connsiteY113" fmla="*/ 1435395 h 1594543"/>
                <a:gd name="connsiteX114" fmla="*/ 5167424 w 6156251"/>
                <a:gd name="connsiteY114" fmla="*/ 1382233 h 1594543"/>
                <a:gd name="connsiteX115" fmla="*/ 5188689 w 6156251"/>
                <a:gd name="connsiteY115" fmla="*/ 1339702 h 1594543"/>
                <a:gd name="connsiteX116" fmla="*/ 5252484 w 6156251"/>
                <a:gd name="connsiteY116" fmla="*/ 1297172 h 1594543"/>
                <a:gd name="connsiteX117" fmla="*/ 5316279 w 6156251"/>
                <a:gd name="connsiteY117" fmla="*/ 1265275 h 1594543"/>
                <a:gd name="connsiteX118" fmla="*/ 5337544 w 6156251"/>
                <a:gd name="connsiteY118" fmla="*/ 1244009 h 1594543"/>
                <a:gd name="connsiteX119" fmla="*/ 5401340 w 6156251"/>
                <a:gd name="connsiteY119" fmla="*/ 1201479 h 1594543"/>
                <a:gd name="connsiteX120" fmla="*/ 5443870 w 6156251"/>
                <a:gd name="connsiteY120" fmla="*/ 1137684 h 1594543"/>
                <a:gd name="connsiteX121" fmla="*/ 5475768 w 6156251"/>
                <a:gd name="connsiteY121" fmla="*/ 1095154 h 1594543"/>
                <a:gd name="connsiteX122" fmla="*/ 5539563 w 6156251"/>
                <a:gd name="connsiteY122" fmla="*/ 1073888 h 1594543"/>
                <a:gd name="connsiteX123" fmla="*/ 5624624 w 6156251"/>
                <a:gd name="connsiteY123" fmla="*/ 1116419 h 1594543"/>
                <a:gd name="connsiteX124" fmla="*/ 5677786 w 6156251"/>
                <a:gd name="connsiteY124" fmla="*/ 1222744 h 1594543"/>
                <a:gd name="connsiteX125" fmla="*/ 5720317 w 6156251"/>
                <a:gd name="connsiteY125" fmla="*/ 1233377 h 1594543"/>
                <a:gd name="connsiteX126" fmla="*/ 5784112 w 6156251"/>
                <a:gd name="connsiteY126" fmla="*/ 1254642 h 1594543"/>
                <a:gd name="connsiteX127" fmla="*/ 5794744 w 6156251"/>
                <a:gd name="connsiteY127" fmla="*/ 1286540 h 1594543"/>
                <a:gd name="connsiteX128" fmla="*/ 5794744 w 6156251"/>
                <a:gd name="connsiteY128" fmla="*/ 1360968 h 1594543"/>
                <a:gd name="connsiteX129" fmla="*/ 5816010 w 6156251"/>
                <a:gd name="connsiteY129" fmla="*/ 1382233 h 1594543"/>
                <a:gd name="connsiteX130" fmla="*/ 6039293 w 6156251"/>
                <a:gd name="connsiteY130" fmla="*/ 1403498 h 1594543"/>
                <a:gd name="connsiteX131" fmla="*/ 6092456 w 6156251"/>
                <a:gd name="connsiteY131" fmla="*/ 1414130 h 1594543"/>
                <a:gd name="connsiteX132" fmla="*/ 6156251 w 6156251"/>
                <a:gd name="connsiteY132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31089 w 6156251"/>
                <a:gd name="connsiteY33" fmla="*/ 1520456 h 1594543"/>
                <a:gd name="connsiteX34" fmla="*/ 1573619 w 6156251"/>
                <a:gd name="connsiteY34" fmla="*/ 1414130 h 1594543"/>
                <a:gd name="connsiteX35" fmla="*/ 1584251 w 6156251"/>
                <a:gd name="connsiteY35" fmla="*/ 1382233 h 1594543"/>
                <a:gd name="connsiteX36" fmla="*/ 1648047 w 6156251"/>
                <a:gd name="connsiteY36" fmla="*/ 1339702 h 1594543"/>
                <a:gd name="connsiteX37" fmla="*/ 1669312 w 6156251"/>
                <a:gd name="connsiteY37" fmla="*/ 1307805 h 1594543"/>
                <a:gd name="connsiteX38" fmla="*/ 1679944 w 6156251"/>
                <a:gd name="connsiteY38" fmla="*/ 1275907 h 1594543"/>
                <a:gd name="connsiteX39" fmla="*/ 1701210 w 6156251"/>
                <a:gd name="connsiteY39" fmla="*/ 1254642 h 1594543"/>
                <a:gd name="connsiteX40" fmla="*/ 1743740 w 6156251"/>
                <a:gd name="connsiteY40" fmla="*/ 1297172 h 1594543"/>
                <a:gd name="connsiteX41" fmla="*/ 1860698 w 6156251"/>
                <a:gd name="connsiteY41" fmla="*/ 1350335 h 1594543"/>
                <a:gd name="connsiteX42" fmla="*/ 1924493 w 6156251"/>
                <a:gd name="connsiteY42" fmla="*/ 1392865 h 1594543"/>
                <a:gd name="connsiteX43" fmla="*/ 1956391 w 6156251"/>
                <a:gd name="connsiteY43" fmla="*/ 1414130 h 1594543"/>
                <a:gd name="connsiteX44" fmla="*/ 1967024 w 6156251"/>
                <a:gd name="connsiteY44" fmla="*/ 1446028 h 1594543"/>
                <a:gd name="connsiteX45" fmla="*/ 2009554 w 6156251"/>
                <a:gd name="connsiteY45" fmla="*/ 1435395 h 1594543"/>
                <a:gd name="connsiteX46" fmla="*/ 2126512 w 6156251"/>
                <a:gd name="connsiteY46" fmla="*/ 1360968 h 1594543"/>
                <a:gd name="connsiteX47" fmla="*/ 2158410 w 6156251"/>
                <a:gd name="connsiteY47" fmla="*/ 1329070 h 1594543"/>
                <a:gd name="connsiteX48" fmla="*/ 2211572 w 6156251"/>
                <a:gd name="connsiteY48" fmla="*/ 1318437 h 1594543"/>
                <a:gd name="connsiteX49" fmla="*/ 2243470 w 6156251"/>
                <a:gd name="connsiteY49" fmla="*/ 1307805 h 1594543"/>
                <a:gd name="connsiteX50" fmla="*/ 2275368 w 6156251"/>
                <a:gd name="connsiteY50" fmla="*/ 1286540 h 1594543"/>
                <a:gd name="connsiteX51" fmla="*/ 2317898 w 6156251"/>
                <a:gd name="connsiteY51" fmla="*/ 1190847 h 1594543"/>
                <a:gd name="connsiteX52" fmla="*/ 2360428 w 6156251"/>
                <a:gd name="connsiteY52" fmla="*/ 1180214 h 1594543"/>
                <a:gd name="connsiteX53" fmla="*/ 2392326 w 6156251"/>
                <a:gd name="connsiteY53" fmla="*/ 1169581 h 1594543"/>
                <a:gd name="connsiteX54" fmla="*/ 2488019 w 6156251"/>
                <a:gd name="connsiteY54" fmla="*/ 1180214 h 1594543"/>
                <a:gd name="connsiteX55" fmla="*/ 2530549 w 6156251"/>
                <a:gd name="connsiteY55" fmla="*/ 1297172 h 1594543"/>
                <a:gd name="connsiteX56" fmla="*/ 2668772 w 6156251"/>
                <a:gd name="connsiteY56" fmla="*/ 1371600 h 1594543"/>
                <a:gd name="connsiteX57" fmla="*/ 2690038 w 6156251"/>
                <a:gd name="connsiteY57" fmla="*/ 1392865 h 1594543"/>
                <a:gd name="connsiteX58" fmla="*/ 2753833 w 6156251"/>
                <a:gd name="connsiteY58" fmla="*/ 1414130 h 1594543"/>
                <a:gd name="connsiteX59" fmla="*/ 2817628 w 6156251"/>
                <a:gd name="connsiteY59" fmla="*/ 1403498 h 1594543"/>
                <a:gd name="connsiteX60" fmla="*/ 2902689 w 6156251"/>
                <a:gd name="connsiteY60" fmla="*/ 1307805 h 1594543"/>
                <a:gd name="connsiteX61" fmla="*/ 2945219 w 6156251"/>
                <a:gd name="connsiteY61" fmla="*/ 1275907 h 1594543"/>
                <a:gd name="connsiteX62" fmla="*/ 3009014 w 6156251"/>
                <a:gd name="connsiteY62" fmla="*/ 1212112 h 1594543"/>
                <a:gd name="connsiteX63" fmla="*/ 3062177 w 6156251"/>
                <a:gd name="connsiteY63" fmla="*/ 1127051 h 1594543"/>
                <a:gd name="connsiteX64" fmla="*/ 3083442 w 6156251"/>
                <a:gd name="connsiteY64" fmla="*/ 1095154 h 1594543"/>
                <a:gd name="connsiteX65" fmla="*/ 3115340 w 6156251"/>
                <a:gd name="connsiteY65" fmla="*/ 1063256 h 1594543"/>
                <a:gd name="connsiteX66" fmla="*/ 3157870 w 6156251"/>
                <a:gd name="connsiteY66" fmla="*/ 1010093 h 1594543"/>
                <a:gd name="connsiteX67" fmla="*/ 3200400 w 6156251"/>
                <a:gd name="connsiteY67" fmla="*/ 978195 h 1594543"/>
                <a:gd name="connsiteX68" fmla="*/ 3338624 w 6156251"/>
                <a:gd name="connsiteY68" fmla="*/ 765544 h 1594543"/>
                <a:gd name="connsiteX69" fmla="*/ 3402419 w 6156251"/>
                <a:gd name="connsiteY69" fmla="*/ 659219 h 1594543"/>
                <a:gd name="connsiteX70" fmla="*/ 3466214 w 6156251"/>
                <a:gd name="connsiteY70" fmla="*/ 510363 h 1594543"/>
                <a:gd name="connsiteX71" fmla="*/ 3487479 w 6156251"/>
                <a:gd name="connsiteY71" fmla="*/ 414670 h 1594543"/>
                <a:gd name="connsiteX72" fmla="*/ 3572540 w 6156251"/>
                <a:gd name="connsiteY72" fmla="*/ 350875 h 1594543"/>
                <a:gd name="connsiteX73" fmla="*/ 3657600 w 6156251"/>
                <a:gd name="connsiteY73" fmla="*/ 276447 h 1594543"/>
                <a:gd name="connsiteX74" fmla="*/ 3689498 w 6156251"/>
                <a:gd name="connsiteY74" fmla="*/ 265814 h 1594543"/>
                <a:gd name="connsiteX75" fmla="*/ 3774558 w 6156251"/>
                <a:gd name="connsiteY75" fmla="*/ 223284 h 1594543"/>
                <a:gd name="connsiteX76" fmla="*/ 3848986 w 6156251"/>
                <a:gd name="connsiteY76" fmla="*/ 148856 h 1594543"/>
                <a:gd name="connsiteX77" fmla="*/ 3880884 w 6156251"/>
                <a:gd name="connsiteY77" fmla="*/ 127591 h 1594543"/>
                <a:gd name="connsiteX78" fmla="*/ 3944679 w 6156251"/>
                <a:gd name="connsiteY78" fmla="*/ 85061 h 1594543"/>
                <a:gd name="connsiteX79" fmla="*/ 4029740 w 6156251"/>
                <a:gd name="connsiteY79" fmla="*/ 10633 h 1594543"/>
                <a:gd name="connsiteX80" fmla="*/ 4061638 w 6156251"/>
                <a:gd name="connsiteY80" fmla="*/ 0 h 1594543"/>
                <a:gd name="connsiteX81" fmla="*/ 4104168 w 6156251"/>
                <a:gd name="connsiteY81" fmla="*/ 10633 h 1594543"/>
                <a:gd name="connsiteX82" fmla="*/ 4136065 w 6156251"/>
                <a:gd name="connsiteY82" fmla="*/ 74428 h 1594543"/>
                <a:gd name="connsiteX83" fmla="*/ 4093535 w 6156251"/>
                <a:gd name="connsiteY83" fmla="*/ 138223 h 1594543"/>
                <a:gd name="connsiteX84" fmla="*/ 4104168 w 6156251"/>
                <a:gd name="connsiteY84" fmla="*/ 170121 h 1594543"/>
                <a:gd name="connsiteX85" fmla="*/ 4114800 w 6156251"/>
                <a:gd name="connsiteY85" fmla="*/ 223284 h 1594543"/>
                <a:gd name="connsiteX86" fmla="*/ 4178596 w 6156251"/>
                <a:gd name="connsiteY86" fmla="*/ 287079 h 1594543"/>
                <a:gd name="connsiteX87" fmla="*/ 4210493 w 6156251"/>
                <a:gd name="connsiteY87" fmla="*/ 297712 h 1594543"/>
                <a:gd name="connsiteX88" fmla="*/ 4242391 w 6156251"/>
                <a:gd name="connsiteY88" fmla="*/ 329609 h 1594543"/>
                <a:gd name="connsiteX89" fmla="*/ 4274289 w 6156251"/>
                <a:gd name="connsiteY89" fmla="*/ 340242 h 1594543"/>
                <a:gd name="connsiteX90" fmla="*/ 4295554 w 6156251"/>
                <a:gd name="connsiteY90" fmla="*/ 382772 h 1594543"/>
                <a:gd name="connsiteX91" fmla="*/ 4327451 w 6156251"/>
                <a:gd name="connsiteY91" fmla="*/ 414670 h 1594543"/>
                <a:gd name="connsiteX92" fmla="*/ 4359349 w 6156251"/>
                <a:gd name="connsiteY92" fmla="*/ 531628 h 1594543"/>
                <a:gd name="connsiteX93" fmla="*/ 4401879 w 6156251"/>
                <a:gd name="connsiteY93" fmla="*/ 606056 h 1594543"/>
                <a:gd name="connsiteX94" fmla="*/ 4444410 w 6156251"/>
                <a:gd name="connsiteY94" fmla="*/ 616688 h 1594543"/>
                <a:gd name="connsiteX95" fmla="*/ 4476307 w 6156251"/>
                <a:gd name="connsiteY95" fmla="*/ 637954 h 1594543"/>
                <a:gd name="connsiteX96" fmla="*/ 4508205 w 6156251"/>
                <a:gd name="connsiteY96" fmla="*/ 648586 h 1594543"/>
                <a:gd name="connsiteX97" fmla="*/ 4518838 w 6156251"/>
                <a:gd name="connsiteY97" fmla="*/ 680484 h 1594543"/>
                <a:gd name="connsiteX98" fmla="*/ 4540103 w 6156251"/>
                <a:gd name="connsiteY98" fmla="*/ 712381 h 1594543"/>
                <a:gd name="connsiteX99" fmla="*/ 4550735 w 6156251"/>
                <a:gd name="connsiteY99" fmla="*/ 882502 h 1594543"/>
                <a:gd name="connsiteX100" fmla="*/ 4572000 w 6156251"/>
                <a:gd name="connsiteY100" fmla="*/ 914400 h 1594543"/>
                <a:gd name="connsiteX101" fmla="*/ 4635796 w 6156251"/>
                <a:gd name="connsiteY101" fmla="*/ 978195 h 1594543"/>
                <a:gd name="connsiteX102" fmla="*/ 4699591 w 6156251"/>
                <a:gd name="connsiteY102" fmla="*/ 1052623 h 1594543"/>
                <a:gd name="connsiteX103" fmla="*/ 4720856 w 6156251"/>
                <a:gd name="connsiteY103" fmla="*/ 1137684 h 1594543"/>
                <a:gd name="connsiteX104" fmla="*/ 4731489 w 6156251"/>
                <a:gd name="connsiteY104" fmla="*/ 1180214 h 1594543"/>
                <a:gd name="connsiteX105" fmla="*/ 4795284 w 6156251"/>
                <a:gd name="connsiteY105" fmla="*/ 1233377 h 1594543"/>
                <a:gd name="connsiteX106" fmla="*/ 4827182 w 6156251"/>
                <a:gd name="connsiteY106" fmla="*/ 1244009 h 1594543"/>
                <a:gd name="connsiteX107" fmla="*/ 4869712 w 6156251"/>
                <a:gd name="connsiteY107" fmla="*/ 1265275 h 1594543"/>
                <a:gd name="connsiteX108" fmla="*/ 4954772 w 6156251"/>
                <a:gd name="connsiteY108" fmla="*/ 1307805 h 1594543"/>
                <a:gd name="connsiteX109" fmla="*/ 4997303 w 6156251"/>
                <a:gd name="connsiteY109" fmla="*/ 1360968 h 1594543"/>
                <a:gd name="connsiteX110" fmla="*/ 5007935 w 6156251"/>
                <a:gd name="connsiteY110" fmla="*/ 1392865 h 1594543"/>
                <a:gd name="connsiteX111" fmla="*/ 5071731 w 6156251"/>
                <a:gd name="connsiteY111" fmla="*/ 1414130 h 1594543"/>
                <a:gd name="connsiteX112" fmla="*/ 5103628 w 6156251"/>
                <a:gd name="connsiteY112" fmla="*/ 1435395 h 1594543"/>
                <a:gd name="connsiteX113" fmla="*/ 5167424 w 6156251"/>
                <a:gd name="connsiteY113" fmla="*/ 1382233 h 1594543"/>
                <a:gd name="connsiteX114" fmla="*/ 5188689 w 6156251"/>
                <a:gd name="connsiteY114" fmla="*/ 1339702 h 1594543"/>
                <a:gd name="connsiteX115" fmla="*/ 5252484 w 6156251"/>
                <a:gd name="connsiteY115" fmla="*/ 1297172 h 1594543"/>
                <a:gd name="connsiteX116" fmla="*/ 5316279 w 6156251"/>
                <a:gd name="connsiteY116" fmla="*/ 1265275 h 1594543"/>
                <a:gd name="connsiteX117" fmla="*/ 5337544 w 6156251"/>
                <a:gd name="connsiteY117" fmla="*/ 1244009 h 1594543"/>
                <a:gd name="connsiteX118" fmla="*/ 5401340 w 6156251"/>
                <a:gd name="connsiteY118" fmla="*/ 1201479 h 1594543"/>
                <a:gd name="connsiteX119" fmla="*/ 5443870 w 6156251"/>
                <a:gd name="connsiteY119" fmla="*/ 1137684 h 1594543"/>
                <a:gd name="connsiteX120" fmla="*/ 5475768 w 6156251"/>
                <a:gd name="connsiteY120" fmla="*/ 1095154 h 1594543"/>
                <a:gd name="connsiteX121" fmla="*/ 5539563 w 6156251"/>
                <a:gd name="connsiteY121" fmla="*/ 1073888 h 1594543"/>
                <a:gd name="connsiteX122" fmla="*/ 5624624 w 6156251"/>
                <a:gd name="connsiteY122" fmla="*/ 1116419 h 1594543"/>
                <a:gd name="connsiteX123" fmla="*/ 5677786 w 6156251"/>
                <a:gd name="connsiteY123" fmla="*/ 1222744 h 1594543"/>
                <a:gd name="connsiteX124" fmla="*/ 5720317 w 6156251"/>
                <a:gd name="connsiteY124" fmla="*/ 1233377 h 1594543"/>
                <a:gd name="connsiteX125" fmla="*/ 5784112 w 6156251"/>
                <a:gd name="connsiteY125" fmla="*/ 1254642 h 1594543"/>
                <a:gd name="connsiteX126" fmla="*/ 5794744 w 6156251"/>
                <a:gd name="connsiteY126" fmla="*/ 1286540 h 1594543"/>
                <a:gd name="connsiteX127" fmla="*/ 5794744 w 6156251"/>
                <a:gd name="connsiteY127" fmla="*/ 1360968 h 1594543"/>
                <a:gd name="connsiteX128" fmla="*/ 5816010 w 6156251"/>
                <a:gd name="connsiteY128" fmla="*/ 1382233 h 1594543"/>
                <a:gd name="connsiteX129" fmla="*/ 6039293 w 6156251"/>
                <a:gd name="connsiteY129" fmla="*/ 1403498 h 1594543"/>
                <a:gd name="connsiteX130" fmla="*/ 6092456 w 6156251"/>
                <a:gd name="connsiteY130" fmla="*/ 1414130 h 1594543"/>
                <a:gd name="connsiteX131" fmla="*/ 6156251 w 6156251"/>
                <a:gd name="connsiteY131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56661 w 6156251"/>
                <a:gd name="connsiteY31" fmla="*/ 1552354 h 1594543"/>
                <a:gd name="connsiteX32" fmla="*/ 1488558 w 6156251"/>
                <a:gd name="connsiteY32" fmla="*/ 1541721 h 1594543"/>
                <a:gd name="connsiteX33" fmla="*/ 1573619 w 6156251"/>
                <a:gd name="connsiteY33" fmla="*/ 1414130 h 1594543"/>
                <a:gd name="connsiteX34" fmla="*/ 1584251 w 6156251"/>
                <a:gd name="connsiteY34" fmla="*/ 1382233 h 1594543"/>
                <a:gd name="connsiteX35" fmla="*/ 1648047 w 6156251"/>
                <a:gd name="connsiteY35" fmla="*/ 1339702 h 1594543"/>
                <a:gd name="connsiteX36" fmla="*/ 1669312 w 6156251"/>
                <a:gd name="connsiteY36" fmla="*/ 1307805 h 1594543"/>
                <a:gd name="connsiteX37" fmla="*/ 1679944 w 6156251"/>
                <a:gd name="connsiteY37" fmla="*/ 1275907 h 1594543"/>
                <a:gd name="connsiteX38" fmla="*/ 1701210 w 6156251"/>
                <a:gd name="connsiteY38" fmla="*/ 1254642 h 1594543"/>
                <a:gd name="connsiteX39" fmla="*/ 1743740 w 6156251"/>
                <a:gd name="connsiteY39" fmla="*/ 1297172 h 1594543"/>
                <a:gd name="connsiteX40" fmla="*/ 1860698 w 6156251"/>
                <a:gd name="connsiteY40" fmla="*/ 1350335 h 1594543"/>
                <a:gd name="connsiteX41" fmla="*/ 1924493 w 6156251"/>
                <a:gd name="connsiteY41" fmla="*/ 1392865 h 1594543"/>
                <a:gd name="connsiteX42" fmla="*/ 1956391 w 6156251"/>
                <a:gd name="connsiteY42" fmla="*/ 1414130 h 1594543"/>
                <a:gd name="connsiteX43" fmla="*/ 1967024 w 6156251"/>
                <a:gd name="connsiteY43" fmla="*/ 1446028 h 1594543"/>
                <a:gd name="connsiteX44" fmla="*/ 2009554 w 6156251"/>
                <a:gd name="connsiteY44" fmla="*/ 1435395 h 1594543"/>
                <a:gd name="connsiteX45" fmla="*/ 2126512 w 6156251"/>
                <a:gd name="connsiteY45" fmla="*/ 1360968 h 1594543"/>
                <a:gd name="connsiteX46" fmla="*/ 2158410 w 6156251"/>
                <a:gd name="connsiteY46" fmla="*/ 1329070 h 1594543"/>
                <a:gd name="connsiteX47" fmla="*/ 2211572 w 6156251"/>
                <a:gd name="connsiteY47" fmla="*/ 1318437 h 1594543"/>
                <a:gd name="connsiteX48" fmla="*/ 2243470 w 6156251"/>
                <a:gd name="connsiteY48" fmla="*/ 1307805 h 1594543"/>
                <a:gd name="connsiteX49" fmla="*/ 2275368 w 6156251"/>
                <a:gd name="connsiteY49" fmla="*/ 1286540 h 1594543"/>
                <a:gd name="connsiteX50" fmla="*/ 2317898 w 6156251"/>
                <a:gd name="connsiteY50" fmla="*/ 1190847 h 1594543"/>
                <a:gd name="connsiteX51" fmla="*/ 2360428 w 6156251"/>
                <a:gd name="connsiteY51" fmla="*/ 1180214 h 1594543"/>
                <a:gd name="connsiteX52" fmla="*/ 2392326 w 6156251"/>
                <a:gd name="connsiteY52" fmla="*/ 1169581 h 1594543"/>
                <a:gd name="connsiteX53" fmla="*/ 2488019 w 6156251"/>
                <a:gd name="connsiteY53" fmla="*/ 1180214 h 1594543"/>
                <a:gd name="connsiteX54" fmla="*/ 2530549 w 6156251"/>
                <a:gd name="connsiteY54" fmla="*/ 1297172 h 1594543"/>
                <a:gd name="connsiteX55" fmla="*/ 2668772 w 6156251"/>
                <a:gd name="connsiteY55" fmla="*/ 1371600 h 1594543"/>
                <a:gd name="connsiteX56" fmla="*/ 2690038 w 6156251"/>
                <a:gd name="connsiteY56" fmla="*/ 1392865 h 1594543"/>
                <a:gd name="connsiteX57" fmla="*/ 2753833 w 6156251"/>
                <a:gd name="connsiteY57" fmla="*/ 1414130 h 1594543"/>
                <a:gd name="connsiteX58" fmla="*/ 2817628 w 6156251"/>
                <a:gd name="connsiteY58" fmla="*/ 1403498 h 1594543"/>
                <a:gd name="connsiteX59" fmla="*/ 2902689 w 6156251"/>
                <a:gd name="connsiteY59" fmla="*/ 1307805 h 1594543"/>
                <a:gd name="connsiteX60" fmla="*/ 2945219 w 6156251"/>
                <a:gd name="connsiteY60" fmla="*/ 1275907 h 1594543"/>
                <a:gd name="connsiteX61" fmla="*/ 3009014 w 6156251"/>
                <a:gd name="connsiteY61" fmla="*/ 1212112 h 1594543"/>
                <a:gd name="connsiteX62" fmla="*/ 3062177 w 6156251"/>
                <a:gd name="connsiteY62" fmla="*/ 1127051 h 1594543"/>
                <a:gd name="connsiteX63" fmla="*/ 3083442 w 6156251"/>
                <a:gd name="connsiteY63" fmla="*/ 1095154 h 1594543"/>
                <a:gd name="connsiteX64" fmla="*/ 3115340 w 6156251"/>
                <a:gd name="connsiteY64" fmla="*/ 1063256 h 1594543"/>
                <a:gd name="connsiteX65" fmla="*/ 3157870 w 6156251"/>
                <a:gd name="connsiteY65" fmla="*/ 1010093 h 1594543"/>
                <a:gd name="connsiteX66" fmla="*/ 3200400 w 6156251"/>
                <a:gd name="connsiteY66" fmla="*/ 978195 h 1594543"/>
                <a:gd name="connsiteX67" fmla="*/ 3338624 w 6156251"/>
                <a:gd name="connsiteY67" fmla="*/ 765544 h 1594543"/>
                <a:gd name="connsiteX68" fmla="*/ 3402419 w 6156251"/>
                <a:gd name="connsiteY68" fmla="*/ 659219 h 1594543"/>
                <a:gd name="connsiteX69" fmla="*/ 3466214 w 6156251"/>
                <a:gd name="connsiteY69" fmla="*/ 510363 h 1594543"/>
                <a:gd name="connsiteX70" fmla="*/ 3487479 w 6156251"/>
                <a:gd name="connsiteY70" fmla="*/ 414670 h 1594543"/>
                <a:gd name="connsiteX71" fmla="*/ 3572540 w 6156251"/>
                <a:gd name="connsiteY71" fmla="*/ 350875 h 1594543"/>
                <a:gd name="connsiteX72" fmla="*/ 3657600 w 6156251"/>
                <a:gd name="connsiteY72" fmla="*/ 276447 h 1594543"/>
                <a:gd name="connsiteX73" fmla="*/ 3689498 w 6156251"/>
                <a:gd name="connsiteY73" fmla="*/ 265814 h 1594543"/>
                <a:gd name="connsiteX74" fmla="*/ 3774558 w 6156251"/>
                <a:gd name="connsiteY74" fmla="*/ 223284 h 1594543"/>
                <a:gd name="connsiteX75" fmla="*/ 3848986 w 6156251"/>
                <a:gd name="connsiteY75" fmla="*/ 148856 h 1594543"/>
                <a:gd name="connsiteX76" fmla="*/ 3880884 w 6156251"/>
                <a:gd name="connsiteY76" fmla="*/ 127591 h 1594543"/>
                <a:gd name="connsiteX77" fmla="*/ 3944679 w 6156251"/>
                <a:gd name="connsiteY77" fmla="*/ 85061 h 1594543"/>
                <a:gd name="connsiteX78" fmla="*/ 4029740 w 6156251"/>
                <a:gd name="connsiteY78" fmla="*/ 10633 h 1594543"/>
                <a:gd name="connsiteX79" fmla="*/ 4061638 w 6156251"/>
                <a:gd name="connsiteY79" fmla="*/ 0 h 1594543"/>
                <a:gd name="connsiteX80" fmla="*/ 4104168 w 6156251"/>
                <a:gd name="connsiteY80" fmla="*/ 10633 h 1594543"/>
                <a:gd name="connsiteX81" fmla="*/ 4136065 w 6156251"/>
                <a:gd name="connsiteY81" fmla="*/ 74428 h 1594543"/>
                <a:gd name="connsiteX82" fmla="*/ 4093535 w 6156251"/>
                <a:gd name="connsiteY82" fmla="*/ 138223 h 1594543"/>
                <a:gd name="connsiteX83" fmla="*/ 4104168 w 6156251"/>
                <a:gd name="connsiteY83" fmla="*/ 170121 h 1594543"/>
                <a:gd name="connsiteX84" fmla="*/ 4114800 w 6156251"/>
                <a:gd name="connsiteY84" fmla="*/ 223284 h 1594543"/>
                <a:gd name="connsiteX85" fmla="*/ 4178596 w 6156251"/>
                <a:gd name="connsiteY85" fmla="*/ 287079 h 1594543"/>
                <a:gd name="connsiteX86" fmla="*/ 4210493 w 6156251"/>
                <a:gd name="connsiteY86" fmla="*/ 297712 h 1594543"/>
                <a:gd name="connsiteX87" fmla="*/ 4242391 w 6156251"/>
                <a:gd name="connsiteY87" fmla="*/ 329609 h 1594543"/>
                <a:gd name="connsiteX88" fmla="*/ 4274289 w 6156251"/>
                <a:gd name="connsiteY88" fmla="*/ 340242 h 1594543"/>
                <a:gd name="connsiteX89" fmla="*/ 4295554 w 6156251"/>
                <a:gd name="connsiteY89" fmla="*/ 382772 h 1594543"/>
                <a:gd name="connsiteX90" fmla="*/ 4327451 w 6156251"/>
                <a:gd name="connsiteY90" fmla="*/ 414670 h 1594543"/>
                <a:gd name="connsiteX91" fmla="*/ 4359349 w 6156251"/>
                <a:gd name="connsiteY91" fmla="*/ 531628 h 1594543"/>
                <a:gd name="connsiteX92" fmla="*/ 4401879 w 6156251"/>
                <a:gd name="connsiteY92" fmla="*/ 606056 h 1594543"/>
                <a:gd name="connsiteX93" fmla="*/ 4444410 w 6156251"/>
                <a:gd name="connsiteY93" fmla="*/ 616688 h 1594543"/>
                <a:gd name="connsiteX94" fmla="*/ 4476307 w 6156251"/>
                <a:gd name="connsiteY94" fmla="*/ 637954 h 1594543"/>
                <a:gd name="connsiteX95" fmla="*/ 4508205 w 6156251"/>
                <a:gd name="connsiteY95" fmla="*/ 648586 h 1594543"/>
                <a:gd name="connsiteX96" fmla="*/ 4518838 w 6156251"/>
                <a:gd name="connsiteY96" fmla="*/ 680484 h 1594543"/>
                <a:gd name="connsiteX97" fmla="*/ 4540103 w 6156251"/>
                <a:gd name="connsiteY97" fmla="*/ 712381 h 1594543"/>
                <a:gd name="connsiteX98" fmla="*/ 4550735 w 6156251"/>
                <a:gd name="connsiteY98" fmla="*/ 882502 h 1594543"/>
                <a:gd name="connsiteX99" fmla="*/ 4572000 w 6156251"/>
                <a:gd name="connsiteY99" fmla="*/ 914400 h 1594543"/>
                <a:gd name="connsiteX100" fmla="*/ 4635796 w 6156251"/>
                <a:gd name="connsiteY100" fmla="*/ 978195 h 1594543"/>
                <a:gd name="connsiteX101" fmla="*/ 4699591 w 6156251"/>
                <a:gd name="connsiteY101" fmla="*/ 1052623 h 1594543"/>
                <a:gd name="connsiteX102" fmla="*/ 4720856 w 6156251"/>
                <a:gd name="connsiteY102" fmla="*/ 1137684 h 1594543"/>
                <a:gd name="connsiteX103" fmla="*/ 4731489 w 6156251"/>
                <a:gd name="connsiteY103" fmla="*/ 1180214 h 1594543"/>
                <a:gd name="connsiteX104" fmla="*/ 4795284 w 6156251"/>
                <a:gd name="connsiteY104" fmla="*/ 1233377 h 1594543"/>
                <a:gd name="connsiteX105" fmla="*/ 4827182 w 6156251"/>
                <a:gd name="connsiteY105" fmla="*/ 1244009 h 1594543"/>
                <a:gd name="connsiteX106" fmla="*/ 4869712 w 6156251"/>
                <a:gd name="connsiteY106" fmla="*/ 1265275 h 1594543"/>
                <a:gd name="connsiteX107" fmla="*/ 4954772 w 6156251"/>
                <a:gd name="connsiteY107" fmla="*/ 1307805 h 1594543"/>
                <a:gd name="connsiteX108" fmla="*/ 4997303 w 6156251"/>
                <a:gd name="connsiteY108" fmla="*/ 1360968 h 1594543"/>
                <a:gd name="connsiteX109" fmla="*/ 5007935 w 6156251"/>
                <a:gd name="connsiteY109" fmla="*/ 1392865 h 1594543"/>
                <a:gd name="connsiteX110" fmla="*/ 5071731 w 6156251"/>
                <a:gd name="connsiteY110" fmla="*/ 1414130 h 1594543"/>
                <a:gd name="connsiteX111" fmla="*/ 5103628 w 6156251"/>
                <a:gd name="connsiteY111" fmla="*/ 1435395 h 1594543"/>
                <a:gd name="connsiteX112" fmla="*/ 5167424 w 6156251"/>
                <a:gd name="connsiteY112" fmla="*/ 1382233 h 1594543"/>
                <a:gd name="connsiteX113" fmla="*/ 5188689 w 6156251"/>
                <a:gd name="connsiteY113" fmla="*/ 1339702 h 1594543"/>
                <a:gd name="connsiteX114" fmla="*/ 5252484 w 6156251"/>
                <a:gd name="connsiteY114" fmla="*/ 1297172 h 1594543"/>
                <a:gd name="connsiteX115" fmla="*/ 5316279 w 6156251"/>
                <a:gd name="connsiteY115" fmla="*/ 1265275 h 1594543"/>
                <a:gd name="connsiteX116" fmla="*/ 5337544 w 6156251"/>
                <a:gd name="connsiteY116" fmla="*/ 1244009 h 1594543"/>
                <a:gd name="connsiteX117" fmla="*/ 5401340 w 6156251"/>
                <a:gd name="connsiteY117" fmla="*/ 1201479 h 1594543"/>
                <a:gd name="connsiteX118" fmla="*/ 5443870 w 6156251"/>
                <a:gd name="connsiteY118" fmla="*/ 1137684 h 1594543"/>
                <a:gd name="connsiteX119" fmla="*/ 5475768 w 6156251"/>
                <a:gd name="connsiteY119" fmla="*/ 1095154 h 1594543"/>
                <a:gd name="connsiteX120" fmla="*/ 5539563 w 6156251"/>
                <a:gd name="connsiteY120" fmla="*/ 1073888 h 1594543"/>
                <a:gd name="connsiteX121" fmla="*/ 5624624 w 6156251"/>
                <a:gd name="connsiteY121" fmla="*/ 1116419 h 1594543"/>
                <a:gd name="connsiteX122" fmla="*/ 5677786 w 6156251"/>
                <a:gd name="connsiteY122" fmla="*/ 1222744 h 1594543"/>
                <a:gd name="connsiteX123" fmla="*/ 5720317 w 6156251"/>
                <a:gd name="connsiteY123" fmla="*/ 1233377 h 1594543"/>
                <a:gd name="connsiteX124" fmla="*/ 5784112 w 6156251"/>
                <a:gd name="connsiteY124" fmla="*/ 1254642 h 1594543"/>
                <a:gd name="connsiteX125" fmla="*/ 5794744 w 6156251"/>
                <a:gd name="connsiteY125" fmla="*/ 1286540 h 1594543"/>
                <a:gd name="connsiteX126" fmla="*/ 5794744 w 6156251"/>
                <a:gd name="connsiteY126" fmla="*/ 1360968 h 1594543"/>
                <a:gd name="connsiteX127" fmla="*/ 5816010 w 6156251"/>
                <a:gd name="connsiteY127" fmla="*/ 1382233 h 1594543"/>
                <a:gd name="connsiteX128" fmla="*/ 6039293 w 6156251"/>
                <a:gd name="connsiteY128" fmla="*/ 1403498 h 1594543"/>
                <a:gd name="connsiteX129" fmla="*/ 6092456 w 6156251"/>
                <a:gd name="connsiteY129" fmla="*/ 1414130 h 1594543"/>
                <a:gd name="connsiteX130" fmla="*/ 6156251 w 6156251"/>
                <a:gd name="connsiteY130" fmla="*/ 1435395 h 1594543"/>
                <a:gd name="connsiteX0" fmla="*/ 0 w 6156251"/>
                <a:gd name="connsiteY0" fmla="*/ 765544 h 1594543"/>
                <a:gd name="connsiteX1" fmla="*/ 127591 w 6156251"/>
                <a:gd name="connsiteY1" fmla="*/ 701749 h 1594543"/>
                <a:gd name="connsiteX2" fmla="*/ 159489 w 6156251"/>
                <a:gd name="connsiteY2" fmla="*/ 680484 h 1594543"/>
                <a:gd name="connsiteX3" fmla="*/ 202019 w 6156251"/>
                <a:gd name="connsiteY3" fmla="*/ 616688 h 1594543"/>
                <a:gd name="connsiteX4" fmla="*/ 223284 w 6156251"/>
                <a:gd name="connsiteY4" fmla="*/ 584791 h 1594543"/>
                <a:gd name="connsiteX5" fmla="*/ 287079 w 6156251"/>
                <a:gd name="connsiteY5" fmla="*/ 552893 h 1594543"/>
                <a:gd name="connsiteX6" fmla="*/ 361507 w 6156251"/>
                <a:gd name="connsiteY6" fmla="*/ 510363 h 1594543"/>
                <a:gd name="connsiteX7" fmla="*/ 414670 w 6156251"/>
                <a:gd name="connsiteY7" fmla="*/ 467833 h 1594543"/>
                <a:gd name="connsiteX8" fmla="*/ 425303 w 6156251"/>
                <a:gd name="connsiteY8" fmla="*/ 499730 h 1594543"/>
                <a:gd name="connsiteX9" fmla="*/ 435935 w 6156251"/>
                <a:gd name="connsiteY9" fmla="*/ 574158 h 1594543"/>
                <a:gd name="connsiteX10" fmla="*/ 467833 w 6156251"/>
                <a:gd name="connsiteY10" fmla="*/ 606056 h 1594543"/>
                <a:gd name="connsiteX11" fmla="*/ 499731 w 6156251"/>
                <a:gd name="connsiteY11" fmla="*/ 648586 h 1594543"/>
                <a:gd name="connsiteX12" fmla="*/ 510363 w 6156251"/>
                <a:gd name="connsiteY12" fmla="*/ 691116 h 1594543"/>
                <a:gd name="connsiteX13" fmla="*/ 563526 w 6156251"/>
                <a:gd name="connsiteY13" fmla="*/ 776177 h 1594543"/>
                <a:gd name="connsiteX14" fmla="*/ 648586 w 6156251"/>
                <a:gd name="connsiteY14" fmla="*/ 786809 h 1594543"/>
                <a:gd name="connsiteX15" fmla="*/ 691117 w 6156251"/>
                <a:gd name="connsiteY15" fmla="*/ 871870 h 1594543"/>
                <a:gd name="connsiteX16" fmla="*/ 776177 w 6156251"/>
                <a:gd name="connsiteY16" fmla="*/ 946298 h 1594543"/>
                <a:gd name="connsiteX17" fmla="*/ 808075 w 6156251"/>
                <a:gd name="connsiteY17" fmla="*/ 967563 h 1594543"/>
                <a:gd name="connsiteX18" fmla="*/ 871870 w 6156251"/>
                <a:gd name="connsiteY18" fmla="*/ 1073888 h 1594543"/>
                <a:gd name="connsiteX19" fmla="*/ 893135 w 6156251"/>
                <a:gd name="connsiteY19" fmla="*/ 1105786 h 1594543"/>
                <a:gd name="connsiteX20" fmla="*/ 956931 w 6156251"/>
                <a:gd name="connsiteY20" fmla="*/ 1137684 h 1594543"/>
                <a:gd name="connsiteX21" fmla="*/ 988828 w 6156251"/>
                <a:gd name="connsiteY21" fmla="*/ 1169581 h 1594543"/>
                <a:gd name="connsiteX22" fmla="*/ 1010093 w 6156251"/>
                <a:gd name="connsiteY22" fmla="*/ 1233377 h 1594543"/>
                <a:gd name="connsiteX23" fmla="*/ 1052624 w 6156251"/>
                <a:gd name="connsiteY23" fmla="*/ 1307805 h 1594543"/>
                <a:gd name="connsiteX24" fmla="*/ 1158949 w 6156251"/>
                <a:gd name="connsiteY24" fmla="*/ 1350335 h 1594543"/>
                <a:gd name="connsiteX25" fmla="*/ 1190847 w 6156251"/>
                <a:gd name="connsiteY25" fmla="*/ 1371600 h 1594543"/>
                <a:gd name="connsiteX26" fmla="*/ 1201479 w 6156251"/>
                <a:gd name="connsiteY26" fmla="*/ 1403498 h 1594543"/>
                <a:gd name="connsiteX27" fmla="*/ 1244010 w 6156251"/>
                <a:gd name="connsiteY27" fmla="*/ 1520456 h 1594543"/>
                <a:gd name="connsiteX28" fmla="*/ 1307805 w 6156251"/>
                <a:gd name="connsiteY28" fmla="*/ 1541721 h 1594543"/>
                <a:gd name="connsiteX29" fmla="*/ 1329070 w 6156251"/>
                <a:gd name="connsiteY29" fmla="*/ 1573619 h 1594543"/>
                <a:gd name="connsiteX30" fmla="*/ 1414131 w 6156251"/>
                <a:gd name="connsiteY30" fmla="*/ 1573619 h 1594543"/>
                <a:gd name="connsiteX31" fmla="*/ 1488558 w 6156251"/>
                <a:gd name="connsiteY31" fmla="*/ 1541721 h 1594543"/>
                <a:gd name="connsiteX32" fmla="*/ 1573619 w 6156251"/>
                <a:gd name="connsiteY32" fmla="*/ 1414130 h 1594543"/>
                <a:gd name="connsiteX33" fmla="*/ 1584251 w 6156251"/>
                <a:gd name="connsiteY33" fmla="*/ 1382233 h 1594543"/>
                <a:gd name="connsiteX34" fmla="*/ 1648047 w 6156251"/>
                <a:gd name="connsiteY34" fmla="*/ 1339702 h 1594543"/>
                <a:gd name="connsiteX35" fmla="*/ 1669312 w 6156251"/>
                <a:gd name="connsiteY35" fmla="*/ 1307805 h 1594543"/>
                <a:gd name="connsiteX36" fmla="*/ 1679944 w 6156251"/>
                <a:gd name="connsiteY36" fmla="*/ 1275907 h 1594543"/>
                <a:gd name="connsiteX37" fmla="*/ 1701210 w 6156251"/>
                <a:gd name="connsiteY37" fmla="*/ 1254642 h 1594543"/>
                <a:gd name="connsiteX38" fmla="*/ 1743740 w 6156251"/>
                <a:gd name="connsiteY38" fmla="*/ 1297172 h 1594543"/>
                <a:gd name="connsiteX39" fmla="*/ 1860698 w 6156251"/>
                <a:gd name="connsiteY39" fmla="*/ 1350335 h 1594543"/>
                <a:gd name="connsiteX40" fmla="*/ 1924493 w 6156251"/>
                <a:gd name="connsiteY40" fmla="*/ 1392865 h 1594543"/>
                <a:gd name="connsiteX41" fmla="*/ 1956391 w 6156251"/>
                <a:gd name="connsiteY41" fmla="*/ 1414130 h 1594543"/>
                <a:gd name="connsiteX42" fmla="*/ 1967024 w 6156251"/>
                <a:gd name="connsiteY42" fmla="*/ 1446028 h 1594543"/>
                <a:gd name="connsiteX43" fmla="*/ 2009554 w 6156251"/>
                <a:gd name="connsiteY43" fmla="*/ 1435395 h 1594543"/>
                <a:gd name="connsiteX44" fmla="*/ 2126512 w 6156251"/>
                <a:gd name="connsiteY44" fmla="*/ 1360968 h 1594543"/>
                <a:gd name="connsiteX45" fmla="*/ 2158410 w 6156251"/>
                <a:gd name="connsiteY45" fmla="*/ 1329070 h 1594543"/>
                <a:gd name="connsiteX46" fmla="*/ 2211572 w 6156251"/>
                <a:gd name="connsiteY46" fmla="*/ 1318437 h 1594543"/>
                <a:gd name="connsiteX47" fmla="*/ 2243470 w 6156251"/>
                <a:gd name="connsiteY47" fmla="*/ 1307805 h 1594543"/>
                <a:gd name="connsiteX48" fmla="*/ 2275368 w 6156251"/>
                <a:gd name="connsiteY48" fmla="*/ 1286540 h 1594543"/>
                <a:gd name="connsiteX49" fmla="*/ 2317898 w 6156251"/>
                <a:gd name="connsiteY49" fmla="*/ 1190847 h 1594543"/>
                <a:gd name="connsiteX50" fmla="*/ 2360428 w 6156251"/>
                <a:gd name="connsiteY50" fmla="*/ 1180214 h 1594543"/>
                <a:gd name="connsiteX51" fmla="*/ 2392326 w 6156251"/>
                <a:gd name="connsiteY51" fmla="*/ 1169581 h 1594543"/>
                <a:gd name="connsiteX52" fmla="*/ 2488019 w 6156251"/>
                <a:gd name="connsiteY52" fmla="*/ 1180214 h 1594543"/>
                <a:gd name="connsiteX53" fmla="*/ 2530549 w 6156251"/>
                <a:gd name="connsiteY53" fmla="*/ 1297172 h 1594543"/>
                <a:gd name="connsiteX54" fmla="*/ 2668772 w 6156251"/>
                <a:gd name="connsiteY54" fmla="*/ 1371600 h 1594543"/>
                <a:gd name="connsiteX55" fmla="*/ 2690038 w 6156251"/>
                <a:gd name="connsiteY55" fmla="*/ 1392865 h 1594543"/>
                <a:gd name="connsiteX56" fmla="*/ 2753833 w 6156251"/>
                <a:gd name="connsiteY56" fmla="*/ 1414130 h 1594543"/>
                <a:gd name="connsiteX57" fmla="*/ 2817628 w 6156251"/>
                <a:gd name="connsiteY57" fmla="*/ 1403498 h 1594543"/>
                <a:gd name="connsiteX58" fmla="*/ 2902689 w 6156251"/>
                <a:gd name="connsiteY58" fmla="*/ 1307805 h 1594543"/>
                <a:gd name="connsiteX59" fmla="*/ 2945219 w 6156251"/>
                <a:gd name="connsiteY59" fmla="*/ 1275907 h 1594543"/>
                <a:gd name="connsiteX60" fmla="*/ 3009014 w 6156251"/>
                <a:gd name="connsiteY60" fmla="*/ 1212112 h 1594543"/>
                <a:gd name="connsiteX61" fmla="*/ 3062177 w 6156251"/>
                <a:gd name="connsiteY61" fmla="*/ 1127051 h 1594543"/>
                <a:gd name="connsiteX62" fmla="*/ 3083442 w 6156251"/>
                <a:gd name="connsiteY62" fmla="*/ 1095154 h 1594543"/>
                <a:gd name="connsiteX63" fmla="*/ 3115340 w 6156251"/>
                <a:gd name="connsiteY63" fmla="*/ 1063256 h 1594543"/>
                <a:gd name="connsiteX64" fmla="*/ 3157870 w 6156251"/>
                <a:gd name="connsiteY64" fmla="*/ 1010093 h 1594543"/>
                <a:gd name="connsiteX65" fmla="*/ 3200400 w 6156251"/>
                <a:gd name="connsiteY65" fmla="*/ 978195 h 1594543"/>
                <a:gd name="connsiteX66" fmla="*/ 3338624 w 6156251"/>
                <a:gd name="connsiteY66" fmla="*/ 765544 h 1594543"/>
                <a:gd name="connsiteX67" fmla="*/ 3402419 w 6156251"/>
                <a:gd name="connsiteY67" fmla="*/ 659219 h 1594543"/>
                <a:gd name="connsiteX68" fmla="*/ 3466214 w 6156251"/>
                <a:gd name="connsiteY68" fmla="*/ 510363 h 1594543"/>
                <a:gd name="connsiteX69" fmla="*/ 3487479 w 6156251"/>
                <a:gd name="connsiteY69" fmla="*/ 414670 h 1594543"/>
                <a:gd name="connsiteX70" fmla="*/ 3572540 w 6156251"/>
                <a:gd name="connsiteY70" fmla="*/ 350875 h 1594543"/>
                <a:gd name="connsiteX71" fmla="*/ 3657600 w 6156251"/>
                <a:gd name="connsiteY71" fmla="*/ 276447 h 1594543"/>
                <a:gd name="connsiteX72" fmla="*/ 3689498 w 6156251"/>
                <a:gd name="connsiteY72" fmla="*/ 265814 h 1594543"/>
                <a:gd name="connsiteX73" fmla="*/ 3774558 w 6156251"/>
                <a:gd name="connsiteY73" fmla="*/ 223284 h 1594543"/>
                <a:gd name="connsiteX74" fmla="*/ 3848986 w 6156251"/>
                <a:gd name="connsiteY74" fmla="*/ 148856 h 1594543"/>
                <a:gd name="connsiteX75" fmla="*/ 3880884 w 6156251"/>
                <a:gd name="connsiteY75" fmla="*/ 127591 h 1594543"/>
                <a:gd name="connsiteX76" fmla="*/ 3944679 w 6156251"/>
                <a:gd name="connsiteY76" fmla="*/ 85061 h 1594543"/>
                <a:gd name="connsiteX77" fmla="*/ 4029740 w 6156251"/>
                <a:gd name="connsiteY77" fmla="*/ 10633 h 1594543"/>
                <a:gd name="connsiteX78" fmla="*/ 4061638 w 6156251"/>
                <a:gd name="connsiteY78" fmla="*/ 0 h 1594543"/>
                <a:gd name="connsiteX79" fmla="*/ 4104168 w 6156251"/>
                <a:gd name="connsiteY79" fmla="*/ 10633 h 1594543"/>
                <a:gd name="connsiteX80" fmla="*/ 4136065 w 6156251"/>
                <a:gd name="connsiteY80" fmla="*/ 74428 h 1594543"/>
                <a:gd name="connsiteX81" fmla="*/ 4093535 w 6156251"/>
                <a:gd name="connsiteY81" fmla="*/ 138223 h 1594543"/>
                <a:gd name="connsiteX82" fmla="*/ 4104168 w 6156251"/>
                <a:gd name="connsiteY82" fmla="*/ 170121 h 1594543"/>
                <a:gd name="connsiteX83" fmla="*/ 4114800 w 6156251"/>
                <a:gd name="connsiteY83" fmla="*/ 223284 h 1594543"/>
                <a:gd name="connsiteX84" fmla="*/ 4178596 w 6156251"/>
                <a:gd name="connsiteY84" fmla="*/ 287079 h 1594543"/>
                <a:gd name="connsiteX85" fmla="*/ 4210493 w 6156251"/>
                <a:gd name="connsiteY85" fmla="*/ 297712 h 1594543"/>
                <a:gd name="connsiteX86" fmla="*/ 4242391 w 6156251"/>
                <a:gd name="connsiteY86" fmla="*/ 329609 h 1594543"/>
                <a:gd name="connsiteX87" fmla="*/ 4274289 w 6156251"/>
                <a:gd name="connsiteY87" fmla="*/ 340242 h 1594543"/>
                <a:gd name="connsiteX88" fmla="*/ 4295554 w 6156251"/>
                <a:gd name="connsiteY88" fmla="*/ 382772 h 1594543"/>
                <a:gd name="connsiteX89" fmla="*/ 4327451 w 6156251"/>
                <a:gd name="connsiteY89" fmla="*/ 414670 h 1594543"/>
                <a:gd name="connsiteX90" fmla="*/ 4359349 w 6156251"/>
                <a:gd name="connsiteY90" fmla="*/ 531628 h 1594543"/>
                <a:gd name="connsiteX91" fmla="*/ 4401879 w 6156251"/>
                <a:gd name="connsiteY91" fmla="*/ 606056 h 1594543"/>
                <a:gd name="connsiteX92" fmla="*/ 4444410 w 6156251"/>
                <a:gd name="connsiteY92" fmla="*/ 616688 h 1594543"/>
                <a:gd name="connsiteX93" fmla="*/ 4476307 w 6156251"/>
                <a:gd name="connsiteY93" fmla="*/ 637954 h 1594543"/>
                <a:gd name="connsiteX94" fmla="*/ 4508205 w 6156251"/>
                <a:gd name="connsiteY94" fmla="*/ 648586 h 1594543"/>
                <a:gd name="connsiteX95" fmla="*/ 4518838 w 6156251"/>
                <a:gd name="connsiteY95" fmla="*/ 680484 h 1594543"/>
                <a:gd name="connsiteX96" fmla="*/ 4540103 w 6156251"/>
                <a:gd name="connsiteY96" fmla="*/ 712381 h 1594543"/>
                <a:gd name="connsiteX97" fmla="*/ 4550735 w 6156251"/>
                <a:gd name="connsiteY97" fmla="*/ 882502 h 1594543"/>
                <a:gd name="connsiteX98" fmla="*/ 4572000 w 6156251"/>
                <a:gd name="connsiteY98" fmla="*/ 914400 h 1594543"/>
                <a:gd name="connsiteX99" fmla="*/ 4635796 w 6156251"/>
                <a:gd name="connsiteY99" fmla="*/ 978195 h 1594543"/>
                <a:gd name="connsiteX100" fmla="*/ 4699591 w 6156251"/>
                <a:gd name="connsiteY100" fmla="*/ 1052623 h 1594543"/>
                <a:gd name="connsiteX101" fmla="*/ 4720856 w 6156251"/>
                <a:gd name="connsiteY101" fmla="*/ 1137684 h 1594543"/>
                <a:gd name="connsiteX102" fmla="*/ 4731489 w 6156251"/>
                <a:gd name="connsiteY102" fmla="*/ 1180214 h 1594543"/>
                <a:gd name="connsiteX103" fmla="*/ 4795284 w 6156251"/>
                <a:gd name="connsiteY103" fmla="*/ 1233377 h 1594543"/>
                <a:gd name="connsiteX104" fmla="*/ 4827182 w 6156251"/>
                <a:gd name="connsiteY104" fmla="*/ 1244009 h 1594543"/>
                <a:gd name="connsiteX105" fmla="*/ 4869712 w 6156251"/>
                <a:gd name="connsiteY105" fmla="*/ 1265275 h 1594543"/>
                <a:gd name="connsiteX106" fmla="*/ 4954772 w 6156251"/>
                <a:gd name="connsiteY106" fmla="*/ 1307805 h 1594543"/>
                <a:gd name="connsiteX107" fmla="*/ 4997303 w 6156251"/>
                <a:gd name="connsiteY107" fmla="*/ 1360968 h 1594543"/>
                <a:gd name="connsiteX108" fmla="*/ 5007935 w 6156251"/>
                <a:gd name="connsiteY108" fmla="*/ 1392865 h 1594543"/>
                <a:gd name="connsiteX109" fmla="*/ 5071731 w 6156251"/>
                <a:gd name="connsiteY109" fmla="*/ 1414130 h 1594543"/>
                <a:gd name="connsiteX110" fmla="*/ 5103628 w 6156251"/>
                <a:gd name="connsiteY110" fmla="*/ 1435395 h 1594543"/>
                <a:gd name="connsiteX111" fmla="*/ 5167424 w 6156251"/>
                <a:gd name="connsiteY111" fmla="*/ 1382233 h 1594543"/>
                <a:gd name="connsiteX112" fmla="*/ 5188689 w 6156251"/>
                <a:gd name="connsiteY112" fmla="*/ 1339702 h 1594543"/>
                <a:gd name="connsiteX113" fmla="*/ 5252484 w 6156251"/>
                <a:gd name="connsiteY113" fmla="*/ 1297172 h 1594543"/>
                <a:gd name="connsiteX114" fmla="*/ 5316279 w 6156251"/>
                <a:gd name="connsiteY114" fmla="*/ 1265275 h 1594543"/>
                <a:gd name="connsiteX115" fmla="*/ 5337544 w 6156251"/>
                <a:gd name="connsiteY115" fmla="*/ 1244009 h 1594543"/>
                <a:gd name="connsiteX116" fmla="*/ 5401340 w 6156251"/>
                <a:gd name="connsiteY116" fmla="*/ 1201479 h 1594543"/>
                <a:gd name="connsiteX117" fmla="*/ 5443870 w 6156251"/>
                <a:gd name="connsiteY117" fmla="*/ 1137684 h 1594543"/>
                <a:gd name="connsiteX118" fmla="*/ 5475768 w 6156251"/>
                <a:gd name="connsiteY118" fmla="*/ 1095154 h 1594543"/>
                <a:gd name="connsiteX119" fmla="*/ 5539563 w 6156251"/>
                <a:gd name="connsiteY119" fmla="*/ 1073888 h 1594543"/>
                <a:gd name="connsiteX120" fmla="*/ 5624624 w 6156251"/>
                <a:gd name="connsiteY120" fmla="*/ 1116419 h 1594543"/>
                <a:gd name="connsiteX121" fmla="*/ 5677786 w 6156251"/>
                <a:gd name="connsiteY121" fmla="*/ 1222744 h 1594543"/>
                <a:gd name="connsiteX122" fmla="*/ 5720317 w 6156251"/>
                <a:gd name="connsiteY122" fmla="*/ 1233377 h 1594543"/>
                <a:gd name="connsiteX123" fmla="*/ 5784112 w 6156251"/>
                <a:gd name="connsiteY123" fmla="*/ 1254642 h 1594543"/>
                <a:gd name="connsiteX124" fmla="*/ 5794744 w 6156251"/>
                <a:gd name="connsiteY124" fmla="*/ 1286540 h 1594543"/>
                <a:gd name="connsiteX125" fmla="*/ 5794744 w 6156251"/>
                <a:gd name="connsiteY125" fmla="*/ 1360968 h 1594543"/>
                <a:gd name="connsiteX126" fmla="*/ 5816010 w 6156251"/>
                <a:gd name="connsiteY126" fmla="*/ 1382233 h 1594543"/>
                <a:gd name="connsiteX127" fmla="*/ 6039293 w 6156251"/>
                <a:gd name="connsiteY127" fmla="*/ 1403498 h 1594543"/>
                <a:gd name="connsiteX128" fmla="*/ 6092456 w 6156251"/>
                <a:gd name="connsiteY128" fmla="*/ 1414130 h 1594543"/>
                <a:gd name="connsiteX129" fmla="*/ 6156251 w 6156251"/>
                <a:gd name="connsiteY129" fmla="*/ 1435395 h 1594543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01479 w 6156251"/>
                <a:gd name="connsiteY26" fmla="*/ 1403498 h 1573619"/>
                <a:gd name="connsiteX27" fmla="*/ 1244010 w 6156251"/>
                <a:gd name="connsiteY27" fmla="*/ 1520456 h 1573619"/>
                <a:gd name="connsiteX28" fmla="*/ 1307805 w 6156251"/>
                <a:gd name="connsiteY28" fmla="*/ 1541721 h 1573619"/>
                <a:gd name="connsiteX29" fmla="*/ 1329070 w 6156251"/>
                <a:gd name="connsiteY29" fmla="*/ 1573619 h 1573619"/>
                <a:gd name="connsiteX30" fmla="*/ 1488558 w 6156251"/>
                <a:gd name="connsiteY30" fmla="*/ 1541721 h 1573619"/>
                <a:gd name="connsiteX31" fmla="*/ 1573619 w 6156251"/>
                <a:gd name="connsiteY31" fmla="*/ 1414130 h 1573619"/>
                <a:gd name="connsiteX32" fmla="*/ 1584251 w 6156251"/>
                <a:gd name="connsiteY32" fmla="*/ 1382233 h 1573619"/>
                <a:gd name="connsiteX33" fmla="*/ 1648047 w 6156251"/>
                <a:gd name="connsiteY33" fmla="*/ 1339702 h 1573619"/>
                <a:gd name="connsiteX34" fmla="*/ 1669312 w 6156251"/>
                <a:gd name="connsiteY34" fmla="*/ 1307805 h 1573619"/>
                <a:gd name="connsiteX35" fmla="*/ 1679944 w 6156251"/>
                <a:gd name="connsiteY35" fmla="*/ 1275907 h 1573619"/>
                <a:gd name="connsiteX36" fmla="*/ 1701210 w 6156251"/>
                <a:gd name="connsiteY36" fmla="*/ 1254642 h 1573619"/>
                <a:gd name="connsiteX37" fmla="*/ 1743740 w 6156251"/>
                <a:gd name="connsiteY37" fmla="*/ 1297172 h 1573619"/>
                <a:gd name="connsiteX38" fmla="*/ 1860698 w 6156251"/>
                <a:gd name="connsiteY38" fmla="*/ 1350335 h 1573619"/>
                <a:gd name="connsiteX39" fmla="*/ 1924493 w 6156251"/>
                <a:gd name="connsiteY39" fmla="*/ 1392865 h 1573619"/>
                <a:gd name="connsiteX40" fmla="*/ 1956391 w 6156251"/>
                <a:gd name="connsiteY40" fmla="*/ 1414130 h 1573619"/>
                <a:gd name="connsiteX41" fmla="*/ 1967024 w 6156251"/>
                <a:gd name="connsiteY41" fmla="*/ 1446028 h 1573619"/>
                <a:gd name="connsiteX42" fmla="*/ 2009554 w 6156251"/>
                <a:gd name="connsiteY42" fmla="*/ 1435395 h 1573619"/>
                <a:gd name="connsiteX43" fmla="*/ 2126512 w 6156251"/>
                <a:gd name="connsiteY43" fmla="*/ 1360968 h 1573619"/>
                <a:gd name="connsiteX44" fmla="*/ 2158410 w 6156251"/>
                <a:gd name="connsiteY44" fmla="*/ 1329070 h 1573619"/>
                <a:gd name="connsiteX45" fmla="*/ 2211572 w 6156251"/>
                <a:gd name="connsiteY45" fmla="*/ 1318437 h 1573619"/>
                <a:gd name="connsiteX46" fmla="*/ 2243470 w 6156251"/>
                <a:gd name="connsiteY46" fmla="*/ 1307805 h 1573619"/>
                <a:gd name="connsiteX47" fmla="*/ 2275368 w 6156251"/>
                <a:gd name="connsiteY47" fmla="*/ 1286540 h 1573619"/>
                <a:gd name="connsiteX48" fmla="*/ 2317898 w 6156251"/>
                <a:gd name="connsiteY48" fmla="*/ 1190847 h 1573619"/>
                <a:gd name="connsiteX49" fmla="*/ 2360428 w 6156251"/>
                <a:gd name="connsiteY49" fmla="*/ 1180214 h 1573619"/>
                <a:gd name="connsiteX50" fmla="*/ 2392326 w 6156251"/>
                <a:gd name="connsiteY50" fmla="*/ 1169581 h 1573619"/>
                <a:gd name="connsiteX51" fmla="*/ 2488019 w 6156251"/>
                <a:gd name="connsiteY51" fmla="*/ 1180214 h 1573619"/>
                <a:gd name="connsiteX52" fmla="*/ 2530549 w 6156251"/>
                <a:gd name="connsiteY52" fmla="*/ 1297172 h 1573619"/>
                <a:gd name="connsiteX53" fmla="*/ 2668772 w 6156251"/>
                <a:gd name="connsiteY53" fmla="*/ 1371600 h 1573619"/>
                <a:gd name="connsiteX54" fmla="*/ 2690038 w 6156251"/>
                <a:gd name="connsiteY54" fmla="*/ 1392865 h 1573619"/>
                <a:gd name="connsiteX55" fmla="*/ 2753833 w 6156251"/>
                <a:gd name="connsiteY55" fmla="*/ 1414130 h 1573619"/>
                <a:gd name="connsiteX56" fmla="*/ 2817628 w 6156251"/>
                <a:gd name="connsiteY56" fmla="*/ 1403498 h 1573619"/>
                <a:gd name="connsiteX57" fmla="*/ 2902689 w 6156251"/>
                <a:gd name="connsiteY57" fmla="*/ 1307805 h 1573619"/>
                <a:gd name="connsiteX58" fmla="*/ 2945219 w 6156251"/>
                <a:gd name="connsiteY58" fmla="*/ 1275907 h 1573619"/>
                <a:gd name="connsiteX59" fmla="*/ 3009014 w 6156251"/>
                <a:gd name="connsiteY59" fmla="*/ 1212112 h 1573619"/>
                <a:gd name="connsiteX60" fmla="*/ 3062177 w 6156251"/>
                <a:gd name="connsiteY60" fmla="*/ 1127051 h 1573619"/>
                <a:gd name="connsiteX61" fmla="*/ 3083442 w 6156251"/>
                <a:gd name="connsiteY61" fmla="*/ 1095154 h 1573619"/>
                <a:gd name="connsiteX62" fmla="*/ 3115340 w 6156251"/>
                <a:gd name="connsiteY62" fmla="*/ 1063256 h 1573619"/>
                <a:gd name="connsiteX63" fmla="*/ 3157870 w 6156251"/>
                <a:gd name="connsiteY63" fmla="*/ 1010093 h 1573619"/>
                <a:gd name="connsiteX64" fmla="*/ 3200400 w 6156251"/>
                <a:gd name="connsiteY64" fmla="*/ 978195 h 1573619"/>
                <a:gd name="connsiteX65" fmla="*/ 3338624 w 6156251"/>
                <a:gd name="connsiteY65" fmla="*/ 765544 h 1573619"/>
                <a:gd name="connsiteX66" fmla="*/ 3402419 w 6156251"/>
                <a:gd name="connsiteY66" fmla="*/ 659219 h 1573619"/>
                <a:gd name="connsiteX67" fmla="*/ 3466214 w 6156251"/>
                <a:gd name="connsiteY67" fmla="*/ 510363 h 1573619"/>
                <a:gd name="connsiteX68" fmla="*/ 3487479 w 6156251"/>
                <a:gd name="connsiteY68" fmla="*/ 414670 h 1573619"/>
                <a:gd name="connsiteX69" fmla="*/ 3572540 w 6156251"/>
                <a:gd name="connsiteY69" fmla="*/ 350875 h 1573619"/>
                <a:gd name="connsiteX70" fmla="*/ 3657600 w 6156251"/>
                <a:gd name="connsiteY70" fmla="*/ 276447 h 1573619"/>
                <a:gd name="connsiteX71" fmla="*/ 3689498 w 6156251"/>
                <a:gd name="connsiteY71" fmla="*/ 265814 h 1573619"/>
                <a:gd name="connsiteX72" fmla="*/ 3774558 w 6156251"/>
                <a:gd name="connsiteY72" fmla="*/ 223284 h 1573619"/>
                <a:gd name="connsiteX73" fmla="*/ 3848986 w 6156251"/>
                <a:gd name="connsiteY73" fmla="*/ 148856 h 1573619"/>
                <a:gd name="connsiteX74" fmla="*/ 3880884 w 6156251"/>
                <a:gd name="connsiteY74" fmla="*/ 127591 h 1573619"/>
                <a:gd name="connsiteX75" fmla="*/ 3944679 w 6156251"/>
                <a:gd name="connsiteY75" fmla="*/ 85061 h 1573619"/>
                <a:gd name="connsiteX76" fmla="*/ 4029740 w 6156251"/>
                <a:gd name="connsiteY76" fmla="*/ 10633 h 1573619"/>
                <a:gd name="connsiteX77" fmla="*/ 4061638 w 6156251"/>
                <a:gd name="connsiteY77" fmla="*/ 0 h 1573619"/>
                <a:gd name="connsiteX78" fmla="*/ 4104168 w 6156251"/>
                <a:gd name="connsiteY78" fmla="*/ 10633 h 1573619"/>
                <a:gd name="connsiteX79" fmla="*/ 4136065 w 6156251"/>
                <a:gd name="connsiteY79" fmla="*/ 74428 h 1573619"/>
                <a:gd name="connsiteX80" fmla="*/ 4093535 w 6156251"/>
                <a:gd name="connsiteY80" fmla="*/ 138223 h 1573619"/>
                <a:gd name="connsiteX81" fmla="*/ 4104168 w 6156251"/>
                <a:gd name="connsiteY81" fmla="*/ 170121 h 1573619"/>
                <a:gd name="connsiteX82" fmla="*/ 4114800 w 6156251"/>
                <a:gd name="connsiteY82" fmla="*/ 223284 h 1573619"/>
                <a:gd name="connsiteX83" fmla="*/ 4178596 w 6156251"/>
                <a:gd name="connsiteY83" fmla="*/ 287079 h 1573619"/>
                <a:gd name="connsiteX84" fmla="*/ 4210493 w 6156251"/>
                <a:gd name="connsiteY84" fmla="*/ 297712 h 1573619"/>
                <a:gd name="connsiteX85" fmla="*/ 4242391 w 6156251"/>
                <a:gd name="connsiteY85" fmla="*/ 329609 h 1573619"/>
                <a:gd name="connsiteX86" fmla="*/ 4274289 w 6156251"/>
                <a:gd name="connsiteY86" fmla="*/ 340242 h 1573619"/>
                <a:gd name="connsiteX87" fmla="*/ 4295554 w 6156251"/>
                <a:gd name="connsiteY87" fmla="*/ 382772 h 1573619"/>
                <a:gd name="connsiteX88" fmla="*/ 4327451 w 6156251"/>
                <a:gd name="connsiteY88" fmla="*/ 414670 h 1573619"/>
                <a:gd name="connsiteX89" fmla="*/ 4359349 w 6156251"/>
                <a:gd name="connsiteY89" fmla="*/ 531628 h 1573619"/>
                <a:gd name="connsiteX90" fmla="*/ 4401879 w 6156251"/>
                <a:gd name="connsiteY90" fmla="*/ 606056 h 1573619"/>
                <a:gd name="connsiteX91" fmla="*/ 4444410 w 6156251"/>
                <a:gd name="connsiteY91" fmla="*/ 616688 h 1573619"/>
                <a:gd name="connsiteX92" fmla="*/ 4476307 w 6156251"/>
                <a:gd name="connsiteY92" fmla="*/ 637954 h 1573619"/>
                <a:gd name="connsiteX93" fmla="*/ 4508205 w 6156251"/>
                <a:gd name="connsiteY93" fmla="*/ 648586 h 1573619"/>
                <a:gd name="connsiteX94" fmla="*/ 4518838 w 6156251"/>
                <a:gd name="connsiteY94" fmla="*/ 680484 h 1573619"/>
                <a:gd name="connsiteX95" fmla="*/ 4540103 w 6156251"/>
                <a:gd name="connsiteY95" fmla="*/ 712381 h 1573619"/>
                <a:gd name="connsiteX96" fmla="*/ 4550735 w 6156251"/>
                <a:gd name="connsiteY96" fmla="*/ 882502 h 1573619"/>
                <a:gd name="connsiteX97" fmla="*/ 4572000 w 6156251"/>
                <a:gd name="connsiteY97" fmla="*/ 914400 h 1573619"/>
                <a:gd name="connsiteX98" fmla="*/ 4635796 w 6156251"/>
                <a:gd name="connsiteY98" fmla="*/ 978195 h 1573619"/>
                <a:gd name="connsiteX99" fmla="*/ 4699591 w 6156251"/>
                <a:gd name="connsiteY99" fmla="*/ 1052623 h 1573619"/>
                <a:gd name="connsiteX100" fmla="*/ 4720856 w 6156251"/>
                <a:gd name="connsiteY100" fmla="*/ 1137684 h 1573619"/>
                <a:gd name="connsiteX101" fmla="*/ 4731489 w 6156251"/>
                <a:gd name="connsiteY101" fmla="*/ 1180214 h 1573619"/>
                <a:gd name="connsiteX102" fmla="*/ 4795284 w 6156251"/>
                <a:gd name="connsiteY102" fmla="*/ 1233377 h 1573619"/>
                <a:gd name="connsiteX103" fmla="*/ 4827182 w 6156251"/>
                <a:gd name="connsiteY103" fmla="*/ 1244009 h 1573619"/>
                <a:gd name="connsiteX104" fmla="*/ 4869712 w 6156251"/>
                <a:gd name="connsiteY104" fmla="*/ 1265275 h 1573619"/>
                <a:gd name="connsiteX105" fmla="*/ 4954772 w 6156251"/>
                <a:gd name="connsiteY105" fmla="*/ 1307805 h 1573619"/>
                <a:gd name="connsiteX106" fmla="*/ 4997303 w 6156251"/>
                <a:gd name="connsiteY106" fmla="*/ 1360968 h 1573619"/>
                <a:gd name="connsiteX107" fmla="*/ 5007935 w 6156251"/>
                <a:gd name="connsiteY107" fmla="*/ 1392865 h 1573619"/>
                <a:gd name="connsiteX108" fmla="*/ 5071731 w 6156251"/>
                <a:gd name="connsiteY108" fmla="*/ 1414130 h 1573619"/>
                <a:gd name="connsiteX109" fmla="*/ 5103628 w 6156251"/>
                <a:gd name="connsiteY109" fmla="*/ 1435395 h 1573619"/>
                <a:gd name="connsiteX110" fmla="*/ 5167424 w 6156251"/>
                <a:gd name="connsiteY110" fmla="*/ 1382233 h 1573619"/>
                <a:gd name="connsiteX111" fmla="*/ 5188689 w 6156251"/>
                <a:gd name="connsiteY111" fmla="*/ 1339702 h 1573619"/>
                <a:gd name="connsiteX112" fmla="*/ 5252484 w 6156251"/>
                <a:gd name="connsiteY112" fmla="*/ 1297172 h 1573619"/>
                <a:gd name="connsiteX113" fmla="*/ 5316279 w 6156251"/>
                <a:gd name="connsiteY113" fmla="*/ 1265275 h 1573619"/>
                <a:gd name="connsiteX114" fmla="*/ 5337544 w 6156251"/>
                <a:gd name="connsiteY114" fmla="*/ 1244009 h 1573619"/>
                <a:gd name="connsiteX115" fmla="*/ 5401340 w 6156251"/>
                <a:gd name="connsiteY115" fmla="*/ 1201479 h 1573619"/>
                <a:gd name="connsiteX116" fmla="*/ 5443870 w 6156251"/>
                <a:gd name="connsiteY116" fmla="*/ 1137684 h 1573619"/>
                <a:gd name="connsiteX117" fmla="*/ 5475768 w 6156251"/>
                <a:gd name="connsiteY117" fmla="*/ 1095154 h 1573619"/>
                <a:gd name="connsiteX118" fmla="*/ 5539563 w 6156251"/>
                <a:gd name="connsiteY118" fmla="*/ 1073888 h 1573619"/>
                <a:gd name="connsiteX119" fmla="*/ 5624624 w 6156251"/>
                <a:gd name="connsiteY119" fmla="*/ 1116419 h 1573619"/>
                <a:gd name="connsiteX120" fmla="*/ 5677786 w 6156251"/>
                <a:gd name="connsiteY120" fmla="*/ 1222744 h 1573619"/>
                <a:gd name="connsiteX121" fmla="*/ 5720317 w 6156251"/>
                <a:gd name="connsiteY121" fmla="*/ 1233377 h 1573619"/>
                <a:gd name="connsiteX122" fmla="*/ 5784112 w 6156251"/>
                <a:gd name="connsiteY122" fmla="*/ 1254642 h 1573619"/>
                <a:gd name="connsiteX123" fmla="*/ 5794744 w 6156251"/>
                <a:gd name="connsiteY123" fmla="*/ 1286540 h 1573619"/>
                <a:gd name="connsiteX124" fmla="*/ 5794744 w 6156251"/>
                <a:gd name="connsiteY124" fmla="*/ 1360968 h 1573619"/>
                <a:gd name="connsiteX125" fmla="*/ 5816010 w 6156251"/>
                <a:gd name="connsiteY125" fmla="*/ 1382233 h 1573619"/>
                <a:gd name="connsiteX126" fmla="*/ 6039293 w 6156251"/>
                <a:gd name="connsiteY126" fmla="*/ 1403498 h 1573619"/>
                <a:gd name="connsiteX127" fmla="*/ 6092456 w 6156251"/>
                <a:gd name="connsiteY127" fmla="*/ 1414130 h 1573619"/>
                <a:gd name="connsiteX128" fmla="*/ 6156251 w 6156251"/>
                <a:gd name="connsiteY128" fmla="*/ 1435395 h 1573619"/>
                <a:gd name="connsiteX0" fmla="*/ 0 w 6156251"/>
                <a:gd name="connsiteY0" fmla="*/ 765544 h 1573619"/>
                <a:gd name="connsiteX1" fmla="*/ 127591 w 6156251"/>
                <a:gd name="connsiteY1" fmla="*/ 701749 h 1573619"/>
                <a:gd name="connsiteX2" fmla="*/ 159489 w 6156251"/>
                <a:gd name="connsiteY2" fmla="*/ 680484 h 1573619"/>
                <a:gd name="connsiteX3" fmla="*/ 202019 w 6156251"/>
                <a:gd name="connsiteY3" fmla="*/ 616688 h 1573619"/>
                <a:gd name="connsiteX4" fmla="*/ 223284 w 6156251"/>
                <a:gd name="connsiteY4" fmla="*/ 584791 h 1573619"/>
                <a:gd name="connsiteX5" fmla="*/ 287079 w 6156251"/>
                <a:gd name="connsiteY5" fmla="*/ 552893 h 1573619"/>
                <a:gd name="connsiteX6" fmla="*/ 361507 w 6156251"/>
                <a:gd name="connsiteY6" fmla="*/ 510363 h 1573619"/>
                <a:gd name="connsiteX7" fmla="*/ 414670 w 6156251"/>
                <a:gd name="connsiteY7" fmla="*/ 467833 h 1573619"/>
                <a:gd name="connsiteX8" fmla="*/ 425303 w 6156251"/>
                <a:gd name="connsiteY8" fmla="*/ 499730 h 1573619"/>
                <a:gd name="connsiteX9" fmla="*/ 435935 w 6156251"/>
                <a:gd name="connsiteY9" fmla="*/ 574158 h 1573619"/>
                <a:gd name="connsiteX10" fmla="*/ 467833 w 6156251"/>
                <a:gd name="connsiteY10" fmla="*/ 606056 h 1573619"/>
                <a:gd name="connsiteX11" fmla="*/ 499731 w 6156251"/>
                <a:gd name="connsiteY11" fmla="*/ 648586 h 1573619"/>
                <a:gd name="connsiteX12" fmla="*/ 510363 w 6156251"/>
                <a:gd name="connsiteY12" fmla="*/ 691116 h 1573619"/>
                <a:gd name="connsiteX13" fmla="*/ 563526 w 6156251"/>
                <a:gd name="connsiteY13" fmla="*/ 776177 h 1573619"/>
                <a:gd name="connsiteX14" fmla="*/ 648586 w 6156251"/>
                <a:gd name="connsiteY14" fmla="*/ 786809 h 1573619"/>
                <a:gd name="connsiteX15" fmla="*/ 691117 w 6156251"/>
                <a:gd name="connsiteY15" fmla="*/ 871870 h 1573619"/>
                <a:gd name="connsiteX16" fmla="*/ 776177 w 6156251"/>
                <a:gd name="connsiteY16" fmla="*/ 946298 h 1573619"/>
                <a:gd name="connsiteX17" fmla="*/ 808075 w 6156251"/>
                <a:gd name="connsiteY17" fmla="*/ 967563 h 1573619"/>
                <a:gd name="connsiteX18" fmla="*/ 871870 w 6156251"/>
                <a:gd name="connsiteY18" fmla="*/ 1073888 h 1573619"/>
                <a:gd name="connsiteX19" fmla="*/ 893135 w 6156251"/>
                <a:gd name="connsiteY19" fmla="*/ 1105786 h 1573619"/>
                <a:gd name="connsiteX20" fmla="*/ 956931 w 6156251"/>
                <a:gd name="connsiteY20" fmla="*/ 1137684 h 1573619"/>
                <a:gd name="connsiteX21" fmla="*/ 988828 w 6156251"/>
                <a:gd name="connsiteY21" fmla="*/ 1169581 h 1573619"/>
                <a:gd name="connsiteX22" fmla="*/ 1010093 w 6156251"/>
                <a:gd name="connsiteY22" fmla="*/ 1233377 h 1573619"/>
                <a:gd name="connsiteX23" fmla="*/ 1052624 w 6156251"/>
                <a:gd name="connsiteY23" fmla="*/ 1307805 h 1573619"/>
                <a:gd name="connsiteX24" fmla="*/ 1158949 w 6156251"/>
                <a:gd name="connsiteY24" fmla="*/ 1350335 h 1573619"/>
                <a:gd name="connsiteX25" fmla="*/ 1190847 w 6156251"/>
                <a:gd name="connsiteY25" fmla="*/ 1371600 h 1573619"/>
                <a:gd name="connsiteX26" fmla="*/ 1244010 w 6156251"/>
                <a:gd name="connsiteY26" fmla="*/ 1520456 h 1573619"/>
                <a:gd name="connsiteX27" fmla="*/ 1307805 w 6156251"/>
                <a:gd name="connsiteY27" fmla="*/ 1541721 h 1573619"/>
                <a:gd name="connsiteX28" fmla="*/ 1329070 w 6156251"/>
                <a:gd name="connsiteY28" fmla="*/ 1573619 h 1573619"/>
                <a:gd name="connsiteX29" fmla="*/ 1488558 w 6156251"/>
                <a:gd name="connsiteY29" fmla="*/ 1541721 h 1573619"/>
                <a:gd name="connsiteX30" fmla="*/ 1573619 w 6156251"/>
                <a:gd name="connsiteY30" fmla="*/ 1414130 h 1573619"/>
                <a:gd name="connsiteX31" fmla="*/ 1584251 w 6156251"/>
                <a:gd name="connsiteY31" fmla="*/ 1382233 h 1573619"/>
                <a:gd name="connsiteX32" fmla="*/ 1648047 w 6156251"/>
                <a:gd name="connsiteY32" fmla="*/ 1339702 h 1573619"/>
                <a:gd name="connsiteX33" fmla="*/ 1669312 w 6156251"/>
                <a:gd name="connsiteY33" fmla="*/ 1307805 h 1573619"/>
                <a:gd name="connsiteX34" fmla="*/ 1679944 w 6156251"/>
                <a:gd name="connsiteY34" fmla="*/ 1275907 h 1573619"/>
                <a:gd name="connsiteX35" fmla="*/ 1701210 w 6156251"/>
                <a:gd name="connsiteY35" fmla="*/ 1254642 h 1573619"/>
                <a:gd name="connsiteX36" fmla="*/ 1743740 w 6156251"/>
                <a:gd name="connsiteY36" fmla="*/ 1297172 h 1573619"/>
                <a:gd name="connsiteX37" fmla="*/ 1860698 w 6156251"/>
                <a:gd name="connsiteY37" fmla="*/ 1350335 h 1573619"/>
                <a:gd name="connsiteX38" fmla="*/ 1924493 w 6156251"/>
                <a:gd name="connsiteY38" fmla="*/ 1392865 h 1573619"/>
                <a:gd name="connsiteX39" fmla="*/ 1956391 w 6156251"/>
                <a:gd name="connsiteY39" fmla="*/ 1414130 h 1573619"/>
                <a:gd name="connsiteX40" fmla="*/ 1967024 w 6156251"/>
                <a:gd name="connsiteY40" fmla="*/ 1446028 h 1573619"/>
                <a:gd name="connsiteX41" fmla="*/ 2009554 w 6156251"/>
                <a:gd name="connsiteY41" fmla="*/ 1435395 h 1573619"/>
                <a:gd name="connsiteX42" fmla="*/ 2126512 w 6156251"/>
                <a:gd name="connsiteY42" fmla="*/ 1360968 h 1573619"/>
                <a:gd name="connsiteX43" fmla="*/ 2158410 w 6156251"/>
                <a:gd name="connsiteY43" fmla="*/ 1329070 h 1573619"/>
                <a:gd name="connsiteX44" fmla="*/ 2211572 w 6156251"/>
                <a:gd name="connsiteY44" fmla="*/ 1318437 h 1573619"/>
                <a:gd name="connsiteX45" fmla="*/ 2243470 w 6156251"/>
                <a:gd name="connsiteY45" fmla="*/ 1307805 h 1573619"/>
                <a:gd name="connsiteX46" fmla="*/ 2275368 w 6156251"/>
                <a:gd name="connsiteY46" fmla="*/ 1286540 h 1573619"/>
                <a:gd name="connsiteX47" fmla="*/ 2317898 w 6156251"/>
                <a:gd name="connsiteY47" fmla="*/ 1190847 h 1573619"/>
                <a:gd name="connsiteX48" fmla="*/ 2360428 w 6156251"/>
                <a:gd name="connsiteY48" fmla="*/ 1180214 h 1573619"/>
                <a:gd name="connsiteX49" fmla="*/ 2392326 w 6156251"/>
                <a:gd name="connsiteY49" fmla="*/ 1169581 h 1573619"/>
                <a:gd name="connsiteX50" fmla="*/ 2488019 w 6156251"/>
                <a:gd name="connsiteY50" fmla="*/ 1180214 h 1573619"/>
                <a:gd name="connsiteX51" fmla="*/ 2530549 w 6156251"/>
                <a:gd name="connsiteY51" fmla="*/ 1297172 h 1573619"/>
                <a:gd name="connsiteX52" fmla="*/ 2668772 w 6156251"/>
                <a:gd name="connsiteY52" fmla="*/ 1371600 h 1573619"/>
                <a:gd name="connsiteX53" fmla="*/ 2690038 w 6156251"/>
                <a:gd name="connsiteY53" fmla="*/ 1392865 h 1573619"/>
                <a:gd name="connsiteX54" fmla="*/ 2753833 w 6156251"/>
                <a:gd name="connsiteY54" fmla="*/ 1414130 h 1573619"/>
                <a:gd name="connsiteX55" fmla="*/ 2817628 w 6156251"/>
                <a:gd name="connsiteY55" fmla="*/ 1403498 h 1573619"/>
                <a:gd name="connsiteX56" fmla="*/ 2902689 w 6156251"/>
                <a:gd name="connsiteY56" fmla="*/ 1307805 h 1573619"/>
                <a:gd name="connsiteX57" fmla="*/ 2945219 w 6156251"/>
                <a:gd name="connsiteY57" fmla="*/ 1275907 h 1573619"/>
                <a:gd name="connsiteX58" fmla="*/ 3009014 w 6156251"/>
                <a:gd name="connsiteY58" fmla="*/ 1212112 h 1573619"/>
                <a:gd name="connsiteX59" fmla="*/ 3062177 w 6156251"/>
                <a:gd name="connsiteY59" fmla="*/ 1127051 h 1573619"/>
                <a:gd name="connsiteX60" fmla="*/ 3083442 w 6156251"/>
                <a:gd name="connsiteY60" fmla="*/ 1095154 h 1573619"/>
                <a:gd name="connsiteX61" fmla="*/ 3115340 w 6156251"/>
                <a:gd name="connsiteY61" fmla="*/ 1063256 h 1573619"/>
                <a:gd name="connsiteX62" fmla="*/ 3157870 w 6156251"/>
                <a:gd name="connsiteY62" fmla="*/ 1010093 h 1573619"/>
                <a:gd name="connsiteX63" fmla="*/ 3200400 w 6156251"/>
                <a:gd name="connsiteY63" fmla="*/ 978195 h 1573619"/>
                <a:gd name="connsiteX64" fmla="*/ 3338624 w 6156251"/>
                <a:gd name="connsiteY64" fmla="*/ 765544 h 1573619"/>
                <a:gd name="connsiteX65" fmla="*/ 3402419 w 6156251"/>
                <a:gd name="connsiteY65" fmla="*/ 659219 h 1573619"/>
                <a:gd name="connsiteX66" fmla="*/ 3466214 w 6156251"/>
                <a:gd name="connsiteY66" fmla="*/ 510363 h 1573619"/>
                <a:gd name="connsiteX67" fmla="*/ 3487479 w 6156251"/>
                <a:gd name="connsiteY67" fmla="*/ 414670 h 1573619"/>
                <a:gd name="connsiteX68" fmla="*/ 3572540 w 6156251"/>
                <a:gd name="connsiteY68" fmla="*/ 350875 h 1573619"/>
                <a:gd name="connsiteX69" fmla="*/ 3657600 w 6156251"/>
                <a:gd name="connsiteY69" fmla="*/ 276447 h 1573619"/>
                <a:gd name="connsiteX70" fmla="*/ 3689498 w 6156251"/>
                <a:gd name="connsiteY70" fmla="*/ 265814 h 1573619"/>
                <a:gd name="connsiteX71" fmla="*/ 3774558 w 6156251"/>
                <a:gd name="connsiteY71" fmla="*/ 223284 h 1573619"/>
                <a:gd name="connsiteX72" fmla="*/ 3848986 w 6156251"/>
                <a:gd name="connsiteY72" fmla="*/ 148856 h 1573619"/>
                <a:gd name="connsiteX73" fmla="*/ 3880884 w 6156251"/>
                <a:gd name="connsiteY73" fmla="*/ 127591 h 1573619"/>
                <a:gd name="connsiteX74" fmla="*/ 3944679 w 6156251"/>
                <a:gd name="connsiteY74" fmla="*/ 85061 h 1573619"/>
                <a:gd name="connsiteX75" fmla="*/ 4029740 w 6156251"/>
                <a:gd name="connsiteY75" fmla="*/ 10633 h 1573619"/>
                <a:gd name="connsiteX76" fmla="*/ 4061638 w 6156251"/>
                <a:gd name="connsiteY76" fmla="*/ 0 h 1573619"/>
                <a:gd name="connsiteX77" fmla="*/ 4104168 w 6156251"/>
                <a:gd name="connsiteY77" fmla="*/ 10633 h 1573619"/>
                <a:gd name="connsiteX78" fmla="*/ 4136065 w 6156251"/>
                <a:gd name="connsiteY78" fmla="*/ 74428 h 1573619"/>
                <a:gd name="connsiteX79" fmla="*/ 4093535 w 6156251"/>
                <a:gd name="connsiteY79" fmla="*/ 138223 h 1573619"/>
                <a:gd name="connsiteX80" fmla="*/ 4104168 w 6156251"/>
                <a:gd name="connsiteY80" fmla="*/ 170121 h 1573619"/>
                <a:gd name="connsiteX81" fmla="*/ 4114800 w 6156251"/>
                <a:gd name="connsiteY81" fmla="*/ 223284 h 1573619"/>
                <a:gd name="connsiteX82" fmla="*/ 4178596 w 6156251"/>
                <a:gd name="connsiteY82" fmla="*/ 287079 h 1573619"/>
                <a:gd name="connsiteX83" fmla="*/ 4210493 w 6156251"/>
                <a:gd name="connsiteY83" fmla="*/ 297712 h 1573619"/>
                <a:gd name="connsiteX84" fmla="*/ 4242391 w 6156251"/>
                <a:gd name="connsiteY84" fmla="*/ 329609 h 1573619"/>
                <a:gd name="connsiteX85" fmla="*/ 4274289 w 6156251"/>
                <a:gd name="connsiteY85" fmla="*/ 340242 h 1573619"/>
                <a:gd name="connsiteX86" fmla="*/ 4295554 w 6156251"/>
                <a:gd name="connsiteY86" fmla="*/ 382772 h 1573619"/>
                <a:gd name="connsiteX87" fmla="*/ 4327451 w 6156251"/>
                <a:gd name="connsiteY87" fmla="*/ 414670 h 1573619"/>
                <a:gd name="connsiteX88" fmla="*/ 4359349 w 6156251"/>
                <a:gd name="connsiteY88" fmla="*/ 531628 h 1573619"/>
                <a:gd name="connsiteX89" fmla="*/ 4401879 w 6156251"/>
                <a:gd name="connsiteY89" fmla="*/ 606056 h 1573619"/>
                <a:gd name="connsiteX90" fmla="*/ 4444410 w 6156251"/>
                <a:gd name="connsiteY90" fmla="*/ 616688 h 1573619"/>
                <a:gd name="connsiteX91" fmla="*/ 4476307 w 6156251"/>
                <a:gd name="connsiteY91" fmla="*/ 637954 h 1573619"/>
                <a:gd name="connsiteX92" fmla="*/ 4508205 w 6156251"/>
                <a:gd name="connsiteY92" fmla="*/ 648586 h 1573619"/>
                <a:gd name="connsiteX93" fmla="*/ 4518838 w 6156251"/>
                <a:gd name="connsiteY93" fmla="*/ 680484 h 1573619"/>
                <a:gd name="connsiteX94" fmla="*/ 4540103 w 6156251"/>
                <a:gd name="connsiteY94" fmla="*/ 712381 h 1573619"/>
                <a:gd name="connsiteX95" fmla="*/ 4550735 w 6156251"/>
                <a:gd name="connsiteY95" fmla="*/ 882502 h 1573619"/>
                <a:gd name="connsiteX96" fmla="*/ 4572000 w 6156251"/>
                <a:gd name="connsiteY96" fmla="*/ 914400 h 1573619"/>
                <a:gd name="connsiteX97" fmla="*/ 4635796 w 6156251"/>
                <a:gd name="connsiteY97" fmla="*/ 978195 h 1573619"/>
                <a:gd name="connsiteX98" fmla="*/ 4699591 w 6156251"/>
                <a:gd name="connsiteY98" fmla="*/ 1052623 h 1573619"/>
                <a:gd name="connsiteX99" fmla="*/ 4720856 w 6156251"/>
                <a:gd name="connsiteY99" fmla="*/ 1137684 h 1573619"/>
                <a:gd name="connsiteX100" fmla="*/ 4731489 w 6156251"/>
                <a:gd name="connsiteY100" fmla="*/ 1180214 h 1573619"/>
                <a:gd name="connsiteX101" fmla="*/ 4795284 w 6156251"/>
                <a:gd name="connsiteY101" fmla="*/ 1233377 h 1573619"/>
                <a:gd name="connsiteX102" fmla="*/ 4827182 w 6156251"/>
                <a:gd name="connsiteY102" fmla="*/ 1244009 h 1573619"/>
                <a:gd name="connsiteX103" fmla="*/ 4869712 w 6156251"/>
                <a:gd name="connsiteY103" fmla="*/ 1265275 h 1573619"/>
                <a:gd name="connsiteX104" fmla="*/ 4954772 w 6156251"/>
                <a:gd name="connsiteY104" fmla="*/ 1307805 h 1573619"/>
                <a:gd name="connsiteX105" fmla="*/ 4997303 w 6156251"/>
                <a:gd name="connsiteY105" fmla="*/ 1360968 h 1573619"/>
                <a:gd name="connsiteX106" fmla="*/ 5007935 w 6156251"/>
                <a:gd name="connsiteY106" fmla="*/ 1392865 h 1573619"/>
                <a:gd name="connsiteX107" fmla="*/ 5071731 w 6156251"/>
                <a:gd name="connsiteY107" fmla="*/ 1414130 h 1573619"/>
                <a:gd name="connsiteX108" fmla="*/ 5103628 w 6156251"/>
                <a:gd name="connsiteY108" fmla="*/ 1435395 h 1573619"/>
                <a:gd name="connsiteX109" fmla="*/ 5167424 w 6156251"/>
                <a:gd name="connsiteY109" fmla="*/ 1382233 h 1573619"/>
                <a:gd name="connsiteX110" fmla="*/ 5188689 w 6156251"/>
                <a:gd name="connsiteY110" fmla="*/ 1339702 h 1573619"/>
                <a:gd name="connsiteX111" fmla="*/ 5252484 w 6156251"/>
                <a:gd name="connsiteY111" fmla="*/ 1297172 h 1573619"/>
                <a:gd name="connsiteX112" fmla="*/ 5316279 w 6156251"/>
                <a:gd name="connsiteY112" fmla="*/ 1265275 h 1573619"/>
                <a:gd name="connsiteX113" fmla="*/ 5337544 w 6156251"/>
                <a:gd name="connsiteY113" fmla="*/ 1244009 h 1573619"/>
                <a:gd name="connsiteX114" fmla="*/ 5401340 w 6156251"/>
                <a:gd name="connsiteY114" fmla="*/ 1201479 h 1573619"/>
                <a:gd name="connsiteX115" fmla="*/ 5443870 w 6156251"/>
                <a:gd name="connsiteY115" fmla="*/ 1137684 h 1573619"/>
                <a:gd name="connsiteX116" fmla="*/ 5475768 w 6156251"/>
                <a:gd name="connsiteY116" fmla="*/ 1095154 h 1573619"/>
                <a:gd name="connsiteX117" fmla="*/ 5539563 w 6156251"/>
                <a:gd name="connsiteY117" fmla="*/ 1073888 h 1573619"/>
                <a:gd name="connsiteX118" fmla="*/ 5624624 w 6156251"/>
                <a:gd name="connsiteY118" fmla="*/ 1116419 h 1573619"/>
                <a:gd name="connsiteX119" fmla="*/ 5677786 w 6156251"/>
                <a:gd name="connsiteY119" fmla="*/ 1222744 h 1573619"/>
                <a:gd name="connsiteX120" fmla="*/ 5720317 w 6156251"/>
                <a:gd name="connsiteY120" fmla="*/ 1233377 h 1573619"/>
                <a:gd name="connsiteX121" fmla="*/ 5784112 w 6156251"/>
                <a:gd name="connsiteY121" fmla="*/ 1254642 h 1573619"/>
                <a:gd name="connsiteX122" fmla="*/ 5794744 w 6156251"/>
                <a:gd name="connsiteY122" fmla="*/ 1286540 h 1573619"/>
                <a:gd name="connsiteX123" fmla="*/ 5794744 w 6156251"/>
                <a:gd name="connsiteY123" fmla="*/ 1360968 h 1573619"/>
                <a:gd name="connsiteX124" fmla="*/ 5816010 w 6156251"/>
                <a:gd name="connsiteY124" fmla="*/ 1382233 h 1573619"/>
                <a:gd name="connsiteX125" fmla="*/ 6039293 w 6156251"/>
                <a:gd name="connsiteY125" fmla="*/ 1403498 h 1573619"/>
                <a:gd name="connsiteX126" fmla="*/ 6092456 w 6156251"/>
                <a:gd name="connsiteY126" fmla="*/ 1414130 h 1573619"/>
                <a:gd name="connsiteX127" fmla="*/ 6156251 w 6156251"/>
                <a:gd name="connsiteY127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74428 w 6028660"/>
                <a:gd name="connsiteY2" fmla="*/ 616688 h 1573619"/>
                <a:gd name="connsiteX3" fmla="*/ 95693 w 6028660"/>
                <a:gd name="connsiteY3" fmla="*/ 584791 h 1573619"/>
                <a:gd name="connsiteX4" fmla="*/ 159488 w 6028660"/>
                <a:gd name="connsiteY4" fmla="*/ 552893 h 1573619"/>
                <a:gd name="connsiteX5" fmla="*/ 233916 w 6028660"/>
                <a:gd name="connsiteY5" fmla="*/ 510363 h 1573619"/>
                <a:gd name="connsiteX6" fmla="*/ 287079 w 6028660"/>
                <a:gd name="connsiteY6" fmla="*/ 467833 h 1573619"/>
                <a:gd name="connsiteX7" fmla="*/ 297712 w 6028660"/>
                <a:gd name="connsiteY7" fmla="*/ 499730 h 1573619"/>
                <a:gd name="connsiteX8" fmla="*/ 308344 w 6028660"/>
                <a:gd name="connsiteY8" fmla="*/ 574158 h 1573619"/>
                <a:gd name="connsiteX9" fmla="*/ 340242 w 6028660"/>
                <a:gd name="connsiteY9" fmla="*/ 606056 h 1573619"/>
                <a:gd name="connsiteX10" fmla="*/ 372140 w 6028660"/>
                <a:gd name="connsiteY10" fmla="*/ 648586 h 1573619"/>
                <a:gd name="connsiteX11" fmla="*/ 382772 w 6028660"/>
                <a:gd name="connsiteY11" fmla="*/ 691116 h 1573619"/>
                <a:gd name="connsiteX12" fmla="*/ 435935 w 6028660"/>
                <a:gd name="connsiteY12" fmla="*/ 776177 h 1573619"/>
                <a:gd name="connsiteX13" fmla="*/ 520995 w 6028660"/>
                <a:gd name="connsiteY13" fmla="*/ 786809 h 1573619"/>
                <a:gd name="connsiteX14" fmla="*/ 563526 w 6028660"/>
                <a:gd name="connsiteY14" fmla="*/ 871870 h 1573619"/>
                <a:gd name="connsiteX15" fmla="*/ 648586 w 6028660"/>
                <a:gd name="connsiteY15" fmla="*/ 946298 h 1573619"/>
                <a:gd name="connsiteX16" fmla="*/ 680484 w 6028660"/>
                <a:gd name="connsiteY16" fmla="*/ 967563 h 1573619"/>
                <a:gd name="connsiteX17" fmla="*/ 744279 w 6028660"/>
                <a:gd name="connsiteY17" fmla="*/ 1073888 h 1573619"/>
                <a:gd name="connsiteX18" fmla="*/ 765544 w 6028660"/>
                <a:gd name="connsiteY18" fmla="*/ 1105786 h 1573619"/>
                <a:gd name="connsiteX19" fmla="*/ 829340 w 6028660"/>
                <a:gd name="connsiteY19" fmla="*/ 1137684 h 1573619"/>
                <a:gd name="connsiteX20" fmla="*/ 861237 w 6028660"/>
                <a:gd name="connsiteY20" fmla="*/ 1169581 h 1573619"/>
                <a:gd name="connsiteX21" fmla="*/ 882502 w 6028660"/>
                <a:gd name="connsiteY21" fmla="*/ 1233377 h 1573619"/>
                <a:gd name="connsiteX22" fmla="*/ 925033 w 6028660"/>
                <a:gd name="connsiteY22" fmla="*/ 1307805 h 1573619"/>
                <a:gd name="connsiteX23" fmla="*/ 1031358 w 6028660"/>
                <a:gd name="connsiteY23" fmla="*/ 1350335 h 1573619"/>
                <a:gd name="connsiteX24" fmla="*/ 1063256 w 6028660"/>
                <a:gd name="connsiteY24" fmla="*/ 1371600 h 1573619"/>
                <a:gd name="connsiteX25" fmla="*/ 1116419 w 6028660"/>
                <a:gd name="connsiteY25" fmla="*/ 1520456 h 1573619"/>
                <a:gd name="connsiteX26" fmla="*/ 1180214 w 6028660"/>
                <a:gd name="connsiteY26" fmla="*/ 1541721 h 1573619"/>
                <a:gd name="connsiteX27" fmla="*/ 1201479 w 6028660"/>
                <a:gd name="connsiteY27" fmla="*/ 1573619 h 1573619"/>
                <a:gd name="connsiteX28" fmla="*/ 1360967 w 6028660"/>
                <a:gd name="connsiteY28" fmla="*/ 1541721 h 1573619"/>
                <a:gd name="connsiteX29" fmla="*/ 1446028 w 6028660"/>
                <a:gd name="connsiteY29" fmla="*/ 1414130 h 1573619"/>
                <a:gd name="connsiteX30" fmla="*/ 1456660 w 6028660"/>
                <a:gd name="connsiteY30" fmla="*/ 1382233 h 1573619"/>
                <a:gd name="connsiteX31" fmla="*/ 1520456 w 6028660"/>
                <a:gd name="connsiteY31" fmla="*/ 1339702 h 1573619"/>
                <a:gd name="connsiteX32" fmla="*/ 1541721 w 6028660"/>
                <a:gd name="connsiteY32" fmla="*/ 1307805 h 1573619"/>
                <a:gd name="connsiteX33" fmla="*/ 1552353 w 6028660"/>
                <a:gd name="connsiteY33" fmla="*/ 1275907 h 1573619"/>
                <a:gd name="connsiteX34" fmla="*/ 1573619 w 6028660"/>
                <a:gd name="connsiteY34" fmla="*/ 1254642 h 1573619"/>
                <a:gd name="connsiteX35" fmla="*/ 1616149 w 6028660"/>
                <a:gd name="connsiteY35" fmla="*/ 1297172 h 1573619"/>
                <a:gd name="connsiteX36" fmla="*/ 1733107 w 6028660"/>
                <a:gd name="connsiteY36" fmla="*/ 1350335 h 1573619"/>
                <a:gd name="connsiteX37" fmla="*/ 1796902 w 6028660"/>
                <a:gd name="connsiteY37" fmla="*/ 1392865 h 1573619"/>
                <a:gd name="connsiteX38" fmla="*/ 1828800 w 6028660"/>
                <a:gd name="connsiteY38" fmla="*/ 1414130 h 1573619"/>
                <a:gd name="connsiteX39" fmla="*/ 1839433 w 6028660"/>
                <a:gd name="connsiteY39" fmla="*/ 1446028 h 1573619"/>
                <a:gd name="connsiteX40" fmla="*/ 1881963 w 6028660"/>
                <a:gd name="connsiteY40" fmla="*/ 1435395 h 1573619"/>
                <a:gd name="connsiteX41" fmla="*/ 1998921 w 6028660"/>
                <a:gd name="connsiteY41" fmla="*/ 1360968 h 1573619"/>
                <a:gd name="connsiteX42" fmla="*/ 2030819 w 6028660"/>
                <a:gd name="connsiteY42" fmla="*/ 1329070 h 1573619"/>
                <a:gd name="connsiteX43" fmla="*/ 2083981 w 6028660"/>
                <a:gd name="connsiteY43" fmla="*/ 1318437 h 1573619"/>
                <a:gd name="connsiteX44" fmla="*/ 2115879 w 6028660"/>
                <a:gd name="connsiteY44" fmla="*/ 1307805 h 1573619"/>
                <a:gd name="connsiteX45" fmla="*/ 2147777 w 6028660"/>
                <a:gd name="connsiteY45" fmla="*/ 1286540 h 1573619"/>
                <a:gd name="connsiteX46" fmla="*/ 2190307 w 6028660"/>
                <a:gd name="connsiteY46" fmla="*/ 1190847 h 1573619"/>
                <a:gd name="connsiteX47" fmla="*/ 2232837 w 6028660"/>
                <a:gd name="connsiteY47" fmla="*/ 1180214 h 1573619"/>
                <a:gd name="connsiteX48" fmla="*/ 2264735 w 6028660"/>
                <a:gd name="connsiteY48" fmla="*/ 1169581 h 1573619"/>
                <a:gd name="connsiteX49" fmla="*/ 2360428 w 6028660"/>
                <a:gd name="connsiteY49" fmla="*/ 1180214 h 1573619"/>
                <a:gd name="connsiteX50" fmla="*/ 2402958 w 6028660"/>
                <a:gd name="connsiteY50" fmla="*/ 1297172 h 1573619"/>
                <a:gd name="connsiteX51" fmla="*/ 2541181 w 6028660"/>
                <a:gd name="connsiteY51" fmla="*/ 1371600 h 1573619"/>
                <a:gd name="connsiteX52" fmla="*/ 2562447 w 6028660"/>
                <a:gd name="connsiteY52" fmla="*/ 1392865 h 1573619"/>
                <a:gd name="connsiteX53" fmla="*/ 2626242 w 6028660"/>
                <a:gd name="connsiteY53" fmla="*/ 1414130 h 1573619"/>
                <a:gd name="connsiteX54" fmla="*/ 2690037 w 6028660"/>
                <a:gd name="connsiteY54" fmla="*/ 1403498 h 1573619"/>
                <a:gd name="connsiteX55" fmla="*/ 2775098 w 6028660"/>
                <a:gd name="connsiteY55" fmla="*/ 1307805 h 1573619"/>
                <a:gd name="connsiteX56" fmla="*/ 2817628 w 6028660"/>
                <a:gd name="connsiteY56" fmla="*/ 1275907 h 1573619"/>
                <a:gd name="connsiteX57" fmla="*/ 2881423 w 6028660"/>
                <a:gd name="connsiteY57" fmla="*/ 1212112 h 1573619"/>
                <a:gd name="connsiteX58" fmla="*/ 2934586 w 6028660"/>
                <a:gd name="connsiteY58" fmla="*/ 1127051 h 1573619"/>
                <a:gd name="connsiteX59" fmla="*/ 2955851 w 6028660"/>
                <a:gd name="connsiteY59" fmla="*/ 1095154 h 1573619"/>
                <a:gd name="connsiteX60" fmla="*/ 2987749 w 6028660"/>
                <a:gd name="connsiteY60" fmla="*/ 1063256 h 1573619"/>
                <a:gd name="connsiteX61" fmla="*/ 3030279 w 6028660"/>
                <a:gd name="connsiteY61" fmla="*/ 1010093 h 1573619"/>
                <a:gd name="connsiteX62" fmla="*/ 3072809 w 6028660"/>
                <a:gd name="connsiteY62" fmla="*/ 978195 h 1573619"/>
                <a:gd name="connsiteX63" fmla="*/ 3211033 w 6028660"/>
                <a:gd name="connsiteY63" fmla="*/ 765544 h 1573619"/>
                <a:gd name="connsiteX64" fmla="*/ 3274828 w 6028660"/>
                <a:gd name="connsiteY64" fmla="*/ 659219 h 1573619"/>
                <a:gd name="connsiteX65" fmla="*/ 3338623 w 6028660"/>
                <a:gd name="connsiteY65" fmla="*/ 510363 h 1573619"/>
                <a:gd name="connsiteX66" fmla="*/ 3359888 w 6028660"/>
                <a:gd name="connsiteY66" fmla="*/ 414670 h 1573619"/>
                <a:gd name="connsiteX67" fmla="*/ 3444949 w 6028660"/>
                <a:gd name="connsiteY67" fmla="*/ 350875 h 1573619"/>
                <a:gd name="connsiteX68" fmla="*/ 3530009 w 6028660"/>
                <a:gd name="connsiteY68" fmla="*/ 276447 h 1573619"/>
                <a:gd name="connsiteX69" fmla="*/ 3561907 w 6028660"/>
                <a:gd name="connsiteY69" fmla="*/ 265814 h 1573619"/>
                <a:gd name="connsiteX70" fmla="*/ 3646967 w 6028660"/>
                <a:gd name="connsiteY70" fmla="*/ 223284 h 1573619"/>
                <a:gd name="connsiteX71" fmla="*/ 3721395 w 6028660"/>
                <a:gd name="connsiteY71" fmla="*/ 148856 h 1573619"/>
                <a:gd name="connsiteX72" fmla="*/ 3753293 w 6028660"/>
                <a:gd name="connsiteY72" fmla="*/ 127591 h 1573619"/>
                <a:gd name="connsiteX73" fmla="*/ 3817088 w 6028660"/>
                <a:gd name="connsiteY73" fmla="*/ 85061 h 1573619"/>
                <a:gd name="connsiteX74" fmla="*/ 3902149 w 6028660"/>
                <a:gd name="connsiteY74" fmla="*/ 10633 h 1573619"/>
                <a:gd name="connsiteX75" fmla="*/ 3934047 w 6028660"/>
                <a:gd name="connsiteY75" fmla="*/ 0 h 1573619"/>
                <a:gd name="connsiteX76" fmla="*/ 3976577 w 6028660"/>
                <a:gd name="connsiteY76" fmla="*/ 10633 h 1573619"/>
                <a:gd name="connsiteX77" fmla="*/ 4008474 w 6028660"/>
                <a:gd name="connsiteY77" fmla="*/ 74428 h 1573619"/>
                <a:gd name="connsiteX78" fmla="*/ 3965944 w 6028660"/>
                <a:gd name="connsiteY78" fmla="*/ 138223 h 1573619"/>
                <a:gd name="connsiteX79" fmla="*/ 3976577 w 6028660"/>
                <a:gd name="connsiteY79" fmla="*/ 170121 h 1573619"/>
                <a:gd name="connsiteX80" fmla="*/ 3987209 w 6028660"/>
                <a:gd name="connsiteY80" fmla="*/ 223284 h 1573619"/>
                <a:gd name="connsiteX81" fmla="*/ 4051005 w 6028660"/>
                <a:gd name="connsiteY81" fmla="*/ 287079 h 1573619"/>
                <a:gd name="connsiteX82" fmla="*/ 4082902 w 6028660"/>
                <a:gd name="connsiteY82" fmla="*/ 297712 h 1573619"/>
                <a:gd name="connsiteX83" fmla="*/ 4114800 w 6028660"/>
                <a:gd name="connsiteY83" fmla="*/ 329609 h 1573619"/>
                <a:gd name="connsiteX84" fmla="*/ 4146698 w 6028660"/>
                <a:gd name="connsiteY84" fmla="*/ 340242 h 1573619"/>
                <a:gd name="connsiteX85" fmla="*/ 4167963 w 6028660"/>
                <a:gd name="connsiteY85" fmla="*/ 382772 h 1573619"/>
                <a:gd name="connsiteX86" fmla="*/ 4199860 w 6028660"/>
                <a:gd name="connsiteY86" fmla="*/ 414670 h 1573619"/>
                <a:gd name="connsiteX87" fmla="*/ 4231758 w 6028660"/>
                <a:gd name="connsiteY87" fmla="*/ 531628 h 1573619"/>
                <a:gd name="connsiteX88" fmla="*/ 4274288 w 6028660"/>
                <a:gd name="connsiteY88" fmla="*/ 606056 h 1573619"/>
                <a:gd name="connsiteX89" fmla="*/ 4316819 w 6028660"/>
                <a:gd name="connsiteY89" fmla="*/ 616688 h 1573619"/>
                <a:gd name="connsiteX90" fmla="*/ 4348716 w 6028660"/>
                <a:gd name="connsiteY90" fmla="*/ 637954 h 1573619"/>
                <a:gd name="connsiteX91" fmla="*/ 4380614 w 6028660"/>
                <a:gd name="connsiteY91" fmla="*/ 648586 h 1573619"/>
                <a:gd name="connsiteX92" fmla="*/ 4391247 w 6028660"/>
                <a:gd name="connsiteY92" fmla="*/ 680484 h 1573619"/>
                <a:gd name="connsiteX93" fmla="*/ 4412512 w 6028660"/>
                <a:gd name="connsiteY93" fmla="*/ 712381 h 1573619"/>
                <a:gd name="connsiteX94" fmla="*/ 4423144 w 6028660"/>
                <a:gd name="connsiteY94" fmla="*/ 882502 h 1573619"/>
                <a:gd name="connsiteX95" fmla="*/ 4444409 w 6028660"/>
                <a:gd name="connsiteY95" fmla="*/ 914400 h 1573619"/>
                <a:gd name="connsiteX96" fmla="*/ 4508205 w 6028660"/>
                <a:gd name="connsiteY96" fmla="*/ 978195 h 1573619"/>
                <a:gd name="connsiteX97" fmla="*/ 4572000 w 6028660"/>
                <a:gd name="connsiteY97" fmla="*/ 1052623 h 1573619"/>
                <a:gd name="connsiteX98" fmla="*/ 4593265 w 6028660"/>
                <a:gd name="connsiteY98" fmla="*/ 1137684 h 1573619"/>
                <a:gd name="connsiteX99" fmla="*/ 4603898 w 6028660"/>
                <a:gd name="connsiteY99" fmla="*/ 1180214 h 1573619"/>
                <a:gd name="connsiteX100" fmla="*/ 4667693 w 6028660"/>
                <a:gd name="connsiteY100" fmla="*/ 1233377 h 1573619"/>
                <a:gd name="connsiteX101" fmla="*/ 4699591 w 6028660"/>
                <a:gd name="connsiteY101" fmla="*/ 1244009 h 1573619"/>
                <a:gd name="connsiteX102" fmla="*/ 4742121 w 6028660"/>
                <a:gd name="connsiteY102" fmla="*/ 1265275 h 1573619"/>
                <a:gd name="connsiteX103" fmla="*/ 4827181 w 6028660"/>
                <a:gd name="connsiteY103" fmla="*/ 1307805 h 1573619"/>
                <a:gd name="connsiteX104" fmla="*/ 4869712 w 6028660"/>
                <a:gd name="connsiteY104" fmla="*/ 1360968 h 1573619"/>
                <a:gd name="connsiteX105" fmla="*/ 4880344 w 6028660"/>
                <a:gd name="connsiteY105" fmla="*/ 1392865 h 1573619"/>
                <a:gd name="connsiteX106" fmla="*/ 4944140 w 6028660"/>
                <a:gd name="connsiteY106" fmla="*/ 1414130 h 1573619"/>
                <a:gd name="connsiteX107" fmla="*/ 4976037 w 6028660"/>
                <a:gd name="connsiteY107" fmla="*/ 1435395 h 1573619"/>
                <a:gd name="connsiteX108" fmla="*/ 5039833 w 6028660"/>
                <a:gd name="connsiteY108" fmla="*/ 1382233 h 1573619"/>
                <a:gd name="connsiteX109" fmla="*/ 5061098 w 6028660"/>
                <a:gd name="connsiteY109" fmla="*/ 1339702 h 1573619"/>
                <a:gd name="connsiteX110" fmla="*/ 5124893 w 6028660"/>
                <a:gd name="connsiteY110" fmla="*/ 1297172 h 1573619"/>
                <a:gd name="connsiteX111" fmla="*/ 5188688 w 6028660"/>
                <a:gd name="connsiteY111" fmla="*/ 1265275 h 1573619"/>
                <a:gd name="connsiteX112" fmla="*/ 5209953 w 6028660"/>
                <a:gd name="connsiteY112" fmla="*/ 1244009 h 1573619"/>
                <a:gd name="connsiteX113" fmla="*/ 5273749 w 6028660"/>
                <a:gd name="connsiteY113" fmla="*/ 1201479 h 1573619"/>
                <a:gd name="connsiteX114" fmla="*/ 5316279 w 6028660"/>
                <a:gd name="connsiteY114" fmla="*/ 1137684 h 1573619"/>
                <a:gd name="connsiteX115" fmla="*/ 5348177 w 6028660"/>
                <a:gd name="connsiteY115" fmla="*/ 1095154 h 1573619"/>
                <a:gd name="connsiteX116" fmla="*/ 5411972 w 6028660"/>
                <a:gd name="connsiteY116" fmla="*/ 1073888 h 1573619"/>
                <a:gd name="connsiteX117" fmla="*/ 5497033 w 6028660"/>
                <a:gd name="connsiteY117" fmla="*/ 1116419 h 1573619"/>
                <a:gd name="connsiteX118" fmla="*/ 5550195 w 6028660"/>
                <a:gd name="connsiteY118" fmla="*/ 1222744 h 1573619"/>
                <a:gd name="connsiteX119" fmla="*/ 5592726 w 6028660"/>
                <a:gd name="connsiteY119" fmla="*/ 1233377 h 1573619"/>
                <a:gd name="connsiteX120" fmla="*/ 5656521 w 6028660"/>
                <a:gd name="connsiteY120" fmla="*/ 1254642 h 1573619"/>
                <a:gd name="connsiteX121" fmla="*/ 5667153 w 6028660"/>
                <a:gd name="connsiteY121" fmla="*/ 1286540 h 1573619"/>
                <a:gd name="connsiteX122" fmla="*/ 5667153 w 6028660"/>
                <a:gd name="connsiteY122" fmla="*/ 1360968 h 1573619"/>
                <a:gd name="connsiteX123" fmla="*/ 5688419 w 6028660"/>
                <a:gd name="connsiteY123" fmla="*/ 1382233 h 1573619"/>
                <a:gd name="connsiteX124" fmla="*/ 5911702 w 6028660"/>
                <a:gd name="connsiteY124" fmla="*/ 1403498 h 1573619"/>
                <a:gd name="connsiteX125" fmla="*/ 5964865 w 6028660"/>
                <a:gd name="connsiteY125" fmla="*/ 1414130 h 1573619"/>
                <a:gd name="connsiteX126" fmla="*/ 6028660 w 6028660"/>
                <a:gd name="connsiteY126" fmla="*/ 1435395 h 1573619"/>
                <a:gd name="connsiteX0" fmla="*/ 0 w 6028660"/>
                <a:gd name="connsiteY0" fmla="*/ 701749 h 1573619"/>
                <a:gd name="connsiteX1" fmla="*/ 31898 w 6028660"/>
                <a:gd name="connsiteY1" fmla="*/ 680484 h 1573619"/>
                <a:gd name="connsiteX2" fmla="*/ 95693 w 6028660"/>
                <a:gd name="connsiteY2" fmla="*/ 584791 h 1573619"/>
                <a:gd name="connsiteX3" fmla="*/ 159488 w 6028660"/>
                <a:gd name="connsiteY3" fmla="*/ 552893 h 1573619"/>
                <a:gd name="connsiteX4" fmla="*/ 233916 w 6028660"/>
                <a:gd name="connsiteY4" fmla="*/ 510363 h 1573619"/>
                <a:gd name="connsiteX5" fmla="*/ 287079 w 6028660"/>
                <a:gd name="connsiteY5" fmla="*/ 467833 h 1573619"/>
                <a:gd name="connsiteX6" fmla="*/ 297712 w 6028660"/>
                <a:gd name="connsiteY6" fmla="*/ 499730 h 1573619"/>
                <a:gd name="connsiteX7" fmla="*/ 308344 w 6028660"/>
                <a:gd name="connsiteY7" fmla="*/ 574158 h 1573619"/>
                <a:gd name="connsiteX8" fmla="*/ 340242 w 6028660"/>
                <a:gd name="connsiteY8" fmla="*/ 606056 h 1573619"/>
                <a:gd name="connsiteX9" fmla="*/ 372140 w 6028660"/>
                <a:gd name="connsiteY9" fmla="*/ 648586 h 1573619"/>
                <a:gd name="connsiteX10" fmla="*/ 382772 w 6028660"/>
                <a:gd name="connsiteY10" fmla="*/ 691116 h 1573619"/>
                <a:gd name="connsiteX11" fmla="*/ 435935 w 6028660"/>
                <a:gd name="connsiteY11" fmla="*/ 776177 h 1573619"/>
                <a:gd name="connsiteX12" fmla="*/ 520995 w 6028660"/>
                <a:gd name="connsiteY12" fmla="*/ 786809 h 1573619"/>
                <a:gd name="connsiteX13" fmla="*/ 563526 w 6028660"/>
                <a:gd name="connsiteY13" fmla="*/ 871870 h 1573619"/>
                <a:gd name="connsiteX14" fmla="*/ 648586 w 6028660"/>
                <a:gd name="connsiteY14" fmla="*/ 946298 h 1573619"/>
                <a:gd name="connsiteX15" fmla="*/ 680484 w 6028660"/>
                <a:gd name="connsiteY15" fmla="*/ 967563 h 1573619"/>
                <a:gd name="connsiteX16" fmla="*/ 744279 w 6028660"/>
                <a:gd name="connsiteY16" fmla="*/ 1073888 h 1573619"/>
                <a:gd name="connsiteX17" fmla="*/ 765544 w 6028660"/>
                <a:gd name="connsiteY17" fmla="*/ 1105786 h 1573619"/>
                <a:gd name="connsiteX18" fmla="*/ 829340 w 6028660"/>
                <a:gd name="connsiteY18" fmla="*/ 1137684 h 1573619"/>
                <a:gd name="connsiteX19" fmla="*/ 861237 w 6028660"/>
                <a:gd name="connsiteY19" fmla="*/ 1169581 h 1573619"/>
                <a:gd name="connsiteX20" fmla="*/ 882502 w 6028660"/>
                <a:gd name="connsiteY20" fmla="*/ 1233377 h 1573619"/>
                <a:gd name="connsiteX21" fmla="*/ 925033 w 6028660"/>
                <a:gd name="connsiteY21" fmla="*/ 1307805 h 1573619"/>
                <a:gd name="connsiteX22" fmla="*/ 1031358 w 6028660"/>
                <a:gd name="connsiteY22" fmla="*/ 1350335 h 1573619"/>
                <a:gd name="connsiteX23" fmla="*/ 1063256 w 6028660"/>
                <a:gd name="connsiteY23" fmla="*/ 1371600 h 1573619"/>
                <a:gd name="connsiteX24" fmla="*/ 1116419 w 6028660"/>
                <a:gd name="connsiteY24" fmla="*/ 1520456 h 1573619"/>
                <a:gd name="connsiteX25" fmla="*/ 1180214 w 6028660"/>
                <a:gd name="connsiteY25" fmla="*/ 1541721 h 1573619"/>
                <a:gd name="connsiteX26" fmla="*/ 1201479 w 6028660"/>
                <a:gd name="connsiteY26" fmla="*/ 1573619 h 1573619"/>
                <a:gd name="connsiteX27" fmla="*/ 1360967 w 6028660"/>
                <a:gd name="connsiteY27" fmla="*/ 1541721 h 1573619"/>
                <a:gd name="connsiteX28" fmla="*/ 1446028 w 6028660"/>
                <a:gd name="connsiteY28" fmla="*/ 1414130 h 1573619"/>
                <a:gd name="connsiteX29" fmla="*/ 1456660 w 6028660"/>
                <a:gd name="connsiteY29" fmla="*/ 1382233 h 1573619"/>
                <a:gd name="connsiteX30" fmla="*/ 1520456 w 6028660"/>
                <a:gd name="connsiteY30" fmla="*/ 1339702 h 1573619"/>
                <a:gd name="connsiteX31" fmla="*/ 1541721 w 6028660"/>
                <a:gd name="connsiteY31" fmla="*/ 1307805 h 1573619"/>
                <a:gd name="connsiteX32" fmla="*/ 1552353 w 6028660"/>
                <a:gd name="connsiteY32" fmla="*/ 1275907 h 1573619"/>
                <a:gd name="connsiteX33" fmla="*/ 1573619 w 6028660"/>
                <a:gd name="connsiteY33" fmla="*/ 1254642 h 1573619"/>
                <a:gd name="connsiteX34" fmla="*/ 1616149 w 6028660"/>
                <a:gd name="connsiteY34" fmla="*/ 1297172 h 1573619"/>
                <a:gd name="connsiteX35" fmla="*/ 1733107 w 6028660"/>
                <a:gd name="connsiteY35" fmla="*/ 1350335 h 1573619"/>
                <a:gd name="connsiteX36" fmla="*/ 1796902 w 6028660"/>
                <a:gd name="connsiteY36" fmla="*/ 1392865 h 1573619"/>
                <a:gd name="connsiteX37" fmla="*/ 1828800 w 6028660"/>
                <a:gd name="connsiteY37" fmla="*/ 1414130 h 1573619"/>
                <a:gd name="connsiteX38" fmla="*/ 1839433 w 6028660"/>
                <a:gd name="connsiteY38" fmla="*/ 1446028 h 1573619"/>
                <a:gd name="connsiteX39" fmla="*/ 1881963 w 6028660"/>
                <a:gd name="connsiteY39" fmla="*/ 1435395 h 1573619"/>
                <a:gd name="connsiteX40" fmla="*/ 1998921 w 6028660"/>
                <a:gd name="connsiteY40" fmla="*/ 1360968 h 1573619"/>
                <a:gd name="connsiteX41" fmla="*/ 2030819 w 6028660"/>
                <a:gd name="connsiteY41" fmla="*/ 1329070 h 1573619"/>
                <a:gd name="connsiteX42" fmla="*/ 2083981 w 6028660"/>
                <a:gd name="connsiteY42" fmla="*/ 1318437 h 1573619"/>
                <a:gd name="connsiteX43" fmla="*/ 2115879 w 6028660"/>
                <a:gd name="connsiteY43" fmla="*/ 1307805 h 1573619"/>
                <a:gd name="connsiteX44" fmla="*/ 2147777 w 6028660"/>
                <a:gd name="connsiteY44" fmla="*/ 1286540 h 1573619"/>
                <a:gd name="connsiteX45" fmla="*/ 2190307 w 6028660"/>
                <a:gd name="connsiteY45" fmla="*/ 1190847 h 1573619"/>
                <a:gd name="connsiteX46" fmla="*/ 2232837 w 6028660"/>
                <a:gd name="connsiteY46" fmla="*/ 1180214 h 1573619"/>
                <a:gd name="connsiteX47" fmla="*/ 2264735 w 6028660"/>
                <a:gd name="connsiteY47" fmla="*/ 1169581 h 1573619"/>
                <a:gd name="connsiteX48" fmla="*/ 2360428 w 6028660"/>
                <a:gd name="connsiteY48" fmla="*/ 1180214 h 1573619"/>
                <a:gd name="connsiteX49" fmla="*/ 2402958 w 6028660"/>
                <a:gd name="connsiteY49" fmla="*/ 1297172 h 1573619"/>
                <a:gd name="connsiteX50" fmla="*/ 2541181 w 6028660"/>
                <a:gd name="connsiteY50" fmla="*/ 1371600 h 1573619"/>
                <a:gd name="connsiteX51" fmla="*/ 2562447 w 6028660"/>
                <a:gd name="connsiteY51" fmla="*/ 1392865 h 1573619"/>
                <a:gd name="connsiteX52" fmla="*/ 2626242 w 6028660"/>
                <a:gd name="connsiteY52" fmla="*/ 1414130 h 1573619"/>
                <a:gd name="connsiteX53" fmla="*/ 2690037 w 6028660"/>
                <a:gd name="connsiteY53" fmla="*/ 1403498 h 1573619"/>
                <a:gd name="connsiteX54" fmla="*/ 2775098 w 6028660"/>
                <a:gd name="connsiteY54" fmla="*/ 1307805 h 1573619"/>
                <a:gd name="connsiteX55" fmla="*/ 2817628 w 6028660"/>
                <a:gd name="connsiteY55" fmla="*/ 1275907 h 1573619"/>
                <a:gd name="connsiteX56" fmla="*/ 2881423 w 6028660"/>
                <a:gd name="connsiteY56" fmla="*/ 1212112 h 1573619"/>
                <a:gd name="connsiteX57" fmla="*/ 2934586 w 6028660"/>
                <a:gd name="connsiteY57" fmla="*/ 1127051 h 1573619"/>
                <a:gd name="connsiteX58" fmla="*/ 2955851 w 6028660"/>
                <a:gd name="connsiteY58" fmla="*/ 1095154 h 1573619"/>
                <a:gd name="connsiteX59" fmla="*/ 2987749 w 6028660"/>
                <a:gd name="connsiteY59" fmla="*/ 1063256 h 1573619"/>
                <a:gd name="connsiteX60" fmla="*/ 3030279 w 6028660"/>
                <a:gd name="connsiteY60" fmla="*/ 1010093 h 1573619"/>
                <a:gd name="connsiteX61" fmla="*/ 3072809 w 6028660"/>
                <a:gd name="connsiteY61" fmla="*/ 978195 h 1573619"/>
                <a:gd name="connsiteX62" fmla="*/ 3211033 w 6028660"/>
                <a:gd name="connsiteY62" fmla="*/ 765544 h 1573619"/>
                <a:gd name="connsiteX63" fmla="*/ 3274828 w 6028660"/>
                <a:gd name="connsiteY63" fmla="*/ 659219 h 1573619"/>
                <a:gd name="connsiteX64" fmla="*/ 3338623 w 6028660"/>
                <a:gd name="connsiteY64" fmla="*/ 510363 h 1573619"/>
                <a:gd name="connsiteX65" fmla="*/ 3359888 w 6028660"/>
                <a:gd name="connsiteY65" fmla="*/ 414670 h 1573619"/>
                <a:gd name="connsiteX66" fmla="*/ 3444949 w 6028660"/>
                <a:gd name="connsiteY66" fmla="*/ 350875 h 1573619"/>
                <a:gd name="connsiteX67" fmla="*/ 3530009 w 6028660"/>
                <a:gd name="connsiteY67" fmla="*/ 276447 h 1573619"/>
                <a:gd name="connsiteX68" fmla="*/ 3561907 w 6028660"/>
                <a:gd name="connsiteY68" fmla="*/ 265814 h 1573619"/>
                <a:gd name="connsiteX69" fmla="*/ 3646967 w 6028660"/>
                <a:gd name="connsiteY69" fmla="*/ 223284 h 1573619"/>
                <a:gd name="connsiteX70" fmla="*/ 3721395 w 6028660"/>
                <a:gd name="connsiteY70" fmla="*/ 148856 h 1573619"/>
                <a:gd name="connsiteX71" fmla="*/ 3753293 w 6028660"/>
                <a:gd name="connsiteY71" fmla="*/ 127591 h 1573619"/>
                <a:gd name="connsiteX72" fmla="*/ 3817088 w 6028660"/>
                <a:gd name="connsiteY72" fmla="*/ 85061 h 1573619"/>
                <a:gd name="connsiteX73" fmla="*/ 3902149 w 6028660"/>
                <a:gd name="connsiteY73" fmla="*/ 10633 h 1573619"/>
                <a:gd name="connsiteX74" fmla="*/ 3934047 w 6028660"/>
                <a:gd name="connsiteY74" fmla="*/ 0 h 1573619"/>
                <a:gd name="connsiteX75" fmla="*/ 3976577 w 6028660"/>
                <a:gd name="connsiteY75" fmla="*/ 10633 h 1573619"/>
                <a:gd name="connsiteX76" fmla="*/ 4008474 w 6028660"/>
                <a:gd name="connsiteY76" fmla="*/ 74428 h 1573619"/>
                <a:gd name="connsiteX77" fmla="*/ 3965944 w 6028660"/>
                <a:gd name="connsiteY77" fmla="*/ 138223 h 1573619"/>
                <a:gd name="connsiteX78" fmla="*/ 3976577 w 6028660"/>
                <a:gd name="connsiteY78" fmla="*/ 170121 h 1573619"/>
                <a:gd name="connsiteX79" fmla="*/ 3987209 w 6028660"/>
                <a:gd name="connsiteY79" fmla="*/ 223284 h 1573619"/>
                <a:gd name="connsiteX80" fmla="*/ 4051005 w 6028660"/>
                <a:gd name="connsiteY80" fmla="*/ 287079 h 1573619"/>
                <a:gd name="connsiteX81" fmla="*/ 4082902 w 6028660"/>
                <a:gd name="connsiteY81" fmla="*/ 297712 h 1573619"/>
                <a:gd name="connsiteX82" fmla="*/ 4114800 w 6028660"/>
                <a:gd name="connsiteY82" fmla="*/ 329609 h 1573619"/>
                <a:gd name="connsiteX83" fmla="*/ 4146698 w 6028660"/>
                <a:gd name="connsiteY83" fmla="*/ 340242 h 1573619"/>
                <a:gd name="connsiteX84" fmla="*/ 4167963 w 6028660"/>
                <a:gd name="connsiteY84" fmla="*/ 382772 h 1573619"/>
                <a:gd name="connsiteX85" fmla="*/ 4199860 w 6028660"/>
                <a:gd name="connsiteY85" fmla="*/ 414670 h 1573619"/>
                <a:gd name="connsiteX86" fmla="*/ 4231758 w 6028660"/>
                <a:gd name="connsiteY86" fmla="*/ 531628 h 1573619"/>
                <a:gd name="connsiteX87" fmla="*/ 4274288 w 6028660"/>
                <a:gd name="connsiteY87" fmla="*/ 606056 h 1573619"/>
                <a:gd name="connsiteX88" fmla="*/ 4316819 w 6028660"/>
                <a:gd name="connsiteY88" fmla="*/ 616688 h 1573619"/>
                <a:gd name="connsiteX89" fmla="*/ 4348716 w 6028660"/>
                <a:gd name="connsiteY89" fmla="*/ 637954 h 1573619"/>
                <a:gd name="connsiteX90" fmla="*/ 4380614 w 6028660"/>
                <a:gd name="connsiteY90" fmla="*/ 648586 h 1573619"/>
                <a:gd name="connsiteX91" fmla="*/ 4391247 w 6028660"/>
                <a:gd name="connsiteY91" fmla="*/ 680484 h 1573619"/>
                <a:gd name="connsiteX92" fmla="*/ 4412512 w 6028660"/>
                <a:gd name="connsiteY92" fmla="*/ 712381 h 1573619"/>
                <a:gd name="connsiteX93" fmla="*/ 4423144 w 6028660"/>
                <a:gd name="connsiteY93" fmla="*/ 882502 h 1573619"/>
                <a:gd name="connsiteX94" fmla="*/ 4444409 w 6028660"/>
                <a:gd name="connsiteY94" fmla="*/ 914400 h 1573619"/>
                <a:gd name="connsiteX95" fmla="*/ 4508205 w 6028660"/>
                <a:gd name="connsiteY95" fmla="*/ 978195 h 1573619"/>
                <a:gd name="connsiteX96" fmla="*/ 4572000 w 6028660"/>
                <a:gd name="connsiteY96" fmla="*/ 1052623 h 1573619"/>
                <a:gd name="connsiteX97" fmla="*/ 4593265 w 6028660"/>
                <a:gd name="connsiteY97" fmla="*/ 1137684 h 1573619"/>
                <a:gd name="connsiteX98" fmla="*/ 4603898 w 6028660"/>
                <a:gd name="connsiteY98" fmla="*/ 1180214 h 1573619"/>
                <a:gd name="connsiteX99" fmla="*/ 4667693 w 6028660"/>
                <a:gd name="connsiteY99" fmla="*/ 1233377 h 1573619"/>
                <a:gd name="connsiteX100" fmla="*/ 4699591 w 6028660"/>
                <a:gd name="connsiteY100" fmla="*/ 1244009 h 1573619"/>
                <a:gd name="connsiteX101" fmla="*/ 4742121 w 6028660"/>
                <a:gd name="connsiteY101" fmla="*/ 1265275 h 1573619"/>
                <a:gd name="connsiteX102" fmla="*/ 4827181 w 6028660"/>
                <a:gd name="connsiteY102" fmla="*/ 1307805 h 1573619"/>
                <a:gd name="connsiteX103" fmla="*/ 4869712 w 6028660"/>
                <a:gd name="connsiteY103" fmla="*/ 1360968 h 1573619"/>
                <a:gd name="connsiteX104" fmla="*/ 4880344 w 6028660"/>
                <a:gd name="connsiteY104" fmla="*/ 1392865 h 1573619"/>
                <a:gd name="connsiteX105" fmla="*/ 4944140 w 6028660"/>
                <a:gd name="connsiteY105" fmla="*/ 1414130 h 1573619"/>
                <a:gd name="connsiteX106" fmla="*/ 4976037 w 6028660"/>
                <a:gd name="connsiteY106" fmla="*/ 1435395 h 1573619"/>
                <a:gd name="connsiteX107" fmla="*/ 5039833 w 6028660"/>
                <a:gd name="connsiteY107" fmla="*/ 1382233 h 1573619"/>
                <a:gd name="connsiteX108" fmla="*/ 5061098 w 6028660"/>
                <a:gd name="connsiteY108" fmla="*/ 1339702 h 1573619"/>
                <a:gd name="connsiteX109" fmla="*/ 5124893 w 6028660"/>
                <a:gd name="connsiteY109" fmla="*/ 1297172 h 1573619"/>
                <a:gd name="connsiteX110" fmla="*/ 5188688 w 6028660"/>
                <a:gd name="connsiteY110" fmla="*/ 1265275 h 1573619"/>
                <a:gd name="connsiteX111" fmla="*/ 5209953 w 6028660"/>
                <a:gd name="connsiteY111" fmla="*/ 1244009 h 1573619"/>
                <a:gd name="connsiteX112" fmla="*/ 5273749 w 6028660"/>
                <a:gd name="connsiteY112" fmla="*/ 1201479 h 1573619"/>
                <a:gd name="connsiteX113" fmla="*/ 5316279 w 6028660"/>
                <a:gd name="connsiteY113" fmla="*/ 1137684 h 1573619"/>
                <a:gd name="connsiteX114" fmla="*/ 5348177 w 6028660"/>
                <a:gd name="connsiteY114" fmla="*/ 1095154 h 1573619"/>
                <a:gd name="connsiteX115" fmla="*/ 5411972 w 6028660"/>
                <a:gd name="connsiteY115" fmla="*/ 1073888 h 1573619"/>
                <a:gd name="connsiteX116" fmla="*/ 5497033 w 6028660"/>
                <a:gd name="connsiteY116" fmla="*/ 1116419 h 1573619"/>
                <a:gd name="connsiteX117" fmla="*/ 5550195 w 6028660"/>
                <a:gd name="connsiteY117" fmla="*/ 1222744 h 1573619"/>
                <a:gd name="connsiteX118" fmla="*/ 5592726 w 6028660"/>
                <a:gd name="connsiteY118" fmla="*/ 1233377 h 1573619"/>
                <a:gd name="connsiteX119" fmla="*/ 5656521 w 6028660"/>
                <a:gd name="connsiteY119" fmla="*/ 1254642 h 1573619"/>
                <a:gd name="connsiteX120" fmla="*/ 5667153 w 6028660"/>
                <a:gd name="connsiteY120" fmla="*/ 1286540 h 1573619"/>
                <a:gd name="connsiteX121" fmla="*/ 5667153 w 6028660"/>
                <a:gd name="connsiteY121" fmla="*/ 1360968 h 1573619"/>
                <a:gd name="connsiteX122" fmla="*/ 5688419 w 6028660"/>
                <a:gd name="connsiteY122" fmla="*/ 1382233 h 1573619"/>
                <a:gd name="connsiteX123" fmla="*/ 5911702 w 6028660"/>
                <a:gd name="connsiteY123" fmla="*/ 1403498 h 1573619"/>
                <a:gd name="connsiteX124" fmla="*/ 5964865 w 6028660"/>
                <a:gd name="connsiteY124" fmla="*/ 1414130 h 1573619"/>
                <a:gd name="connsiteX125" fmla="*/ 6028660 w 6028660"/>
                <a:gd name="connsiteY125" fmla="*/ 1435395 h 1573619"/>
                <a:gd name="connsiteX0" fmla="*/ 0 w 6028660"/>
                <a:gd name="connsiteY0" fmla="*/ 701749 h 1573619"/>
                <a:gd name="connsiteX1" fmla="*/ 95693 w 6028660"/>
                <a:gd name="connsiteY1" fmla="*/ 584791 h 1573619"/>
                <a:gd name="connsiteX2" fmla="*/ 159488 w 6028660"/>
                <a:gd name="connsiteY2" fmla="*/ 552893 h 1573619"/>
                <a:gd name="connsiteX3" fmla="*/ 233916 w 6028660"/>
                <a:gd name="connsiteY3" fmla="*/ 510363 h 1573619"/>
                <a:gd name="connsiteX4" fmla="*/ 287079 w 6028660"/>
                <a:gd name="connsiteY4" fmla="*/ 467833 h 1573619"/>
                <a:gd name="connsiteX5" fmla="*/ 297712 w 6028660"/>
                <a:gd name="connsiteY5" fmla="*/ 499730 h 1573619"/>
                <a:gd name="connsiteX6" fmla="*/ 308344 w 6028660"/>
                <a:gd name="connsiteY6" fmla="*/ 574158 h 1573619"/>
                <a:gd name="connsiteX7" fmla="*/ 340242 w 6028660"/>
                <a:gd name="connsiteY7" fmla="*/ 606056 h 1573619"/>
                <a:gd name="connsiteX8" fmla="*/ 372140 w 6028660"/>
                <a:gd name="connsiteY8" fmla="*/ 648586 h 1573619"/>
                <a:gd name="connsiteX9" fmla="*/ 382772 w 6028660"/>
                <a:gd name="connsiteY9" fmla="*/ 691116 h 1573619"/>
                <a:gd name="connsiteX10" fmla="*/ 435935 w 6028660"/>
                <a:gd name="connsiteY10" fmla="*/ 776177 h 1573619"/>
                <a:gd name="connsiteX11" fmla="*/ 520995 w 6028660"/>
                <a:gd name="connsiteY11" fmla="*/ 786809 h 1573619"/>
                <a:gd name="connsiteX12" fmla="*/ 563526 w 6028660"/>
                <a:gd name="connsiteY12" fmla="*/ 871870 h 1573619"/>
                <a:gd name="connsiteX13" fmla="*/ 648586 w 6028660"/>
                <a:gd name="connsiteY13" fmla="*/ 946298 h 1573619"/>
                <a:gd name="connsiteX14" fmla="*/ 680484 w 6028660"/>
                <a:gd name="connsiteY14" fmla="*/ 967563 h 1573619"/>
                <a:gd name="connsiteX15" fmla="*/ 744279 w 6028660"/>
                <a:gd name="connsiteY15" fmla="*/ 1073888 h 1573619"/>
                <a:gd name="connsiteX16" fmla="*/ 765544 w 6028660"/>
                <a:gd name="connsiteY16" fmla="*/ 1105786 h 1573619"/>
                <a:gd name="connsiteX17" fmla="*/ 829340 w 6028660"/>
                <a:gd name="connsiteY17" fmla="*/ 1137684 h 1573619"/>
                <a:gd name="connsiteX18" fmla="*/ 861237 w 6028660"/>
                <a:gd name="connsiteY18" fmla="*/ 1169581 h 1573619"/>
                <a:gd name="connsiteX19" fmla="*/ 882502 w 6028660"/>
                <a:gd name="connsiteY19" fmla="*/ 1233377 h 1573619"/>
                <a:gd name="connsiteX20" fmla="*/ 925033 w 6028660"/>
                <a:gd name="connsiteY20" fmla="*/ 1307805 h 1573619"/>
                <a:gd name="connsiteX21" fmla="*/ 1031358 w 6028660"/>
                <a:gd name="connsiteY21" fmla="*/ 1350335 h 1573619"/>
                <a:gd name="connsiteX22" fmla="*/ 1063256 w 6028660"/>
                <a:gd name="connsiteY22" fmla="*/ 1371600 h 1573619"/>
                <a:gd name="connsiteX23" fmla="*/ 1116419 w 6028660"/>
                <a:gd name="connsiteY23" fmla="*/ 1520456 h 1573619"/>
                <a:gd name="connsiteX24" fmla="*/ 1180214 w 6028660"/>
                <a:gd name="connsiteY24" fmla="*/ 1541721 h 1573619"/>
                <a:gd name="connsiteX25" fmla="*/ 1201479 w 6028660"/>
                <a:gd name="connsiteY25" fmla="*/ 1573619 h 1573619"/>
                <a:gd name="connsiteX26" fmla="*/ 1360967 w 6028660"/>
                <a:gd name="connsiteY26" fmla="*/ 1541721 h 1573619"/>
                <a:gd name="connsiteX27" fmla="*/ 1446028 w 6028660"/>
                <a:gd name="connsiteY27" fmla="*/ 1414130 h 1573619"/>
                <a:gd name="connsiteX28" fmla="*/ 1456660 w 6028660"/>
                <a:gd name="connsiteY28" fmla="*/ 1382233 h 1573619"/>
                <a:gd name="connsiteX29" fmla="*/ 1520456 w 6028660"/>
                <a:gd name="connsiteY29" fmla="*/ 1339702 h 1573619"/>
                <a:gd name="connsiteX30" fmla="*/ 1541721 w 6028660"/>
                <a:gd name="connsiteY30" fmla="*/ 1307805 h 1573619"/>
                <a:gd name="connsiteX31" fmla="*/ 1552353 w 6028660"/>
                <a:gd name="connsiteY31" fmla="*/ 1275907 h 1573619"/>
                <a:gd name="connsiteX32" fmla="*/ 1573619 w 6028660"/>
                <a:gd name="connsiteY32" fmla="*/ 1254642 h 1573619"/>
                <a:gd name="connsiteX33" fmla="*/ 1616149 w 6028660"/>
                <a:gd name="connsiteY33" fmla="*/ 1297172 h 1573619"/>
                <a:gd name="connsiteX34" fmla="*/ 1733107 w 6028660"/>
                <a:gd name="connsiteY34" fmla="*/ 1350335 h 1573619"/>
                <a:gd name="connsiteX35" fmla="*/ 1796902 w 6028660"/>
                <a:gd name="connsiteY35" fmla="*/ 1392865 h 1573619"/>
                <a:gd name="connsiteX36" fmla="*/ 1828800 w 6028660"/>
                <a:gd name="connsiteY36" fmla="*/ 1414130 h 1573619"/>
                <a:gd name="connsiteX37" fmla="*/ 1839433 w 6028660"/>
                <a:gd name="connsiteY37" fmla="*/ 1446028 h 1573619"/>
                <a:gd name="connsiteX38" fmla="*/ 1881963 w 6028660"/>
                <a:gd name="connsiteY38" fmla="*/ 1435395 h 1573619"/>
                <a:gd name="connsiteX39" fmla="*/ 1998921 w 6028660"/>
                <a:gd name="connsiteY39" fmla="*/ 1360968 h 1573619"/>
                <a:gd name="connsiteX40" fmla="*/ 2030819 w 6028660"/>
                <a:gd name="connsiteY40" fmla="*/ 1329070 h 1573619"/>
                <a:gd name="connsiteX41" fmla="*/ 2083981 w 6028660"/>
                <a:gd name="connsiteY41" fmla="*/ 1318437 h 1573619"/>
                <a:gd name="connsiteX42" fmla="*/ 2115879 w 6028660"/>
                <a:gd name="connsiteY42" fmla="*/ 1307805 h 1573619"/>
                <a:gd name="connsiteX43" fmla="*/ 2147777 w 6028660"/>
                <a:gd name="connsiteY43" fmla="*/ 1286540 h 1573619"/>
                <a:gd name="connsiteX44" fmla="*/ 2190307 w 6028660"/>
                <a:gd name="connsiteY44" fmla="*/ 1190847 h 1573619"/>
                <a:gd name="connsiteX45" fmla="*/ 2232837 w 6028660"/>
                <a:gd name="connsiteY45" fmla="*/ 1180214 h 1573619"/>
                <a:gd name="connsiteX46" fmla="*/ 2264735 w 6028660"/>
                <a:gd name="connsiteY46" fmla="*/ 1169581 h 1573619"/>
                <a:gd name="connsiteX47" fmla="*/ 2360428 w 6028660"/>
                <a:gd name="connsiteY47" fmla="*/ 1180214 h 1573619"/>
                <a:gd name="connsiteX48" fmla="*/ 2402958 w 6028660"/>
                <a:gd name="connsiteY48" fmla="*/ 1297172 h 1573619"/>
                <a:gd name="connsiteX49" fmla="*/ 2541181 w 6028660"/>
                <a:gd name="connsiteY49" fmla="*/ 1371600 h 1573619"/>
                <a:gd name="connsiteX50" fmla="*/ 2562447 w 6028660"/>
                <a:gd name="connsiteY50" fmla="*/ 1392865 h 1573619"/>
                <a:gd name="connsiteX51" fmla="*/ 2626242 w 6028660"/>
                <a:gd name="connsiteY51" fmla="*/ 1414130 h 1573619"/>
                <a:gd name="connsiteX52" fmla="*/ 2690037 w 6028660"/>
                <a:gd name="connsiteY52" fmla="*/ 1403498 h 1573619"/>
                <a:gd name="connsiteX53" fmla="*/ 2775098 w 6028660"/>
                <a:gd name="connsiteY53" fmla="*/ 1307805 h 1573619"/>
                <a:gd name="connsiteX54" fmla="*/ 2817628 w 6028660"/>
                <a:gd name="connsiteY54" fmla="*/ 1275907 h 1573619"/>
                <a:gd name="connsiteX55" fmla="*/ 2881423 w 6028660"/>
                <a:gd name="connsiteY55" fmla="*/ 1212112 h 1573619"/>
                <a:gd name="connsiteX56" fmla="*/ 2934586 w 6028660"/>
                <a:gd name="connsiteY56" fmla="*/ 1127051 h 1573619"/>
                <a:gd name="connsiteX57" fmla="*/ 2955851 w 6028660"/>
                <a:gd name="connsiteY57" fmla="*/ 1095154 h 1573619"/>
                <a:gd name="connsiteX58" fmla="*/ 2987749 w 6028660"/>
                <a:gd name="connsiteY58" fmla="*/ 1063256 h 1573619"/>
                <a:gd name="connsiteX59" fmla="*/ 3030279 w 6028660"/>
                <a:gd name="connsiteY59" fmla="*/ 1010093 h 1573619"/>
                <a:gd name="connsiteX60" fmla="*/ 3072809 w 6028660"/>
                <a:gd name="connsiteY60" fmla="*/ 978195 h 1573619"/>
                <a:gd name="connsiteX61" fmla="*/ 3211033 w 6028660"/>
                <a:gd name="connsiteY61" fmla="*/ 765544 h 1573619"/>
                <a:gd name="connsiteX62" fmla="*/ 3274828 w 6028660"/>
                <a:gd name="connsiteY62" fmla="*/ 659219 h 1573619"/>
                <a:gd name="connsiteX63" fmla="*/ 3338623 w 6028660"/>
                <a:gd name="connsiteY63" fmla="*/ 510363 h 1573619"/>
                <a:gd name="connsiteX64" fmla="*/ 3359888 w 6028660"/>
                <a:gd name="connsiteY64" fmla="*/ 414670 h 1573619"/>
                <a:gd name="connsiteX65" fmla="*/ 3444949 w 6028660"/>
                <a:gd name="connsiteY65" fmla="*/ 350875 h 1573619"/>
                <a:gd name="connsiteX66" fmla="*/ 3530009 w 6028660"/>
                <a:gd name="connsiteY66" fmla="*/ 276447 h 1573619"/>
                <a:gd name="connsiteX67" fmla="*/ 3561907 w 6028660"/>
                <a:gd name="connsiteY67" fmla="*/ 265814 h 1573619"/>
                <a:gd name="connsiteX68" fmla="*/ 3646967 w 6028660"/>
                <a:gd name="connsiteY68" fmla="*/ 223284 h 1573619"/>
                <a:gd name="connsiteX69" fmla="*/ 3721395 w 6028660"/>
                <a:gd name="connsiteY69" fmla="*/ 148856 h 1573619"/>
                <a:gd name="connsiteX70" fmla="*/ 3753293 w 6028660"/>
                <a:gd name="connsiteY70" fmla="*/ 127591 h 1573619"/>
                <a:gd name="connsiteX71" fmla="*/ 3817088 w 6028660"/>
                <a:gd name="connsiteY71" fmla="*/ 85061 h 1573619"/>
                <a:gd name="connsiteX72" fmla="*/ 3902149 w 6028660"/>
                <a:gd name="connsiteY72" fmla="*/ 10633 h 1573619"/>
                <a:gd name="connsiteX73" fmla="*/ 3934047 w 6028660"/>
                <a:gd name="connsiteY73" fmla="*/ 0 h 1573619"/>
                <a:gd name="connsiteX74" fmla="*/ 3976577 w 6028660"/>
                <a:gd name="connsiteY74" fmla="*/ 10633 h 1573619"/>
                <a:gd name="connsiteX75" fmla="*/ 4008474 w 6028660"/>
                <a:gd name="connsiteY75" fmla="*/ 74428 h 1573619"/>
                <a:gd name="connsiteX76" fmla="*/ 3965944 w 6028660"/>
                <a:gd name="connsiteY76" fmla="*/ 138223 h 1573619"/>
                <a:gd name="connsiteX77" fmla="*/ 3976577 w 6028660"/>
                <a:gd name="connsiteY77" fmla="*/ 170121 h 1573619"/>
                <a:gd name="connsiteX78" fmla="*/ 3987209 w 6028660"/>
                <a:gd name="connsiteY78" fmla="*/ 223284 h 1573619"/>
                <a:gd name="connsiteX79" fmla="*/ 4051005 w 6028660"/>
                <a:gd name="connsiteY79" fmla="*/ 287079 h 1573619"/>
                <a:gd name="connsiteX80" fmla="*/ 4082902 w 6028660"/>
                <a:gd name="connsiteY80" fmla="*/ 297712 h 1573619"/>
                <a:gd name="connsiteX81" fmla="*/ 4114800 w 6028660"/>
                <a:gd name="connsiteY81" fmla="*/ 329609 h 1573619"/>
                <a:gd name="connsiteX82" fmla="*/ 4146698 w 6028660"/>
                <a:gd name="connsiteY82" fmla="*/ 340242 h 1573619"/>
                <a:gd name="connsiteX83" fmla="*/ 4167963 w 6028660"/>
                <a:gd name="connsiteY83" fmla="*/ 382772 h 1573619"/>
                <a:gd name="connsiteX84" fmla="*/ 4199860 w 6028660"/>
                <a:gd name="connsiteY84" fmla="*/ 414670 h 1573619"/>
                <a:gd name="connsiteX85" fmla="*/ 4231758 w 6028660"/>
                <a:gd name="connsiteY85" fmla="*/ 531628 h 1573619"/>
                <a:gd name="connsiteX86" fmla="*/ 4274288 w 6028660"/>
                <a:gd name="connsiteY86" fmla="*/ 606056 h 1573619"/>
                <a:gd name="connsiteX87" fmla="*/ 4316819 w 6028660"/>
                <a:gd name="connsiteY87" fmla="*/ 616688 h 1573619"/>
                <a:gd name="connsiteX88" fmla="*/ 4348716 w 6028660"/>
                <a:gd name="connsiteY88" fmla="*/ 637954 h 1573619"/>
                <a:gd name="connsiteX89" fmla="*/ 4380614 w 6028660"/>
                <a:gd name="connsiteY89" fmla="*/ 648586 h 1573619"/>
                <a:gd name="connsiteX90" fmla="*/ 4391247 w 6028660"/>
                <a:gd name="connsiteY90" fmla="*/ 680484 h 1573619"/>
                <a:gd name="connsiteX91" fmla="*/ 4412512 w 6028660"/>
                <a:gd name="connsiteY91" fmla="*/ 712381 h 1573619"/>
                <a:gd name="connsiteX92" fmla="*/ 4423144 w 6028660"/>
                <a:gd name="connsiteY92" fmla="*/ 882502 h 1573619"/>
                <a:gd name="connsiteX93" fmla="*/ 4444409 w 6028660"/>
                <a:gd name="connsiteY93" fmla="*/ 914400 h 1573619"/>
                <a:gd name="connsiteX94" fmla="*/ 4508205 w 6028660"/>
                <a:gd name="connsiteY94" fmla="*/ 978195 h 1573619"/>
                <a:gd name="connsiteX95" fmla="*/ 4572000 w 6028660"/>
                <a:gd name="connsiteY95" fmla="*/ 1052623 h 1573619"/>
                <a:gd name="connsiteX96" fmla="*/ 4593265 w 6028660"/>
                <a:gd name="connsiteY96" fmla="*/ 1137684 h 1573619"/>
                <a:gd name="connsiteX97" fmla="*/ 4603898 w 6028660"/>
                <a:gd name="connsiteY97" fmla="*/ 1180214 h 1573619"/>
                <a:gd name="connsiteX98" fmla="*/ 4667693 w 6028660"/>
                <a:gd name="connsiteY98" fmla="*/ 1233377 h 1573619"/>
                <a:gd name="connsiteX99" fmla="*/ 4699591 w 6028660"/>
                <a:gd name="connsiteY99" fmla="*/ 1244009 h 1573619"/>
                <a:gd name="connsiteX100" fmla="*/ 4742121 w 6028660"/>
                <a:gd name="connsiteY100" fmla="*/ 1265275 h 1573619"/>
                <a:gd name="connsiteX101" fmla="*/ 4827181 w 6028660"/>
                <a:gd name="connsiteY101" fmla="*/ 1307805 h 1573619"/>
                <a:gd name="connsiteX102" fmla="*/ 4869712 w 6028660"/>
                <a:gd name="connsiteY102" fmla="*/ 1360968 h 1573619"/>
                <a:gd name="connsiteX103" fmla="*/ 4880344 w 6028660"/>
                <a:gd name="connsiteY103" fmla="*/ 1392865 h 1573619"/>
                <a:gd name="connsiteX104" fmla="*/ 4944140 w 6028660"/>
                <a:gd name="connsiteY104" fmla="*/ 1414130 h 1573619"/>
                <a:gd name="connsiteX105" fmla="*/ 4976037 w 6028660"/>
                <a:gd name="connsiteY105" fmla="*/ 1435395 h 1573619"/>
                <a:gd name="connsiteX106" fmla="*/ 5039833 w 6028660"/>
                <a:gd name="connsiteY106" fmla="*/ 1382233 h 1573619"/>
                <a:gd name="connsiteX107" fmla="*/ 5061098 w 6028660"/>
                <a:gd name="connsiteY107" fmla="*/ 1339702 h 1573619"/>
                <a:gd name="connsiteX108" fmla="*/ 5124893 w 6028660"/>
                <a:gd name="connsiteY108" fmla="*/ 1297172 h 1573619"/>
                <a:gd name="connsiteX109" fmla="*/ 5188688 w 6028660"/>
                <a:gd name="connsiteY109" fmla="*/ 1265275 h 1573619"/>
                <a:gd name="connsiteX110" fmla="*/ 5209953 w 6028660"/>
                <a:gd name="connsiteY110" fmla="*/ 1244009 h 1573619"/>
                <a:gd name="connsiteX111" fmla="*/ 5273749 w 6028660"/>
                <a:gd name="connsiteY111" fmla="*/ 1201479 h 1573619"/>
                <a:gd name="connsiteX112" fmla="*/ 5316279 w 6028660"/>
                <a:gd name="connsiteY112" fmla="*/ 1137684 h 1573619"/>
                <a:gd name="connsiteX113" fmla="*/ 5348177 w 6028660"/>
                <a:gd name="connsiteY113" fmla="*/ 1095154 h 1573619"/>
                <a:gd name="connsiteX114" fmla="*/ 5411972 w 6028660"/>
                <a:gd name="connsiteY114" fmla="*/ 1073888 h 1573619"/>
                <a:gd name="connsiteX115" fmla="*/ 5497033 w 6028660"/>
                <a:gd name="connsiteY115" fmla="*/ 1116419 h 1573619"/>
                <a:gd name="connsiteX116" fmla="*/ 5550195 w 6028660"/>
                <a:gd name="connsiteY116" fmla="*/ 1222744 h 1573619"/>
                <a:gd name="connsiteX117" fmla="*/ 5592726 w 6028660"/>
                <a:gd name="connsiteY117" fmla="*/ 1233377 h 1573619"/>
                <a:gd name="connsiteX118" fmla="*/ 5656521 w 6028660"/>
                <a:gd name="connsiteY118" fmla="*/ 1254642 h 1573619"/>
                <a:gd name="connsiteX119" fmla="*/ 5667153 w 6028660"/>
                <a:gd name="connsiteY119" fmla="*/ 1286540 h 1573619"/>
                <a:gd name="connsiteX120" fmla="*/ 5667153 w 6028660"/>
                <a:gd name="connsiteY120" fmla="*/ 1360968 h 1573619"/>
                <a:gd name="connsiteX121" fmla="*/ 5688419 w 6028660"/>
                <a:gd name="connsiteY121" fmla="*/ 1382233 h 1573619"/>
                <a:gd name="connsiteX122" fmla="*/ 5911702 w 6028660"/>
                <a:gd name="connsiteY122" fmla="*/ 1403498 h 1573619"/>
                <a:gd name="connsiteX123" fmla="*/ 5964865 w 6028660"/>
                <a:gd name="connsiteY123" fmla="*/ 1414130 h 1573619"/>
                <a:gd name="connsiteX124" fmla="*/ 6028660 w 6028660"/>
                <a:gd name="connsiteY124" fmla="*/ 1435395 h 1573619"/>
                <a:gd name="connsiteX0" fmla="*/ 0 w 5932967"/>
                <a:gd name="connsiteY0" fmla="*/ 584791 h 1573619"/>
                <a:gd name="connsiteX1" fmla="*/ 63795 w 5932967"/>
                <a:gd name="connsiteY1" fmla="*/ 552893 h 1573619"/>
                <a:gd name="connsiteX2" fmla="*/ 138223 w 5932967"/>
                <a:gd name="connsiteY2" fmla="*/ 510363 h 1573619"/>
                <a:gd name="connsiteX3" fmla="*/ 191386 w 5932967"/>
                <a:gd name="connsiteY3" fmla="*/ 467833 h 1573619"/>
                <a:gd name="connsiteX4" fmla="*/ 202019 w 5932967"/>
                <a:gd name="connsiteY4" fmla="*/ 499730 h 1573619"/>
                <a:gd name="connsiteX5" fmla="*/ 212651 w 5932967"/>
                <a:gd name="connsiteY5" fmla="*/ 574158 h 1573619"/>
                <a:gd name="connsiteX6" fmla="*/ 244549 w 5932967"/>
                <a:gd name="connsiteY6" fmla="*/ 606056 h 1573619"/>
                <a:gd name="connsiteX7" fmla="*/ 276447 w 5932967"/>
                <a:gd name="connsiteY7" fmla="*/ 648586 h 1573619"/>
                <a:gd name="connsiteX8" fmla="*/ 287079 w 5932967"/>
                <a:gd name="connsiteY8" fmla="*/ 691116 h 1573619"/>
                <a:gd name="connsiteX9" fmla="*/ 340242 w 5932967"/>
                <a:gd name="connsiteY9" fmla="*/ 776177 h 1573619"/>
                <a:gd name="connsiteX10" fmla="*/ 425302 w 5932967"/>
                <a:gd name="connsiteY10" fmla="*/ 786809 h 1573619"/>
                <a:gd name="connsiteX11" fmla="*/ 467833 w 5932967"/>
                <a:gd name="connsiteY11" fmla="*/ 871870 h 1573619"/>
                <a:gd name="connsiteX12" fmla="*/ 552893 w 5932967"/>
                <a:gd name="connsiteY12" fmla="*/ 946298 h 1573619"/>
                <a:gd name="connsiteX13" fmla="*/ 584791 w 5932967"/>
                <a:gd name="connsiteY13" fmla="*/ 967563 h 1573619"/>
                <a:gd name="connsiteX14" fmla="*/ 648586 w 5932967"/>
                <a:gd name="connsiteY14" fmla="*/ 1073888 h 1573619"/>
                <a:gd name="connsiteX15" fmla="*/ 669851 w 5932967"/>
                <a:gd name="connsiteY15" fmla="*/ 1105786 h 1573619"/>
                <a:gd name="connsiteX16" fmla="*/ 733647 w 5932967"/>
                <a:gd name="connsiteY16" fmla="*/ 1137684 h 1573619"/>
                <a:gd name="connsiteX17" fmla="*/ 765544 w 5932967"/>
                <a:gd name="connsiteY17" fmla="*/ 1169581 h 1573619"/>
                <a:gd name="connsiteX18" fmla="*/ 786809 w 5932967"/>
                <a:gd name="connsiteY18" fmla="*/ 1233377 h 1573619"/>
                <a:gd name="connsiteX19" fmla="*/ 829340 w 5932967"/>
                <a:gd name="connsiteY19" fmla="*/ 1307805 h 1573619"/>
                <a:gd name="connsiteX20" fmla="*/ 935665 w 5932967"/>
                <a:gd name="connsiteY20" fmla="*/ 1350335 h 1573619"/>
                <a:gd name="connsiteX21" fmla="*/ 967563 w 5932967"/>
                <a:gd name="connsiteY21" fmla="*/ 1371600 h 1573619"/>
                <a:gd name="connsiteX22" fmla="*/ 1020726 w 5932967"/>
                <a:gd name="connsiteY22" fmla="*/ 1520456 h 1573619"/>
                <a:gd name="connsiteX23" fmla="*/ 1084521 w 5932967"/>
                <a:gd name="connsiteY23" fmla="*/ 1541721 h 1573619"/>
                <a:gd name="connsiteX24" fmla="*/ 1105786 w 5932967"/>
                <a:gd name="connsiteY24" fmla="*/ 1573619 h 1573619"/>
                <a:gd name="connsiteX25" fmla="*/ 1265274 w 5932967"/>
                <a:gd name="connsiteY25" fmla="*/ 1541721 h 1573619"/>
                <a:gd name="connsiteX26" fmla="*/ 1350335 w 5932967"/>
                <a:gd name="connsiteY26" fmla="*/ 1414130 h 1573619"/>
                <a:gd name="connsiteX27" fmla="*/ 1360967 w 5932967"/>
                <a:gd name="connsiteY27" fmla="*/ 1382233 h 1573619"/>
                <a:gd name="connsiteX28" fmla="*/ 1424763 w 5932967"/>
                <a:gd name="connsiteY28" fmla="*/ 1339702 h 1573619"/>
                <a:gd name="connsiteX29" fmla="*/ 1446028 w 5932967"/>
                <a:gd name="connsiteY29" fmla="*/ 1307805 h 1573619"/>
                <a:gd name="connsiteX30" fmla="*/ 1456660 w 5932967"/>
                <a:gd name="connsiteY30" fmla="*/ 1275907 h 1573619"/>
                <a:gd name="connsiteX31" fmla="*/ 1477926 w 5932967"/>
                <a:gd name="connsiteY31" fmla="*/ 1254642 h 1573619"/>
                <a:gd name="connsiteX32" fmla="*/ 1520456 w 5932967"/>
                <a:gd name="connsiteY32" fmla="*/ 1297172 h 1573619"/>
                <a:gd name="connsiteX33" fmla="*/ 1637414 w 5932967"/>
                <a:gd name="connsiteY33" fmla="*/ 1350335 h 1573619"/>
                <a:gd name="connsiteX34" fmla="*/ 1701209 w 5932967"/>
                <a:gd name="connsiteY34" fmla="*/ 1392865 h 1573619"/>
                <a:gd name="connsiteX35" fmla="*/ 1733107 w 5932967"/>
                <a:gd name="connsiteY35" fmla="*/ 1414130 h 1573619"/>
                <a:gd name="connsiteX36" fmla="*/ 1743740 w 5932967"/>
                <a:gd name="connsiteY36" fmla="*/ 1446028 h 1573619"/>
                <a:gd name="connsiteX37" fmla="*/ 1786270 w 5932967"/>
                <a:gd name="connsiteY37" fmla="*/ 1435395 h 1573619"/>
                <a:gd name="connsiteX38" fmla="*/ 1903228 w 5932967"/>
                <a:gd name="connsiteY38" fmla="*/ 1360968 h 1573619"/>
                <a:gd name="connsiteX39" fmla="*/ 1935126 w 5932967"/>
                <a:gd name="connsiteY39" fmla="*/ 1329070 h 1573619"/>
                <a:gd name="connsiteX40" fmla="*/ 1988288 w 5932967"/>
                <a:gd name="connsiteY40" fmla="*/ 1318437 h 1573619"/>
                <a:gd name="connsiteX41" fmla="*/ 2020186 w 5932967"/>
                <a:gd name="connsiteY41" fmla="*/ 1307805 h 1573619"/>
                <a:gd name="connsiteX42" fmla="*/ 2052084 w 5932967"/>
                <a:gd name="connsiteY42" fmla="*/ 1286540 h 1573619"/>
                <a:gd name="connsiteX43" fmla="*/ 2094614 w 5932967"/>
                <a:gd name="connsiteY43" fmla="*/ 1190847 h 1573619"/>
                <a:gd name="connsiteX44" fmla="*/ 2137144 w 5932967"/>
                <a:gd name="connsiteY44" fmla="*/ 1180214 h 1573619"/>
                <a:gd name="connsiteX45" fmla="*/ 2169042 w 5932967"/>
                <a:gd name="connsiteY45" fmla="*/ 1169581 h 1573619"/>
                <a:gd name="connsiteX46" fmla="*/ 2264735 w 5932967"/>
                <a:gd name="connsiteY46" fmla="*/ 1180214 h 1573619"/>
                <a:gd name="connsiteX47" fmla="*/ 2307265 w 5932967"/>
                <a:gd name="connsiteY47" fmla="*/ 1297172 h 1573619"/>
                <a:gd name="connsiteX48" fmla="*/ 2445488 w 5932967"/>
                <a:gd name="connsiteY48" fmla="*/ 1371600 h 1573619"/>
                <a:gd name="connsiteX49" fmla="*/ 2466754 w 5932967"/>
                <a:gd name="connsiteY49" fmla="*/ 1392865 h 1573619"/>
                <a:gd name="connsiteX50" fmla="*/ 2530549 w 5932967"/>
                <a:gd name="connsiteY50" fmla="*/ 1414130 h 1573619"/>
                <a:gd name="connsiteX51" fmla="*/ 2594344 w 5932967"/>
                <a:gd name="connsiteY51" fmla="*/ 1403498 h 1573619"/>
                <a:gd name="connsiteX52" fmla="*/ 2679405 w 5932967"/>
                <a:gd name="connsiteY52" fmla="*/ 1307805 h 1573619"/>
                <a:gd name="connsiteX53" fmla="*/ 2721935 w 5932967"/>
                <a:gd name="connsiteY53" fmla="*/ 1275907 h 1573619"/>
                <a:gd name="connsiteX54" fmla="*/ 2785730 w 5932967"/>
                <a:gd name="connsiteY54" fmla="*/ 1212112 h 1573619"/>
                <a:gd name="connsiteX55" fmla="*/ 2838893 w 5932967"/>
                <a:gd name="connsiteY55" fmla="*/ 1127051 h 1573619"/>
                <a:gd name="connsiteX56" fmla="*/ 2860158 w 5932967"/>
                <a:gd name="connsiteY56" fmla="*/ 1095154 h 1573619"/>
                <a:gd name="connsiteX57" fmla="*/ 2892056 w 5932967"/>
                <a:gd name="connsiteY57" fmla="*/ 1063256 h 1573619"/>
                <a:gd name="connsiteX58" fmla="*/ 2934586 w 5932967"/>
                <a:gd name="connsiteY58" fmla="*/ 1010093 h 1573619"/>
                <a:gd name="connsiteX59" fmla="*/ 2977116 w 5932967"/>
                <a:gd name="connsiteY59" fmla="*/ 978195 h 1573619"/>
                <a:gd name="connsiteX60" fmla="*/ 3115340 w 5932967"/>
                <a:gd name="connsiteY60" fmla="*/ 765544 h 1573619"/>
                <a:gd name="connsiteX61" fmla="*/ 3179135 w 5932967"/>
                <a:gd name="connsiteY61" fmla="*/ 659219 h 1573619"/>
                <a:gd name="connsiteX62" fmla="*/ 3242930 w 5932967"/>
                <a:gd name="connsiteY62" fmla="*/ 510363 h 1573619"/>
                <a:gd name="connsiteX63" fmla="*/ 3264195 w 5932967"/>
                <a:gd name="connsiteY63" fmla="*/ 414670 h 1573619"/>
                <a:gd name="connsiteX64" fmla="*/ 3349256 w 5932967"/>
                <a:gd name="connsiteY64" fmla="*/ 350875 h 1573619"/>
                <a:gd name="connsiteX65" fmla="*/ 3434316 w 5932967"/>
                <a:gd name="connsiteY65" fmla="*/ 276447 h 1573619"/>
                <a:gd name="connsiteX66" fmla="*/ 3466214 w 5932967"/>
                <a:gd name="connsiteY66" fmla="*/ 265814 h 1573619"/>
                <a:gd name="connsiteX67" fmla="*/ 3551274 w 5932967"/>
                <a:gd name="connsiteY67" fmla="*/ 223284 h 1573619"/>
                <a:gd name="connsiteX68" fmla="*/ 3625702 w 5932967"/>
                <a:gd name="connsiteY68" fmla="*/ 148856 h 1573619"/>
                <a:gd name="connsiteX69" fmla="*/ 3657600 w 5932967"/>
                <a:gd name="connsiteY69" fmla="*/ 127591 h 1573619"/>
                <a:gd name="connsiteX70" fmla="*/ 3721395 w 5932967"/>
                <a:gd name="connsiteY70" fmla="*/ 85061 h 1573619"/>
                <a:gd name="connsiteX71" fmla="*/ 3806456 w 5932967"/>
                <a:gd name="connsiteY71" fmla="*/ 10633 h 1573619"/>
                <a:gd name="connsiteX72" fmla="*/ 3838354 w 5932967"/>
                <a:gd name="connsiteY72" fmla="*/ 0 h 1573619"/>
                <a:gd name="connsiteX73" fmla="*/ 3880884 w 5932967"/>
                <a:gd name="connsiteY73" fmla="*/ 10633 h 1573619"/>
                <a:gd name="connsiteX74" fmla="*/ 3912781 w 5932967"/>
                <a:gd name="connsiteY74" fmla="*/ 74428 h 1573619"/>
                <a:gd name="connsiteX75" fmla="*/ 3870251 w 5932967"/>
                <a:gd name="connsiteY75" fmla="*/ 138223 h 1573619"/>
                <a:gd name="connsiteX76" fmla="*/ 3880884 w 5932967"/>
                <a:gd name="connsiteY76" fmla="*/ 170121 h 1573619"/>
                <a:gd name="connsiteX77" fmla="*/ 3891516 w 5932967"/>
                <a:gd name="connsiteY77" fmla="*/ 223284 h 1573619"/>
                <a:gd name="connsiteX78" fmla="*/ 3955312 w 5932967"/>
                <a:gd name="connsiteY78" fmla="*/ 287079 h 1573619"/>
                <a:gd name="connsiteX79" fmla="*/ 3987209 w 5932967"/>
                <a:gd name="connsiteY79" fmla="*/ 297712 h 1573619"/>
                <a:gd name="connsiteX80" fmla="*/ 4019107 w 5932967"/>
                <a:gd name="connsiteY80" fmla="*/ 329609 h 1573619"/>
                <a:gd name="connsiteX81" fmla="*/ 4051005 w 5932967"/>
                <a:gd name="connsiteY81" fmla="*/ 340242 h 1573619"/>
                <a:gd name="connsiteX82" fmla="*/ 4072270 w 5932967"/>
                <a:gd name="connsiteY82" fmla="*/ 382772 h 1573619"/>
                <a:gd name="connsiteX83" fmla="*/ 4104167 w 5932967"/>
                <a:gd name="connsiteY83" fmla="*/ 414670 h 1573619"/>
                <a:gd name="connsiteX84" fmla="*/ 4136065 w 5932967"/>
                <a:gd name="connsiteY84" fmla="*/ 531628 h 1573619"/>
                <a:gd name="connsiteX85" fmla="*/ 4178595 w 5932967"/>
                <a:gd name="connsiteY85" fmla="*/ 606056 h 1573619"/>
                <a:gd name="connsiteX86" fmla="*/ 4221126 w 5932967"/>
                <a:gd name="connsiteY86" fmla="*/ 616688 h 1573619"/>
                <a:gd name="connsiteX87" fmla="*/ 4253023 w 5932967"/>
                <a:gd name="connsiteY87" fmla="*/ 637954 h 1573619"/>
                <a:gd name="connsiteX88" fmla="*/ 4284921 w 5932967"/>
                <a:gd name="connsiteY88" fmla="*/ 648586 h 1573619"/>
                <a:gd name="connsiteX89" fmla="*/ 4295554 w 5932967"/>
                <a:gd name="connsiteY89" fmla="*/ 680484 h 1573619"/>
                <a:gd name="connsiteX90" fmla="*/ 4316819 w 5932967"/>
                <a:gd name="connsiteY90" fmla="*/ 712381 h 1573619"/>
                <a:gd name="connsiteX91" fmla="*/ 4327451 w 5932967"/>
                <a:gd name="connsiteY91" fmla="*/ 882502 h 1573619"/>
                <a:gd name="connsiteX92" fmla="*/ 4348716 w 5932967"/>
                <a:gd name="connsiteY92" fmla="*/ 914400 h 1573619"/>
                <a:gd name="connsiteX93" fmla="*/ 4412512 w 5932967"/>
                <a:gd name="connsiteY93" fmla="*/ 978195 h 1573619"/>
                <a:gd name="connsiteX94" fmla="*/ 4476307 w 5932967"/>
                <a:gd name="connsiteY94" fmla="*/ 1052623 h 1573619"/>
                <a:gd name="connsiteX95" fmla="*/ 4497572 w 5932967"/>
                <a:gd name="connsiteY95" fmla="*/ 1137684 h 1573619"/>
                <a:gd name="connsiteX96" fmla="*/ 4508205 w 5932967"/>
                <a:gd name="connsiteY96" fmla="*/ 1180214 h 1573619"/>
                <a:gd name="connsiteX97" fmla="*/ 4572000 w 5932967"/>
                <a:gd name="connsiteY97" fmla="*/ 1233377 h 1573619"/>
                <a:gd name="connsiteX98" fmla="*/ 4603898 w 5932967"/>
                <a:gd name="connsiteY98" fmla="*/ 1244009 h 1573619"/>
                <a:gd name="connsiteX99" fmla="*/ 4646428 w 5932967"/>
                <a:gd name="connsiteY99" fmla="*/ 1265275 h 1573619"/>
                <a:gd name="connsiteX100" fmla="*/ 4731488 w 5932967"/>
                <a:gd name="connsiteY100" fmla="*/ 1307805 h 1573619"/>
                <a:gd name="connsiteX101" fmla="*/ 4774019 w 5932967"/>
                <a:gd name="connsiteY101" fmla="*/ 1360968 h 1573619"/>
                <a:gd name="connsiteX102" fmla="*/ 4784651 w 5932967"/>
                <a:gd name="connsiteY102" fmla="*/ 1392865 h 1573619"/>
                <a:gd name="connsiteX103" fmla="*/ 4848447 w 5932967"/>
                <a:gd name="connsiteY103" fmla="*/ 1414130 h 1573619"/>
                <a:gd name="connsiteX104" fmla="*/ 4880344 w 5932967"/>
                <a:gd name="connsiteY104" fmla="*/ 1435395 h 1573619"/>
                <a:gd name="connsiteX105" fmla="*/ 4944140 w 5932967"/>
                <a:gd name="connsiteY105" fmla="*/ 1382233 h 1573619"/>
                <a:gd name="connsiteX106" fmla="*/ 4965405 w 5932967"/>
                <a:gd name="connsiteY106" fmla="*/ 1339702 h 1573619"/>
                <a:gd name="connsiteX107" fmla="*/ 5029200 w 5932967"/>
                <a:gd name="connsiteY107" fmla="*/ 1297172 h 1573619"/>
                <a:gd name="connsiteX108" fmla="*/ 5092995 w 5932967"/>
                <a:gd name="connsiteY108" fmla="*/ 1265275 h 1573619"/>
                <a:gd name="connsiteX109" fmla="*/ 5114260 w 5932967"/>
                <a:gd name="connsiteY109" fmla="*/ 1244009 h 1573619"/>
                <a:gd name="connsiteX110" fmla="*/ 5178056 w 5932967"/>
                <a:gd name="connsiteY110" fmla="*/ 1201479 h 1573619"/>
                <a:gd name="connsiteX111" fmla="*/ 5220586 w 5932967"/>
                <a:gd name="connsiteY111" fmla="*/ 1137684 h 1573619"/>
                <a:gd name="connsiteX112" fmla="*/ 5252484 w 5932967"/>
                <a:gd name="connsiteY112" fmla="*/ 1095154 h 1573619"/>
                <a:gd name="connsiteX113" fmla="*/ 5316279 w 5932967"/>
                <a:gd name="connsiteY113" fmla="*/ 1073888 h 1573619"/>
                <a:gd name="connsiteX114" fmla="*/ 5401340 w 5932967"/>
                <a:gd name="connsiteY114" fmla="*/ 1116419 h 1573619"/>
                <a:gd name="connsiteX115" fmla="*/ 5454502 w 5932967"/>
                <a:gd name="connsiteY115" fmla="*/ 1222744 h 1573619"/>
                <a:gd name="connsiteX116" fmla="*/ 5497033 w 5932967"/>
                <a:gd name="connsiteY116" fmla="*/ 1233377 h 1573619"/>
                <a:gd name="connsiteX117" fmla="*/ 5560828 w 5932967"/>
                <a:gd name="connsiteY117" fmla="*/ 1254642 h 1573619"/>
                <a:gd name="connsiteX118" fmla="*/ 5571460 w 5932967"/>
                <a:gd name="connsiteY118" fmla="*/ 1286540 h 1573619"/>
                <a:gd name="connsiteX119" fmla="*/ 5571460 w 5932967"/>
                <a:gd name="connsiteY119" fmla="*/ 1360968 h 1573619"/>
                <a:gd name="connsiteX120" fmla="*/ 5592726 w 5932967"/>
                <a:gd name="connsiteY120" fmla="*/ 1382233 h 1573619"/>
                <a:gd name="connsiteX121" fmla="*/ 5816009 w 5932967"/>
                <a:gd name="connsiteY121" fmla="*/ 1403498 h 1573619"/>
                <a:gd name="connsiteX122" fmla="*/ 5869172 w 5932967"/>
                <a:gd name="connsiteY122" fmla="*/ 1414130 h 1573619"/>
                <a:gd name="connsiteX123" fmla="*/ 5932967 w 5932967"/>
                <a:gd name="connsiteY123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02019 w 5932967"/>
                <a:gd name="connsiteY3" fmla="*/ 499730 h 1573619"/>
                <a:gd name="connsiteX4" fmla="*/ 212651 w 5932967"/>
                <a:gd name="connsiteY4" fmla="*/ 574158 h 1573619"/>
                <a:gd name="connsiteX5" fmla="*/ 244549 w 5932967"/>
                <a:gd name="connsiteY5" fmla="*/ 606056 h 1573619"/>
                <a:gd name="connsiteX6" fmla="*/ 276447 w 5932967"/>
                <a:gd name="connsiteY6" fmla="*/ 648586 h 1573619"/>
                <a:gd name="connsiteX7" fmla="*/ 287079 w 5932967"/>
                <a:gd name="connsiteY7" fmla="*/ 691116 h 1573619"/>
                <a:gd name="connsiteX8" fmla="*/ 340242 w 5932967"/>
                <a:gd name="connsiteY8" fmla="*/ 776177 h 1573619"/>
                <a:gd name="connsiteX9" fmla="*/ 425302 w 5932967"/>
                <a:gd name="connsiteY9" fmla="*/ 786809 h 1573619"/>
                <a:gd name="connsiteX10" fmla="*/ 467833 w 5932967"/>
                <a:gd name="connsiteY10" fmla="*/ 871870 h 1573619"/>
                <a:gd name="connsiteX11" fmla="*/ 552893 w 5932967"/>
                <a:gd name="connsiteY11" fmla="*/ 946298 h 1573619"/>
                <a:gd name="connsiteX12" fmla="*/ 584791 w 5932967"/>
                <a:gd name="connsiteY12" fmla="*/ 967563 h 1573619"/>
                <a:gd name="connsiteX13" fmla="*/ 648586 w 5932967"/>
                <a:gd name="connsiteY13" fmla="*/ 1073888 h 1573619"/>
                <a:gd name="connsiteX14" fmla="*/ 669851 w 5932967"/>
                <a:gd name="connsiteY14" fmla="*/ 1105786 h 1573619"/>
                <a:gd name="connsiteX15" fmla="*/ 733647 w 5932967"/>
                <a:gd name="connsiteY15" fmla="*/ 1137684 h 1573619"/>
                <a:gd name="connsiteX16" fmla="*/ 765544 w 5932967"/>
                <a:gd name="connsiteY16" fmla="*/ 1169581 h 1573619"/>
                <a:gd name="connsiteX17" fmla="*/ 786809 w 5932967"/>
                <a:gd name="connsiteY17" fmla="*/ 1233377 h 1573619"/>
                <a:gd name="connsiteX18" fmla="*/ 829340 w 5932967"/>
                <a:gd name="connsiteY18" fmla="*/ 1307805 h 1573619"/>
                <a:gd name="connsiteX19" fmla="*/ 935665 w 5932967"/>
                <a:gd name="connsiteY19" fmla="*/ 1350335 h 1573619"/>
                <a:gd name="connsiteX20" fmla="*/ 967563 w 5932967"/>
                <a:gd name="connsiteY20" fmla="*/ 1371600 h 1573619"/>
                <a:gd name="connsiteX21" fmla="*/ 1020726 w 5932967"/>
                <a:gd name="connsiteY21" fmla="*/ 1520456 h 1573619"/>
                <a:gd name="connsiteX22" fmla="*/ 1084521 w 5932967"/>
                <a:gd name="connsiteY22" fmla="*/ 1541721 h 1573619"/>
                <a:gd name="connsiteX23" fmla="*/ 1105786 w 5932967"/>
                <a:gd name="connsiteY23" fmla="*/ 1573619 h 1573619"/>
                <a:gd name="connsiteX24" fmla="*/ 1265274 w 5932967"/>
                <a:gd name="connsiteY24" fmla="*/ 1541721 h 1573619"/>
                <a:gd name="connsiteX25" fmla="*/ 1350335 w 5932967"/>
                <a:gd name="connsiteY25" fmla="*/ 1414130 h 1573619"/>
                <a:gd name="connsiteX26" fmla="*/ 1360967 w 5932967"/>
                <a:gd name="connsiteY26" fmla="*/ 1382233 h 1573619"/>
                <a:gd name="connsiteX27" fmla="*/ 1424763 w 5932967"/>
                <a:gd name="connsiteY27" fmla="*/ 1339702 h 1573619"/>
                <a:gd name="connsiteX28" fmla="*/ 1446028 w 5932967"/>
                <a:gd name="connsiteY28" fmla="*/ 1307805 h 1573619"/>
                <a:gd name="connsiteX29" fmla="*/ 1456660 w 5932967"/>
                <a:gd name="connsiteY29" fmla="*/ 1275907 h 1573619"/>
                <a:gd name="connsiteX30" fmla="*/ 1477926 w 5932967"/>
                <a:gd name="connsiteY30" fmla="*/ 1254642 h 1573619"/>
                <a:gd name="connsiteX31" fmla="*/ 1520456 w 5932967"/>
                <a:gd name="connsiteY31" fmla="*/ 1297172 h 1573619"/>
                <a:gd name="connsiteX32" fmla="*/ 1637414 w 5932967"/>
                <a:gd name="connsiteY32" fmla="*/ 1350335 h 1573619"/>
                <a:gd name="connsiteX33" fmla="*/ 1701209 w 5932967"/>
                <a:gd name="connsiteY33" fmla="*/ 1392865 h 1573619"/>
                <a:gd name="connsiteX34" fmla="*/ 1733107 w 5932967"/>
                <a:gd name="connsiteY34" fmla="*/ 1414130 h 1573619"/>
                <a:gd name="connsiteX35" fmla="*/ 1743740 w 5932967"/>
                <a:gd name="connsiteY35" fmla="*/ 1446028 h 1573619"/>
                <a:gd name="connsiteX36" fmla="*/ 1786270 w 5932967"/>
                <a:gd name="connsiteY36" fmla="*/ 1435395 h 1573619"/>
                <a:gd name="connsiteX37" fmla="*/ 1903228 w 5932967"/>
                <a:gd name="connsiteY37" fmla="*/ 1360968 h 1573619"/>
                <a:gd name="connsiteX38" fmla="*/ 1935126 w 5932967"/>
                <a:gd name="connsiteY38" fmla="*/ 1329070 h 1573619"/>
                <a:gd name="connsiteX39" fmla="*/ 1988288 w 5932967"/>
                <a:gd name="connsiteY39" fmla="*/ 1318437 h 1573619"/>
                <a:gd name="connsiteX40" fmla="*/ 2020186 w 5932967"/>
                <a:gd name="connsiteY40" fmla="*/ 1307805 h 1573619"/>
                <a:gd name="connsiteX41" fmla="*/ 2052084 w 5932967"/>
                <a:gd name="connsiteY41" fmla="*/ 1286540 h 1573619"/>
                <a:gd name="connsiteX42" fmla="*/ 2094614 w 5932967"/>
                <a:gd name="connsiteY42" fmla="*/ 1190847 h 1573619"/>
                <a:gd name="connsiteX43" fmla="*/ 2137144 w 5932967"/>
                <a:gd name="connsiteY43" fmla="*/ 1180214 h 1573619"/>
                <a:gd name="connsiteX44" fmla="*/ 2169042 w 5932967"/>
                <a:gd name="connsiteY44" fmla="*/ 1169581 h 1573619"/>
                <a:gd name="connsiteX45" fmla="*/ 2264735 w 5932967"/>
                <a:gd name="connsiteY45" fmla="*/ 1180214 h 1573619"/>
                <a:gd name="connsiteX46" fmla="*/ 2307265 w 5932967"/>
                <a:gd name="connsiteY46" fmla="*/ 1297172 h 1573619"/>
                <a:gd name="connsiteX47" fmla="*/ 2445488 w 5932967"/>
                <a:gd name="connsiteY47" fmla="*/ 1371600 h 1573619"/>
                <a:gd name="connsiteX48" fmla="*/ 2466754 w 5932967"/>
                <a:gd name="connsiteY48" fmla="*/ 1392865 h 1573619"/>
                <a:gd name="connsiteX49" fmla="*/ 2530549 w 5932967"/>
                <a:gd name="connsiteY49" fmla="*/ 1414130 h 1573619"/>
                <a:gd name="connsiteX50" fmla="*/ 2594344 w 5932967"/>
                <a:gd name="connsiteY50" fmla="*/ 1403498 h 1573619"/>
                <a:gd name="connsiteX51" fmla="*/ 2679405 w 5932967"/>
                <a:gd name="connsiteY51" fmla="*/ 1307805 h 1573619"/>
                <a:gd name="connsiteX52" fmla="*/ 2721935 w 5932967"/>
                <a:gd name="connsiteY52" fmla="*/ 1275907 h 1573619"/>
                <a:gd name="connsiteX53" fmla="*/ 2785730 w 5932967"/>
                <a:gd name="connsiteY53" fmla="*/ 1212112 h 1573619"/>
                <a:gd name="connsiteX54" fmla="*/ 2838893 w 5932967"/>
                <a:gd name="connsiteY54" fmla="*/ 1127051 h 1573619"/>
                <a:gd name="connsiteX55" fmla="*/ 2860158 w 5932967"/>
                <a:gd name="connsiteY55" fmla="*/ 1095154 h 1573619"/>
                <a:gd name="connsiteX56" fmla="*/ 2892056 w 5932967"/>
                <a:gd name="connsiteY56" fmla="*/ 1063256 h 1573619"/>
                <a:gd name="connsiteX57" fmla="*/ 2934586 w 5932967"/>
                <a:gd name="connsiteY57" fmla="*/ 1010093 h 1573619"/>
                <a:gd name="connsiteX58" fmla="*/ 2977116 w 5932967"/>
                <a:gd name="connsiteY58" fmla="*/ 978195 h 1573619"/>
                <a:gd name="connsiteX59" fmla="*/ 3115340 w 5932967"/>
                <a:gd name="connsiteY59" fmla="*/ 765544 h 1573619"/>
                <a:gd name="connsiteX60" fmla="*/ 3179135 w 5932967"/>
                <a:gd name="connsiteY60" fmla="*/ 659219 h 1573619"/>
                <a:gd name="connsiteX61" fmla="*/ 3242930 w 5932967"/>
                <a:gd name="connsiteY61" fmla="*/ 510363 h 1573619"/>
                <a:gd name="connsiteX62" fmla="*/ 3264195 w 5932967"/>
                <a:gd name="connsiteY62" fmla="*/ 414670 h 1573619"/>
                <a:gd name="connsiteX63" fmla="*/ 3349256 w 5932967"/>
                <a:gd name="connsiteY63" fmla="*/ 350875 h 1573619"/>
                <a:gd name="connsiteX64" fmla="*/ 3434316 w 5932967"/>
                <a:gd name="connsiteY64" fmla="*/ 276447 h 1573619"/>
                <a:gd name="connsiteX65" fmla="*/ 3466214 w 5932967"/>
                <a:gd name="connsiteY65" fmla="*/ 265814 h 1573619"/>
                <a:gd name="connsiteX66" fmla="*/ 3551274 w 5932967"/>
                <a:gd name="connsiteY66" fmla="*/ 223284 h 1573619"/>
                <a:gd name="connsiteX67" fmla="*/ 3625702 w 5932967"/>
                <a:gd name="connsiteY67" fmla="*/ 148856 h 1573619"/>
                <a:gd name="connsiteX68" fmla="*/ 3657600 w 5932967"/>
                <a:gd name="connsiteY68" fmla="*/ 127591 h 1573619"/>
                <a:gd name="connsiteX69" fmla="*/ 3721395 w 5932967"/>
                <a:gd name="connsiteY69" fmla="*/ 85061 h 1573619"/>
                <a:gd name="connsiteX70" fmla="*/ 3806456 w 5932967"/>
                <a:gd name="connsiteY70" fmla="*/ 10633 h 1573619"/>
                <a:gd name="connsiteX71" fmla="*/ 3838354 w 5932967"/>
                <a:gd name="connsiteY71" fmla="*/ 0 h 1573619"/>
                <a:gd name="connsiteX72" fmla="*/ 3880884 w 5932967"/>
                <a:gd name="connsiteY72" fmla="*/ 10633 h 1573619"/>
                <a:gd name="connsiteX73" fmla="*/ 3912781 w 5932967"/>
                <a:gd name="connsiteY73" fmla="*/ 74428 h 1573619"/>
                <a:gd name="connsiteX74" fmla="*/ 3870251 w 5932967"/>
                <a:gd name="connsiteY74" fmla="*/ 138223 h 1573619"/>
                <a:gd name="connsiteX75" fmla="*/ 3880884 w 5932967"/>
                <a:gd name="connsiteY75" fmla="*/ 170121 h 1573619"/>
                <a:gd name="connsiteX76" fmla="*/ 3891516 w 5932967"/>
                <a:gd name="connsiteY76" fmla="*/ 223284 h 1573619"/>
                <a:gd name="connsiteX77" fmla="*/ 3955312 w 5932967"/>
                <a:gd name="connsiteY77" fmla="*/ 287079 h 1573619"/>
                <a:gd name="connsiteX78" fmla="*/ 3987209 w 5932967"/>
                <a:gd name="connsiteY78" fmla="*/ 297712 h 1573619"/>
                <a:gd name="connsiteX79" fmla="*/ 4019107 w 5932967"/>
                <a:gd name="connsiteY79" fmla="*/ 329609 h 1573619"/>
                <a:gd name="connsiteX80" fmla="*/ 4051005 w 5932967"/>
                <a:gd name="connsiteY80" fmla="*/ 340242 h 1573619"/>
                <a:gd name="connsiteX81" fmla="*/ 4072270 w 5932967"/>
                <a:gd name="connsiteY81" fmla="*/ 382772 h 1573619"/>
                <a:gd name="connsiteX82" fmla="*/ 4104167 w 5932967"/>
                <a:gd name="connsiteY82" fmla="*/ 414670 h 1573619"/>
                <a:gd name="connsiteX83" fmla="*/ 4136065 w 5932967"/>
                <a:gd name="connsiteY83" fmla="*/ 531628 h 1573619"/>
                <a:gd name="connsiteX84" fmla="*/ 4178595 w 5932967"/>
                <a:gd name="connsiteY84" fmla="*/ 606056 h 1573619"/>
                <a:gd name="connsiteX85" fmla="*/ 4221126 w 5932967"/>
                <a:gd name="connsiteY85" fmla="*/ 616688 h 1573619"/>
                <a:gd name="connsiteX86" fmla="*/ 4253023 w 5932967"/>
                <a:gd name="connsiteY86" fmla="*/ 637954 h 1573619"/>
                <a:gd name="connsiteX87" fmla="*/ 4284921 w 5932967"/>
                <a:gd name="connsiteY87" fmla="*/ 648586 h 1573619"/>
                <a:gd name="connsiteX88" fmla="*/ 4295554 w 5932967"/>
                <a:gd name="connsiteY88" fmla="*/ 680484 h 1573619"/>
                <a:gd name="connsiteX89" fmla="*/ 4316819 w 5932967"/>
                <a:gd name="connsiteY89" fmla="*/ 712381 h 1573619"/>
                <a:gd name="connsiteX90" fmla="*/ 4327451 w 5932967"/>
                <a:gd name="connsiteY90" fmla="*/ 882502 h 1573619"/>
                <a:gd name="connsiteX91" fmla="*/ 4348716 w 5932967"/>
                <a:gd name="connsiteY91" fmla="*/ 914400 h 1573619"/>
                <a:gd name="connsiteX92" fmla="*/ 4412512 w 5932967"/>
                <a:gd name="connsiteY92" fmla="*/ 978195 h 1573619"/>
                <a:gd name="connsiteX93" fmla="*/ 4476307 w 5932967"/>
                <a:gd name="connsiteY93" fmla="*/ 1052623 h 1573619"/>
                <a:gd name="connsiteX94" fmla="*/ 4497572 w 5932967"/>
                <a:gd name="connsiteY94" fmla="*/ 1137684 h 1573619"/>
                <a:gd name="connsiteX95" fmla="*/ 4508205 w 5932967"/>
                <a:gd name="connsiteY95" fmla="*/ 1180214 h 1573619"/>
                <a:gd name="connsiteX96" fmla="*/ 4572000 w 5932967"/>
                <a:gd name="connsiteY96" fmla="*/ 1233377 h 1573619"/>
                <a:gd name="connsiteX97" fmla="*/ 4603898 w 5932967"/>
                <a:gd name="connsiteY97" fmla="*/ 1244009 h 1573619"/>
                <a:gd name="connsiteX98" fmla="*/ 4646428 w 5932967"/>
                <a:gd name="connsiteY98" fmla="*/ 1265275 h 1573619"/>
                <a:gd name="connsiteX99" fmla="*/ 4731488 w 5932967"/>
                <a:gd name="connsiteY99" fmla="*/ 1307805 h 1573619"/>
                <a:gd name="connsiteX100" fmla="*/ 4774019 w 5932967"/>
                <a:gd name="connsiteY100" fmla="*/ 1360968 h 1573619"/>
                <a:gd name="connsiteX101" fmla="*/ 4784651 w 5932967"/>
                <a:gd name="connsiteY101" fmla="*/ 1392865 h 1573619"/>
                <a:gd name="connsiteX102" fmla="*/ 4848447 w 5932967"/>
                <a:gd name="connsiteY102" fmla="*/ 1414130 h 1573619"/>
                <a:gd name="connsiteX103" fmla="*/ 4880344 w 5932967"/>
                <a:gd name="connsiteY103" fmla="*/ 1435395 h 1573619"/>
                <a:gd name="connsiteX104" fmla="*/ 4944140 w 5932967"/>
                <a:gd name="connsiteY104" fmla="*/ 1382233 h 1573619"/>
                <a:gd name="connsiteX105" fmla="*/ 4965405 w 5932967"/>
                <a:gd name="connsiteY105" fmla="*/ 1339702 h 1573619"/>
                <a:gd name="connsiteX106" fmla="*/ 5029200 w 5932967"/>
                <a:gd name="connsiteY106" fmla="*/ 1297172 h 1573619"/>
                <a:gd name="connsiteX107" fmla="*/ 5092995 w 5932967"/>
                <a:gd name="connsiteY107" fmla="*/ 1265275 h 1573619"/>
                <a:gd name="connsiteX108" fmla="*/ 5114260 w 5932967"/>
                <a:gd name="connsiteY108" fmla="*/ 1244009 h 1573619"/>
                <a:gd name="connsiteX109" fmla="*/ 5178056 w 5932967"/>
                <a:gd name="connsiteY109" fmla="*/ 1201479 h 1573619"/>
                <a:gd name="connsiteX110" fmla="*/ 5220586 w 5932967"/>
                <a:gd name="connsiteY110" fmla="*/ 1137684 h 1573619"/>
                <a:gd name="connsiteX111" fmla="*/ 5252484 w 5932967"/>
                <a:gd name="connsiteY111" fmla="*/ 1095154 h 1573619"/>
                <a:gd name="connsiteX112" fmla="*/ 5316279 w 5932967"/>
                <a:gd name="connsiteY112" fmla="*/ 1073888 h 1573619"/>
                <a:gd name="connsiteX113" fmla="*/ 5401340 w 5932967"/>
                <a:gd name="connsiteY113" fmla="*/ 1116419 h 1573619"/>
                <a:gd name="connsiteX114" fmla="*/ 5454502 w 5932967"/>
                <a:gd name="connsiteY114" fmla="*/ 1222744 h 1573619"/>
                <a:gd name="connsiteX115" fmla="*/ 5497033 w 5932967"/>
                <a:gd name="connsiteY115" fmla="*/ 1233377 h 1573619"/>
                <a:gd name="connsiteX116" fmla="*/ 5560828 w 5932967"/>
                <a:gd name="connsiteY116" fmla="*/ 1254642 h 1573619"/>
                <a:gd name="connsiteX117" fmla="*/ 5571460 w 5932967"/>
                <a:gd name="connsiteY117" fmla="*/ 1286540 h 1573619"/>
                <a:gd name="connsiteX118" fmla="*/ 5571460 w 5932967"/>
                <a:gd name="connsiteY118" fmla="*/ 1360968 h 1573619"/>
                <a:gd name="connsiteX119" fmla="*/ 5592726 w 5932967"/>
                <a:gd name="connsiteY119" fmla="*/ 1382233 h 1573619"/>
                <a:gd name="connsiteX120" fmla="*/ 5816009 w 5932967"/>
                <a:gd name="connsiteY120" fmla="*/ 1403498 h 1573619"/>
                <a:gd name="connsiteX121" fmla="*/ 5869172 w 5932967"/>
                <a:gd name="connsiteY121" fmla="*/ 1414130 h 1573619"/>
                <a:gd name="connsiteX122" fmla="*/ 5932967 w 5932967"/>
                <a:gd name="connsiteY122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44549 w 5932967"/>
                <a:gd name="connsiteY4" fmla="*/ 606056 h 1573619"/>
                <a:gd name="connsiteX5" fmla="*/ 276447 w 5932967"/>
                <a:gd name="connsiteY5" fmla="*/ 648586 h 1573619"/>
                <a:gd name="connsiteX6" fmla="*/ 287079 w 5932967"/>
                <a:gd name="connsiteY6" fmla="*/ 691116 h 1573619"/>
                <a:gd name="connsiteX7" fmla="*/ 340242 w 5932967"/>
                <a:gd name="connsiteY7" fmla="*/ 776177 h 1573619"/>
                <a:gd name="connsiteX8" fmla="*/ 425302 w 5932967"/>
                <a:gd name="connsiteY8" fmla="*/ 786809 h 1573619"/>
                <a:gd name="connsiteX9" fmla="*/ 467833 w 5932967"/>
                <a:gd name="connsiteY9" fmla="*/ 871870 h 1573619"/>
                <a:gd name="connsiteX10" fmla="*/ 552893 w 5932967"/>
                <a:gd name="connsiteY10" fmla="*/ 946298 h 1573619"/>
                <a:gd name="connsiteX11" fmla="*/ 584791 w 5932967"/>
                <a:gd name="connsiteY11" fmla="*/ 967563 h 1573619"/>
                <a:gd name="connsiteX12" fmla="*/ 648586 w 5932967"/>
                <a:gd name="connsiteY12" fmla="*/ 1073888 h 1573619"/>
                <a:gd name="connsiteX13" fmla="*/ 669851 w 5932967"/>
                <a:gd name="connsiteY13" fmla="*/ 1105786 h 1573619"/>
                <a:gd name="connsiteX14" fmla="*/ 733647 w 5932967"/>
                <a:gd name="connsiteY14" fmla="*/ 1137684 h 1573619"/>
                <a:gd name="connsiteX15" fmla="*/ 765544 w 5932967"/>
                <a:gd name="connsiteY15" fmla="*/ 1169581 h 1573619"/>
                <a:gd name="connsiteX16" fmla="*/ 786809 w 5932967"/>
                <a:gd name="connsiteY16" fmla="*/ 1233377 h 1573619"/>
                <a:gd name="connsiteX17" fmla="*/ 829340 w 5932967"/>
                <a:gd name="connsiteY17" fmla="*/ 1307805 h 1573619"/>
                <a:gd name="connsiteX18" fmla="*/ 935665 w 5932967"/>
                <a:gd name="connsiteY18" fmla="*/ 1350335 h 1573619"/>
                <a:gd name="connsiteX19" fmla="*/ 967563 w 5932967"/>
                <a:gd name="connsiteY19" fmla="*/ 1371600 h 1573619"/>
                <a:gd name="connsiteX20" fmla="*/ 1020726 w 5932967"/>
                <a:gd name="connsiteY20" fmla="*/ 1520456 h 1573619"/>
                <a:gd name="connsiteX21" fmla="*/ 1084521 w 5932967"/>
                <a:gd name="connsiteY21" fmla="*/ 1541721 h 1573619"/>
                <a:gd name="connsiteX22" fmla="*/ 1105786 w 5932967"/>
                <a:gd name="connsiteY22" fmla="*/ 1573619 h 1573619"/>
                <a:gd name="connsiteX23" fmla="*/ 1265274 w 5932967"/>
                <a:gd name="connsiteY23" fmla="*/ 1541721 h 1573619"/>
                <a:gd name="connsiteX24" fmla="*/ 1350335 w 5932967"/>
                <a:gd name="connsiteY24" fmla="*/ 1414130 h 1573619"/>
                <a:gd name="connsiteX25" fmla="*/ 1360967 w 5932967"/>
                <a:gd name="connsiteY25" fmla="*/ 1382233 h 1573619"/>
                <a:gd name="connsiteX26" fmla="*/ 1424763 w 5932967"/>
                <a:gd name="connsiteY26" fmla="*/ 1339702 h 1573619"/>
                <a:gd name="connsiteX27" fmla="*/ 1446028 w 5932967"/>
                <a:gd name="connsiteY27" fmla="*/ 1307805 h 1573619"/>
                <a:gd name="connsiteX28" fmla="*/ 1456660 w 5932967"/>
                <a:gd name="connsiteY28" fmla="*/ 1275907 h 1573619"/>
                <a:gd name="connsiteX29" fmla="*/ 1477926 w 5932967"/>
                <a:gd name="connsiteY29" fmla="*/ 1254642 h 1573619"/>
                <a:gd name="connsiteX30" fmla="*/ 1520456 w 5932967"/>
                <a:gd name="connsiteY30" fmla="*/ 1297172 h 1573619"/>
                <a:gd name="connsiteX31" fmla="*/ 1637414 w 5932967"/>
                <a:gd name="connsiteY31" fmla="*/ 1350335 h 1573619"/>
                <a:gd name="connsiteX32" fmla="*/ 1701209 w 5932967"/>
                <a:gd name="connsiteY32" fmla="*/ 1392865 h 1573619"/>
                <a:gd name="connsiteX33" fmla="*/ 1733107 w 5932967"/>
                <a:gd name="connsiteY33" fmla="*/ 1414130 h 1573619"/>
                <a:gd name="connsiteX34" fmla="*/ 1743740 w 5932967"/>
                <a:gd name="connsiteY34" fmla="*/ 1446028 h 1573619"/>
                <a:gd name="connsiteX35" fmla="*/ 1786270 w 5932967"/>
                <a:gd name="connsiteY35" fmla="*/ 1435395 h 1573619"/>
                <a:gd name="connsiteX36" fmla="*/ 1903228 w 5932967"/>
                <a:gd name="connsiteY36" fmla="*/ 1360968 h 1573619"/>
                <a:gd name="connsiteX37" fmla="*/ 1935126 w 5932967"/>
                <a:gd name="connsiteY37" fmla="*/ 1329070 h 1573619"/>
                <a:gd name="connsiteX38" fmla="*/ 1988288 w 5932967"/>
                <a:gd name="connsiteY38" fmla="*/ 1318437 h 1573619"/>
                <a:gd name="connsiteX39" fmla="*/ 2020186 w 5932967"/>
                <a:gd name="connsiteY39" fmla="*/ 1307805 h 1573619"/>
                <a:gd name="connsiteX40" fmla="*/ 2052084 w 5932967"/>
                <a:gd name="connsiteY40" fmla="*/ 1286540 h 1573619"/>
                <a:gd name="connsiteX41" fmla="*/ 2094614 w 5932967"/>
                <a:gd name="connsiteY41" fmla="*/ 1190847 h 1573619"/>
                <a:gd name="connsiteX42" fmla="*/ 2137144 w 5932967"/>
                <a:gd name="connsiteY42" fmla="*/ 1180214 h 1573619"/>
                <a:gd name="connsiteX43" fmla="*/ 2169042 w 5932967"/>
                <a:gd name="connsiteY43" fmla="*/ 1169581 h 1573619"/>
                <a:gd name="connsiteX44" fmla="*/ 2264735 w 5932967"/>
                <a:gd name="connsiteY44" fmla="*/ 1180214 h 1573619"/>
                <a:gd name="connsiteX45" fmla="*/ 2307265 w 5932967"/>
                <a:gd name="connsiteY45" fmla="*/ 1297172 h 1573619"/>
                <a:gd name="connsiteX46" fmla="*/ 2445488 w 5932967"/>
                <a:gd name="connsiteY46" fmla="*/ 1371600 h 1573619"/>
                <a:gd name="connsiteX47" fmla="*/ 2466754 w 5932967"/>
                <a:gd name="connsiteY47" fmla="*/ 1392865 h 1573619"/>
                <a:gd name="connsiteX48" fmla="*/ 2530549 w 5932967"/>
                <a:gd name="connsiteY48" fmla="*/ 1414130 h 1573619"/>
                <a:gd name="connsiteX49" fmla="*/ 2594344 w 5932967"/>
                <a:gd name="connsiteY49" fmla="*/ 1403498 h 1573619"/>
                <a:gd name="connsiteX50" fmla="*/ 2679405 w 5932967"/>
                <a:gd name="connsiteY50" fmla="*/ 1307805 h 1573619"/>
                <a:gd name="connsiteX51" fmla="*/ 2721935 w 5932967"/>
                <a:gd name="connsiteY51" fmla="*/ 1275907 h 1573619"/>
                <a:gd name="connsiteX52" fmla="*/ 2785730 w 5932967"/>
                <a:gd name="connsiteY52" fmla="*/ 1212112 h 1573619"/>
                <a:gd name="connsiteX53" fmla="*/ 2838893 w 5932967"/>
                <a:gd name="connsiteY53" fmla="*/ 1127051 h 1573619"/>
                <a:gd name="connsiteX54" fmla="*/ 2860158 w 5932967"/>
                <a:gd name="connsiteY54" fmla="*/ 1095154 h 1573619"/>
                <a:gd name="connsiteX55" fmla="*/ 2892056 w 5932967"/>
                <a:gd name="connsiteY55" fmla="*/ 1063256 h 1573619"/>
                <a:gd name="connsiteX56" fmla="*/ 2934586 w 5932967"/>
                <a:gd name="connsiteY56" fmla="*/ 1010093 h 1573619"/>
                <a:gd name="connsiteX57" fmla="*/ 2977116 w 5932967"/>
                <a:gd name="connsiteY57" fmla="*/ 978195 h 1573619"/>
                <a:gd name="connsiteX58" fmla="*/ 3115340 w 5932967"/>
                <a:gd name="connsiteY58" fmla="*/ 765544 h 1573619"/>
                <a:gd name="connsiteX59" fmla="*/ 3179135 w 5932967"/>
                <a:gd name="connsiteY59" fmla="*/ 659219 h 1573619"/>
                <a:gd name="connsiteX60" fmla="*/ 3242930 w 5932967"/>
                <a:gd name="connsiteY60" fmla="*/ 510363 h 1573619"/>
                <a:gd name="connsiteX61" fmla="*/ 3264195 w 5932967"/>
                <a:gd name="connsiteY61" fmla="*/ 414670 h 1573619"/>
                <a:gd name="connsiteX62" fmla="*/ 3349256 w 5932967"/>
                <a:gd name="connsiteY62" fmla="*/ 350875 h 1573619"/>
                <a:gd name="connsiteX63" fmla="*/ 3434316 w 5932967"/>
                <a:gd name="connsiteY63" fmla="*/ 276447 h 1573619"/>
                <a:gd name="connsiteX64" fmla="*/ 3466214 w 5932967"/>
                <a:gd name="connsiteY64" fmla="*/ 265814 h 1573619"/>
                <a:gd name="connsiteX65" fmla="*/ 3551274 w 5932967"/>
                <a:gd name="connsiteY65" fmla="*/ 223284 h 1573619"/>
                <a:gd name="connsiteX66" fmla="*/ 3625702 w 5932967"/>
                <a:gd name="connsiteY66" fmla="*/ 148856 h 1573619"/>
                <a:gd name="connsiteX67" fmla="*/ 3657600 w 5932967"/>
                <a:gd name="connsiteY67" fmla="*/ 127591 h 1573619"/>
                <a:gd name="connsiteX68" fmla="*/ 3721395 w 5932967"/>
                <a:gd name="connsiteY68" fmla="*/ 85061 h 1573619"/>
                <a:gd name="connsiteX69" fmla="*/ 3806456 w 5932967"/>
                <a:gd name="connsiteY69" fmla="*/ 10633 h 1573619"/>
                <a:gd name="connsiteX70" fmla="*/ 3838354 w 5932967"/>
                <a:gd name="connsiteY70" fmla="*/ 0 h 1573619"/>
                <a:gd name="connsiteX71" fmla="*/ 3880884 w 5932967"/>
                <a:gd name="connsiteY71" fmla="*/ 10633 h 1573619"/>
                <a:gd name="connsiteX72" fmla="*/ 3912781 w 5932967"/>
                <a:gd name="connsiteY72" fmla="*/ 74428 h 1573619"/>
                <a:gd name="connsiteX73" fmla="*/ 3870251 w 5932967"/>
                <a:gd name="connsiteY73" fmla="*/ 138223 h 1573619"/>
                <a:gd name="connsiteX74" fmla="*/ 3880884 w 5932967"/>
                <a:gd name="connsiteY74" fmla="*/ 170121 h 1573619"/>
                <a:gd name="connsiteX75" fmla="*/ 3891516 w 5932967"/>
                <a:gd name="connsiteY75" fmla="*/ 223284 h 1573619"/>
                <a:gd name="connsiteX76" fmla="*/ 3955312 w 5932967"/>
                <a:gd name="connsiteY76" fmla="*/ 287079 h 1573619"/>
                <a:gd name="connsiteX77" fmla="*/ 3987209 w 5932967"/>
                <a:gd name="connsiteY77" fmla="*/ 297712 h 1573619"/>
                <a:gd name="connsiteX78" fmla="*/ 4019107 w 5932967"/>
                <a:gd name="connsiteY78" fmla="*/ 329609 h 1573619"/>
                <a:gd name="connsiteX79" fmla="*/ 4051005 w 5932967"/>
                <a:gd name="connsiteY79" fmla="*/ 340242 h 1573619"/>
                <a:gd name="connsiteX80" fmla="*/ 4072270 w 5932967"/>
                <a:gd name="connsiteY80" fmla="*/ 382772 h 1573619"/>
                <a:gd name="connsiteX81" fmla="*/ 4104167 w 5932967"/>
                <a:gd name="connsiteY81" fmla="*/ 414670 h 1573619"/>
                <a:gd name="connsiteX82" fmla="*/ 4136065 w 5932967"/>
                <a:gd name="connsiteY82" fmla="*/ 531628 h 1573619"/>
                <a:gd name="connsiteX83" fmla="*/ 4178595 w 5932967"/>
                <a:gd name="connsiteY83" fmla="*/ 606056 h 1573619"/>
                <a:gd name="connsiteX84" fmla="*/ 4221126 w 5932967"/>
                <a:gd name="connsiteY84" fmla="*/ 616688 h 1573619"/>
                <a:gd name="connsiteX85" fmla="*/ 4253023 w 5932967"/>
                <a:gd name="connsiteY85" fmla="*/ 637954 h 1573619"/>
                <a:gd name="connsiteX86" fmla="*/ 4284921 w 5932967"/>
                <a:gd name="connsiteY86" fmla="*/ 648586 h 1573619"/>
                <a:gd name="connsiteX87" fmla="*/ 4295554 w 5932967"/>
                <a:gd name="connsiteY87" fmla="*/ 680484 h 1573619"/>
                <a:gd name="connsiteX88" fmla="*/ 4316819 w 5932967"/>
                <a:gd name="connsiteY88" fmla="*/ 712381 h 1573619"/>
                <a:gd name="connsiteX89" fmla="*/ 4327451 w 5932967"/>
                <a:gd name="connsiteY89" fmla="*/ 882502 h 1573619"/>
                <a:gd name="connsiteX90" fmla="*/ 4348716 w 5932967"/>
                <a:gd name="connsiteY90" fmla="*/ 914400 h 1573619"/>
                <a:gd name="connsiteX91" fmla="*/ 4412512 w 5932967"/>
                <a:gd name="connsiteY91" fmla="*/ 978195 h 1573619"/>
                <a:gd name="connsiteX92" fmla="*/ 4476307 w 5932967"/>
                <a:gd name="connsiteY92" fmla="*/ 1052623 h 1573619"/>
                <a:gd name="connsiteX93" fmla="*/ 4497572 w 5932967"/>
                <a:gd name="connsiteY93" fmla="*/ 1137684 h 1573619"/>
                <a:gd name="connsiteX94" fmla="*/ 4508205 w 5932967"/>
                <a:gd name="connsiteY94" fmla="*/ 1180214 h 1573619"/>
                <a:gd name="connsiteX95" fmla="*/ 4572000 w 5932967"/>
                <a:gd name="connsiteY95" fmla="*/ 1233377 h 1573619"/>
                <a:gd name="connsiteX96" fmla="*/ 4603898 w 5932967"/>
                <a:gd name="connsiteY96" fmla="*/ 1244009 h 1573619"/>
                <a:gd name="connsiteX97" fmla="*/ 4646428 w 5932967"/>
                <a:gd name="connsiteY97" fmla="*/ 1265275 h 1573619"/>
                <a:gd name="connsiteX98" fmla="*/ 4731488 w 5932967"/>
                <a:gd name="connsiteY98" fmla="*/ 1307805 h 1573619"/>
                <a:gd name="connsiteX99" fmla="*/ 4774019 w 5932967"/>
                <a:gd name="connsiteY99" fmla="*/ 1360968 h 1573619"/>
                <a:gd name="connsiteX100" fmla="*/ 4784651 w 5932967"/>
                <a:gd name="connsiteY100" fmla="*/ 1392865 h 1573619"/>
                <a:gd name="connsiteX101" fmla="*/ 4848447 w 5932967"/>
                <a:gd name="connsiteY101" fmla="*/ 1414130 h 1573619"/>
                <a:gd name="connsiteX102" fmla="*/ 4880344 w 5932967"/>
                <a:gd name="connsiteY102" fmla="*/ 1435395 h 1573619"/>
                <a:gd name="connsiteX103" fmla="*/ 4944140 w 5932967"/>
                <a:gd name="connsiteY103" fmla="*/ 1382233 h 1573619"/>
                <a:gd name="connsiteX104" fmla="*/ 4965405 w 5932967"/>
                <a:gd name="connsiteY104" fmla="*/ 1339702 h 1573619"/>
                <a:gd name="connsiteX105" fmla="*/ 5029200 w 5932967"/>
                <a:gd name="connsiteY105" fmla="*/ 1297172 h 1573619"/>
                <a:gd name="connsiteX106" fmla="*/ 5092995 w 5932967"/>
                <a:gd name="connsiteY106" fmla="*/ 1265275 h 1573619"/>
                <a:gd name="connsiteX107" fmla="*/ 5114260 w 5932967"/>
                <a:gd name="connsiteY107" fmla="*/ 1244009 h 1573619"/>
                <a:gd name="connsiteX108" fmla="*/ 5178056 w 5932967"/>
                <a:gd name="connsiteY108" fmla="*/ 1201479 h 1573619"/>
                <a:gd name="connsiteX109" fmla="*/ 5220586 w 5932967"/>
                <a:gd name="connsiteY109" fmla="*/ 1137684 h 1573619"/>
                <a:gd name="connsiteX110" fmla="*/ 5252484 w 5932967"/>
                <a:gd name="connsiteY110" fmla="*/ 1095154 h 1573619"/>
                <a:gd name="connsiteX111" fmla="*/ 5316279 w 5932967"/>
                <a:gd name="connsiteY111" fmla="*/ 1073888 h 1573619"/>
                <a:gd name="connsiteX112" fmla="*/ 5401340 w 5932967"/>
                <a:gd name="connsiteY112" fmla="*/ 1116419 h 1573619"/>
                <a:gd name="connsiteX113" fmla="*/ 5454502 w 5932967"/>
                <a:gd name="connsiteY113" fmla="*/ 1222744 h 1573619"/>
                <a:gd name="connsiteX114" fmla="*/ 5497033 w 5932967"/>
                <a:gd name="connsiteY114" fmla="*/ 1233377 h 1573619"/>
                <a:gd name="connsiteX115" fmla="*/ 5560828 w 5932967"/>
                <a:gd name="connsiteY115" fmla="*/ 1254642 h 1573619"/>
                <a:gd name="connsiteX116" fmla="*/ 5571460 w 5932967"/>
                <a:gd name="connsiteY116" fmla="*/ 1286540 h 1573619"/>
                <a:gd name="connsiteX117" fmla="*/ 5571460 w 5932967"/>
                <a:gd name="connsiteY117" fmla="*/ 1360968 h 1573619"/>
                <a:gd name="connsiteX118" fmla="*/ 5592726 w 5932967"/>
                <a:gd name="connsiteY118" fmla="*/ 1382233 h 1573619"/>
                <a:gd name="connsiteX119" fmla="*/ 5816009 w 5932967"/>
                <a:gd name="connsiteY119" fmla="*/ 1403498 h 1573619"/>
                <a:gd name="connsiteX120" fmla="*/ 5869172 w 5932967"/>
                <a:gd name="connsiteY120" fmla="*/ 1414130 h 1573619"/>
                <a:gd name="connsiteX121" fmla="*/ 5932967 w 5932967"/>
                <a:gd name="connsiteY121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191386 w 5932967"/>
                <a:gd name="connsiteY2" fmla="*/ 467833 h 1573619"/>
                <a:gd name="connsiteX3" fmla="*/ 212651 w 5932967"/>
                <a:gd name="connsiteY3" fmla="*/ 574158 h 1573619"/>
                <a:gd name="connsiteX4" fmla="*/ 276447 w 5932967"/>
                <a:gd name="connsiteY4" fmla="*/ 648586 h 1573619"/>
                <a:gd name="connsiteX5" fmla="*/ 287079 w 5932967"/>
                <a:gd name="connsiteY5" fmla="*/ 691116 h 1573619"/>
                <a:gd name="connsiteX6" fmla="*/ 340242 w 5932967"/>
                <a:gd name="connsiteY6" fmla="*/ 776177 h 1573619"/>
                <a:gd name="connsiteX7" fmla="*/ 425302 w 5932967"/>
                <a:gd name="connsiteY7" fmla="*/ 786809 h 1573619"/>
                <a:gd name="connsiteX8" fmla="*/ 467833 w 5932967"/>
                <a:gd name="connsiteY8" fmla="*/ 871870 h 1573619"/>
                <a:gd name="connsiteX9" fmla="*/ 552893 w 5932967"/>
                <a:gd name="connsiteY9" fmla="*/ 946298 h 1573619"/>
                <a:gd name="connsiteX10" fmla="*/ 584791 w 5932967"/>
                <a:gd name="connsiteY10" fmla="*/ 967563 h 1573619"/>
                <a:gd name="connsiteX11" fmla="*/ 648586 w 5932967"/>
                <a:gd name="connsiteY11" fmla="*/ 1073888 h 1573619"/>
                <a:gd name="connsiteX12" fmla="*/ 669851 w 5932967"/>
                <a:gd name="connsiteY12" fmla="*/ 1105786 h 1573619"/>
                <a:gd name="connsiteX13" fmla="*/ 733647 w 5932967"/>
                <a:gd name="connsiteY13" fmla="*/ 1137684 h 1573619"/>
                <a:gd name="connsiteX14" fmla="*/ 765544 w 5932967"/>
                <a:gd name="connsiteY14" fmla="*/ 1169581 h 1573619"/>
                <a:gd name="connsiteX15" fmla="*/ 786809 w 5932967"/>
                <a:gd name="connsiteY15" fmla="*/ 1233377 h 1573619"/>
                <a:gd name="connsiteX16" fmla="*/ 829340 w 5932967"/>
                <a:gd name="connsiteY16" fmla="*/ 1307805 h 1573619"/>
                <a:gd name="connsiteX17" fmla="*/ 935665 w 5932967"/>
                <a:gd name="connsiteY17" fmla="*/ 1350335 h 1573619"/>
                <a:gd name="connsiteX18" fmla="*/ 967563 w 5932967"/>
                <a:gd name="connsiteY18" fmla="*/ 1371600 h 1573619"/>
                <a:gd name="connsiteX19" fmla="*/ 1020726 w 5932967"/>
                <a:gd name="connsiteY19" fmla="*/ 1520456 h 1573619"/>
                <a:gd name="connsiteX20" fmla="*/ 1084521 w 5932967"/>
                <a:gd name="connsiteY20" fmla="*/ 1541721 h 1573619"/>
                <a:gd name="connsiteX21" fmla="*/ 1105786 w 5932967"/>
                <a:gd name="connsiteY21" fmla="*/ 1573619 h 1573619"/>
                <a:gd name="connsiteX22" fmla="*/ 1265274 w 5932967"/>
                <a:gd name="connsiteY22" fmla="*/ 1541721 h 1573619"/>
                <a:gd name="connsiteX23" fmla="*/ 1350335 w 5932967"/>
                <a:gd name="connsiteY23" fmla="*/ 1414130 h 1573619"/>
                <a:gd name="connsiteX24" fmla="*/ 1360967 w 5932967"/>
                <a:gd name="connsiteY24" fmla="*/ 1382233 h 1573619"/>
                <a:gd name="connsiteX25" fmla="*/ 1424763 w 5932967"/>
                <a:gd name="connsiteY25" fmla="*/ 1339702 h 1573619"/>
                <a:gd name="connsiteX26" fmla="*/ 1446028 w 5932967"/>
                <a:gd name="connsiteY26" fmla="*/ 1307805 h 1573619"/>
                <a:gd name="connsiteX27" fmla="*/ 1456660 w 5932967"/>
                <a:gd name="connsiteY27" fmla="*/ 1275907 h 1573619"/>
                <a:gd name="connsiteX28" fmla="*/ 1477926 w 5932967"/>
                <a:gd name="connsiteY28" fmla="*/ 1254642 h 1573619"/>
                <a:gd name="connsiteX29" fmla="*/ 1520456 w 5932967"/>
                <a:gd name="connsiteY29" fmla="*/ 1297172 h 1573619"/>
                <a:gd name="connsiteX30" fmla="*/ 1637414 w 5932967"/>
                <a:gd name="connsiteY30" fmla="*/ 1350335 h 1573619"/>
                <a:gd name="connsiteX31" fmla="*/ 1701209 w 5932967"/>
                <a:gd name="connsiteY31" fmla="*/ 1392865 h 1573619"/>
                <a:gd name="connsiteX32" fmla="*/ 1733107 w 5932967"/>
                <a:gd name="connsiteY32" fmla="*/ 1414130 h 1573619"/>
                <a:gd name="connsiteX33" fmla="*/ 1743740 w 5932967"/>
                <a:gd name="connsiteY33" fmla="*/ 1446028 h 1573619"/>
                <a:gd name="connsiteX34" fmla="*/ 1786270 w 5932967"/>
                <a:gd name="connsiteY34" fmla="*/ 1435395 h 1573619"/>
                <a:gd name="connsiteX35" fmla="*/ 1903228 w 5932967"/>
                <a:gd name="connsiteY35" fmla="*/ 1360968 h 1573619"/>
                <a:gd name="connsiteX36" fmla="*/ 1935126 w 5932967"/>
                <a:gd name="connsiteY36" fmla="*/ 1329070 h 1573619"/>
                <a:gd name="connsiteX37" fmla="*/ 1988288 w 5932967"/>
                <a:gd name="connsiteY37" fmla="*/ 1318437 h 1573619"/>
                <a:gd name="connsiteX38" fmla="*/ 2020186 w 5932967"/>
                <a:gd name="connsiteY38" fmla="*/ 1307805 h 1573619"/>
                <a:gd name="connsiteX39" fmla="*/ 2052084 w 5932967"/>
                <a:gd name="connsiteY39" fmla="*/ 1286540 h 1573619"/>
                <a:gd name="connsiteX40" fmla="*/ 2094614 w 5932967"/>
                <a:gd name="connsiteY40" fmla="*/ 1190847 h 1573619"/>
                <a:gd name="connsiteX41" fmla="*/ 2137144 w 5932967"/>
                <a:gd name="connsiteY41" fmla="*/ 1180214 h 1573619"/>
                <a:gd name="connsiteX42" fmla="*/ 2169042 w 5932967"/>
                <a:gd name="connsiteY42" fmla="*/ 1169581 h 1573619"/>
                <a:gd name="connsiteX43" fmla="*/ 2264735 w 5932967"/>
                <a:gd name="connsiteY43" fmla="*/ 1180214 h 1573619"/>
                <a:gd name="connsiteX44" fmla="*/ 2307265 w 5932967"/>
                <a:gd name="connsiteY44" fmla="*/ 1297172 h 1573619"/>
                <a:gd name="connsiteX45" fmla="*/ 2445488 w 5932967"/>
                <a:gd name="connsiteY45" fmla="*/ 1371600 h 1573619"/>
                <a:gd name="connsiteX46" fmla="*/ 2466754 w 5932967"/>
                <a:gd name="connsiteY46" fmla="*/ 1392865 h 1573619"/>
                <a:gd name="connsiteX47" fmla="*/ 2530549 w 5932967"/>
                <a:gd name="connsiteY47" fmla="*/ 1414130 h 1573619"/>
                <a:gd name="connsiteX48" fmla="*/ 2594344 w 5932967"/>
                <a:gd name="connsiteY48" fmla="*/ 1403498 h 1573619"/>
                <a:gd name="connsiteX49" fmla="*/ 2679405 w 5932967"/>
                <a:gd name="connsiteY49" fmla="*/ 1307805 h 1573619"/>
                <a:gd name="connsiteX50" fmla="*/ 2721935 w 5932967"/>
                <a:gd name="connsiteY50" fmla="*/ 1275907 h 1573619"/>
                <a:gd name="connsiteX51" fmla="*/ 2785730 w 5932967"/>
                <a:gd name="connsiteY51" fmla="*/ 1212112 h 1573619"/>
                <a:gd name="connsiteX52" fmla="*/ 2838893 w 5932967"/>
                <a:gd name="connsiteY52" fmla="*/ 1127051 h 1573619"/>
                <a:gd name="connsiteX53" fmla="*/ 2860158 w 5932967"/>
                <a:gd name="connsiteY53" fmla="*/ 1095154 h 1573619"/>
                <a:gd name="connsiteX54" fmla="*/ 2892056 w 5932967"/>
                <a:gd name="connsiteY54" fmla="*/ 1063256 h 1573619"/>
                <a:gd name="connsiteX55" fmla="*/ 2934586 w 5932967"/>
                <a:gd name="connsiteY55" fmla="*/ 1010093 h 1573619"/>
                <a:gd name="connsiteX56" fmla="*/ 2977116 w 5932967"/>
                <a:gd name="connsiteY56" fmla="*/ 978195 h 1573619"/>
                <a:gd name="connsiteX57" fmla="*/ 3115340 w 5932967"/>
                <a:gd name="connsiteY57" fmla="*/ 765544 h 1573619"/>
                <a:gd name="connsiteX58" fmla="*/ 3179135 w 5932967"/>
                <a:gd name="connsiteY58" fmla="*/ 659219 h 1573619"/>
                <a:gd name="connsiteX59" fmla="*/ 3242930 w 5932967"/>
                <a:gd name="connsiteY59" fmla="*/ 510363 h 1573619"/>
                <a:gd name="connsiteX60" fmla="*/ 3264195 w 5932967"/>
                <a:gd name="connsiteY60" fmla="*/ 414670 h 1573619"/>
                <a:gd name="connsiteX61" fmla="*/ 3349256 w 5932967"/>
                <a:gd name="connsiteY61" fmla="*/ 350875 h 1573619"/>
                <a:gd name="connsiteX62" fmla="*/ 3434316 w 5932967"/>
                <a:gd name="connsiteY62" fmla="*/ 276447 h 1573619"/>
                <a:gd name="connsiteX63" fmla="*/ 3466214 w 5932967"/>
                <a:gd name="connsiteY63" fmla="*/ 265814 h 1573619"/>
                <a:gd name="connsiteX64" fmla="*/ 3551274 w 5932967"/>
                <a:gd name="connsiteY64" fmla="*/ 223284 h 1573619"/>
                <a:gd name="connsiteX65" fmla="*/ 3625702 w 5932967"/>
                <a:gd name="connsiteY65" fmla="*/ 148856 h 1573619"/>
                <a:gd name="connsiteX66" fmla="*/ 3657600 w 5932967"/>
                <a:gd name="connsiteY66" fmla="*/ 127591 h 1573619"/>
                <a:gd name="connsiteX67" fmla="*/ 3721395 w 5932967"/>
                <a:gd name="connsiteY67" fmla="*/ 85061 h 1573619"/>
                <a:gd name="connsiteX68" fmla="*/ 3806456 w 5932967"/>
                <a:gd name="connsiteY68" fmla="*/ 10633 h 1573619"/>
                <a:gd name="connsiteX69" fmla="*/ 3838354 w 5932967"/>
                <a:gd name="connsiteY69" fmla="*/ 0 h 1573619"/>
                <a:gd name="connsiteX70" fmla="*/ 3880884 w 5932967"/>
                <a:gd name="connsiteY70" fmla="*/ 10633 h 1573619"/>
                <a:gd name="connsiteX71" fmla="*/ 3912781 w 5932967"/>
                <a:gd name="connsiteY71" fmla="*/ 74428 h 1573619"/>
                <a:gd name="connsiteX72" fmla="*/ 3870251 w 5932967"/>
                <a:gd name="connsiteY72" fmla="*/ 138223 h 1573619"/>
                <a:gd name="connsiteX73" fmla="*/ 3880884 w 5932967"/>
                <a:gd name="connsiteY73" fmla="*/ 170121 h 1573619"/>
                <a:gd name="connsiteX74" fmla="*/ 3891516 w 5932967"/>
                <a:gd name="connsiteY74" fmla="*/ 223284 h 1573619"/>
                <a:gd name="connsiteX75" fmla="*/ 3955312 w 5932967"/>
                <a:gd name="connsiteY75" fmla="*/ 287079 h 1573619"/>
                <a:gd name="connsiteX76" fmla="*/ 3987209 w 5932967"/>
                <a:gd name="connsiteY76" fmla="*/ 297712 h 1573619"/>
                <a:gd name="connsiteX77" fmla="*/ 4019107 w 5932967"/>
                <a:gd name="connsiteY77" fmla="*/ 329609 h 1573619"/>
                <a:gd name="connsiteX78" fmla="*/ 4051005 w 5932967"/>
                <a:gd name="connsiteY78" fmla="*/ 340242 h 1573619"/>
                <a:gd name="connsiteX79" fmla="*/ 4072270 w 5932967"/>
                <a:gd name="connsiteY79" fmla="*/ 382772 h 1573619"/>
                <a:gd name="connsiteX80" fmla="*/ 4104167 w 5932967"/>
                <a:gd name="connsiteY80" fmla="*/ 414670 h 1573619"/>
                <a:gd name="connsiteX81" fmla="*/ 4136065 w 5932967"/>
                <a:gd name="connsiteY81" fmla="*/ 531628 h 1573619"/>
                <a:gd name="connsiteX82" fmla="*/ 4178595 w 5932967"/>
                <a:gd name="connsiteY82" fmla="*/ 606056 h 1573619"/>
                <a:gd name="connsiteX83" fmla="*/ 4221126 w 5932967"/>
                <a:gd name="connsiteY83" fmla="*/ 616688 h 1573619"/>
                <a:gd name="connsiteX84" fmla="*/ 4253023 w 5932967"/>
                <a:gd name="connsiteY84" fmla="*/ 637954 h 1573619"/>
                <a:gd name="connsiteX85" fmla="*/ 4284921 w 5932967"/>
                <a:gd name="connsiteY85" fmla="*/ 648586 h 1573619"/>
                <a:gd name="connsiteX86" fmla="*/ 4295554 w 5932967"/>
                <a:gd name="connsiteY86" fmla="*/ 680484 h 1573619"/>
                <a:gd name="connsiteX87" fmla="*/ 4316819 w 5932967"/>
                <a:gd name="connsiteY87" fmla="*/ 712381 h 1573619"/>
                <a:gd name="connsiteX88" fmla="*/ 4327451 w 5932967"/>
                <a:gd name="connsiteY88" fmla="*/ 882502 h 1573619"/>
                <a:gd name="connsiteX89" fmla="*/ 4348716 w 5932967"/>
                <a:gd name="connsiteY89" fmla="*/ 914400 h 1573619"/>
                <a:gd name="connsiteX90" fmla="*/ 4412512 w 5932967"/>
                <a:gd name="connsiteY90" fmla="*/ 978195 h 1573619"/>
                <a:gd name="connsiteX91" fmla="*/ 4476307 w 5932967"/>
                <a:gd name="connsiteY91" fmla="*/ 1052623 h 1573619"/>
                <a:gd name="connsiteX92" fmla="*/ 4497572 w 5932967"/>
                <a:gd name="connsiteY92" fmla="*/ 1137684 h 1573619"/>
                <a:gd name="connsiteX93" fmla="*/ 4508205 w 5932967"/>
                <a:gd name="connsiteY93" fmla="*/ 1180214 h 1573619"/>
                <a:gd name="connsiteX94" fmla="*/ 4572000 w 5932967"/>
                <a:gd name="connsiteY94" fmla="*/ 1233377 h 1573619"/>
                <a:gd name="connsiteX95" fmla="*/ 4603898 w 5932967"/>
                <a:gd name="connsiteY95" fmla="*/ 1244009 h 1573619"/>
                <a:gd name="connsiteX96" fmla="*/ 4646428 w 5932967"/>
                <a:gd name="connsiteY96" fmla="*/ 1265275 h 1573619"/>
                <a:gd name="connsiteX97" fmla="*/ 4731488 w 5932967"/>
                <a:gd name="connsiteY97" fmla="*/ 1307805 h 1573619"/>
                <a:gd name="connsiteX98" fmla="*/ 4774019 w 5932967"/>
                <a:gd name="connsiteY98" fmla="*/ 1360968 h 1573619"/>
                <a:gd name="connsiteX99" fmla="*/ 4784651 w 5932967"/>
                <a:gd name="connsiteY99" fmla="*/ 1392865 h 1573619"/>
                <a:gd name="connsiteX100" fmla="*/ 4848447 w 5932967"/>
                <a:gd name="connsiteY100" fmla="*/ 1414130 h 1573619"/>
                <a:gd name="connsiteX101" fmla="*/ 4880344 w 5932967"/>
                <a:gd name="connsiteY101" fmla="*/ 1435395 h 1573619"/>
                <a:gd name="connsiteX102" fmla="*/ 4944140 w 5932967"/>
                <a:gd name="connsiteY102" fmla="*/ 1382233 h 1573619"/>
                <a:gd name="connsiteX103" fmla="*/ 4965405 w 5932967"/>
                <a:gd name="connsiteY103" fmla="*/ 1339702 h 1573619"/>
                <a:gd name="connsiteX104" fmla="*/ 5029200 w 5932967"/>
                <a:gd name="connsiteY104" fmla="*/ 1297172 h 1573619"/>
                <a:gd name="connsiteX105" fmla="*/ 5092995 w 5932967"/>
                <a:gd name="connsiteY105" fmla="*/ 1265275 h 1573619"/>
                <a:gd name="connsiteX106" fmla="*/ 5114260 w 5932967"/>
                <a:gd name="connsiteY106" fmla="*/ 1244009 h 1573619"/>
                <a:gd name="connsiteX107" fmla="*/ 5178056 w 5932967"/>
                <a:gd name="connsiteY107" fmla="*/ 1201479 h 1573619"/>
                <a:gd name="connsiteX108" fmla="*/ 5220586 w 5932967"/>
                <a:gd name="connsiteY108" fmla="*/ 1137684 h 1573619"/>
                <a:gd name="connsiteX109" fmla="*/ 5252484 w 5932967"/>
                <a:gd name="connsiteY109" fmla="*/ 1095154 h 1573619"/>
                <a:gd name="connsiteX110" fmla="*/ 5316279 w 5932967"/>
                <a:gd name="connsiteY110" fmla="*/ 1073888 h 1573619"/>
                <a:gd name="connsiteX111" fmla="*/ 5401340 w 5932967"/>
                <a:gd name="connsiteY111" fmla="*/ 1116419 h 1573619"/>
                <a:gd name="connsiteX112" fmla="*/ 5454502 w 5932967"/>
                <a:gd name="connsiteY112" fmla="*/ 1222744 h 1573619"/>
                <a:gd name="connsiteX113" fmla="*/ 5497033 w 5932967"/>
                <a:gd name="connsiteY113" fmla="*/ 1233377 h 1573619"/>
                <a:gd name="connsiteX114" fmla="*/ 5560828 w 5932967"/>
                <a:gd name="connsiteY114" fmla="*/ 1254642 h 1573619"/>
                <a:gd name="connsiteX115" fmla="*/ 5571460 w 5932967"/>
                <a:gd name="connsiteY115" fmla="*/ 1286540 h 1573619"/>
                <a:gd name="connsiteX116" fmla="*/ 5571460 w 5932967"/>
                <a:gd name="connsiteY116" fmla="*/ 1360968 h 1573619"/>
                <a:gd name="connsiteX117" fmla="*/ 5592726 w 5932967"/>
                <a:gd name="connsiteY117" fmla="*/ 1382233 h 1573619"/>
                <a:gd name="connsiteX118" fmla="*/ 5816009 w 5932967"/>
                <a:gd name="connsiteY118" fmla="*/ 1403498 h 1573619"/>
                <a:gd name="connsiteX119" fmla="*/ 5869172 w 5932967"/>
                <a:gd name="connsiteY119" fmla="*/ 1414130 h 1573619"/>
                <a:gd name="connsiteX120" fmla="*/ 5932967 w 5932967"/>
                <a:gd name="connsiteY120" fmla="*/ 1435395 h 1573619"/>
                <a:gd name="connsiteX0" fmla="*/ 0 w 5932967"/>
                <a:gd name="connsiteY0" fmla="*/ 584791 h 1573619"/>
                <a:gd name="connsiteX1" fmla="*/ 138223 w 5932967"/>
                <a:gd name="connsiteY1" fmla="*/ 510363 h 1573619"/>
                <a:gd name="connsiteX2" fmla="*/ 212651 w 5932967"/>
                <a:gd name="connsiteY2" fmla="*/ 574158 h 1573619"/>
                <a:gd name="connsiteX3" fmla="*/ 276447 w 5932967"/>
                <a:gd name="connsiteY3" fmla="*/ 648586 h 1573619"/>
                <a:gd name="connsiteX4" fmla="*/ 287079 w 5932967"/>
                <a:gd name="connsiteY4" fmla="*/ 691116 h 1573619"/>
                <a:gd name="connsiteX5" fmla="*/ 340242 w 5932967"/>
                <a:gd name="connsiteY5" fmla="*/ 776177 h 1573619"/>
                <a:gd name="connsiteX6" fmla="*/ 425302 w 5932967"/>
                <a:gd name="connsiteY6" fmla="*/ 786809 h 1573619"/>
                <a:gd name="connsiteX7" fmla="*/ 467833 w 5932967"/>
                <a:gd name="connsiteY7" fmla="*/ 871870 h 1573619"/>
                <a:gd name="connsiteX8" fmla="*/ 552893 w 5932967"/>
                <a:gd name="connsiteY8" fmla="*/ 946298 h 1573619"/>
                <a:gd name="connsiteX9" fmla="*/ 584791 w 5932967"/>
                <a:gd name="connsiteY9" fmla="*/ 967563 h 1573619"/>
                <a:gd name="connsiteX10" fmla="*/ 648586 w 5932967"/>
                <a:gd name="connsiteY10" fmla="*/ 1073888 h 1573619"/>
                <a:gd name="connsiteX11" fmla="*/ 669851 w 5932967"/>
                <a:gd name="connsiteY11" fmla="*/ 1105786 h 1573619"/>
                <a:gd name="connsiteX12" fmla="*/ 733647 w 5932967"/>
                <a:gd name="connsiteY12" fmla="*/ 1137684 h 1573619"/>
                <a:gd name="connsiteX13" fmla="*/ 765544 w 5932967"/>
                <a:gd name="connsiteY13" fmla="*/ 1169581 h 1573619"/>
                <a:gd name="connsiteX14" fmla="*/ 786809 w 5932967"/>
                <a:gd name="connsiteY14" fmla="*/ 1233377 h 1573619"/>
                <a:gd name="connsiteX15" fmla="*/ 829340 w 5932967"/>
                <a:gd name="connsiteY15" fmla="*/ 1307805 h 1573619"/>
                <a:gd name="connsiteX16" fmla="*/ 935665 w 5932967"/>
                <a:gd name="connsiteY16" fmla="*/ 1350335 h 1573619"/>
                <a:gd name="connsiteX17" fmla="*/ 967563 w 5932967"/>
                <a:gd name="connsiteY17" fmla="*/ 1371600 h 1573619"/>
                <a:gd name="connsiteX18" fmla="*/ 1020726 w 5932967"/>
                <a:gd name="connsiteY18" fmla="*/ 1520456 h 1573619"/>
                <a:gd name="connsiteX19" fmla="*/ 1084521 w 5932967"/>
                <a:gd name="connsiteY19" fmla="*/ 1541721 h 1573619"/>
                <a:gd name="connsiteX20" fmla="*/ 1105786 w 5932967"/>
                <a:gd name="connsiteY20" fmla="*/ 1573619 h 1573619"/>
                <a:gd name="connsiteX21" fmla="*/ 1265274 w 5932967"/>
                <a:gd name="connsiteY21" fmla="*/ 1541721 h 1573619"/>
                <a:gd name="connsiteX22" fmla="*/ 1350335 w 5932967"/>
                <a:gd name="connsiteY22" fmla="*/ 1414130 h 1573619"/>
                <a:gd name="connsiteX23" fmla="*/ 1360967 w 5932967"/>
                <a:gd name="connsiteY23" fmla="*/ 1382233 h 1573619"/>
                <a:gd name="connsiteX24" fmla="*/ 1424763 w 5932967"/>
                <a:gd name="connsiteY24" fmla="*/ 1339702 h 1573619"/>
                <a:gd name="connsiteX25" fmla="*/ 1446028 w 5932967"/>
                <a:gd name="connsiteY25" fmla="*/ 1307805 h 1573619"/>
                <a:gd name="connsiteX26" fmla="*/ 1456660 w 5932967"/>
                <a:gd name="connsiteY26" fmla="*/ 1275907 h 1573619"/>
                <a:gd name="connsiteX27" fmla="*/ 1477926 w 5932967"/>
                <a:gd name="connsiteY27" fmla="*/ 1254642 h 1573619"/>
                <a:gd name="connsiteX28" fmla="*/ 1520456 w 5932967"/>
                <a:gd name="connsiteY28" fmla="*/ 1297172 h 1573619"/>
                <a:gd name="connsiteX29" fmla="*/ 1637414 w 5932967"/>
                <a:gd name="connsiteY29" fmla="*/ 1350335 h 1573619"/>
                <a:gd name="connsiteX30" fmla="*/ 1701209 w 5932967"/>
                <a:gd name="connsiteY30" fmla="*/ 1392865 h 1573619"/>
                <a:gd name="connsiteX31" fmla="*/ 1733107 w 5932967"/>
                <a:gd name="connsiteY31" fmla="*/ 1414130 h 1573619"/>
                <a:gd name="connsiteX32" fmla="*/ 1743740 w 5932967"/>
                <a:gd name="connsiteY32" fmla="*/ 1446028 h 1573619"/>
                <a:gd name="connsiteX33" fmla="*/ 1786270 w 5932967"/>
                <a:gd name="connsiteY33" fmla="*/ 1435395 h 1573619"/>
                <a:gd name="connsiteX34" fmla="*/ 1903228 w 5932967"/>
                <a:gd name="connsiteY34" fmla="*/ 1360968 h 1573619"/>
                <a:gd name="connsiteX35" fmla="*/ 1935126 w 5932967"/>
                <a:gd name="connsiteY35" fmla="*/ 1329070 h 1573619"/>
                <a:gd name="connsiteX36" fmla="*/ 1988288 w 5932967"/>
                <a:gd name="connsiteY36" fmla="*/ 1318437 h 1573619"/>
                <a:gd name="connsiteX37" fmla="*/ 2020186 w 5932967"/>
                <a:gd name="connsiteY37" fmla="*/ 1307805 h 1573619"/>
                <a:gd name="connsiteX38" fmla="*/ 2052084 w 5932967"/>
                <a:gd name="connsiteY38" fmla="*/ 1286540 h 1573619"/>
                <a:gd name="connsiteX39" fmla="*/ 2094614 w 5932967"/>
                <a:gd name="connsiteY39" fmla="*/ 1190847 h 1573619"/>
                <a:gd name="connsiteX40" fmla="*/ 2137144 w 5932967"/>
                <a:gd name="connsiteY40" fmla="*/ 1180214 h 1573619"/>
                <a:gd name="connsiteX41" fmla="*/ 2169042 w 5932967"/>
                <a:gd name="connsiteY41" fmla="*/ 1169581 h 1573619"/>
                <a:gd name="connsiteX42" fmla="*/ 2264735 w 5932967"/>
                <a:gd name="connsiteY42" fmla="*/ 1180214 h 1573619"/>
                <a:gd name="connsiteX43" fmla="*/ 2307265 w 5932967"/>
                <a:gd name="connsiteY43" fmla="*/ 1297172 h 1573619"/>
                <a:gd name="connsiteX44" fmla="*/ 2445488 w 5932967"/>
                <a:gd name="connsiteY44" fmla="*/ 1371600 h 1573619"/>
                <a:gd name="connsiteX45" fmla="*/ 2466754 w 5932967"/>
                <a:gd name="connsiteY45" fmla="*/ 1392865 h 1573619"/>
                <a:gd name="connsiteX46" fmla="*/ 2530549 w 5932967"/>
                <a:gd name="connsiteY46" fmla="*/ 1414130 h 1573619"/>
                <a:gd name="connsiteX47" fmla="*/ 2594344 w 5932967"/>
                <a:gd name="connsiteY47" fmla="*/ 1403498 h 1573619"/>
                <a:gd name="connsiteX48" fmla="*/ 2679405 w 5932967"/>
                <a:gd name="connsiteY48" fmla="*/ 1307805 h 1573619"/>
                <a:gd name="connsiteX49" fmla="*/ 2721935 w 5932967"/>
                <a:gd name="connsiteY49" fmla="*/ 1275907 h 1573619"/>
                <a:gd name="connsiteX50" fmla="*/ 2785730 w 5932967"/>
                <a:gd name="connsiteY50" fmla="*/ 1212112 h 1573619"/>
                <a:gd name="connsiteX51" fmla="*/ 2838893 w 5932967"/>
                <a:gd name="connsiteY51" fmla="*/ 1127051 h 1573619"/>
                <a:gd name="connsiteX52" fmla="*/ 2860158 w 5932967"/>
                <a:gd name="connsiteY52" fmla="*/ 1095154 h 1573619"/>
                <a:gd name="connsiteX53" fmla="*/ 2892056 w 5932967"/>
                <a:gd name="connsiteY53" fmla="*/ 1063256 h 1573619"/>
                <a:gd name="connsiteX54" fmla="*/ 2934586 w 5932967"/>
                <a:gd name="connsiteY54" fmla="*/ 1010093 h 1573619"/>
                <a:gd name="connsiteX55" fmla="*/ 2977116 w 5932967"/>
                <a:gd name="connsiteY55" fmla="*/ 978195 h 1573619"/>
                <a:gd name="connsiteX56" fmla="*/ 3115340 w 5932967"/>
                <a:gd name="connsiteY56" fmla="*/ 765544 h 1573619"/>
                <a:gd name="connsiteX57" fmla="*/ 3179135 w 5932967"/>
                <a:gd name="connsiteY57" fmla="*/ 659219 h 1573619"/>
                <a:gd name="connsiteX58" fmla="*/ 3242930 w 5932967"/>
                <a:gd name="connsiteY58" fmla="*/ 510363 h 1573619"/>
                <a:gd name="connsiteX59" fmla="*/ 3264195 w 5932967"/>
                <a:gd name="connsiteY59" fmla="*/ 414670 h 1573619"/>
                <a:gd name="connsiteX60" fmla="*/ 3349256 w 5932967"/>
                <a:gd name="connsiteY60" fmla="*/ 350875 h 1573619"/>
                <a:gd name="connsiteX61" fmla="*/ 3434316 w 5932967"/>
                <a:gd name="connsiteY61" fmla="*/ 276447 h 1573619"/>
                <a:gd name="connsiteX62" fmla="*/ 3466214 w 5932967"/>
                <a:gd name="connsiteY62" fmla="*/ 265814 h 1573619"/>
                <a:gd name="connsiteX63" fmla="*/ 3551274 w 5932967"/>
                <a:gd name="connsiteY63" fmla="*/ 223284 h 1573619"/>
                <a:gd name="connsiteX64" fmla="*/ 3625702 w 5932967"/>
                <a:gd name="connsiteY64" fmla="*/ 148856 h 1573619"/>
                <a:gd name="connsiteX65" fmla="*/ 3657600 w 5932967"/>
                <a:gd name="connsiteY65" fmla="*/ 127591 h 1573619"/>
                <a:gd name="connsiteX66" fmla="*/ 3721395 w 5932967"/>
                <a:gd name="connsiteY66" fmla="*/ 85061 h 1573619"/>
                <a:gd name="connsiteX67" fmla="*/ 3806456 w 5932967"/>
                <a:gd name="connsiteY67" fmla="*/ 10633 h 1573619"/>
                <a:gd name="connsiteX68" fmla="*/ 3838354 w 5932967"/>
                <a:gd name="connsiteY68" fmla="*/ 0 h 1573619"/>
                <a:gd name="connsiteX69" fmla="*/ 3880884 w 5932967"/>
                <a:gd name="connsiteY69" fmla="*/ 10633 h 1573619"/>
                <a:gd name="connsiteX70" fmla="*/ 3912781 w 5932967"/>
                <a:gd name="connsiteY70" fmla="*/ 74428 h 1573619"/>
                <a:gd name="connsiteX71" fmla="*/ 3870251 w 5932967"/>
                <a:gd name="connsiteY71" fmla="*/ 138223 h 1573619"/>
                <a:gd name="connsiteX72" fmla="*/ 3880884 w 5932967"/>
                <a:gd name="connsiteY72" fmla="*/ 170121 h 1573619"/>
                <a:gd name="connsiteX73" fmla="*/ 3891516 w 5932967"/>
                <a:gd name="connsiteY73" fmla="*/ 223284 h 1573619"/>
                <a:gd name="connsiteX74" fmla="*/ 3955312 w 5932967"/>
                <a:gd name="connsiteY74" fmla="*/ 287079 h 1573619"/>
                <a:gd name="connsiteX75" fmla="*/ 3987209 w 5932967"/>
                <a:gd name="connsiteY75" fmla="*/ 297712 h 1573619"/>
                <a:gd name="connsiteX76" fmla="*/ 4019107 w 5932967"/>
                <a:gd name="connsiteY76" fmla="*/ 329609 h 1573619"/>
                <a:gd name="connsiteX77" fmla="*/ 4051005 w 5932967"/>
                <a:gd name="connsiteY77" fmla="*/ 340242 h 1573619"/>
                <a:gd name="connsiteX78" fmla="*/ 4072270 w 5932967"/>
                <a:gd name="connsiteY78" fmla="*/ 382772 h 1573619"/>
                <a:gd name="connsiteX79" fmla="*/ 4104167 w 5932967"/>
                <a:gd name="connsiteY79" fmla="*/ 414670 h 1573619"/>
                <a:gd name="connsiteX80" fmla="*/ 4136065 w 5932967"/>
                <a:gd name="connsiteY80" fmla="*/ 531628 h 1573619"/>
                <a:gd name="connsiteX81" fmla="*/ 4178595 w 5932967"/>
                <a:gd name="connsiteY81" fmla="*/ 606056 h 1573619"/>
                <a:gd name="connsiteX82" fmla="*/ 4221126 w 5932967"/>
                <a:gd name="connsiteY82" fmla="*/ 616688 h 1573619"/>
                <a:gd name="connsiteX83" fmla="*/ 4253023 w 5932967"/>
                <a:gd name="connsiteY83" fmla="*/ 637954 h 1573619"/>
                <a:gd name="connsiteX84" fmla="*/ 4284921 w 5932967"/>
                <a:gd name="connsiteY84" fmla="*/ 648586 h 1573619"/>
                <a:gd name="connsiteX85" fmla="*/ 4295554 w 5932967"/>
                <a:gd name="connsiteY85" fmla="*/ 680484 h 1573619"/>
                <a:gd name="connsiteX86" fmla="*/ 4316819 w 5932967"/>
                <a:gd name="connsiteY86" fmla="*/ 712381 h 1573619"/>
                <a:gd name="connsiteX87" fmla="*/ 4327451 w 5932967"/>
                <a:gd name="connsiteY87" fmla="*/ 882502 h 1573619"/>
                <a:gd name="connsiteX88" fmla="*/ 4348716 w 5932967"/>
                <a:gd name="connsiteY88" fmla="*/ 914400 h 1573619"/>
                <a:gd name="connsiteX89" fmla="*/ 4412512 w 5932967"/>
                <a:gd name="connsiteY89" fmla="*/ 978195 h 1573619"/>
                <a:gd name="connsiteX90" fmla="*/ 4476307 w 5932967"/>
                <a:gd name="connsiteY90" fmla="*/ 1052623 h 1573619"/>
                <a:gd name="connsiteX91" fmla="*/ 4497572 w 5932967"/>
                <a:gd name="connsiteY91" fmla="*/ 1137684 h 1573619"/>
                <a:gd name="connsiteX92" fmla="*/ 4508205 w 5932967"/>
                <a:gd name="connsiteY92" fmla="*/ 1180214 h 1573619"/>
                <a:gd name="connsiteX93" fmla="*/ 4572000 w 5932967"/>
                <a:gd name="connsiteY93" fmla="*/ 1233377 h 1573619"/>
                <a:gd name="connsiteX94" fmla="*/ 4603898 w 5932967"/>
                <a:gd name="connsiteY94" fmla="*/ 1244009 h 1573619"/>
                <a:gd name="connsiteX95" fmla="*/ 4646428 w 5932967"/>
                <a:gd name="connsiteY95" fmla="*/ 1265275 h 1573619"/>
                <a:gd name="connsiteX96" fmla="*/ 4731488 w 5932967"/>
                <a:gd name="connsiteY96" fmla="*/ 1307805 h 1573619"/>
                <a:gd name="connsiteX97" fmla="*/ 4774019 w 5932967"/>
                <a:gd name="connsiteY97" fmla="*/ 1360968 h 1573619"/>
                <a:gd name="connsiteX98" fmla="*/ 4784651 w 5932967"/>
                <a:gd name="connsiteY98" fmla="*/ 1392865 h 1573619"/>
                <a:gd name="connsiteX99" fmla="*/ 4848447 w 5932967"/>
                <a:gd name="connsiteY99" fmla="*/ 1414130 h 1573619"/>
                <a:gd name="connsiteX100" fmla="*/ 4880344 w 5932967"/>
                <a:gd name="connsiteY100" fmla="*/ 1435395 h 1573619"/>
                <a:gd name="connsiteX101" fmla="*/ 4944140 w 5932967"/>
                <a:gd name="connsiteY101" fmla="*/ 1382233 h 1573619"/>
                <a:gd name="connsiteX102" fmla="*/ 4965405 w 5932967"/>
                <a:gd name="connsiteY102" fmla="*/ 1339702 h 1573619"/>
                <a:gd name="connsiteX103" fmla="*/ 5029200 w 5932967"/>
                <a:gd name="connsiteY103" fmla="*/ 1297172 h 1573619"/>
                <a:gd name="connsiteX104" fmla="*/ 5092995 w 5932967"/>
                <a:gd name="connsiteY104" fmla="*/ 1265275 h 1573619"/>
                <a:gd name="connsiteX105" fmla="*/ 5114260 w 5932967"/>
                <a:gd name="connsiteY105" fmla="*/ 1244009 h 1573619"/>
                <a:gd name="connsiteX106" fmla="*/ 5178056 w 5932967"/>
                <a:gd name="connsiteY106" fmla="*/ 1201479 h 1573619"/>
                <a:gd name="connsiteX107" fmla="*/ 5220586 w 5932967"/>
                <a:gd name="connsiteY107" fmla="*/ 1137684 h 1573619"/>
                <a:gd name="connsiteX108" fmla="*/ 5252484 w 5932967"/>
                <a:gd name="connsiteY108" fmla="*/ 1095154 h 1573619"/>
                <a:gd name="connsiteX109" fmla="*/ 5316279 w 5932967"/>
                <a:gd name="connsiteY109" fmla="*/ 1073888 h 1573619"/>
                <a:gd name="connsiteX110" fmla="*/ 5401340 w 5932967"/>
                <a:gd name="connsiteY110" fmla="*/ 1116419 h 1573619"/>
                <a:gd name="connsiteX111" fmla="*/ 5454502 w 5932967"/>
                <a:gd name="connsiteY111" fmla="*/ 1222744 h 1573619"/>
                <a:gd name="connsiteX112" fmla="*/ 5497033 w 5932967"/>
                <a:gd name="connsiteY112" fmla="*/ 1233377 h 1573619"/>
                <a:gd name="connsiteX113" fmla="*/ 5560828 w 5932967"/>
                <a:gd name="connsiteY113" fmla="*/ 1254642 h 1573619"/>
                <a:gd name="connsiteX114" fmla="*/ 5571460 w 5932967"/>
                <a:gd name="connsiteY114" fmla="*/ 1286540 h 1573619"/>
                <a:gd name="connsiteX115" fmla="*/ 5571460 w 5932967"/>
                <a:gd name="connsiteY115" fmla="*/ 1360968 h 1573619"/>
                <a:gd name="connsiteX116" fmla="*/ 5592726 w 5932967"/>
                <a:gd name="connsiteY116" fmla="*/ 1382233 h 1573619"/>
                <a:gd name="connsiteX117" fmla="*/ 5816009 w 5932967"/>
                <a:gd name="connsiteY117" fmla="*/ 1403498 h 1573619"/>
                <a:gd name="connsiteX118" fmla="*/ 5869172 w 5932967"/>
                <a:gd name="connsiteY118" fmla="*/ 1414130 h 1573619"/>
                <a:gd name="connsiteX119" fmla="*/ 5932967 w 5932967"/>
                <a:gd name="connsiteY119" fmla="*/ 1435395 h 1573619"/>
                <a:gd name="connsiteX0" fmla="*/ 0 w 5932967"/>
                <a:gd name="connsiteY0" fmla="*/ 584791 h 1573619"/>
                <a:gd name="connsiteX1" fmla="*/ 212651 w 5932967"/>
                <a:gd name="connsiteY1" fmla="*/ 574158 h 1573619"/>
                <a:gd name="connsiteX2" fmla="*/ 276447 w 5932967"/>
                <a:gd name="connsiteY2" fmla="*/ 648586 h 1573619"/>
                <a:gd name="connsiteX3" fmla="*/ 287079 w 5932967"/>
                <a:gd name="connsiteY3" fmla="*/ 691116 h 1573619"/>
                <a:gd name="connsiteX4" fmla="*/ 340242 w 5932967"/>
                <a:gd name="connsiteY4" fmla="*/ 776177 h 1573619"/>
                <a:gd name="connsiteX5" fmla="*/ 425302 w 5932967"/>
                <a:gd name="connsiteY5" fmla="*/ 786809 h 1573619"/>
                <a:gd name="connsiteX6" fmla="*/ 467833 w 5932967"/>
                <a:gd name="connsiteY6" fmla="*/ 871870 h 1573619"/>
                <a:gd name="connsiteX7" fmla="*/ 552893 w 5932967"/>
                <a:gd name="connsiteY7" fmla="*/ 946298 h 1573619"/>
                <a:gd name="connsiteX8" fmla="*/ 584791 w 5932967"/>
                <a:gd name="connsiteY8" fmla="*/ 967563 h 1573619"/>
                <a:gd name="connsiteX9" fmla="*/ 648586 w 5932967"/>
                <a:gd name="connsiteY9" fmla="*/ 1073888 h 1573619"/>
                <a:gd name="connsiteX10" fmla="*/ 669851 w 5932967"/>
                <a:gd name="connsiteY10" fmla="*/ 1105786 h 1573619"/>
                <a:gd name="connsiteX11" fmla="*/ 733647 w 5932967"/>
                <a:gd name="connsiteY11" fmla="*/ 1137684 h 1573619"/>
                <a:gd name="connsiteX12" fmla="*/ 765544 w 5932967"/>
                <a:gd name="connsiteY12" fmla="*/ 1169581 h 1573619"/>
                <a:gd name="connsiteX13" fmla="*/ 786809 w 5932967"/>
                <a:gd name="connsiteY13" fmla="*/ 1233377 h 1573619"/>
                <a:gd name="connsiteX14" fmla="*/ 829340 w 5932967"/>
                <a:gd name="connsiteY14" fmla="*/ 1307805 h 1573619"/>
                <a:gd name="connsiteX15" fmla="*/ 935665 w 5932967"/>
                <a:gd name="connsiteY15" fmla="*/ 1350335 h 1573619"/>
                <a:gd name="connsiteX16" fmla="*/ 967563 w 5932967"/>
                <a:gd name="connsiteY16" fmla="*/ 1371600 h 1573619"/>
                <a:gd name="connsiteX17" fmla="*/ 1020726 w 5932967"/>
                <a:gd name="connsiteY17" fmla="*/ 1520456 h 1573619"/>
                <a:gd name="connsiteX18" fmla="*/ 1084521 w 5932967"/>
                <a:gd name="connsiteY18" fmla="*/ 1541721 h 1573619"/>
                <a:gd name="connsiteX19" fmla="*/ 1105786 w 5932967"/>
                <a:gd name="connsiteY19" fmla="*/ 1573619 h 1573619"/>
                <a:gd name="connsiteX20" fmla="*/ 1265274 w 5932967"/>
                <a:gd name="connsiteY20" fmla="*/ 1541721 h 1573619"/>
                <a:gd name="connsiteX21" fmla="*/ 1350335 w 5932967"/>
                <a:gd name="connsiteY21" fmla="*/ 1414130 h 1573619"/>
                <a:gd name="connsiteX22" fmla="*/ 1360967 w 5932967"/>
                <a:gd name="connsiteY22" fmla="*/ 1382233 h 1573619"/>
                <a:gd name="connsiteX23" fmla="*/ 1424763 w 5932967"/>
                <a:gd name="connsiteY23" fmla="*/ 1339702 h 1573619"/>
                <a:gd name="connsiteX24" fmla="*/ 1446028 w 5932967"/>
                <a:gd name="connsiteY24" fmla="*/ 1307805 h 1573619"/>
                <a:gd name="connsiteX25" fmla="*/ 1456660 w 5932967"/>
                <a:gd name="connsiteY25" fmla="*/ 1275907 h 1573619"/>
                <a:gd name="connsiteX26" fmla="*/ 1477926 w 5932967"/>
                <a:gd name="connsiteY26" fmla="*/ 1254642 h 1573619"/>
                <a:gd name="connsiteX27" fmla="*/ 1520456 w 5932967"/>
                <a:gd name="connsiteY27" fmla="*/ 1297172 h 1573619"/>
                <a:gd name="connsiteX28" fmla="*/ 1637414 w 5932967"/>
                <a:gd name="connsiteY28" fmla="*/ 1350335 h 1573619"/>
                <a:gd name="connsiteX29" fmla="*/ 1701209 w 5932967"/>
                <a:gd name="connsiteY29" fmla="*/ 1392865 h 1573619"/>
                <a:gd name="connsiteX30" fmla="*/ 1733107 w 5932967"/>
                <a:gd name="connsiteY30" fmla="*/ 1414130 h 1573619"/>
                <a:gd name="connsiteX31" fmla="*/ 1743740 w 5932967"/>
                <a:gd name="connsiteY31" fmla="*/ 1446028 h 1573619"/>
                <a:gd name="connsiteX32" fmla="*/ 1786270 w 5932967"/>
                <a:gd name="connsiteY32" fmla="*/ 1435395 h 1573619"/>
                <a:gd name="connsiteX33" fmla="*/ 1903228 w 5932967"/>
                <a:gd name="connsiteY33" fmla="*/ 1360968 h 1573619"/>
                <a:gd name="connsiteX34" fmla="*/ 1935126 w 5932967"/>
                <a:gd name="connsiteY34" fmla="*/ 1329070 h 1573619"/>
                <a:gd name="connsiteX35" fmla="*/ 1988288 w 5932967"/>
                <a:gd name="connsiteY35" fmla="*/ 1318437 h 1573619"/>
                <a:gd name="connsiteX36" fmla="*/ 2020186 w 5932967"/>
                <a:gd name="connsiteY36" fmla="*/ 1307805 h 1573619"/>
                <a:gd name="connsiteX37" fmla="*/ 2052084 w 5932967"/>
                <a:gd name="connsiteY37" fmla="*/ 1286540 h 1573619"/>
                <a:gd name="connsiteX38" fmla="*/ 2094614 w 5932967"/>
                <a:gd name="connsiteY38" fmla="*/ 1190847 h 1573619"/>
                <a:gd name="connsiteX39" fmla="*/ 2137144 w 5932967"/>
                <a:gd name="connsiteY39" fmla="*/ 1180214 h 1573619"/>
                <a:gd name="connsiteX40" fmla="*/ 2169042 w 5932967"/>
                <a:gd name="connsiteY40" fmla="*/ 1169581 h 1573619"/>
                <a:gd name="connsiteX41" fmla="*/ 2264735 w 5932967"/>
                <a:gd name="connsiteY41" fmla="*/ 1180214 h 1573619"/>
                <a:gd name="connsiteX42" fmla="*/ 2307265 w 5932967"/>
                <a:gd name="connsiteY42" fmla="*/ 1297172 h 1573619"/>
                <a:gd name="connsiteX43" fmla="*/ 2445488 w 5932967"/>
                <a:gd name="connsiteY43" fmla="*/ 1371600 h 1573619"/>
                <a:gd name="connsiteX44" fmla="*/ 2466754 w 5932967"/>
                <a:gd name="connsiteY44" fmla="*/ 1392865 h 1573619"/>
                <a:gd name="connsiteX45" fmla="*/ 2530549 w 5932967"/>
                <a:gd name="connsiteY45" fmla="*/ 1414130 h 1573619"/>
                <a:gd name="connsiteX46" fmla="*/ 2594344 w 5932967"/>
                <a:gd name="connsiteY46" fmla="*/ 1403498 h 1573619"/>
                <a:gd name="connsiteX47" fmla="*/ 2679405 w 5932967"/>
                <a:gd name="connsiteY47" fmla="*/ 1307805 h 1573619"/>
                <a:gd name="connsiteX48" fmla="*/ 2721935 w 5932967"/>
                <a:gd name="connsiteY48" fmla="*/ 1275907 h 1573619"/>
                <a:gd name="connsiteX49" fmla="*/ 2785730 w 5932967"/>
                <a:gd name="connsiteY49" fmla="*/ 1212112 h 1573619"/>
                <a:gd name="connsiteX50" fmla="*/ 2838893 w 5932967"/>
                <a:gd name="connsiteY50" fmla="*/ 1127051 h 1573619"/>
                <a:gd name="connsiteX51" fmla="*/ 2860158 w 5932967"/>
                <a:gd name="connsiteY51" fmla="*/ 1095154 h 1573619"/>
                <a:gd name="connsiteX52" fmla="*/ 2892056 w 5932967"/>
                <a:gd name="connsiteY52" fmla="*/ 1063256 h 1573619"/>
                <a:gd name="connsiteX53" fmla="*/ 2934586 w 5932967"/>
                <a:gd name="connsiteY53" fmla="*/ 1010093 h 1573619"/>
                <a:gd name="connsiteX54" fmla="*/ 2977116 w 5932967"/>
                <a:gd name="connsiteY54" fmla="*/ 978195 h 1573619"/>
                <a:gd name="connsiteX55" fmla="*/ 3115340 w 5932967"/>
                <a:gd name="connsiteY55" fmla="*/ 765544 h 1573619"/>
                <a:gd name="connsiteX56" fmla="*/ 3179135 w 5932967"/>
                <a:gd name="connsiteY56" fmla="*/ 659219 h 1573619"/>
                <a:gd name="connsiteX57" fmla="*/ 3242930 w 5932967"/>
                <a:gd name="connsiteY57" fmla="*/ 510363 h 1573619"/>
                <a:gd name="connsiteX58" fmla="*/ 3264195 w 5932967"/>
                <a:gd name="connsiteY58" fmla="*/ 414670 h 1573619"/>
                <a:gd name="connsiteX59" fmla="*/ 3349256 w 5932967"/>
                <a:gd name="connsiteY59" fmla="*/ 350875 h 1573619"/>
                <a:gd name="connsiteX60" fmla="*/ 3434316 w 5932967"/>
                <a:gd name="connsiteY60" fmla="*/ 276447 h 1573619"/>
                <a:gd name="connsiteX61" fmla="*/ 3466214 w 5932967"/>
                <a:gd name="connsiteY61" fmla="*/ 265814 h 1573619"/>
                <a:gd name="connsiteX62" fmla="*/ 3551274 w 5932967"/>
                <a:gd name="connsiteY62" fmla="*/ 223284 h 1573619"/>
                <a:gd name="connsiteX63" fmla="*/ 3625702 w 5932967"/>
                <a:gd name="connsiteY63" fmla="*/ 148856 h 1573619"/>
                <a:gd name="connsiteX64" fmla="*/ 3657600 w 5932967"/>
                <a:gd name="connsiteY64" fmla="*/ 127591 h 1573619"/>
                <a:gd name="connsiteX65" fmla="*/ 3721395 w 5932967"/>
                <a:gd name="connsiteY65" fmla="*/ 85061 h 1573619"/>
                <a:gd name="connsiteX66" fmla="*/ 3806456 w 5932967"/>
                <a:gd name="connsiteY66" fmla="*/ 10633 h 1573619"/>
                <a:gd name="connsiteX67" fmla="*/ 3838354 w 5932967"/>
                <a:gd name="connsiteY67" fmla="*/ 0 h 1573619"/>
                <a:gd name="connsiteX68" fmla="*/ 3880884 w 5932967"/>
                <a:gd name="connsiteY68" fmla="*/ 10633 h 1573619"/>
                <a:gd name="connsiteX69" fmla="*/ 3912781 w 5932967"/>
                <a:gd name="connsiteY69" fmla="*/ 74428 h 1573619"/>
                <a:gd name="connsiteX70" fmla="*/ 3870251 w 5932967"/>
                <a:gd name="connsiteY70" fmla="*/ 138223 h 1573619"/>
                <a:gd name="connsiteX71" fmla="*/ 3880884 w 5932967"/>
                <a:gd name="connsiteY71" fmla="*/ 170121 h 1573619"/>
                <a:gd name="connsiteX72" fmla="*/ 3891516 w 5932967"/>
                <a:gd name="connsiteY72" fmla="*/ 223284 h 1573619"/>
                <a:gd name="connsiteX73" fmla="*/ 3955312 w 5932967"/>
                <a:gd name="connsiteY73" fmla="*/ 287079 h 1573619"/>
                <a:gd name="connsiteX74" fmla="*/ 3987209 w 5932967"/>
                <a:gd name="connsiteY74" fmla="*/ 297712 h 1573619"/>
                <a:gd name="connsiteX75" fmla="*/ 4019107 w 5932967"/>
                <a:gd name="connsiteY75" fmla="*/ 329609 h 1573619"/>
                <a:gd name="connsiteX76" fmla="*/ 4051005 w 5932967"/>
                <a:gd name="connsiteY76" fmla="*/ 340242 h 1573619"/>
                <a:gd name="connsiteX77" fmla="*/ 4072270 w 5932967"/>
                <a:gd name="connsiteY77" fmla="*/ 382772 h 1573619"/>
                <a:gd name="connsiteX78" fmla="*/ 4104167 w 5932967"/>
                <a:gd name="connsiteY78" fmla="*/ 414670 h 1573619"/>
                <a:gd name="connsiteX79" fmla="*/ 4136065 w 5932967"/>
                <a:gd name="connsiteY79" fmla="*/ 531628 h 1573619"/>
                <a:gd name="connsiteX80" fmla="*/ 4178595 w 5932967"/>
                <a:gd name="connsiteY80" fmla="*/ 606056 h 1573619"/>
                <a:gd name="connsiteX81" fmla="*/ 4221126 w 5932967"/>
                <a:gd name="connsiteY81" fmla="*/ 616688 h 1573619"/>
                <a:gd name="connsiteX82" fmla="*/ 4253023 w 5932967"/>
                <a:gd name="connsiteY82" fmla="*/ 637954 h 1573619"/>
                <a:gd name="connsiteX83" fmla="*/ 4284921 w 5932967"/>
                <a:gd name="connsiteY83" fmla="*/ 648586 h 1573619"/>
                <a:gd name="connsiteX84" fmla="*/ 4295554 w 5932967"/>
                <a:gd name="connsiteY84" fmla="*/ 680484 h 1573619"/>
                <a:gd name="connsiteX85" fmla="*/ 4316819 w 5932967"/>
                <a:gd name="connsiteY85" fmla="*/ 712381 h 1573619"/>
                <a:gd name="connsiteX86" fmla="*/ 4327451 w 5932967"/>
                <a:gd name="connsiteY86" fmla="*/ 882502 h 1573619"/>
                <a:gd name="connsiteX87" fmla="*/ 4348716 w 5932967"/>
                <a:gd name="connsiteY87" fmla="*/ 914400 h 1573619"/>
                <a:gd name="connsiteX88" fmla="*/ 4412512 w 5932967"/>
                <a:gd name="connsiteY88" fmla="*/ 978195 h 1573619"/>
                <a:gd name="connsiteX89" fmla="*/ 4476307 w 5932967"/>
                <a:gd name="connsiteY89" fmla="*/ 1052623 h 1573619"/>
                <a:gd name="connsiteX90" fmla="*/ 4497572 w 5932967"/>
                <a:gd name="connsiteY90" fmla="*/ 1137684 h 1573619"/>
                <a:gd name="connsiteX91" fmla="*/ 4508205 w 5932967"/>
                <a:gd name="connsiteY91" fmla="*/ 1180214 h 1573619"/>
                <a:gd name="connsiteX92" fmla="*/ 4572000 w 5932967"/>
                <a:gd name="connsiteY92" fmla="*/ 1233377 h 1573619"/>
                <a:gd name="connsiteX93" fmla="*/ 4603898 w 5932967"/>
                <a:gd name="connsiteY93" fmla="*/ 1244009 h 1573619"/>
                <a:gd name="connsiteX94" fmla="*/ 4646428 w 5932967"/>
                <a:gd name="connsiteY94" fmla="*/ 1265275 h 1573619"/>
                <a:gd name="connsiteX95" fmla="*/ 4731488 w 5932967"/>
                <a:gd name="connsiteY95" fmla="*/ 1307805 h 1573619"/>
                <a:gd name="connsiteX96" fmla="*/ 4774019 w 5932967"/>
                <a:gd name="connsiteY96" fmla="*/ 1360968 h 1573619"/>
                <a:gd name="connsiteX97" fmla="*/ 4784651 w 5932967"/>
                <a:gd name="connsiteY97" fmla="*/ 1392865 h 1573619"/>
                <a:gd name="connsiteX98" fmla="*/ 4848447 w 5932967"/>
                <a:gd name="connsiteY98" fmla="*/ 1414130 h 1573619"/>
                <a:gd name="connsiteX99" fmla="*/ 4880344 w 5932967"/>
                <a:gd name="connsiteY99" fmla="*/ 1435395 h 1573619"/>
                <a:gd name="connsiteX100" fmla="*/ 4944140 w 5932967"/>
                <a:gd name="connsiteY100" fmla="*/ 1382233 h 1573619"/>
                <a:gd name="connsiteX101" fmla="*/ 4965405 w 5932967"/>
                <a:gd name="connsiteY101" fmla="*/ 1339702 h 1573619"/>
                <a:gd name="connsiteX102" fmla="*/ 5029200 w 5932967"/>
                <a:gd name="connsiteY102" fmla="*/ 1297172 h 1573619"/>
                <a:gd name="connsiteX103" fmla="*/ 5092995 w 5932967"/>
                <a:gd name="connsiteY103" fmla="*/ 1265275 h 1573619"/>
                <a:gd name="connsiteX104" fmla="*/ 5114260 w 5932967"/>
                <a:gd name="connsiteY104" fmla="*/ 1244009 h 1573619"/>
                <a:gd name="connsiteX105" fmla="*/ 5178056 w 5932967"/>
                <a:gd name="connsiteY105" fmla="*/ 1201479 h 1573619"/>
                <a:gd name="connsiteX106" fmla="*/ 5220586 w 5932967"/>
                <a:gd name="connsiteY106" fmla="*/ 1137684 h 1573619"/>
                <a:gd name="connsiteX107" fmla="*/ 5252484 w 5932967"/>
                <a:gd name="connsiteY107" fmla="*/ 1095154 h 1573619"/>
                <a:gd name="connsiteX108" fmla="*/ 5316279 w 5932967"/>
                <a:gd name="connsiteY108" fmla="*/ 1073888 h 1573619"/>
                <a:gd name="connsiteX109" fmla="*/ 5401340 w 5932967"/>
                <a:gd name="connsiteY109" fmla="*/ 1116419 h 1573619"/>
                <a:gd name="connsiteX110" fmla="*/ 5454502 w 5932967"/>
                <a:gd name="connsiteY110" fmla="*/ 1222744 h 1573619"/>
                <a:gd name="connsiteX111" fmla="*/ 5497033 w 5932967"/>
                <a:gd name="connsiteY111" fmla="*/ 1233377 h 1573619"/>
                <a:gd name="connsiteX112" fmla="*/ 5560828 w 5932967"/>
                <a:gd name="connsiteY112" fmla="*/ 1254642 h 1573619"/>
                <a:gd name="connsiteX113" fmla="*/ 5571460 w 5932967"/>
                <a:gd name="connsiteY113" fmla="*/ 1286540 h 1573619"/>
                <a:gd name="connsiteX114" fmla="*/ 5571460 w 5932967"/>
                <a:gd name="connsiteY114" fmla="*/ 1360968 h 1573619"/>
                <a:gd name="connsiteX115" fmla="*/ 5592726 w 5932967"/>
                <a:gd name="connsiteY115" fmla="*/ 1382233 h 1573619"/>
                <a:gd name="connsiteX116" fmla="*/ 5816009 w 5932967"/>
                <a:gd name="connsiteY116" fmla="*/ 1403498 h 1573619"/>
                <a:gd name="connsiteX117" fmla="*/ 5869172 w 5932967"/>
                <a:gd name="connsiteY117" fmla="*/ 1414130 h 1573619"/>
                <a:gd name="connsiteX118" fmla="*/ 5932967 w 5932967"/>
                <a:gd name="connsiteY118" fmla="*/ 1435395 h 1573619"/>
                <a:gd name="connsiteX0" fmla="*/ 1 w 5720317"/>
                <a:gd name="connsiteY0" fmla="*/ 574158 h 1573619"/>
                <a:gd name="connsiteX1" fmla="*/ 63797 w 5720317"/>
                <a:gd name="connsiteY1" fmla="*/ 648586 h 1573619"/>
                <a:gd name="connsiteX2" fmla="*/ 74429 w 5720317"/>
                <a:gd name="connsiteY2" fmla="*/ 691116 h 1573619"/>
                <a:gd name="connsiteX3" fmla="*/ 127592 w 5720317"/>
                <a:gd name="connsiteY3" fmla="*/ 776177 h 1573619"/>
                <a:gd name="connsiteX4" fmla="*/ 212652 w 5720317"/>
                <a:gd name="connsiteY4" fmla="*/ 786809 h 1573619"/>
                <a:gd name="connsiteX5" fmla="*/ 255183 w 5720317"/>
                <a:gd name="connsiteY5" fmla="*/ 871870 h 1573619"/>
                <a:gd name="connsiteX6" fmla="*/ 340243 w 5720317"/>
                <a:gd name="connsiteY6" fmla="*/ 946298 h 1573619"/>
                <a:gd name="connsiteX7" fmla="*/ 372141 w 5720317"/>
                <a:gd name="connsiteY7" fmla="*/ 967563 h 1573619"/>
                <a:gd name="connsiteX8" fmla="*/ 435936 w 5720317"/>
                <a:gd name="connsiteY8" fmla="*/ 1073888 h 1573619"/>
                <a:gd name="connsiteX9" fmla="*/ 457201 w 5720317"/>
                <a:gd name="connsiteY9" fmla="*/ 1105786 h 1573619"/>
                <a:gd name="connsiteX10" fmla="*/ 520997 w 5720317"/>
                <a:gd name="connsiteY10" fmla="*/ 1137684 h 1573619"/>
                <a:gd name="connsiteX11" fmla="*/ 552894 w 5720317"/>
                <a:gd name="connsiteY11" fmla="*/ 1169581 h 1573619"/>
                <a:gd name="connsiteX12" fmla="*/ 574159 w 5720317"/>
                <a:gd name="connsiteY12" fmla="*/ 1233377 h 1573619"/>
                <a:gd name="connsiteX13" fmla="*/ 616690 w 5720317"/>
                <a:gd name="connsiteY13" fmla="*/ 1307805 h 1573619"/>
                <a:gd name="connsiteX14" fmla="*/ 723015 w 5720317"/>
                <a:gd name="connsiteY14" fmla="*/ 1350335 h 1573619"/>
                <a:gd name="connsiteX15" fmla="*/ 754913 w 5720317"/>
                <a:gd name="connsiteY15" fmla="*/ 1371600 h 1573619"/>
                <a:gd name="connsiteX16" fmla="*/ 808076 w 5720317"/>
                <a:gd name="connsiteY16" fmla="*/ 1520456 h 1573619"/>
                <a:gd name="connsiteX17" fmla="*/ 871871 w 5720317"/>
                <a:gd name="connsiteY17" fmla="*/ 1541721 h 1573619"/>
                <a:gd name="connsiteX18" fmla="*/ 893136 w 5720317"/>
                <a:gd name="connsiteY18" fmla="*/ 1573619 h 1573619"/>
                <a:gd name="connsiteX19" fmla="*/ 1052624 w 5720317"/>
                <a:gd name="connsiteY19" fmla="*/ 1541721 h 1573619"/>
                <a:gd name="connsiteX20" fmla="*/ 1137685 w 5720317"/>
                <a:gd name="connsiteY20" fmla="*/ 1414130 h 1573619"/>
                <a:gd name="connsiteX21" fmla="*/ 1148317 w 5720317"/>
                <a:gd name="connsiteY21" fmla="*/ 1382233 h 1573619"/>
                <a:gd name="connsiteX22" fmla="*/ 1212113 w 5720317"/>
                <a:gd name="connsiteY22" fmla="*/ 1339702 h 1573619"/>
                <a:gd name="connsiteX23" fmla="*/ 1233378 w 5720317"/>
                <a:gd name="connsiteY23" fmla="*/ 1307805 h 1573619"/>
                <a:gd name="connsiteX24" fmla="*/ 1244010 w 5720317"/>
                <a:gd name="connsiteY24" fmla="*/ 1275907 h 1573619"/>
                <a:gd name="connsiteX25" fmla="*/ 1265276 w 5720317"/>
                <a:gd name="connsiteY25" fmla="*/ 1254642 h 1573619"/>
                <a:gd name="connsiteX26" fmla="*/ 1307806 w 5720317"/>
                <a:gd name="connsiteY26" fmla="*/ 1297172 h 1573619"/>
                <a:gd name="connsiteX27" fmla="*/ 1424764 w 5720317"/>
                <a:gd name="connsiteY27" fmla="*/ 1350335 h 1573619"/>
                <a:gd name="connsiteX28" fmla="*/ 1488559 w 5720317"/>
                <a:gd name="connsiteY28" fmla="*/ 1392865 h 1573619"/>
                <a:gd name="connsiteX29" fmla="*/ 1520457 w 5720317"/>
                <a:gd name="connsiteY29" fmla="*/ 1414130 h 1573619"/>
                <a:gd name="connsiteX30" fmla="*/ 1531090 w 5720317"/>
                <a:gd name="connsiteY30" fmla="*/ 1446028 h 1573619"/>
                <a:gd name="connsiteX31" fmla="*/ 1573620 w 5720317"/>
                <a:gd name="connsiteY31" fmla="*/ 1435395 h 1573619"/>
                <a:gd name="connsiteX32" fmla="*/ 1690578 w 5720317"/>
                <a:gd name="connsiteY32" fmla="*/ 1360968 h 1573619"/>
                <a:gd name="connsiteX33" fmla="*/ 1722476 w 5720317"/>
                <a:gd name="connsiteY33" fmla="*/ 1329070 h 1573619"/>
                <a:gd name="connsiteX34" fmla="*/ 1775638 w 5720317"/>
                <a:gd name="connsiteY34" fmla="*/ 1318437 h 1573619"/>
                <a:gd name="connsiteX35" fmla="*/ 1807536 w 5720317"/>
                <a:gd name="connsiteY35" fmla="*/ 1307805 h 1573619"/>
                <a:gd name="connsiteX36" fmla="*/ 1839434 w 5720317"/>
                <a:gd name="connsiteY36" fmla="*/ 1286540 h 1573619"/>
                <a:gd name="connsiteX37" fmla="*/ 1881964 w 5720317"/>
                <a:gd name="connsiteY37" fmla="*/ 1190847 h 1573619"/>
                <a:gd name="connsiteX38" fmla="*/ 1924494 w 5720317"/>
                <a:gd name="connsiteY38" fmla="*/ 1180214 h 1573619"/>
                <a:gd name="connsiteX39" fmla="*/ 1956392 w 5720317"/>
                <a:gd name="connsiteY39" fmla="*/ 1169581 h 1573619"/>
                <a:gd name="connsiteX40" fmla="*/ 2052085 w 5720317"/>
                <a:gd name="connsiteY40" fmla="*/ 1180214 h 1573619"/>
                <a:gd name="connsiteX41" fmla="*/ 2094615 w 5720317"/>
                <a:gd name="connsiteY41" fmla="*/ 1297172 h 1573619"/>
                <a:gd name="connsiteX42" fmla="*/ 2232838 w 5720317"/>
                <a:gd name="connsiteY42" fmla="*/ 1371600 h 1573619"/>
                <a:gd name="connsiteX43" fmla="*/ 2254104 w 5720317"/>
                <a:gd name="connsiteY43" fmla="*/ 1392865 h 1573619"/>
                <a:gd name="connsiteX44" fmla="*/ 2317899 w 5720317"/>
                <a:gd name="connsiteY44" fmla="*/ 1414130 h 1573619"/>
                <a:gd name="connsiteX45" fmla="*/ 2381694 w 5720317"/>
                <a:gd name="connsiteY45" fmla="*/ 1403498 h 1573619"/>
                <a:gd name="connsiteX46" fmla="*/ 2466755 w 5720317"/>
                <a:gd name="connsiteY46" fmla="*/ 1307805 h 1573619"/>
                <a:gd name="connsiteX47" fmla="*/ 2509285 w 5720317"/>
                <a:gd name="connsiteY47" fmla="*/ 1275907 h 1573619"/>
                <a:gd name="connsiteX48" fmla="*/ 2573080 w 5720317"/>
                <a:gd name="connsiteY48" fmla="*/ 1212112 h 1573619"/>
                <a:gd name="connsiteX49" fmla="*/ 2626243 w 5720317"/>
                <a:gd name="connsiteY49" fmla="*/ 1127051 h 1573619"/>
                <a:gd name="connsiteX50" fmla="*/ 2647508 w 5720317"/>
                <a:gd name="connsiteY50" fmla="*/ 1095154 h 1573619"/>
                <a:gd name="connsiteX51" fmla="*/ 2679406 w 5720317"/>
                <a:gd name="connsiteY51" fmla="*/ 1063256 h 1573619"/>
                <a:gd name="connsiteX52" fmla="*/ 2721936 w 5720317"/>
                <a:gd name="connsiteY52" fmla="*/ 1010093 h 1573619"/>
                <a:gd name="connsiteX53" fmla="*/ 2764466 w 5720317"/>
                <a:gd name="connsiteY53" fmla="*/ 978195 h 1573619"/>
                <a:gd name="connsiteX54" fmla="*/ 2902690 w 5720317"/>
                <a:gd name="connsiteY54" fmla="*/ 765544 h 1573619"/>
                <a:gd name="connsiteX55" fmla="*/ 2966485 w 5720317"/>
                <a:gd name="connsiteY55" fmla="*/ 659219 h 1573619"/>
                <a:gd name="connsiteX56" fmla="*/ 3030280 w 5720317"/>
                <a:gd name="connsiteY56" fmla="*/ 510363 h 1573619"/>
                <a:gd name="connsiteX57" fmla="*/ 3051545 w 5720317"/>
                <a:gd name="connsiteY57" fmla="*/ 414670 h 1573619"/>
                <a:gd name="connsiteX58" fmla="*/ 3136606 w 5720317"/>
                <a:gd name="connsiteY58" fmla="*/ 350875 h 1573619"/>
                <a:gd name="connsiteX59" fmla="*/ 3221666 w 5720317"/>
                <a:gd name="connsiteY59" fmla="*/ 276447 h 1573619"/>
                <a:gd name="connsiteX60" fmla="*/ 3253564 w 5720317"/>
                <a:gd name="connsiteY60" fmla="*/ 265814 h 1573619"/>
                <a:gd name="connsiteX61" fmla="*/ 3338624 w 5720317"/>
                <a:gd name="connsiteY61" fmla="*/ 223284 h 1573619"/>
                <a:gd name="connsiteX62" fmla="*/ 3413052 w 5720317"/>
                <a:gd name="connsiteY62" fmla="*/ 148856 h 1573619"/>
                <a:gd name="connsiteX63" fmla="*/ 3444950 w 5720317"/>
                <a:gd name="connsiteY63" fmla="*/ 127591 h 1573619"/>
                <a:gd name="connsiteX64" fmla="*/ 3508745 w 5720317"/>
                <a:gd name="connsiteY64" fmla="*/ 85061 h 1573619"/>
                <a:gd name="connsiteX65" fmla="*/ 3593806 w 5720317"/>
                <a:gd name="connsiteY65" fmla="*/ 10633 h 1573619"/>
                <a:gd name="connsiteX66" fmla="*/ 3625704 w 5720317"/>
                <a:gd name="connsiteY66" fmla="*/ 0 h 1573619"/>
                <a:gd name="connsiteX67" fmla="*/ 3668234 w 5720317"/>
                <a:gd name="connsiteY67" fmla="*/ 10633 h 1573619"/>
                <a:gd name="connsiteX68" fmla="*/ 3700131 w 5720317"/>
                <a:gd name="connsiteY68" fmla="*/ 74428 h 1573619"/>
                <a:gd name="connsiteX69" fmla="*/ 3657601 w 5720317"/>
                <a:gd name="connsiteY69" fmla="*/ 138223 h 1573619"/>
                <a:gd name="connsiteX70" fmla="*/ 3668234 w 5720317"/>
                <a:gd name="connsiteY70" fmla="*/ 170121 h 1573619"/>
                <a:gd name="connsiteX71" fmla="*/ 3678866 w 5720317"/>
                <a:gd name="connsiteY71" fmla="*/ 223284 h 1573619"/>
                <a:gd name="connsiteX72" fmla="*/ 3742662 w 5720317"/>
                <a:gd name="connsiteY72" fmla="*/ 287079 h 1573619"/>
                <a:gd name="connsiteX73" fmla="*/ 3774559 w 5720317"/>
                <a:gd name="connsiteY73" fmla="*/ 297712 h 1573619"/>
                <a:gd name="connsiteX74" fmla="*/ 3806457 w 5720317"/>
                <a:gd name="connsiteY74" fmla="*/ 329609 h 1573619"/>
                <a:gd name="connsiteX75" fmla="*/ 3838355 w 5720317"/>
                <a:gd name="connsiteY75" fmla="*/ 340242 h 1573619"/>
                <a:gd name="connsiteX76" fmla="*/ 3859620 w 5720317"/>
                <a:gd name="connsiteY76" fmla="*/ 382772 h 1573619"/>
                <a:gd name="connsiteX77" fmla="*/ 3891517 w 5720317"/>
                <a:gd name="connsiteY77" fmla="*/ 414670 h 1573619"/>
                <a:gd name="connsiteX78" fmla="*/ 3923415 w 5720317"/>
                <a:gd name="connsiteY78" fmla="*/ 531628 h 1573619"/>
                <a:gd name="connsiteX79" fmla="*/ 3965945 w 5720317"/>
                <a:gd name="connsiteY79" fmla="*/ 606056 h 1573619"/>
                <a:gd name="connsiteX80" fmla="*/ 4008476 w 5720317"/>
                <a:gd name="connsiteY80" fmla="*/ 616688 h 1573619"/>
                <a:gd name="connsiteX81" fmla="*/ 4040373 w 5720317"/>
                <a:gd name="connsiteY81" fmla="*/ 637954 h 1573619"/>
                <a:gd name="connsiteX82" fmla="*/ 4072271 w 5720317"/>
                <a:gd name="connsiteY82" fmla="*/ 648586 h 1573619"/>
                <a:gd name="connsiteX83" fmla="*/ 4082904 w 5720317"/>
                <a:gd name="connsiteY83" fmla="*/ 680484 h 1573619"/>
                <a:gd name="connsiteX84" fmla="*/ 4104169 w 5720317"/>
                <a:gd name="connsiteY84" fmla="*/ 712381 h 1573619"/>
                <a:gd name="connsiteX85" fmla="*/ 4114801 w 5720317"/>
                <a:gd name="connsiteY85" fmla="*/ 882502 h 1573619"/>
                <a:gd name="connsiteX86" fmla="*/ 4136066 w 5720317"/>
                <a:gd name="connsiteY86" fmla="*/ 914400 h 1573619"/>
                <a:gd name="connsiteX87" fmla="*/ 4199862 w 5720317"/>
                <a:gd name="connsiteY87" fmla="*/ 978195 h 1573619"/>
                <a:gd name="connsiteX88" fmla="*/ 4263657 w 5720317"/>
                <a:gd name="connsiteY88" fmla="*/ 1052623 h 1573619"/>
                <a:gd name="connsiteX89" fmla="*/ 4284922 w 5720317"/>
                <a:gd name="connsiteY89" fmla="*/ 1137684 h 1573619"/>
                <a:gd name="connsiteX90" fmla="*/ 4295555 w 5720317"/>
                <a:gd name="connsiteY90" fmla="*/ 1180214 h 1573619"/>
                <a:gd name="connsiteX91" fmla="*/ 4359350 w 5720317"/>
                <a:gd name="connsiteY91" fmla="*/ 1233377 h 1573619"/>
                <a:gd name="connsiteX92" fmla="*/ 4391248 w 5720317"/>
                <a:gd name="connsiteY92" fmla="*/ 1244009 h 1573619"/>
                <a:gd name="connsiteX93" fmla="*/ 4433778 w 5720317"/>
                <a:gd name="connsiteY93" fmla="*/ 1265275 h 1573619"/>
                <a:gd name="connsiteX94" fmla="*/ 4518838 w 5720317"/>
                <a:gd name="connsiteY94" fmla="*/ 1307805 h 1573619"/>
                <a:gd name="connsiteX95" fmla="*/ 4561369 w 5720317"/>
                <a:gd name="connsiteY95" fmla="*/ 1360968 h 1573619"/>
                <a:gd name="connsiteX96" fmla="*/ 4572001 w 5720317"/>
                <a:gd name="connsiteY96" fmla="*/ 1392865 h 1573619"/>
                <a:gd name="connsiteX97" fmla="*/ 4635797 w 5720317"/>
                <a:gd name="connsiteY97" fmla="*/ 1414130 h 1573619"/>
                <a:gd name="connsiteX98" fmla="*/ 4667694 w 5720317"/>
                <a:gd name="connsiteY98" fmla="*/ 1435395 h 1573619"/>
                <a:gd name="connsiteX99" fmla="*/ 4731490 w 5720317"/>
                <a:gd name="connsiteY99" fmla="*/ 1382233 h 1573619"/>
                <a:gd name="connsiteX100" fmla="*/ 4752755 w 5720317"/>
                <a:gd name="connsiteY100" fmla="*/ 1339702 h 1573619"/>
                <a:gd name="connsiteX101" fmla="*/ 4816550 w 5720317"/>
                <a:gd name="connsiteY101" fmla="*/ 1297172 h 1573619"/>
                <a:gd name="connsiteX102" fmla="*/ 4880345 w 5720317"/>
                <a:gd name="connsiteY102" fmla="*/ 1265275 h 1573619"/>
                <a:gd name="connsiteX103" fmla="*/ 4901610 w 5720317"/>
                <a:gd name="connsiteY103" fmla="*/ 1244009 h 1573619"/>
                <a:gd name="connsiteX104" fmla="*/ 4965406 w 5720317"/>
                <a:gd name="connsiteY104" fmla="*/ 1201479 h 1573619"/>
                <a:gd name="connsiteX105" fmla="*/ 5007936 w 5720317"/>
                <a:gd name="connsiteY105" fmla="*/ 1137684 h 1573619"/>
                <a:gd name="connsiteX106" fmla="*/ 5039834 w 5720317"/>
                <a:gd name="connsiteY106" fmla="*/ 1095154 h 1573619"/>
                <a:gd name="connsiteX107" fmla="*/ 5103629 w 5720317"/>
                <a:gd name="connsiteY107" fmla="*/ 1073888 h 1573619"/>
                <a:gd name="connsiteX108" fmla="*/ 5188690 w 5720317"/>
                <a:gd name="connsiteY108" fmla="*/ 1116419 h 1573619"/>
                <a:gd name="connsiteX109" fmla="*/ 5241852 w 5720317"/>
                <a:gd name="connsiteY109" fmla="*/ 1222744 h 1573619"/>
                <a:gd name="connsiteX110" fmla="*/ 5284383 w 5720317"/>
                <a:gd name="connsiteY110" fmla="*/ 1233377 h 1573619"/>
                <a:gd name="connsiteX111" fmla="*/ 5348178 w 5720317"/>
                <a:gd name="connsiteY111" fmla="*/ 1254642 h 1573619"/>
                <a:gd name="connsiteX112" fmla="*/ 5358810 w 5720317"/>
                <a:gd name="connsiteY112" fmla="*/ 1286540 h 1573619"/>
                <a:gd name="connsiteX113" fmla="*/ 5358810 w 5720317"/>
                <a:gd name="connsiteY113" fmla="*/ 1360968 h 1573619"/>
                <a:gd name="connsiteX114" fmla="*/ 5380076 w 5720317"/>
                <a:gd name="connsiteY114" fmla="*/ 1382233 h 1573619"/>
                <a:gd name="connsiteX115" fmla="*/ 5603359 w 5720317"/>
                <a:gd name="connsiteY115" fmla="*/ 1403498 h 1573619"/>
                <a:gd name="connsiteX116" fmla="*/ 5656522 w 5720317"/>
                <a:gd name="connsiteY116" fmla="*/ 1414130 h 1573619"/>
                <a:gd name="connsiteX117" fmla="*/ 5720317 w 5720317"/>
                <a:gd name="connsiteY117" fmla="*/ 1435395 h 1573619"/>
                <a:gd name="connsiteX0" fmla="*/ 0 w 5720316"/>
                <a:gd name="connsiteY0" fmla="*/ 574158 h 1573619"/>
                <a:gd name="connsiteX1" fmla="*/ 63796 w 5720316"/>
                <a:gd name="connsiteY1" fmla="*/ 648586 h 1573619"/>
                <a:gd name="connsiteX2" fmla="*/ 127591 w 5720316"/>
                <a:gd name="connsiteY2" fmla="*/ 776177 h 1573619"/>
                <a:gd name="connsiteX3" fmla="*/ 212651 w 5720316"/>
                <a:gd name="connsiteY3" fmla="*/ 786809 h 1573619"/>
                <a:gd name="connsiteX4" fmla="*/ 255182 w 5720316"/>
                <a:gd name="connsiteY4" fmla="*/ 871870 h 1573619"/>
                <a:gd name="connsiteX5" fmla="*/ 340242 w 5720316"/>
                <a:gd name="connsiteY5" fmla="*/ 946298 h 1573619"/>
                <a:gd name="connsiteX6" fmla="*/ 372140 w 5720316"/>
                <a:gd name="connsiteY6" fmla="*/ 967563 h 1573619"/>
                <a:gd name="connsiteX7" fmla="*/ 435935 w 5720316"/>
                <a:gd name="connsiteY7" fmla="*/ 1073888 h 1573619"/>
                <a:gd name="connsiteX8" fmla="*/ 457200 w 5720316"/>
                <a:gd name="connsiteY8" fmla="*/ 1105786 h 1573619"/>
                <a:gd name="connsiteX9" fmla="*/ 520996 w 5720316"/>
                <a:gd name="connsiteY9" fmla="*/ 1137684 h 1573619"/>
                <a:gd name="connsiteX10" fmla="*/ 552893 w 5720316"/>
                <a:gd name="connsiteY10" fmla="*/ 1169581 h 1573619"/>
                <a:gd name="connsiteX11" fmla="*/ 574158 w 5720316"/>
                <a:gd name="connsiteY11" fmla="*/ 1233377 h 1573619"/>
                <a:gd name="connsiteX12" fmla="*/ 616689 w 5720316"/>
                <a:gd name="connsiteY12" fmla="*/ 1307805 h 1573619"/>
                <a:gd name="connsiteX13" fmla="*/ 723014 w 5720316"/>
                <a:gd name="connsiteY13" fmla="*/ 1350335 h 1573619"/>
                <a:gd name="connsiteX14" fmla="*/ 754912 w 5720316"/>
                <a:gd name="connsiteY14" fmla="*/ 1371600 h 1573619"/>
                <a:gd name="connsiteX15" fmla="*/ 808075 w 5720316"/>
                <a:gd name="connsiteY15" fmla="*/ 1520456 h 1573619"/>
                <a:gd name="connsiteX16" fmla="*/ 871870 w 5720316"/>
                <a:gd name="connsiteY16" fmla="*/ 1541721 h 1573619"/>
                <a:gd name="connsiteX17" fmla="*/ 893135 w 5720316"/>
                <a:gd name="connsiteY17" fmla="*/ 1573619 h 1573619"/>
                <a:gd name="connsiteX18" fmla="*/ 1052623 w 5720316"/>
                <a:gd name="connsiteY18" fmla="*/ 1541721 h 1573619"/>
                <a:gd name="connsiteX19" fmla="*/ 1137684 w 5720316"/>
                <a:gd name="connsiteY19" fmla="*/ 1414130 h 1573619"/>
                <a:gd name="connsiteX20" fmla="*/ 1148316 w 5720316"/>
                <a:gd name="connsiteY20" fmla="*/ 1382233 h 1573619"/>
                <a:gd name="connsiteX21" fmla="*/ 1212112 w 5720316"/>
                <a:gd name="connsiteY21" fmla="*/ 1339702 h 1573619"/>
                <a:gd name="connsiteX22" fmla="*/ 1233377 w 5720316"/>
                <a:gd name="connsiteY22" fmla="*/ 1307805 h 1573619"/>
                <a:gd name="connsiteX23" fmla="*/ 1244009 w 5720316"/>
                <a:gd name="connsiteY23" fmla="*/ 1275907 h 1573619"/>
                <a:gd name="connsiteX24" fmla="*/ 1265275 w 5720316"/>
                <a:gd name="connsiteY24" fmla="*/ 1254642 h 1573619"/>
                <a:gd name="connsiteX25" fmla="*/ 1307805 w 5720316"/>
                <a:gd name="connsiteY25" fmla="*/ 1297172 h 1573619"/>
                <a:gd name="connsiteX26" fmla="*/ 1424763 w 5720316"/>
                <a:gd name="connsiteY26" fmla="*/ 1350335 h 1573619"/>
                <a:gd name="connsiteX27" fmla="*/ 1488558 w 5720316"/>
                <a:gd name="connsiteY27" fmla="*/ 1392865 h 1573619"/>
                <a:gd name="connsiteX28" fmla="*/ 1520456 w 5720316"/>
                <a:gd name="connsiteY28" fmla="*/ 1414130 h 1573619"/>
                <a:gd name="connsiteX29" fmla="*/ 1531089 w 5720316"/>
                <a:gd name="connsiteY29" fmla="*/ 1446028 h 1573619"/>
                <a:gd name="connsiteX30" fmla="*/ 1573619 w 5720316"/>
                <a:gd name="connsiteY30" fmla="*/ 1435395 h 1573619"/>
                <a:gd name="connsiteX31" fmla="*/ 1690577 w 5720316"/>
                <a:gd name="connsiteY31" fmla="*/ 1360968 h 1573619"/>
                <a:gd name="connsiteX32" fmla="*/ 1722475 w 5720316"/>
                <a:gd name="connsiteY32" fmla="*/ 1329070 h 1573619"/>
                <a:gd name="connsiteX33" fmla="*/ 1775637 w 5720316"/>
                <a:gd name="connsiteY33" fmla="*/ 1318437 h 1573619"/>
                <a:gd name="connsiteX34" fmla="*/ 1807535 w 5720316"/>
                <a:gd name="connsiteY34" fmla="*/ 1307805 h 1573619"/>
                <a:gd name="connsiteX35" fmla="*/ 1839433 w 5720316"/>
                <a:gd name="connsiteY35" fmla="*/ 1286540 h 1573619"/>
                <a:gd name="connsiteX36" fmla="*/ 1881963 w 5720316"/>
                <a:gd name="connsiteY36" fmla="*/ 1190847 h 1573619"/>
                <a:gd name="connsiteX37" fmla="*/ 1924493 w 5720316"/>
                <a:gd name="connsiteY37" fmla="*/ 1180214 h 1573619"/>
                <a:gd name="connsiteX38" fmla="*/ 1956391 w 5720316"/>
                <a:gd name="connsiteY38" fmla="*/ 1169581 h 1573619"/>
                <a:gd name="connsiteX39" fmla="*/ 2052084 w 5720316"/>
                <a:gd name="connsiteY39" fmla="*/ 1180214 h 1573619"/>
                <a:gd name="connsiteX40" fmla="*/ 2094614 w 5720316"/>
                <a:gd name="connsiteY40" fmla="*/ 1297172 h 1573619"/>
                <a:gd name="connsiteX41" fmla="*/ 2232837 w 5720316"/>
                <a:gd name="connsiteY41" fmla="*/ 1371600 h 1573619"/>
                <a:gd name="connsiteX42" fmla="*/ 2254103 w 5720316"/>
                <a:gd name="connsiteY42" fmla="*/ 1392865 h 1573619"/>
                <a:gd name="connsiteX43" fmla="*/ 2317898 w 5720316"/>
                <a:gd name="connsiteY43" fmla="*/ 1414130 h 1573619"/>
                <a:gd name="connsiteX44" fmla="*/ 2381693 w 5720316"/>
                <a:gd name="connsiteY44" fmla="*/ 1403498 h 1573619"/>
                <a:gd name="connsiteX45" fmla="*/ 2466754 w 5720316"/>
                <a:gd name="connsiteY45" fmla="*/ 1307805 h 1573619"/>
                <a:gd name="connsiteX46" fmla="*/ 2509284 w 5720316"/>
                <a:gd name="connsiteY46" fmla="*/ 1275907 h 1573619"/>
                <a:gd name="connsiteX47" fmla="*/ 2573079 w 5720316"/>
                <a:gd name="connsiteY47" fmla="*/ 1212112 h 1573619"/>
                <a:gd name="connsiteX48" fmla="*/ 2626242 w 5720316"/>
                <a:gd name="connsiteY48" fmla="*/ 1127051 h 1573619"/>
                <a:gd name="connsiteX49" fmla="*/ 2647507 w 5720316"/>
                <a:gd name="connsiteY49" fmla="*/ 1095154 h 1573619"/>
                <a:gd name="connsiteX50" fmla="*/ 2679405 w 5720316"/>
                <a:gd name="connsiteY50" fmla="*/ 1063256 h 1573619"/>
                <a:gd name="connsiteX51" fmla="*/ 2721935 w 5720316"/>
                <a:gd name="connsiteY51" fmla="*/ 1010093 h 1573619"/>
                <a:gd name="connsiteX52" fmla="*/ 2764465 w 5720316"/>
                <a:gd name="connsiteY52" fmla="*/ 978195 h 1573619"/>
                <a:gd name="connsiteX53" fmla="*/ 2902689 w 5720316"/>
                <a:gd name="connsiteY53" fmla="*/ 765544 h 1573619"/>
                <a:gd name="connsiteX54" fmla="*/ 2966484 w 5720316"/>
                <a:gd name="connsiteY54" fmla="*/ 659219 h 1573619"/>
                <a:gd name="connsiteX55" fmla="*/ 3030279 w 5720316"/>
                <a:gd name="connsiteY55" fmla="*/ 510363 h 1573619"/>
                <a:gd name="connsiteX56" fmla="*/ 3051544 w 5720316"/>
                <a:gd name="connsiteY56" fmla="*/ 414670 h 1573619"/>
                <a:gd name="connsiteX57" fmla="*/ 3136605 w 5720316"/>
                <a:gd name="connsiteY57" fmla="*/ 350875 h 1573619"/>
                <a:gd name="connsiteX58" fmla="*/ 3221665 w 5720316"/>
                <a:gd name="connsiteY58" fmla="*/ 276447 h 1573619"/>
                <a:gd name="connsiteX59" fmla="*/ 3253563 w 5720316"/>
                <a:gd name="connsiteY59" fmla="*/ 265814 h 1573619"/>
                <a:gd name="connsiteX60" fmla="*/ 3338623 w 5720316"/>
                <a:gd name="connsiteY60" fmla="*/ 223284 h 1573619"/>
                <a:gd name="connsiteX61" fmla="*/ 3413051 w 5720316"/>
                <a:gd name="connsiteY61" fmla="*/ 148856 h 1573619"/>
                <a:gd name="connsiteX62" fmla="*/ 3444949 w 5720316"/>
                <a:gd name="connsiteY62" fmla="*/ 127591 h 1573619"/>
                <a:gd name="connsiteX63" fmla="*/ 3508744 w 5720316"/>
                <a:gd name="connsiteY63" fmla="*/ 85061 h 1573619"/>
                <a:gd name="connsiteX64" fmla="*/ 3593805 w 5720316"/>
                <a:gd name="connsiteY64" fmla="*/ 10633 h 1573619"/>
                <a:gd name="connsiteX65" fmla="*/ 3625703 w 5720316"/>
                <a:gd name="connsiteY65" fmla="*/ 0 h 1573619"/>
                <a:gd name="connsiteX66" fmla="*/ 3668233 w 5720316"/>
                <a:gd name="connsiteY66" fmla="*/ 10633 h 1573619"/>
                <a:gd name="connsiteX67" fmla="*/ 3700130 w 5720316"/>
                <a:gd name="connsiteY67" fmla="*/ 74428 h 1573619"/>
                <a:gd name="connsiteX68" fmla="*/ 3657600 w 5720316"/>
                <a:gd name="connsiteY68" fmla="*/ 138223 h 1573619"/>
                <a:gd name="connsiteX69" fmla="*/ 3668233 w 5720316"/>
                <a:gd name="connsiteY69" fmla="*/ 170121 h 1573619"/>
                <a:gd name="connsiteX70" fmla="*/ 3678865 w 5720316"/>
                <a:gd name="connsiteY70" fmla="*/ 223284 h 1573619"/>
                <a:gd name="connsiteX71" fmla="*/ 3742661 w 5720316"/>
                <a:gd name="connsiteY71" fmla="*/ 287079 h 1573619"/>
                <a:gd name="connsiteX72" fmla="*/ 3774558 w 5720316"/>
                <a:gd name="connsiteY72" fmla="*/ 297712 h 1573619"/>
                <a:gd name="connsiteX73" fmla="*/ 3806456 w 5720316"/>
                <a:gd name="connsiteY73" fmla="*/ 329609 h 1573619"/>
                <a:gd name="connsiteX74" fmla="*/ 3838354 w 5720316"/>
                <a:gd name="connsiteY74" fmla="*/ 340242 h 1573619"/>
                <a:gd name="connsiteX75" fmla="*/ 3859619 w 5720316"/>
                <a:gd name="connsiteY75" fmla="*/ 382772 h 1573619"/>
                <a:gd name="connsiteX76" fmla="*/ 3891516 w 5720316"/>
                <a:gd name="connsiteY76" fmla="*/ 414670 h 1573619"/>
                <a:gd name="connsiteX77" fmla="*/ 3923414 w 5720316"/>
                <a:gd name="connsiteY77" fmla="*/ 531628 h 1573619"/>
                <a:gd name="connsiteX78" fmla="*/ 3965944 w 5720316"/>
                <a:gd name="connsiteY78" fmla="*/ 606056 h 1573619"/>
                <a:gd name="connsiteX79" fmla="*/ 4008475 w 5720316"/>
                <a:gd name="connsiteY79" fmla="*/ 616688 h 1573619"/>
                <a:gd name="connsiteX80" fmla="*/ 4040372 w 5720316"/>
                <a:gd name="connsiteY80" fmla="*/ 637954 h 1573619"/>
                <a:gd name="connsiteX81" fmla="*/ 4072270 w 5720316"/>
                <a:gd name="connsiteY81" fmla="*/ 648586 h 1573619"/>
                <a:gd name="connsiteX82" fmla="*/ 4082903 w 5720316"/>
                <a:gd name="connsiteY82" fmla="*/ 680484 h 1573619"/>
                <a:gd name="connsiteX83" fmla="*/ 4104168 w 5720316"/>
                <a:gd name="connsiteY83" fmla="*/ 712381 h 1573619"/>
                <a:gd name="connsiteX84" fmla="*/ 4114800 w 5720316"/>
                <a:gd name="connsiteY84" fmla="*/ 882502 h 1573619"/>
                <a:gd name="connsiteX85" fmla="*/ 4136065 w 5720316"/>
                <a:gd name="connsiteY85" fmla="*/ 914400 h 1573619"/>
                <a:gd name="connsiteX86" fmla="*/ 4199861 w 5720316"/>
                <a:gd name="connsiteY86" fmla="*/ 978195 h 1573619"/>
                <a:gd name="connsiteX87" fmla="*/ 4263656 w 5720316"/>
                <a:gd name="connsiteY87" fmla="*/ 1052623 h 1573619"/>
                <a:gd name="connsiteX88" fmla="*/ 4284921 w 5720316"/>
                <a:gd name="connsiteY88" fmla="*/ 1137684 h 1573619"/>
                <a:gd name="connsiteX89" fmla="*/ 4295554 w 5720316"/>
                <a:gd name="connsiteY89" fmla="*/ 1180214 h 1573619"/>
                <a:gd name="connsiteX90" fmla="*/ 4359349 w 5720316"/>
                <a:gd name="connsiteY90" fmla="*/ 1233377 h 1573619"/>
                <a:gd name="connsiteX91" fmla="*/ 4391247 w 5720316"/>
                <a:gd name="connsiteY91" fmla="*/ 1244009 h 1573619"/>
                <a:gd name="connsiteX92" fmla="*/ 4433777 w 5720316"/>
                <a:gd name="connsiteY92" fmla="*/ 1265275 h 1573619"/>
                <a:gd name="connsiteX93" fmla="*/ 4518837 w 5720316"/>
                <a:gd name="connsiteY93" fmla="*/ 1307805 h 1573619"/>
                <a:gd name="connsiteX94" fmla="*/ 4561368 w 5720316"/>
                <a:gd name="connsiteY94" fmla="*/ 1360968 h 1573619"/>
                <a:gd name="connsiteX95" fmla="*/ 4572000 w 5720316"/>
                <a:gd name="connsiteY95" fmla="*/ 1392865 h 1573619"/>
                <a:gd name="connsiteX96" fmla="*/ 4635796 w 5720316"/>
                <a:gd name="connsiteY96" fmla="*/ 1414130 h 1573619"/>
                <a:gd name="connsiteX97" fmla="*/ 4667693 w 5720316"/>
                <a:gd name="connsiteY97" fmla="*/ 1435395 h 1573619"/>
                <a:gd name="connsiteX98" fmla="*/ 4731489 w 5720316"/>
                <a:gd name="connsiteY98" fmla="*/ 1382233 h 1573619"/>
                <a:gd name="connsiteX99" fmla="*/ 4752754 w 5720316"/>
                <a:gd name="connsiteY99" fmla="*/ 1339702 h 1573619"/>
                <a:gd name="connsiteX100" fmla="*/ 4816549 w 5720316"/>
                <a:gd name="connsiteY100" fmla="*/ 1297172 h 1573619"/>
                <a:gd name="connsiteX101" fmla="*/ 4880344 w 5720316"/>
                <a:gd name="connsiteY101" fmla="*/ 1265275 h 1573619"/>
                <a:gd name="connsiteX102" fmla="*/ 4901609 w 5720316"/>
                <a:gd name="connsiteY102" fmla="*/ 1244009 h 1573619"/>
                <a:gd name="connsiteX103" fmla="*/ 4965405 w 5720316"/>
                <a:gd name="connsiteY103" fmla="*/ 1201479 h 1573619"/>
                <a:gd name="connsiteX104" fmla="*/ 5007935 w 5720316"/>
                <a:gd name="connsiteY104" fmla="*/ 1137684 h 1573619"/>
                <a:gd name="connsiteX105" fmla="*/ 5039833 w 5720316"/>
                <a:gd name="connsiteY105" fmla="*/ 1095154 h 1573619"/>
                <a:gd name="connsiteX106" fmla="*/ 5103628 w 5720316"/>
                <a:gd name="connsiteY106" fmla="*/ 1073888 h 1573619"/>
                <a:gd name="connsiteX107" fmla="*/ 5188689 w 5720316"/>
                <a:gd name="connsiteY107" fmla="*/ 1116419 h 1573619"/>
                <a:gd name="connsiteX108" fmla="*/ 5241851 w 5720316"/>
                <a:gd name="connsiteY108" fmla="*/ 1222744 h 1573619"/>
                <a:gd name="connsiteX109" fmla="*/ 5284382 w 5720316"/>
                <a:gd name="connsiteY109" fmla="*/ 1233377 h 1573619"/>
                <a:gd name="connsiteX110" fmla="*/ 5348177 w 5720316"/>
                <a:gd name="connsiteY110" fmla="*/ 1254642 h 1573619"/>
                <a:gd name="connsiteX111" fmla="*/ 5358809 w 5720316"/>
                <a:gd name="connsiteY111" fmla="*/ 1286540 h 1573619"/>
                <a:gd name="connsiteX112" fmla="*/ 5358809 w 5720316"/>
                <a:gd name="connsiteY112" fmla="*/ 1360968 h 1573619"/>
                <a:gd name="connsiteX113" fmla="*/ 5380075 w 5720316"/>
                <a:gd name="connsiteY113" fmla="*/ 1382233 h 1573619"/>
                <a:gd name="connsiteX114" fmla="*/ 5603358 w 5720316"/>
                <a:gd name="connsiteY114" fmla="*/ 1403498 h 1573619"/>
                <a:gd name="connsiteX115" fmla="*/ 5656521 w 5720316"/>
                <a:gd name="connsiteY115" fmla="*/ 1414130 h 1573619"/>
                <a:gd name="connsiteX116" fmla="*/ 5720316 w 5720316"/>
                <a:gd name="connsiteY116" fmla="*/ 1435395 h 1573619"/>
                <a:gd name="connsiteX0" fmla="*/ 0 w 5720316"/>
                <a:gd name="connsiteY0" fmla="*/ 574158 h 1573619"/>
                <a:gd name="connsiteX1" fmla="*/ 127591 w 5720316"/>
                <a:gd name="connsiteY1" fmla="*/ 776177 h 1573619"/>
                <a:gd name="connsiteX2" fmla="*/ 212651 w 5720316"/>
                <a:gd name="connsiteY2" fmla="*/ 786809 h 1573619"/>
                <a:gd name="connsiteX3" fmla="*/ 255182 w 5720316"/>
                <a:gd name="connsiteY3" fmla="*/ 871870 h 1573619"/>
                <a:gd name="connsiteX4" fmla="*/ 340242 w 5720316"/>
                <a:gd name="connsiteY4" fmla="*/ 946298 h 1573619"/>
                <a:gd name="connsiteX5" fmla="*/ 372140 w 5720316"/>
                <a:gd name="connsiteY5" fmla="*/ 967563 h 1573619"/>
                <a:gd name="connsiteX6" fmla="*/ 435935 w 5720316"/>
                <a:gd name="connsiteY6" fmla="*/ 1073888 h 1573619"/>
                <a:gd name="connsiteX7" fmla="*/ 457200 w 5720316"/>
                <a:gd name="connsiteY7" fmla="*/ 1105786 h 1573619"/>
                <a:gd name="connsiteX8" fmla="*/ 520996 w 5720316"/>
                <a:gd name="connsiteY8" fmla="*/ 1137684 h 1573619"/>
                <a:gd name="connsiteX9" fmla="*/ 552893 w 5720316"/>
                <a:gd name="connsiteY9" fmla="*/ 1169581 h 1573619"/>
                <a:gd name="connsiteX10" fmla="*/ 574158 w 5720316"/>
                <a:gd name="connsiteY10" fmla="*/ 1233377 h 1573619"/>
                <a:gd name="connsiteX11" fmla="*/ 616689 w 5720316"/>
                <a:gd name="connsiteY11" fmla="*/ 1307805 h 1573619"/>
                <a:gd name="connsiteX12" fmla="*/ 723014 w 5720316"/>
                <a:gd name="connsiteY12" fmla="*/ 1350335 h 1573619"/>
                <a:gd name="connsiteX13" fmla="*/ 754912 w 5720316"/>
                <a:gd name="connsiteY13" fmla="*/ 1371600 h 1573619"/>
                <a:gd name="connsiteX14" fmla="*/ 808075 w 5720316"/>
                <a:gd name="connsiteY14" fmla="*/ 1520456 h 1573619"/>
                <a:gd name="connsiteX15" fmla="*/ 871870 w 5720316"/>
                <a:gd name="connsiteY15" fmla="*/ 1541721 h 1573619"/>
                <a:gd name="connsiteX16" fmla="*/ 893135 w 5720316"/>
                <a:gd name="connsiteY16" fmla="*/ 1573619 h 1573619"/>
                <a:gd name="connsiteX17" fmla="*/ 1052623 w 5720316"/>
                <a:gd name="connsiteY17" fmla="*/ 1541721 h 1573619"/>
                <a:gd name="connsiteX18" fmla="*/ 1137684 w 5720316"/>
                <a:gd name="connsiteY18" fmla="*/ 1414130 h 1573619"/>
                <a:gd name="connsiteX19" fmla="*/ 1148316 w 5720316"/>
                <a:gd name="connsiteY19" fmla="*/ 1382233 h 1573619"/>
                <a:gd name="connsiteX20" fmla="*/ 1212112 w 5720316"/>
                <a:gd name="connsiteY20" fmla="*/ 1339702 h 1573619"/>
                <a:gd name="connsiteX21" fmla="*/ 1233377 w 5720316"/>
                <a:gd name="connsiteY21" fmla="*/ 1307805 h 1573619"/>
                <a:gd name="connsiteX22" fmla="*/ 1244009 w 5720316"/>
                <a:gd name="connsiteY22" fmla="*/ 1275907 h 1573619"/>
                <a:gd name="connsiteX23" fmla="*/ 1265275 w 5720316"/>
                <a:gd name="connsiteY23" fmla="*/ 1254642 h 1573619"/>
                <a:gd name="connsiteX24" fmla="*/ 1307805 w 5720316"/>
                <a:gd name="connsiteY24" fmla="*/ 1297172 h 1573619"/>
                <a:gd name="connsiteX25" fmla="*/ 1424763 w 5720316"/>
                <a:gd name="connsiteY25" fmla="*/ 1350335 h 1573619"/>
                <a:gd name="connsiteX26" fmla="*/ 1488558 w 5720316"/>
                <a:gd name="connsiteY26" fmla="*/ 1392865 h 1573619"/>
                <a:gd name="connsiteX27" fmla="*/ 1520456 w 5720316"/>
                <a:gd name="connsiteY27" fmla="*/ 1414130 h 1573619"/>
                <a:gd name="connsiteX28" fmla="*/ 1531089 w 5720316"/>
                <a:gd name="connsiteY28" fmla="*/ 1446028 h 1573619"/>
                <a:gd name="connsiteX29" fmla="*/ 1573619 w 5720316"/>
                <a:gd name="connsiteY29" fmla="*/ 1435395 h 1573619"/>
                <a:gd name="connsiteX30" fmla="*/ 1690577 w 5720316"/>
                <a:gd name="connsiteY30" fmla="*/ 1360968 h 1573619"/>
                <a:gd name="connsiteX31" fmla="*/ 1722475 w 5720316"/>
                <a:gd name="connsiteY31" fmla="*/ 1329070 h 1573619"/>
                <a:gd name="connsiteX32" fmla="*/ 1775637 w 5720316"/>
                <a:gd name="connsiteY32" fmla="*/ 1318437 h 1573619"/>
                <a:gd name="connsiteX33" fmla="*/ 1807535 w 5720316"/>
                <a:gd name="connsiteY33" fmla="*/ 1307805 h 1573619"/>
                <a:gd name="connsiteX34" fmla="*/ 1839433 w 5720316"/>
                <a:gd name="connsiteY34" fmla="*/ 1286540 h 1573619"/>
                <a:gd name="connsiteX35" fmla="*/ 1881963 w 5720316"/>
                <a:gd name="connsiteY35" fmla="*/ 1190847 h 1573619"/>
                <a:gd name="connsiteX36" fmla="*/ 1924493 w 5720316"/>
                <a:gd name="connsiteY36" fmla="*/ 1180214 h 1573619"/>
                <a:gd name="connsiteX37" fmla="*/ 1956391 w 5720316"/>
                <a:gd name="connsiteY37" fmla="*/ 1169581 h 1573619"/>
                <a:gd name="connsiteX38" fmla="*/ 2052084 w 5720316"/>
                <a:gd name="connsiteY38" fmla="*/ 1180214 h 1573619"/>
                <a:gd name="connsiteX39" fmla="*/ 2094614 w 5720316"/>
                <a:gd name="connsiteY39" fmla="*/ 1297172 h 1573619"/>
                <a:gd name="connsiteX40" fmla="*/ 2232837 w 5720316"/>
                <a:gd name="connsiteY40" fmla="*/ 1371600 h 1573619"/>
                <a:gd name="connsiteX41" fmla="*/ 2254103 w 5720316"/>
                <a:gd name="connsiteY41" fmla="*/ 1392865 h 1573619"/>
                <a:gd name="connsiteX42" fmla="*/ 2317898 w 5720316"/>
                <a:gd name="connsiteY42" fmla="*/ 1414130 h 1573619"/>
                <a:gd name="connsiteX43" fmla="*/ 2381693 w 5720316"/>
                <a:gd name="connsiteY43" fmla="*/ 1403498 h 1573619"/>
                <a:gd name="connsiteX44" fmla="*/ 2466754 w 5720316"/>
                <a:gd name="connsiteY44" fmla="*/ 1307805 h 1573619"/>
                <a:gd name="connsiteX45" fmla="*/ 2509284 w 5720316"/>
                <a:gd name="connsiteY45" fmla="*/ 1275907 h 1573619"/>
                <a:gd name="connsiteX46" fmla="*/ 2573079 w 5720316"/>
                <a:gd name="connsiteY46" fmla="*/ 1212112 h 1573619"/>
                <a:gd name="connsiteX47" fmla="*/ 2626242 w 5720316"/>
                <a:gd name="connsiteY47" fmla="*/ 1127051 h 1573619"/>
                <a:gd name="connsiteX48" fmla="*/ 2647507 w 5720316"/>
                <a:gd name="connsiteY48" fmla="*/ 1095154 h 1573619"/>
                <a:gd name="connsiteX49" fmla="*/ 2679405 w 5720316"/>
                <a:gd name="connsiteY49" fmla="*/ 1063256 h 1573619"/>
                <a:gd name="connsiteX50" fmla="*/ 2721935 w 5720316"/>
                <a:gd name="connsiteY50" fmla="*/ 1010093 h 1573619"/>
                <a:gd name="connsiteX51" fmla="*/ 2764465 w 5720316"/>
                <a:gd name="connsiteY51" fmla="*/ 978195 h 1573619"/>
                <a:gd name="connsiteX52" fmla="*/ 2902689 w 5720316"/>
                <a:gd name="connsiteY52" fmla="*/ 765544 h 1573619"/>
                <a:gd name="connsiteX53" fmla="*/ 2966484 w 5720316"/>
                <a:gd name="connsiteY53" fmla="*/ 659219 h 1573619"/>
                <a:gd name="connsiteX54" fmla="*/ 3030279 w 5720316"/>
                <a:gd name="connsiteY54" fmla="*/ 510363 h 1573619"/>
                <a:gd name="connsiteX55" fmla="*/ 3051544 w 5720316"/>
                <a:gd name="connsiteY55" fmla="*/ 414670 h 1573619"/>
                <a:gd name="connsiteX56" fmla="*/ 3136605 w 5720316"/>
                <a:gd name="connsiteY56" fmla="*/ 350875 h 1573619"/>
                <a:gd name="connsiteX57" fmla="*/ 3221665 w 5720316"/>
                <a:gd name="connsiteY57" fmla="*/ 276447 h 1573619"/>
                <a:gd name="connsiteX58" fmla="*/ 3253563 w 5720316"/>
                <a:gd name="connsiteY58" fmla="*/ 265814 h 1573619"/>
                <a:gd name="connsiteX59" fmla="*/ 3338623 w 5720316"/>
                <a:gd name="connsiteY59" fmla="*/ 223284 h 1573619"/>
                <a:gd name="connsiteX60" fmla="*/ 3413051 w 5720316"/>
                <a:gd name="connsiteY60" fmla="*/ 148856 h 1573619"/>
                <a:gd name="connsiteX61" fmla="*/ 3444949 w 5720316"/>
                <a:gd name="connsiteY61" fmla="*/ 127591 h 1573619"/>
                <a:gd name="connsiteX62" fmla="*/ 3508744 w 5720316"/>
                <a:gd name="connsiteY62" fmla="*/ 85061 h 1573619"/>
                <a:gd name="connsiteX63" fmla="*/ 3593805 w 5720316"/>
                <a:gd name="connsiteY63" fmla="*/ 10633 h 1573619"/>
                <a:gd name="connsiteX64" fmla="*/ 3625703 w 5720316"/>
                <a:gd name="connsiteY64" fmla="*/ 0 h 1573619"/>
                <a:gd name="connsiteX65" fmla="*/ 3668233 w 5720316"/>
                <a:gd name="connsiteY65" fmla="*/ 10633 h 1573619"/>
                <a:gd name="connsiteX66" fmla="*/ 3700130 w 5720316"/>
                <a:gd name="connsiteY66" fmla="*/ 74428 h 1573619"/>
                <a:gd name="connsiteX67" fmla="*/ 3657600 w 5720316"/>
                <a:gd name="connsiteY67" fmla="*/ 138223 h 1573619"/>
                <a:gd name="connsiteX68" fmla="*/ 3668233 w 5720316"/>
                <a:gd name="connsiteY68" fmla="*/ 170121 h 1573619"/>
                <a:gd name="connsiteX69" fmla="*/ 3678865 w 5720316"/>
                <a:gd name="connsiteY69" fmla="*/ 223284 h 1573619"/>
                <a:gd name="connsiteX70" fmla="*/ 3742661 w 5720316"/>
                <a:gd name="connsiteY70" fmla="*/ 287079 h 1573619"/>
                <a:gd name="connsiteX71" fmla="*/ 3774558 w 5720316"/>
                <a:gd name="connsiteY71" fmla="*/ 297712 h 1573619"/>
                <a:gd name="connsiteX72" fmla="*/ 3806456 w 5720316"/>
                <a:gd name="connsiteY72" fmla="*/ 329609 h 1573619"/>
                <a:gd name="connsiteX73" fmla="*/ 3838354 w 5720316"/>
                <a:gd name="connsiteY73" fmla="*/ 340242 h 1573619"/>
                <a:gd name="connsiteX74" fmla="*/ 3859619 w 5720316"/>
                <a:gd name="connsiteY74" fmla="*/ 382772 h 1573619"/>
                <a:gd name="connsiteX75" fmla="*/ 3891516 w 5720316"/>
                <a:gd name="connsiteY75" fmla="*/ 414670 h 1573619"/>
                <a:gd name="connsiteX76" fmla="*/ 3923414 w 5720316"/>
                <a:gd name="connsiteY76" fmla="*/ 531628 h 1573619"/>
                <a:gd name="connsiteX77" fmla="*/ 3965944 w 5720316"/>
                <a:gd name="connsiteY77" fmla="*/ 606056 h 1573619"/>
                <a:gd name="connsiteX78" fmla="*/ 4008475 w 5720316"/>
                <a:gd name="connsiteY78" fmla="*/ 616688 h 1573619"/>
                <a:gd name="connsiteX79" fmla="*/ 4040372 w 5720316"/>
                <a:gd name="connsiteY79" fmla="*/ 637954 h 1573619"/>
                <a:gd name="connsiteX80" fmla="*/ 4072270 w 5720316"/>
                <a:gd name="connsiteY80" fmla="*/ 648586 h 1573619"/>
                <a:gd name="connsiteX81" fmla="*/ 4082903 w 5720316"/>
                <a:gd name="connsiteY81" fmla="*/ 680484 h 1573619"/>
                <a:gd name="connsiteX82" fmla="*/ 4104168 w 5720316"/>
                <a:gd name="connsiteY82" fmla="*/ 712381 h 1573619"/>
                <a:gd name="connsiteX83" fmla="*/ 4114800 w 5720316"/>
                <a:gd name="connsiteY83" fmla="*/ 882502 h 1573619"/>
                <a:gd name="connsiteX84" fmla="*/ 4136065 w 5720316"/>
                <a:gd name="connsiteY84" fmla="*/ 914400 h 1573619"/>
                <a:gd name="connsiteX85" fmla="*/ 4199861 w 5720316"/>
                <a:gd name="connsiteY85" fmla="*/ 978195 h 1573619"/>
                <a:gd name="connsiteX86" fmla="*/ 4263656 w 5720316"/>
                <a:gd name="connsiteY86" fmla="*/ 1052623 h 1573619"/>
                <a:gd name="connsiteX87" fmla="*/ 4284921 w 5720316"/>
                <a:gd name="connsiteY87" fmla="*/ 1137684 h 1573619"/>
                <a:gd name="connsiteX88" fmla="*/ 4295554 w 5720316"/>
                <a:gd name="connsiteY88" fmla="*/ 1180214 h 1573619"/>
                <a:gd name="connsiteX89" fmla="*/ 4359349 w 5720316"/>
                <a:gd name="connsiteY89" fmla="*/ 1233377 h 1573619"/>
                <a:gd name="connsiteX90" fmla="*/ 4391247 w 5720316"/>
                <a:gd name="connsiteY90" fmla="*/ 1244009 h 1573619"/>
                <a:gd name="connsiteX91" fmla="*/ 4433777 w 5720316"/>
                <a:gd name="connsiteY91" fmla="*/ 1265275 h 1573619"/>
                <a:gd name="connsiteX92" fmla="*/ 4518837 w 5720316"/>
                <a:gd name="connsiteY92" fmla="*/ 1307805 h 1573619"/>
                <a:gd name="connsiteX93" fmla="*/ 4561368 w 5720316"/>
                <a:gd name="connsiteY93" fmla="*/ 1360968 h 1573619"/>
                <a:gd name="connsiteX94" fmla="*/ 4572000 w 5720316"/>
                <a:gd name="connsiteY94" fmla="*/ 1392865 h 1573619"/>
                <a:gd name="connsiteX95" fmla="*/ 4635796 w 5720316"/>
                <a:gd name="connsiteY95" fmla="*/ 1414130 h 1573619"/>
                <a:gd name="connsiteX96" fmla="*/ 4667693 w 5720316"/>
                <a:gd name="connsiteY96" fmla="*/ 1435395 h 1573619"/>
                <a:gd name="connsiteX97" fmla="*/ 4731489 w 5720316"/>
                <a:gd name="connsiteY97" fmla="*/ 1382233 h 1573619"/>
                <a:gd name="connsiteX98" fmla="*/ 4752754 w 5720316"/>
                <a:gd name="connsiteY98" fmla="*/ 1339702 h 1573619"/>
                <a:gd name="connsiteX99" fmla="*/ 4816549 w 5720316"/>
                <a:gd name="connsiteY99" fmla="*/ 1297172 h 1573619"/>
                <a:gd name="connsiteX100" fmla="*/ 4880344 w 5720316"/>
                <a:gd name="connsiteY100" fmla="*/ 1265275 h 1573619"/>
                <a:gd name="connsiteX101" fmla="*/ 4901609 w 5720316"/>
                <a:gd name="connsiteY101" fmla="*/ 1244009 h 1573619"/>
                <a:gd name="connsiteX102" fmla="*/ 4965405 w 5720316"/>
                <a:gd name="connsiteY102" fmla="*/ 1201479 h 1573619"/>
                <a:gd name="connsiteX103" fmla="*/ 5007935 w 5720316"/>
                <a:gd name="connsiteY103" fmla="*/ 1137684 h 1573619"/>
                <a:gd name="connsiteX104" fmla="*/ 5039833 w 5720316"/>
                <a:gd name="connsiteY104" fmla="*/ 1095154 h 1573619"/>
                <a:gd name="connsiteX105" fmla="*/ 5103628 w 5720316"/>
                <a:gd name="connsiteY105" fmla="*/ 1073888 h 1573619"/>
                <a:gd name="connsiteX106" fmla="*/ 5188689 w 5720316"/>
                <a:gd name="connsiteY106" fmla="*/ 1116419 h 1573619"/>
                <a:gd name="connsiteX107" fmla="*/ 5241851 w 5720316"/>
                <a:gd name="connsiteY107" fmla="*/ 1222744 h 1573619"/>
                <a:gd name="connsiteX108" fmla="*/ 5284382 w 5720316"/>
                <a:gd name="connsiteY108" fmla="*/ 1233377 h 1573619"/>
                <a:gd name="connsiteX109" fmla="*/ 5348177 w 5720316"/>
                <a:gd name="connsiteY109" fmla="*/ 1254642 h 1573619"/>
                <a:gd name="connsiteX110" fmla="*/ 5358809 w 5720316"/>
                <a:gd name="connsiteY110" fmla="*/ 1286540 h 1573619"/>
                <a:gd name="connsiteX111" fmla="*/ 5358809 w 5720316"/>
                <a:gd name="connsiteY111" fmla="*/ 1360968 h 1573619"/>
                <a:gd name="connsiteX112" fmla="*/ 5380075 w 5720316"/>
                <a:gd name="connsiteY112" fmla="*/ 1382233 h 1573619"/>
                <a:gd name="connsiteX113" fmla="*/ 5603358 w 5720316"/>
                <a:gd name="connsiteY113" fmla="*/ 1403498 h 1573619"/>
                <a:gd name="connsiteX114" fmla="*/ 5656521 w 5720316"/>
                <a:gd name="connsiteY114" fmla="*/ 1414130 h 1573619"/>
                <a:gd name="connsiteX115" fmla="*/ 5720316 w 5720316"/>
                <a:gd name="connsiteY115" fmla="*/ 1435395 h 1573619"/>
                <a:gd name="connsiteX0" fmla="*/ 0 w 5592725"/>
                <a:gd name="connsiteY0" fmla="*/ 776177 h 1573619"/>
                <a:gd name="connsiteX1" fmla="*/ 85060 w 5592725"/>
                <a:gd name="connsiteY1" fmla="*/ 786809 h 1573619"/>
                <a:gd name="connsiteX2" fmla="*/ 127591 w 5592725"/>
                <a:gd name="connsiteY2" fmla="*/ 871870 h 1573619"/>
                <a:gd name="connsiteX3" fmla="*/ 212651 w 5592725"/>
                <a:gd name="connsiteY3" fmla="*/ 946298 h 1573619"/>
                <a:gd name="connsiteX4" fmla="*/ 244549 w 5592725"/>
                <a:gd name="connsiteY4" fmla="*/ 967563 h 1573619"/>
                <a:gd name="connsiteX5" fmla="*/ 308344 w 5592725"/>
                <a:gd name="connsiteY5" fmla="*/ 1073888 h 1573619"/>
                <a:gd name="connsiteX6" fmla="*/ 329609 w 5592725"/>
                <a:gd name="connsiteY6" fmla="*/ 1105786 h 1573619"/>
                <a:gd name="connsiteX7" fmla="*/ 393405 w 5592725"/>
                <a:gd name="connsiteY7" fmla="*/ 1137684 h 1573619"/>
                <a:gd name="connsiteX8" fmla="*/ 425302 w 5592725"/>
                <a:gd name="connsiteY8" fmla="*/ 1169581 h 1573619"/>
                <a:gd name="connsiteX9" fmla="*/ 446567 w 5592725"/>
                <a:gd name="connsiteY9" fmla="*/ 1233377 h 1573619"/>
                <a:gd name="connsiteX10" fmla="*/ 489098 w 5592725"/>
                <a:gd name="connsiteY10" fmla="*/ 1307805 h 1573619"/>
                <a:gd name="connsiteX11" fmla="*/ 595423 w 5592725"/>
                <a:gd name="connsiteY11" fmla="*/ 1350335 h 1573619"/>
                <a:gd name="connsiteX12" fmla="*/ 627321 w 5592725"/>
                <a:gd name="connsiteY12" fmla="*/ 1371600 h 1573619"/>
                <a:gd name="connsiteX13" fmla="*/ 680484 w 5592725"/>
                <a:gd name="connsiteY13" fmla="*/ 1520456 h 1573619"/>
                <a:gd name="connsiteX14" fmla="*/ 744279 w 5592725"/>
                <a:gd name="connsiteY14" fmla="*/ 1541721 h 1573619"/>
                <a:gd name="connsiteX15" fmla="*/ 765544 w 5592725"/>
                <a:gd name="connsiteY15" fmla="*/ 1573619 h 1573619"/>
                <a:gd name="connsiteX16" fmla="*/ 925032 w 5592725"/>
                <a:gd name="connsiteY16" fmla="*/ 1541721 h 1573619"/>
                <a:gd name="connsiteX17" fmla="*/ 1010093 w 5592725"/>
                <a:gd name="connsiteY17" fmla="*/ 1414130 h 1573619"/>
                <a:gd name="connsiteX18" fmla="*/ 1020725 w 5592725"/>
                <a:gd name="connsiteY18" fmla="*/ 1382233 h 1573619"/>
                <a:gd name="connsiteX19" fmla="*/ 1084521 w 5592725"/>
                <a:gd name="connsiteY19" fmla="*/ 1339702 h 1573619"/>
                <a:gd name="connsiteX20" fmla="*/ 1105786 w 5592725"/>
                <a:gd name="connsiteY20" fmla="*/ 1307805 h 1573619"/>
                <a:gd name="connsiteX21" fmla="*/ 1116418 w 5592725"/>
                <a:gd name="connsiteY21" fmla="*/ 1275907 h 1573619"/>
                <a:gd name="connsiteX22" fmla="*/ 1137684 w 5592725"/>
                <a:gd name="connsiteY22" fmla="*/ 1254642 h 1573619"/>
                <a:gd name="connsiteX23" fmla="*/ 1180214 w 5592725"/>
                <a:gd name="connsiteY23" fmla="*/ 1297172 h 1573619"/>
                <a:gd name="connsiteX24" fmla="*/ 1297172 w 5592725"/>
                <a:gd name="connsiteY24" fmla="*/ 1350335 h 1573619"/>
                <a:gd name="connsiteX25" fmla="*/ 1360967 w 5592725"/>
                <a:gd name="connsiteY25" fmla="*/ 1392865 h 1573619"/>
                <a:gd name="connsiteX26" fmla="*/ 1392865 w 5592725"/>
                <a:gd name="connsiteY26" fmla="*/ 1414130 h 1573619"/>
                <a:gd name="connsiteX27" fmla="*/ 1403498 w 5592725"/>
                <a:gd name="connsiteY27" fmla="*/ 1446028 h 1573619"/>
                <a:gd name="connsiteX28" fmla="*/ 1446028 w 5592725"/>
                <a:gd name="connsiteY28" fmla="*/ 1435395 h 1573619"/>
                <a:gd name="connsiteX29" fmla="*/ 1562986 w 5592725"/>
                <a:gd name="connsiteY29" fmla="*/ 1360968 h 1573619"/>
                <a:gd name="connsiteX30" fmla="*/ 1594884 w 5592725"/>
                <a:gd name="connsiteY30" fmla="*/ 1329070 h 1573619"/>
                <a:gd name="connsiteX31" fmla="*/ 1648046 w 5592725"/>
                <a:gd name="connsiteY31" fmla="*/ 1318437 h 1573619"/>
                <a:gd name="connsiteX32" fmla="*/ 1679944 w 5592725"/>
                <a:gd name="connsiteY32" fmla="*/ 1307805 h 1573619"/>
                <a:gd name="connsiteX33" fmla="*/ 1711842 w 5592725"/>
                <a:gd name="connsiteY33" fmla="*/ 1286540 h 1573619"/>
                <a:gd name="connsiteX34" fmla="*/ 1754372 w 5592725"/>
                <a:gd name="connsiteY34" fmla="*/ 1190847 h 1573619"/>
                <a:gd name="connsiteX35" fmla="*/ 1796902 w 5592725"/>
                <a:gd name="connsiteY35" fmla="*/ 1180214 h 1573619"/>
                <a:gd name="connsiteX36" fmla="*/ 1828800 w 5592725"/>
                <a:gd name="connsiteY36" fmla="*/ 1169581 h 1573619"/>
                <a:gd name="connsiteX37" fmla="*/ 1924493 w 5592725"/>
                <a:gd name="connsiteY37" fmla="*/ 1180214 h 1573619"/>
                <a:gd name="connsiteX38" fmla="*/ 1967023 w 5592725"/>
                <a:gd name="connsiteY38" fmla="*/ 1297172 h 1573619"/>
                <a:gd name="connsiteX39" fmla="*/ 2105246 w 5592725"/>
                <a:gd name="connsiteY39" fmla="*/ 1371600 h 1573619"/>
                <a:gd name="connsiteX40" fmla="*/ 2126512 w 5592725"/>
                <a:gd name="connsiteY40" fmla="*/ 1392865 h 1573619"/>
                <a:gd name="connsiteX41" fmla="*/ 2190307 w 5592725"/>
                <a:gd name="connsiteY41" fmla="*/ 1414130 h 1573619"/>
                <a:gd name="connsiteX42" fmla="*/ 2254102 w 5592725"/>
                <a:gd name="connsiteY42" fmla="*/ 1403498 h 1573619"/>
                <a:gd name="connsiteX43" fmla="*/ 2339163 w 5592725"/>
                <a:gd name="connsiteY43" fmla="*/ 1307805 h 1573619"/>
                <a:gd name="connsiteX44" fmla="*/ 2381693 w 5592725"/>
                <a:gd name="connsiteY44" fmla="*/ 1275907 h 1573619"/>
                <a:gd name="connsiteX45" fmla="*/ 2445488 w 5592725"/>
                <a:gd name="connsiteY45" fmla="*/ 1212112 h 1573619"/>
                <a:gd name="connsiteX46" fmla="*/ 2498651 w 5592725"/>
                <a:gd name="connsiteY46" fmla="*/ 1127051 h 1573619"/>
                <a:gd name="connsiteX47" fmla="*/ 2519916 w 5592725"/>
                <a:gd name="connsiteY47" fmla="*/ 1095154 h 1573619"/>
                <a:gd name="connsiteX48" fmla="*/ 2551814 w 5592725"/>
                <a:gd name="connsiteY48" fmla="*/ 1063256 h 1573619"/>
                <a:gd name="connsiteX49" fmla="*/ 2594344 w 5592725"/>
                <a:gd name="connsiteY49" fmla="*/ 1010093 h 1573619"/>
                <a:gd name="connsiteX50" fmla="*/ 2636874 w 5592725"/>
                <a:gd name="connsiteY50" fmla="*/ 978195 h 1573619"/>
                <a:gd name="connsiteX51" fmla="*/ 2775098 w 5592725"/>
                <a:gd name="connsiteY51" fmla="*/ 765544 h 1573619"/>
                <a:gd name="connsiteX52" fmla="*/ 2838893 w 5592725"/>
                <a:gd name="connsiteY52" fmla="*/ 659219 h 1573619"/>
                <a:gd name="connsiteX53" fmla="*/ 2902688 w 5592725"/>
                <a:gd name="connsiteY53" fmla="*/ 510363 h 1573619"/>
                <a:gd name="connsiteX54" fmla="*/ 2923953 w 5592725"/>
                <a:gd name="connsiteY54" fmla="*/ 414670 h 1573619"/>
                <a:gd name="connsiteX55" fmla="*/ 3009014 w 5592725"/>
                <a:gd name="connsiteY55" fmla="*/ 350875 h 1573619"/>
                <a:gd name="connsiteX56" fmla="*/ 3094074 w 5592725"/>
                <a:gd name="connsiteY56" fmla="*/ 276447 h 1573619"/>
                <a:gd name="connsiteX57" fmla="*/ 3125972 w 5592725"/>
                <a:gd name="connsiteY57" fmla="*/ 265814 h 1573619"/>
                <a:gd name="connsiteX58" fmla="*/ 3211032 w 5592725"/>
                <a:gd name="connsiteY58" fmla="*/ 223284 h 1573619"/>
                <a:gd name="connsiteX59" fmla="*/ 3285460 w 5592725"/>
                <a:gd name="connsiteY59" fmla="*/ 148856 h 1573619"/>
                <a:gd name="connsiteX60" fmla="*/ 3317358 w 5592725"/>
                <a:gd name="connsiteY60" fmla="*/ 127591 h 1573619"/>
                <a:gd name="connsiteX61" fmla="*/ 3381153 w 5592725"/>
                <a:gd name="connsiteY61" fmla="*/ 85061 h 1573619"/>
                <a:gd name="connsiteX62" fmla="*/ 3466214 w 5592725"/>
                <a:gd name="connsiteY62" fmla="*/ 10633 h 1573619"/>
                <a:gd name="connsiteX63" fmla="*/ 3498112 w 5592725"/>
                <a:gd name="connsiteY63" fmla="*/ 0 h 1573619"/>
                <a:gd name="connsiteX64" fmla="*/ 3540642 w 5592725"/>
                <a:gd name="connsiteY64" fmla="*/ 10633 h 1573619"/>
                <a:gd name="connsiteX65" fmla="*/ 3572539 w 5592725"/>
                <a:gd name="connsiteY65" fmla="*/ 74428 h 1573619"/>
                <a:gd name="connsiteX66" fmla="*/ 3530009 w 5592725"/>
                <a:gd name="connsiteY66" fmla="*/ 138223 h 1573619"/>
                <a:gd name="connsiteX67" fmla="*/ 3540642 w 5592725"/>
                <a:gd name="connsiteY67" fmla="*/ 170121 h 1573619"/>
                <a:gd name="connsiteX68" fmla="*/ 3551274 w 5592725"/>
                <a:gd name="connsiteY68" fmla="*/ 223284 h 1573619"/>
                <a:gd name="connsiteX69" fmla="*/ 3615070 w 5592725"/>
                <a:gd name="connsiteY69" fmla="*/ 287079 h 1573619"/>
                <a:gd name="connsiteX70" fmla="*/ 3646967 w 5592725"/>
                <a:gd name="connsiteY70" fmla="*/ 297712 h 1573619"/>
                <a:gd name="connsiteX71" fmla="*/ 3678865 w 5592725"/>
                <a:gd name="connsiteY71" fmla="*/ 329609 h 1573619"/>
                <a:gd name="connsiteX72" fmla="*/ 3710763 w 5592725"/>
                <a:gd name="connsiteY72" fmla="*/ 340242 h 1573619"/>
                <a:gd name="connsiteX73" fmla="*/ 3732028 w 5592725"/>
                <a:gd name="connsiteY73" fmla="*/ 382772 h 1573619"/>
                <a:gd name="connsiteX74" fmla="*/ 3763925 w 5592725"/>
                <a:gd name="connsiteY74" fmla="*/ 414670 h 1573619"/>
                <a:gd name="connsiteX75" fmla="*/ 3795823 w 5592725"/>
                <a:gd name="connsiteY75" fmla="*/ 531628 h 1573619"/>
                <a:gd name="connsiteX76" fmla="*/ 3838353 w 5592725"/>
                <a:gd name="connsiteY76" fmla="*/ 606056 h 1573619"/>
                <a:gd name="connsiteX77" fmla="*/ 3880884 w 5592725"/>
                <a:gd name="connsiteY77" fmla="*/ 616688 h 1573619"/>
                <a:gd name="connsiteX78" fmla="*/ 3912781 w 5592725"/>
                <a:gd name="connsiteY78" fmla="*/ 637954 h 1573619"/>
                <a:gd name="connsiteX79" fmla="*/ 3944679 w 5592725"/>
                <a:gd name="connsiteY79" fmla="*/ 648586 h 1573619"/>
                <a:gd name="connsiteX80" fmla="*/ 3955312 w 5592725"/>
                <a:gd name="connsiteY80" fmla="*/ 680484 h 1573619"/>
                <a:gd name="connsiteX81" fmla="*/ 3976577 w 5592725"/>
                <a:gd name="connsiteY81" fmla="*/ 712381 h 1573619"/>
                <a:gd name="connsiteX82" fmla="*/ 3987209 w 5592725"/>
                <a:gd name="connsiteY82" fmla="*/ 882502 h 1573619"/>
                <a:gd name="connsiteX83" fmla="*/ 4008474 w 5592725"/>
                <a:gd name="connsiteY83" fmla="*/ 914400 h 1573619"/>
                <a:gd name="connsiteX84" fmla="*/ 4072270 w 5592725"/>
                <a:gd name="connsiteY84" fmla="*/ 978195 h 1573619"/>
                <a:gd name="connsiteX85" fmla="*/ 4136065 w 5592725"/>
                <a:gd name="connsiteY85" fmla="*/ 1052623 h 1573619"/>
                <a:gd name="connsiteX86" fmla="*/ 4157330 w 5592725"/>
                <a:gd name="connsiteY86" fmla="*/ 1137684 h 1573619"/>
                <a:gd name="connsiteX87" fmla="*/ 4167963 w 5592725"/>
                <a:gd name="connsiteY87" fmla="*/ 1180214 h 1573619"/>
                <a:gd name="connsiteX88" fmla="*/ 4231758 w 5592725"/>
                <a:gd name="connsiteY88" fmla="*/ 1233377 h 1573619"/>
                <a:gd name="connsiteX89" fmla="*/ 4263656 w 5592725"/>
                <a:gd name="connsiteY89" fmla="*/ 1244009 h 1573619"/>
                <a:gd name="connsiteX90" fmla="*/ 4306186 w 5592725"/>
                <a:gd name="connsiteY90" fmla="*/ 1265275 h 1573619"/>
                <a:gd name="connsiteX91" fmla="*/ 4391246 w 5592725"/>
                <a:gd name="connsiteY91" fmla="*/ 1307805 h 1573619"/>
                <a:gd name="connsiteX92" fmla="*/ 4433777 w 5592725"/>
                <a:gd name="connsiteY92" fmla="*/ 1360968 h 1573619"/>
                <a:gd name="connsiteX93" fmla="*/ 4444409 w 5592725"/>
                <a:gd name="connsiteY93" fmla="*/ 1392865 h 1573619"/>
                <a:gd name="connsiteX94" fmla="*/ 4508205 w 5592725"/>
                <a:gd name="connsiteY94" fmla="*/ 1414130 h 1573619"/>
                <a:gd name="connsiteX95" fmla="*/ 4540102 w 5592725"/>
                <a:gd name="connsiteY95" fmla="*/ 1435395 h 1573619"/>
                <a:gd name="connsiteX96" fmla="*/ 4603898 w 5592725"/>
                <a:gd name="connsiteY96" fmla="*/ 1382233 h 1573619"/>
                <a:gd name="connsiteX97" fmla="*/ 4625163 w 5592725"/>
                <a:gd name="connsiteY97" fmla="*/ 1339702 h 1573619"/>
                <a:gd name="connsiteX98" fmla="*/ 4688958 w 5592725"/>
                <a:gd name="connsiteY98" fmla="*/ 1297172 h 1573619"/>
                <a:gd name="connsiteX99" fmla="*/ 4752753 w 5592725"/>
                <a:gd name="connsiteY99" fmla="*/ 1265275 h 1573619"/>
                <a:gd name="connsiteX100" fmla="*/ 4774018 w 5592725"/>
                <a:gd name="connsiteY100" fmla="*/ 1244009 h 1573619"/>
                <a:gd name="connsiteX101" fmla="*/ 4837814 w 5592725"/>
                <a:gd name="connsiteY101" fmla="*/ 1201479 h 1573619"/>
                <a:gd name="connsiteX102" fmla="*/ 4880344 w 5592725"/>
                <a:gd name="connsiteY102" fmla="*/ 1137684 h 1573619"/>
                <a:gd name="connsiteX103" fmla="*/ 4912242 w 5592725"/>
                <a:gd name="connsiteY103" fmla="*/ 1095154 h 1573619"/>
                <a:gd name="connsiteX104" fmla="*/ 4976037 w 5592725"/>
                <a:gd name="connsiteY104" fmla="*/ 1073888 h 1573619"/>
                <a:gd name="connsiteX105" fmla="*/ 5061098 w 5592725"/>
                <a:gd name="connsiteY105" fmla="*/ 1116419 h 1573619"/>
                <a:gd name="connsiteX106" fmla="*/ 5114260 w 5592725"/>
                <a:gd name="connsiteY106" fmla="*/ 1222744 h 1573619"/>
                <a:gd name="connsiteX107" fmla="*/ 5156791 w 5592725"/>
                <a:gd name="connsiteY107" fmla="*/ 1233377 h 1573619"/>
                <a:gd name="connsiteX108" fmla="*/ 5220586 w 5592725"/>
                <a:gd name="connsiteY108" fmla="*/ 1254642 h 1573619"/>
                <a:gd name="connsiteX109" fmla="*/ 5231218 w 5592725"/>
                <a:gd name="connsiteY109" fmla="*/ 1286540 h 1573619"/>
                <a:gd name="connsiteX110" fmla="*/ 5231218 w 5592725"/>
                <a:gd name="connsiteY110" fmla="*/ 1360968 h 1573619"/>
                <a:gd name="connsiteX111" fmla="*/ 5252484 w 5592725"/>
                <a:gd name="connsiteY111" fmla="*/ 1382233 h 1573619"/>
                <a:gd name="connsiteX112" fmla="*/ 5475767 w 5592725"/>
                <a:gd name="connsiteY112" fmla="*/ 1403498 h 1573619"/>
                <a:gd name="connsiteX113" fmla="*/ 5528930 w 5592725"/>
                <a:gd name="connsiteY113" fmla="*/ 1414130 h 1573619"/>
                <a:gd name="connsiteX114" fmla="*/ 5592725 w 5592725"/>
                <a:gd name="connsiteY114" fmla="*/ 1435395 h 1573619"/>
                <a:gd name="connsiteX0" fmla="*/ 0 w 5507665"/>
                <a:gd name="connsiteY0" fmla="*/ 786809 h 1573619"/>
                <a:gd name="connsiteX1" fmla="*/ 42531 w 5507665"/>
                <a:gd name="connsiteY1" fmla="*/ 871870 h 1573619"/>
                <a:gd name="connsiteX2" fmla="*/ 127591 w 5507665"/>
                <a:gd name="connsiteY2" fmla="*/ 946298 h 1573619"/>
                <a:gd name="connsiteX3" fmla="*/ 159489 w 5507665"/>
                <a:gd name="connsiteY3" fmla="*/ 967563 h 1573619"/>
                <a:gd name="connsiteX4" fmla="*/ 223284 w 5507665"/>
                <a:gd name="connsiteY4" fmla="*/ 1073888 h 1573619"/>
                <a:gd name="connsiteX5" fmla="*/ 244549 w 5507665"/>
                <a:gd name="connsiteY5" fmla="*/ 1105786 h 1573619"/>
                <a:gd name="connsiteX6" fmla="*/ 308345 w 5507665"/>
                <a:gd name="connsiteY6" fmla="*/ 1137684 h 1573619"/>
                <a:gd name="connsiteX7" fmla="*/ 340242 w 5507665"/>
                <a:gd name="connsiteY7" fmla="*/ 1169581 h 1573619"/>
                <a:gd name="connsiteX8" fmla="*/ 361507 w 5507665"/>
                <a:gd name="connsiteY8" fmla="*/ 1233377 h 1573619"/>
                <a:gd name="connsiteX9" fmla="*/ 404038 w 5507665"/>
                <a:gd name="connsiteY9" fmla="*/ 1307805 h 1573619"/>
                <a:gd name="connsiteX10" fmla="*/ 510363 w 5507665"/>
                <a:gd name="connsiteY10" fmla="*/ 1350335 h 1573619"/>
                <a:gd name="connsiteX11" fmla="*/ 542261 w 5507665"/>
                <a:gd name="connsiteY11" fmla="*/ 1371600 h 1573619"/>
                <a:gd name="connsiteX12" fmla="*/ 595424 w 5507665"/>
                <a:gd name="connsiteY12" fmla="*/ 1520456 h 1573619"/>
                <a:gd name="connsiteX13" fmla="*/ 659219 w 5507665"/>
                <a:gd name="connsiteY13" fmla="*/ 1541721 h 1573619"/>
                <a:gd name="connsiteX14" fmla="*/ 680484 w 5507665"/>
                <a:gd name="connsiteY14" fmla="*/ 1573619 h 1573619"/>
                <a:gd name="connsiteX15" fmla="*/ 839972 w 5507665"/>
                <a:gd name="connsiteY15" fmla="*/ 1541721 h 1573619"/>
                <a:gd name="connsiteX16" fmla="*/ 925033 w 5507665"/>
                <a:gd name="connsiteY16" fmla="*/ 1414130 h 1573619"/>
                <a:gd name="connsiteX17" fmla="*/ 935665 w 5507665"/>
                <a:gd name="connsiteY17" fmla="*/ 1382233 h 1573619"/>
                <a:gd name="connsiteX18" fmla="*/ 999461 w 5507665"/>
                <a:gd name="connsiteY18" fmla="*/ 1339702 h 1573619"/>
                <a:gd name="connsiteX19" fmla="*/ 1020726 w 5507665"/>
                <a:gd name="connsiteY19" fmla="*/ 1307805 h 1573619"/>
                <a:gd name="connsiteX20" fmla="*/ 1031358 w 5507665"/>
                <a:gd name="connsiteY20" fmla="*/ 1275907 h 1573619"/>
                <a:gd name="connsiteX21" fmla="*/ 1052624 w 5507665"/>
                <a:gd name="connsiteY21" fmla="*/ 1254642 h 1573619"/>
                <a:gd name="connsiteX22" fmla="*/ 1095154 w 5507665"/>
                <a:gd name="connsiteY22" fmla="*/ 1297172 h 1573619"/>
                <a:gd name="connsiteX23" fmla="*/ 1212112 w 5507665"/>
                <a:gd name="connsiteY23" fmla="*/ 1350335 h 1573619"/>
                <a:gd name="connsiteX24" fmla="*/ 1275907 w 5507665"/>
                <a:gd name="connsiteY24" fmla="*/ 1392865 h 1573619"/>
                <a:gd name="connsiteX25" fmla="*/ 1307805 w 5507665"/>
                <a:gd name="connsiteY25" fmla="*/ 1414130 h 1573619"/>
                <a:gd name="connsiteX26" fmla="*/ 1318438 w 5507665"/>
                <a:gd name="connsiteY26" fmla="*/ 1446028 h 1573619"/>
                <a:gd name="connsiteX27" fmla="*/ 1360968 w 5507665"/>
                <a:gd name="connsiteY27" fmla="*/ 1435395 h 1573619"/>
                <a:gd name="connsiteX28" fmla="*/ 1477926 w 5507665"/>
                <a:gd name="connsiteY28" fmla="*/ 1360968 h 1573619"/>
                <a:gd name="connsiteX29" fmla="*/ 1509824 w 5507665"/>
                <a:gd name="connsiteY29" fmla="*/ 1329070 h 1573619"/>
                <a:gd name="connsiteX30" fmla="*/ 1562986 w 5507665"/>
                <a:gd name="connsiteY30" fmla="*/ 1318437 h 1573619"/>
                <a:gd name="connsiteX31" fmla="*/ 1594884 w 5507665"/>
                <a:gd name="connsiteY31" fmla="*/ 1307805 h 1573619"/>
                <a:gd name="connsiteX32" fmla="*/ 1626782 w 5507665"/>
                <a:gd name="connsiteY32" fmla="*/ 1286540 h 1573619"/>
                <a:gd name="connsiteX33" fmla="*/ 1669312 w 5507665"/>
                <a:gd name="connsiteY33" fmla="*/ 1190847 h 1573619"/>
                <a:gd name="connsiteX34" fmla="*/ 1711842 w 5507665"/>
                <a:gd name="connsiteY34" fmla="*/ 1180214 h 1573619"/>
                <a:gd name="connsiteX35" fmla="*/ 1743740 w 5507665"/>
                <a:gd name="connsiteY35" fmla="*/ 1169581 h 1573619"/>
                <a:gd name="connsiteX36" fmla="*/ 1839433 w 5507665"/>
                <a:gd name="connsiteY36" fmla="*/ 1180214 h 1573619"/>
                <a:gd name="connsiteX37" fmla="*/ 1881963 w 5507665"/>
                <a:gd name="connsiteY37" fmla="*/ 1297172 h 1573619"/>
                <a:gd name="connsiteX38" fmla="*/ 2020186 w 5507665"/>
                <a:gd name="connsiteY38" fmla="*/ 1371600 h 1573619"/>
                <a:gd name="connsiteX39" fmla="*/ 2041452 w 5507665"/>
                <a:gd name="connsiteY39" fmla="*/ 1392865 h 1573619"/>
                <a:gd name="connsiteX40" fmla="*/ 2105247 w 5507665"/>
                <a:gd name="connsiteY40" fmla="*/ 1414130 h 1573619"/>
                <a:gd name="connsiteX41" fmla="*/ 2169042 w 5507665"/>
                <a:gd name="connsiteY41" fmla="*/ 1403498 h 1573619"/>
                <a:gd name="connsiteX42" fmla="*/ 2254103 w 5507665"/>
                <a:gd name="connsiteY42" fmla="*/ 1307805 h 1573619"/>
                <a:gd name="connsiteX43" fmla="*/ 2296633 w 5507665"/>
                <a:gd name="connsiteY43" fmla="*/ 1275907 h 1573619"/>
                <a:gd name="connsiteX44" fmla="*/ 2360428 w 5507665"/>
                <a:gd name="connsiteY44" fmla="*/ 1212112 h 1573619"/>
                <a:gd name="connsiteX45" fmla="*/ 2413591 w 5507665"/>
                <a:gd name="connsiteY45" fmla="*/ 1127051 h 1573619"/>
                <a:gd name="connsiteX46" fmla="*/ 2434856 w 5507665"/>
                <a:gd name="connsiteY46" fmla="*/ 1095154 h 1573619"/>
                <a:gd name="connsiteX47" fmla="*/ 2466754 w 5507665"/>
                <a:gd name="connsiteY47" fmla="*/ 1063256 h 1573619"/>
                <a:gd name="connsiteX48" fmla="*/ 2509284 w 5507665"/>
                <a:gd name="connsiteY48" fmla="*/ 1010093 h 1573619"/>
                <a:gd name="connsiteX49" fmla="*/ 2551814 w 5507665"/>
                <a:gd name="connsiteY49" fmla="*/ 978195 h 1573619"/>
                <a:gd name="connsiteX50" fmla="*/ 2690038 w 5507665"/>
                <a:gd name="connsiteY50" fmla="*/ 765544 h 1573619"/>
                <a:gd name="connsiteX51" fmla="*/ 2753833 w 5507665"/>
                <a:gd name="connsiteY51" fmla="*/ 659219 h 1573619"/>
                <a:gd name="connsiteX52" fmla="*/ 2817628 w 5507665"/>
                <a:gd name="connsiteY52" fmla="*/ 510363 h 1573619"/>
                <a:gd name="connsiteX53" fmla="*/ 2838893 w 5507665"/>
                <a:gd name="connsiteY53" fmla="*/ 414670 h 1573619"/>
                <a:gd name="connsiteX54" fmla="*/ 2923954 w 5507665"/>
                <a:gd name="connsiteY54" fmla="*/ 350875 h 1573619"/>
                <a:gd name="connsiteX55" fmla="*/ 3009014 w 5507665"/>
                <a:gd name="connsiteY55" fmla="*/ 276447 h 1573619"/>
                <a:gd name="connsiteX56" fmla="*/ 3040912 w 5507665"/>
                <a:gd name="connsiteY56" fmla="*/ 265814 h 1573619"/>
                <a:gd name="connsiteX57" fmla="*/ 3125972 w 5507665"/>
                <a:gd name="connsiteY57" fmla="*/ 223284 h 1573619"/>
                <a:gd name="connsiteX58" fmla="*/ 3200400 w 5507665"/>
                <a:gd name="connsiteY58" fmla="*/ 148856 h 1573619"/>
                <a:gd name="connsiteX59" fmla="*/ 3232298 w 5507665"/>
                <a:gd name="connsiteY59" fmla="*/ 127591 h 1573619"/>
                <a:gd name="connsiteX60" fmla="*/ 3296093 w 5507665"/>
                <a:gd name="connsiteY60" fmla="*/ 85061 h 1573619"/>
                <a:gd name="connsiteX61" fmla="*/ 3381154 w 5507665"/>
                <a:gd name="connsiteY61" fmla="*/ 10633 h 1573619"/>
                <a:gd name="connsiteX62" fmla="*/ 3413052 w 5507665"/>
                <a:gd name="connsiteY62" fmla="*/ 0 h 1573619"/>
                <a:gd name="connsiteX63" fmla="*/ 3455582 w 5507665"/>
                <a:gd name="connsiteY63" fmla="*/ 10633 h 1573619"/>
                <a:gd name="connsiteX64" fmla="*/ 3487479 w 5507665"/>
                <a:gd name="connsiteY64" fmla="*/ 74428 h 1573619"/>
                <a:gd name="connsiteX65" fmla="*/ 3444949 w 5507665"/>
                <a:gd name="connsiteY65" fmla="*/ 138223 h 1573619"/>
                <a:gd name="connsiteX66" fmla="*/ 3455582 w 5507665"/>
                <a:gd name="connsiteY66" fmla="*/ 170121 h 1573619"/>
                <a:gd name="connsiteX67" fmla="*/ 3466214 w 5507665"/>
                <a:gd name="connsiteY67" fmla="*/ 223284 h 1573619"/>
                <a:gd name="connsiteX68" fmla="*/ 3530010 w 5507665"/>
                <a:gd name="connsiteY68" fmla="*/ 287079 h 1573619"/>
                <a:gd name="connsiteX69" fmla="*/ 3561907 w 5507665"/>
                <a:gd name="connsiteY69" fmla="*/ 297712 h 1573619"/>
                <a:gd name="connsiteX70" fmla="*/ 3593805 w 5507665"/>
                <a:gd name="connsiteY70" fmla="*/ 329609 h 1573619"/>
                <a:gd name="connsiteX71" fmla="*/ 3625703 w 5507665"/>
                <a:gd name="connsiteY71" fmla="*/ 340242 h 1573619"/>
                <a:gd name="connsiteX72" fmla="*/ 3646968 w 5507665"/>
                <a:gd name="connsiteY72" fmla="*/ 382772 h 1573619"/>
                <a:gd name="connsiteX73" fmla="*/ 3678865 w 5507665"/>
                <a:gd name="connsiteY73" fmla="*/ 414670 h 1573619"/>
                <a:gd name="connsiteX74" fmla="*/ 3710763 w 5507665"/>
                <a:gd name="connsiteY74" fmla="*/ 531628 h 1573619"/>
                <a:gd name="connsiteX75" fmla="*/ 3753293 w 5507665"/>
                <a:gd name="connsiteY75" fmla="*/ 606056 h 1573619"/>
                <a:gd name="connsiteX76" fmla="*/ 3795824 w 5507665"/>
                <a:gd name="connsiteY76" fmla="*/ 616688 h 1573619"/>
                <a:gd name="connsiteX77" fmla="*/ 3827721 w 5507665"/>
                <a:gd name="connsiteY77" fmla="*/ 637954 h 1573619"/>
                <a:gd name="connsiteX78" fmla="*/ 3859619 w 5507665"/>
                <a:gd name="connsiteY78" fmla="*/ 648586 h 1573619"/>
                <a:gd name="connsiteX79" fmla="*/ 3870252 w 5507665"/>
                <a:gd name="connsiteY79" fmla="*/ 680484 h 1573619"/>
                <a:gd name="connsiteX80" fmla="*/ 3891517 w 5507665"/>
                <a:gd name="connsiteY80" fmla="*/ 712381 h 1573619"/>
                <a:gd name="connsiteX81" fmla="*/ 3902149 w 5507665"/>
                <a:gd name="connsiteY81" fmla="*/ 882502 h 1573619"/>
                <a:gd name="connsiteX82" fmla="*/ 3923414 w 5507665"/>
                <a:gd name="connsiteY82" fmla="*/ 914400 h 1573619"/>
                <a:gd name="connsiteX83" fmla="*/ 3987210 w 5507665"/>
                <a:gd name="connsiteY83" fmla="*/ 978195 h 1573619"/>
                <a:gd name="connsiteX84" fmla="*/ 4051005 w 5507665"/>
                <a:gd name="connsiteY84" fmla="*/ 1052623 h 1573619"/>
                <a:gd name="connsiteX85" fmla="*/ 4072270 w 5507665"/>
                <a:gd name="connsiteY85" fmla="*/ 1137684 h 1573619"/>
                <a:gd name="connsiteX86" fmla="*/ 4082903 w 5507665"/>
                <a:gd name="connsiteY86" fmla="*/ 1180214 h 1573619"/>
                <a:gd name="connsiteX87" fmla="*/ 4146698 w 5507665"/>
                <a:gd name="connsiteY87" fmla="*/ 1233377 h 1573619"/>
                <a:gd name="connsiteX88" fmla="*/ 4178596 w 5507665"/>
                <a:gd name="connsiteY88" fmla="*/ 1244009 h 1573619"/>
                <a:gd name="connsiteX89" fmla="*/ 4221126 w 5507665"/>
                <a:gd name="connsiteY89" fmla="*/ 1265275 h 1573619"/>
                <a:gd name="connsiteX90" fmla="*/ 4306186 w 5507665"/>
                <a:gd name="connsiteY90" fmla="*/ 1307805 h 1573619"/>
                <a:gd name="connsiteX91" fmla="*/ 4348717 w 5507665"/>
                <a:gd name="connsiteY91" fmla="*/ 1360968 h 1573619"/>
                <a:gd name="connsiteX92" fmla="*/ 4359349 w 5507665"/>
                <a:gd name="connsiteY92" fmla="*/ 1392865 h 1573619"/>
                <a:gd name="connsiteX93" fmla="*/ 4423145 w 5507665"/>
                <a:gd name="connsiteY93" fmla="*/ 1414130 h 1573619"/>
                <a:gd name="connsiteX94" fmla="*/ 4455042 w 5507665"/>
                <a:gd name="connsiteY94" fmla="*/ 1435395 h 1573619"/>
                <a:gd name="connsiteX95" fmla="*/ 4518838 w 5507665"/>
                <a:gd name="connsiteY95" fmla="*/ 1382233 h 1573619"/>
                <a:gd name="connsiteX96" fmla="*/ 4540103 w 5507665"/>
                <a:gd name="connsiteY96" fmla="*/ 1339702 h 1573619"/>
                <a:gd name="connsiteX97" fmla="*/ 4603898 w 5507665"/>
                <a:gd name="connsiteY97" fmla="*/ 1297172 h 1573619"/>
                <a:gd name="connsiteX98" fmla="*/ 4667693 w 5507665"/>
                <a:gd name="connsiteY98" fmla="*/ 1265275 h 1573619"/>
                <a:gd name="connsiteX99" fmla="*/ 4688958 w 5507665"/>
                <a:gd name="connsiteY99" fmla="*/ 1244009 h 1573619"/>
                <a:gd name="connsiteX100" fmla="*/ 4752754 w 5507665"/>
                <a:gd name="connsiteY100" fmla="*/ 1201479 h 1573619"/>
                <a:gd name="connsiteX101" fmla="*/ 4795284 w 5507665"/>
                <a:gd name="connsiteY101" fmla="*/ 1137684 h 1573619"/>
                <a:gd name="connsiteX102" fmla="*/ 4827182 w 5507665"/>
                <a:gd name="connsiteY102" fmla="*/ 1095154 h 1573619"/>
                <a:gd name="connsiteX103" fmla="*/ 4890977 w 5507665"/>
                <a:gd name="connsiteY103" fmla="*/ 1073888 h 1573619"/>
                <a:gd name="connsiteX104" fmla="*/ 4976038 w 5507665"/>
                <a:gd name="connsiteY104" fmla="*/ 1116419 h 1573619"/>
                <a:gd name="connsiteX105" fmla="*/ 5029200 w 5507665"/>
                <a:gd name="connsiteY105" fmla="*/ 1222744 h 1573619"/>
                <a:gd name="connsiteX106" fmla="*/ 5071731 w 5507665"/>
                <a:gd name="connsiteY106" fmla="*/ 1233377 h 1573619"/>
                <a:gd name="connsiteX107" fmla="*/ 5135526 w 5507665"/>
                <a:gd name="connsiteY107" fmla="*/ 1254642 h 1573619"/>
                <a:gd name="connsiteX108" fmla="*/ 5146158 w 5507665"/>
                <a:gd name="connsiteY108" fmla="*/ 1286540 h 1573619"/>
                <a:gd name="connsiteX109" fmla="*/ 5146158 w 5507665"/>
                <a:gd name="connsiteY109" fmla="*/ 1360968 h 1573619"/>
                <a:gd name="connsiteX110" fmla="*/ 5167424 w 5507665"/>
                <a:gd name="connsiteY110" fmla="*/ 1382233 h 1573619"/>
                <a:gd name="connsiteX111" fmla="*/ 5390707 w 5507665"/>
                <a:gd name="connsiteY111" fmla="*/ 1403498 h 1573619"/>
                <a:gd name="connsiteX112" fmla="*/ 5443870 w 5507665"/>
                <a:gd name="connsiteY112" fmla="*/ 1414130 h 1573619"/>
                <a:gd name="connsiteX113" fmla="*/ 5507665 w 5507665"/>
                <a:gd name="connsiteY113" fmla="*/ 1435395 h 1573619"/>
                <a:gd name="connsiteX0" fmla="*/ 0 w 5465134"/>
                <a:gd name="connsiteY0" fmla="*/ 871870 h 1573619"/>
                <a:gd name="connsiteX1" fmla="*/ 85060 w 5465134"/>
                <a:gd name="connsiteY1" fmla="*/ 946298 h 1573619"/>
                <a:gd name="connsiteX2" fmla="*/ 116958 w 5465134"/>
                <a:gd name="connsiteY2" fmla="*/ 967563 h 1573619"/>
                <a:gd name="connsiteX3" fmla="*/ 180753 w 5465134"/>
                <a:gd name="connsiteY3" fmla="*/ 1073888 h 1573619"/>
                <a:gd name="connsiteX4" fmla="*/ 202018 w 5465134"/>
                <a:gd name="connsiteY4" fmla="*/ 1105786 h 1573619"/>
                <a:gd name="connsiteX5" fmla="*/ 265814 w 5465134"/>
                <a:gd name="connsiteY5" fmla="*/ 1137684 h 1573619"/>
                <a:gd name="connsiteX6" fmla="*/ 297711 w 5465134"/>
                <a:gd name="connsiteY6" fmla="*/ 1169581 h 1573619"/>
                <a:gd name="connsiteX7" fmla="*/ 318976 w 5465134"/>
                <a:gd name="connsiteY7" fmla="*/ 1233377 h 1573619"/>
                <a:gd name="connsiteX8" fmla="*/ 361507 w 5465134"/>
                <a:gd name="connsiteY8" fmla="*/ 1307805 h 1573619"/>
                <a:gd name="connsiteX9" fmla="*/ 467832 w 5465134"/>
                <a:gd name="connsiteY9" fmla="*/ 1350335 h 1573619"/>
                <a:gd name="connsiteX10" fmla="*/ 499730 w 5465134"/>
                <a:gd name="connsiteY10" fmla="*/ 1371600 h 1573619"/>
                <a:gd name="connsiteX11" fmla="*/ 552893 w 5465134"/>
                <a:gd name="connsiteY11" fmla="*/ 1520456 h 1573619"/>
                <a:gd name="connsiteX12" fmla="*/ 616688 w 5465134"/>
                <a:gd name="connsiteY12" fmla="*/ 1541721 h 1573619"/>
                <a:gd name="connsiteX13" fmla="*/ 637953 w 5465134"/>
                <a:gd name="connsiteY13" fmla="*/ 1573619 h 1573619"/>
                <a:gd name="connsiteX14" fmla="*/ 797441 w 5465134"/>
                <a:gd name="connsiteY14" fmla="*/ 1541721 h 1573619"/>
                <a:gd name="connsiteX15" fmla="*/ 882502 w 5465134"/>
                <a:gd name="connsiteY15" fmla="*/ 1414130 h 1573619"/>
                <a:gd name="connsiteX16" fmla="*/ 893134 w 5465134"/>
                <a:gd name="connsiteY16" fmla="*/ 1382233 h 1573619"/>
                <a:gd name="connsiteX17" fmla="*/ 956930 w 5465134"/>
                <a:gd name="connsiteY17" fmla="*/ 1339702 h 1573619"/>
                <a:gd name="connsiteX18" fmla="*/ 978195 w 5465134"/>
                <a:gd name="connsiteY18" fmla="*/ 1307805 h 1573619"/>
                <a:gd name="connsiteX19" fmla="*/ 988827 w 5465134"/>
                <a:gd name="connsiteY19" fmla="*/ 1275907 h 1573619"/>
                <a:gd name="connsiteX20" fmla="*/ 1010093 w 5465134"/>
                <a:gd name="connsiteY20" fmla="*/ 1254642 h 1573619"/>
                <a:gd name="connsiteX21" fmla="*/ 1052623 w 5465134"/>
                <a:gd name="connsiteY21" fmla="*/ 1297172 h 1573619"/>
                <a:gd name="connsiteX22" fmla="*/ 1169581 w 5465134"/>
                <a:gd name="connsiteY22" fmla="*/ 1350335 h 1573619"/>
                <a:gd name="connsiteX23" fmla="*/ 1233376 w 5465134"/>
                <a:gd name="connsiteY23" fmla="*/ 1392865 h 1573619"/>
                <a:gd name="connsiteX24" fmla="*/ 1265274 w 5465134"/>
                <a:gd name="connsiteY24" fmla="*/ 1414130 h 1573619"/>
                <a:gd name="connsiteX25" fmla="*/ 1275907 w 5465134"/>
                <a:gd name="connsiteY25" fmla="*/ 1446028 h 1573619"/>
                <a:gd name="connsiteX26" fmla="*/ 1318437 w 5465134"/>
                <a:gd name="connsiteY26" fmla="*/ 1435395 h 1573619"/>
                <a:gd name="connsiteX27" fmla="*/ 1435395 w 5465134"/>
                <a:gd name="connsiteY27" fmla="*/ 1360968 h 1573619"/>
                <a:gd name="connsiteX28" fmla="*/ 1467293 w 5465134"/>
                <a:gd name="connsiteY28" fmla="*/ 1329070 h 1573619"/>
                <a:gd name="connsiteX29" fmla="*/ 1520455 w 5465134"/>
                <a:gd name="connsiteY29" fmla="*/ 1318437 h 1573619"/>
                <a:gd name="connsiteX30" fmla="*/ 1552353 w 5465134"/>
                <a:gd name="connsiteY30" fmla="*/ 1307805 h 1573619"/>
                <a:gd name="connsiteX31" fmla="*/ 1584251 w 5465134"/>
                <a:gd name="connsiteY31" fmla="*/ 1286540 h 1573619"/>
                <a:gd name="connsiteX32" fmla="*/ 1626781 w 5465134"/>
                <a:gd name="connsiteY32" fmla="*/ 1190847 h 1573619"/>
                <a:gd name="connsiteX33" fmla="*/ 1669311 w 5465134"/>
                <a:gd name="connsiteY33" fmla="*/ 1180214 h 1573619"/>
                <a:gd name="connsiteX34" fmla="*/ 1701209 w 5465134"/>
                <a:gd name="connsiteY34" fmla="*/ 1169581 h 1573619"/>
                <a:gd name="connsiteX35" fmla="*/ 1796902 w 5465134"/>
                <a:gd name="connsiteY35" fmla="*/ 1180214 h 1573619"/>
                <a:gd name="connsiteX36" fmla="*/ 1839432 w 5465134"/>
                <a:gd name="connsiteY36" fmla="*/ 1297172 h 1573619"/>
                <a:gd name="connsiteX37" fmla="*/ 1977655 w 5465134"/>
                <a:gd name="connsiteY37" fmla="*/ 1371600 h 1573619"/>
                <a:gd name="connsiteX38" fmla="*/ 1998921 w 5465134"/>
                <a:gd name="connsiteY38" fmla="*/ 1392865 h 1573619"/>
                <a:gd name="connsiteX39" fmla="*/ 2062716 w 5465134"/>
                <a:gd name="connsiteY39" fmla="*/ 1414130 h 1573619"/>
                <a:gd name="connsiteX40" fmla="*/ 2126511 w 5465134"/>
                <a:gd name="connsiteY40" fmla="*/ 1403498 h 1573619"/>
                <a:gd name="connsiteX41" fmla="*/ 2211572 w 5465134"/>
                <a:gd name="connsiteY41" fmla="*/ 1307805 h 1573619"/>
                <a:gd name="connsiteX42" fmla="*/ 2254102 w 5465134"/>
                <a:gd name="connsiteY42" fmla="*/ 1275907 h 1573619"/>
                <a:gd name="connsiteX43" fmla="*/ 2317897 w 5465134"/>
                <a:gd name="connsiteY43" fmla="*/ 1212112 h 1573619"/>
                <a:gd name="connsiteX44" fmla="*/ 2371060 w 5465134"/>
                <a:gd name="connsiteY44" fmla="*/ 1127051 h 1573619"/>
                <a:gd name="connsiteX45" fmla="*/ 2392325 w 5465134"/>
                <a:gd name="connsiteY45" fmla="*/ 1095154 h 1573619"/>
                <a:gd name="connsiteX46" fmla="*/ 2424223 w 5465134"/>
                <a:gd name="connsiteY46" fmla="*/ 1063256 h 1573619"/>
                <a:gd name="connsiteX47" fmla="*/ 2466753 w 5465134"/>
                <a:gd name="connsiteY47" fmla="*/ 1010093 h 1573619"/>
                <a:gd name="connsiteX48" fmla="*/ 2509283 w 5465134"/>
                <a:gd name="connsiteY48" fmla="*/ 978195 h 1573619"/>
                <a:gd name="connsiteX49" fmla="*/ 2647507 w 5465134"/>
                <a:gd name="connsiteY49" fmla="*/ 765544 h 1573619"/>
                <a:gd name="connsiteX50" fmla="*/ 2711302 w 5465134"/>
                <a:gd name="connsiteY50" fmla="*/ 659219 h 1573619"/>
                <a:gd name="connsiteX51" fmla="*/ 2775097 w 5465134"/>
                <a:gd name="connsiteY51" fmla="*/ 510363 h 1573619"/>
                <a:gd name="connsiteX52" fmla="*/ 2796362 w 5465134"/>
                <a:gd name="connsiteY52" fmla="*/ 414670 h 1573619"/>
                <a:gd name="connsiteX53" fmla="*/ 2881423 w 5465134"/>
                <a:gd name="connsiteY53" fmla="*/ 350875 h 1573619"/>
                <a:gd name="connsiteX54" fmla="*/ 2966483 w 5465134"/>
                <a:gd name="connsiteY54" fmla="*/ 276447 h 1573619"/>
                <a:gd name="connsiteX55" fmla="*/ 2998381 w 5465134"/>
                <a:gd name="connsiteY55" fmla="*/ 265814 h 1573619"/>
                <a:gd name="connsiteX56" fmla="*/ 3083441 w 5465134"/>
                <a:gd name="connsiteY56" fmla="*/ 223284 h 1573619"/>
                <a:gd name="connsiteX57" fmla="*/ 3157869 w 5465134"/>
                <a:gd name="connsiteY57" fmla="*/ 148856 h 1573619"/>
                <a:gd name="connsiteX58" fmla="*/ 3189767 w 5465134"/>
                <a:gd name="connsiteY58" fmla="*/ 127591 h 1573619"/>
                <a:gd name="connsiteX59" fmla="*/ 3253562 w 5465134"/>
                <a:gd name="connsiteY59" fmla="*/ 85061 h 1573619"/>
                <a:gd name="connsiteX60" fmla="*/ 3338623 w 5465134"/>
                <a:gd name="connsiteY60" fmla="*/ 10633 h 1573619"/>
                <a:gd name="connsiteX61" fmla="*/ 3370521 w 5465134"/>
                <a:gd name="connsiteY61" fmla="*/ 0 h 1573619"/>
                <a:gd name="connsiteX62" fmla="*/ 3413051 w 5465134"/>
                <a:gd name="connsiteY62" fmla="*/ 10633 h 1573619"/>
                <a:gd name="connsiteX63" fmla="*/ 3444948 w 5465134"/>
                <a:gd name="connsiteY63" fmla="*/ 74428 h 1573619"/>
                <a:gd name="connsiteX64" fmla="*/ 3402418 w 5465134"/>
                <a:gd name="connsiteY64" fmla="*/ 138223 h 1573619"/>
                <a:gd name="connsiteX65" fmla="*/ 3413051 w 5465134"/>
                <a:gd name="connsiteY65" fmla="*/ 170121 h 1573619"/>
                <a:gd name="connsiteX66" fmla="*/ 3423683 w 5465134"/>
                <a:gd name="connsiteY66" fmla="*/ 223284 h 1573619"/>
                <a:gd name="connsiteX67" fmla="*/ 3487479 w 5465134"/>
                <a:gd name="connsiteY67" fmla="*/ 287079 h 1573619"/>
                <a:gd name="connsiteX68" fmla="*/ 3519376 w 5465134"/>
                <a:gd name="connsiteY68" fmla="*/ 297712 h 1573619"/>
                <a:gd name="connsiteX69" fmla="*/ 3551274 w 5465134"/>
                <a:gd name="connsiteY69" fmla="*/ 329609 h 1573619"/>
                <a:gd name="connsiteX70" fmla="*/ 3583172 w 5465134"/>
                <a:gd name="connsiteY70" fmla="*/ 340242 h 1573619"/>
                <a:gd name="connsiteX71" fmla="*/ 3604437 w 5465134"/>
                <a:gd name="connsiteY71" fmla="*/ 382772 h 1573619"/>
                <a:gd name="connsiteX72" fmla="*/ 3636334 w 5465134"/>
                <a:gd name="connsiteY72" fmla="*/ 414670 h 1573619"/>
                <a:gd name="connsiteX73" fmla="*/ 3668232 w 5465134"/>
                <a:gd name="connsiteY73" fmla="*/ 531628 h 1573619"/>
                <a:gd name="connsiteX74" fmla="*/ 3710762 w 5465134"/>
                <a:gd name="connsiteY74" fmla="*/ 606056 h 1573619"/>
                <a:gd name="connsiteX75" fmla="*/ 3753293 w 5465134"/>
                <a:gd name="connsiteY75" fmla="*/ 616688 h 1573619"/>
                <a:gd name="connsiteX76" fmla="*/ 3785190 w 5465134"/>
                <a:gd name="connsiteY76" fmla="*/ 637954 h 1573619"/>
                <a:gd name="connsiteX77" fmla="*/ 3817088 w 5465134"/>
                <a:gd name="connsiteY77" fmla="*/ 648586 h 1573619"/>
                <a:gd name="connsiteX78" fmla="*/ 3827721 w 5465134"/>
                <a:gd name="connsiteY78" fmla="*/ 680484 h 1573619"/>
                <a:gd name="connsiteX79" fmla="*/ 3848986 w 5465134"/>
                <a:gd name="connsiteY79" fmla="*/ 712381 h 1573619"/>
                <a:gd name="connsiteX80" fmla="*/ 3859618 w 5465134"/>
                <a:gd name="connsiteY80" fmla="*/ 882502 h 1573619"/>
                <a:gd name="connsiteX81" fmla="*/ 3880883 w 5465134"/>
                <a:gd name="connsiteY81" fmla="*/ 914400 h 1573619"/>
                <a:gd name="connsiteX82" fmla="*/ 3944679 w 5465134"/>
                <a:gd name="connsiteY82" fmla="*/ 978195 h 1573619"/>
                <a:gd name="connsiteX83" fmla="*/ 4008474 w 5465134"/>
                <a:gd name="connsiteY83" fmla="*/ 1052623 h 1573619"/>
                <a:gd name="connsiteX84" fmla="*/ 4029739 w 5465134"/>
                <a:gd name="connsiteY84" fmla="*/ 1137684 h 1573619"/>
                <a:gd name="connsiteX85" fmla="*/ 4040372 w 5465134"/>
                <a:gd name="connsiteY85" fmla="*/ 1180214 h 1573619"/>
                <a:gd name="connsiteX86" fmla="*/ 4104167 w 5465134"/>
                <a:gd name="connsiteY86" fmla="*/ 1233377 h 1573619"/>
                <a:gd name="connsiteX87" fmla="*/ 4136065 w 5465134"/>
                <a:gd name="connsiteY87" fmla="*/ 1244009 h 1573619"/>
                <a:gd name="connsiteX88" fmla="*/ 4178595 w 5465134"/>
                <a:gd name="connsiteY88" fmla="*/ 1265275 h 1573619"/>
                <a:gd name="connsiteX89" fmla="*/ 4263655 w 5465134"/>
                <a:gd name="connsiteY89" fmla="*/ 1307805 h 1573619"/>
                <a:gd name="connsiteX90" fmla="*/ 4306186 w 5465134"/>
                <a:gd name="connsiteY90" fmla="*/ 1360968 h 1573619"/>
                <a:gd name="connsiteX91" fmla="*/ 4316818 w 5465134"/>
                <a:gd name="connsiteY91" fmla="*/ 1392865 h 1573619"/>
                <a:gd name="connsiteX92" fmla="*/ 4380614 w 5465134"/>
                <a:gd name="connsiteY92" fmla="*/ 1414130 h 1573619"/>
                <a:gd name="connsiteX93" fmla="*/ 4412511 w 5465134"/>
                <a:gd name="connsiteY93" fmla="*/ 1435395 h 1573619"/>
                <a:gd name="connsiteX94" fmla="*/ 4476307 w 5465134"/>
                <a:gd name="connsiteY94" fmla="*/ 1382233 h 1573619"/>
                <a:gd name="connsiteX95" fmla="*/ 4497572 w 5465134"/>
                <a:gd name="connsiteY95" fmla="*/ 1339702 h 1573619"/>
                <a:gd name="connsiteX96" fmla="*/ 4561367 w 5465134"/>
                <a:gd name="connsiteY96" fmla="*/ 1297172 h 1573619"/>
                <a:gd name="connsiteX97" fmla="*/ 4625162 w 5465134"/>
                <a:gd name="connsiteY97" fmla="*/ 1265275 h 1573619"/>
                <a:gd name="connsiteX98" fmla="*/ 4646427 w 5465134"/>
                <a:gd name="connsiteY98" fmla="*/ 1244009 h 1573619"/>
                <a:gd name="connsiteX99" fmla="*/ 4710223 w 5465134"/>
                <a:gd name="connsiteY99" fmla="*/ 1201479 h 1573619"/>
                <a:gd name="connsiteX100" fmla="*/ 4752753 w 5465134"/>
                <a:gd name="connsiteY100" fmla="*/ 1137684 h 1573619"/>
                <a:gd name="connsiteX101" fmla="*/ 4784651 w 5465134"/>
                <a:gd name="connsiteY101" fmla="*/ 1095154 h 1573619"/>
                <a:gd name="connsiteX102" fmla="*/ 4848446 w 5465134"/>
                <a:gd name="connsiteY102" fmla="*/ 1073888 h 1573619"/>
                <a:gd name="connsiteX103" fmla="*/ 4933507 w 5465134"/>
                <a:gd name="connsiteY103" fmla="*/ 1116419 h 1573619"/>
                <a:gd name="connsiteX104" fmla="*/ 4986669 w 5465134"/>
                <a:gd name="connsiteY104" fmla="*/ 1222744 h 1573619"/>
                <a:gd name="connsiteX105" fmla="*/ 5029200 w 5465134"/>
                <a:gd name="connsiteY105" fmla="*/ 1233377 h 1573619"/>
                <a:gd name="connsiteX106" fmla="*/ 5092995 w 5465134"/>
                <a:gd name="connsiteY106" fmla="*/ 1254642 h 1573619"/>
                <a:gd name="connsiteX107" fmla="*/ 5103627 w 5465134"/>
                <a:gd name="connsiteY107" fmla="*/ 1286540 h 1573619"/>
                <a:gd name="connsiteX108" fmla="*/ 5103627 w 5465134"/>
                <a:gd name="connsiteY108" fmla="*/ 1360968 h 1573619"/>
                <a:gd name="connsiteX109" fmla="*/ 5124893 w 5465134"/>
                <a:gd name="connsiteY109" fmla="*/ 1382233 h 1573619"/>
                <a:gd name="connsiteX110" fmla="*/ 5348176 w 5465134"/>
                <a:gd name="connsiteY110" fmla="*/ 1403498 h 1573619"/>
                <a:gd name="connsiteX111" fmla="*/ 5401339 w 5465134"/>
                <a:gd name="connsiteY111" fmla="*/ 1414130 h 1573619"/>
                <a:gd name="connsiteX112" fmla="*/ 5465134 w 5465134"/>
                <a:gd name="connsiteY112" fmla="*/ 1435395 h 1573619"/>
                <a:gd name="connsiteX0" fmla="*/ 0 w 5380074"/>
                <a:gd name="connsiteY0" fmla="*/ 946298 h 1573619"/>
                <a:gd name="connsiteX1" fmla="*/ 31898 w 5380074"/>
                <a:gd name="connsiteY1" fmla="*/ 967563 h 1573619"/>
                <a:gd name="connsiteX2" fmla="*/ 95693 w 5380074"/>
                <a:gd name="connsiteY2" fmla="*/ 1073888 h 1573619"/>
                <a:gd name="connsiteX3" fmla="*/ 116958 w 5380074"/>
                <a:gd name="connsiteY3" fmla="*/ 1105786 h 1573619"/>
                <a:gd name="connsiteX4" fmla="*/ 180754 w 5380074"/>
                <a:gd name="connsiteY4" fmla="*/ 1137684 h 1573619"/>
                <a:gd name="connsiteX5" fmla="*/ 212651 w 5380074"/>
                <a:gd name="connsiteY5" fmla="*/ 1169581 h 1573619"/>
                <a:gd name="connsiteX6" fmla="*/ 233916 w 5380074"/>
                <a:gd name="connsiteY6" fmla="*/ 1233377 h 1573619"/>
                <a:gd name="connsiteX7" fmla="*/ 276447 w 5380074"/>
                <a:gd name="connsiteY7" fmla="*/ 1307805 h 1573619"/>
                <a:gd name="connsiteX8" fmla="*/ 382772 w 5380074"/>
                <a:gd name="connsiteY8" fmla="*/ 1350335 h 1573619"/>
                <a:gd name="connsiteX9" fmla="*/ 414670 w 5380074"/>
                <a:gd name="connsiteY9" fmla="*/ 1371600 h 1573619"/>
                <a:gd name="connsiteX10" fmla="*/ 467833 w 5380074"/>
                <a:gd name="connsiteY10" fmla="*/ 1520456 h 1573619"/>
                <a:gd name="connsiteX11" fmla="*/ 531628 w 5380074"/>
                <a:gd name="connsiteY11" fmla="*/ 1541721 h 1573619"/>
                <a:gd name="connsiteX12" fmla="*/ 552893 w 5380074"/>
                <a:gd name="connsiteY12" fmla="*/ 1573619 h 1573619"/>
                <a:gd name="connsiteX13" fmla="*/ 712381 w 5380074"/>
                <a:gd name="connsiteY13" fmla="*/ 1541721 h 1573619"/>
                <a:gd name="connsiteX14" fmla="*/ 797442 w 5380074"/>
                <a:gd name="connsiteY14" fmla="*/ 1414130 h 1573619"/>
                <a:gd name="connsiteX15" fmla="*/ 808074 w 5380074"/>
                <a:gd name="connsiteY15" fmla="*/ 1382233 h 1573619"/>
                <a:gd name="connsiteX16" fmla="*/ 871870 w 5380074"/>
                <a:gd name="connsiteY16" fmla="*/ 1339702 h 1573619"/>
                <a:gd name="connsiteX17" fmla="*/ 893135 w 5380074"/>
                <a:gd name="connsiteY17" fmla="*/ 1307805 h 1573619"/>
                <a:gd name="connsiteX18" fmla="*/ 903767 w 5380074"/>
                <a:gd name="connsiteY18" fmla="*/ 1275907 h 1573619"/>
                <a:gd name="connsiteX19" fmla="*/ 925033 w 5380074"/>
                <a:gd name="connsiteY19" fmla="*/ 1254642 h 1573619"/>
                <a:gd name="connsiteX20" fmla="*/ 967563 w 5380074"/>
                <a:gd name="connsiteY20" fmla="*/ 1297172 h 1573619"/>
                <a:gd name="connsiteX21" fmla="*/ 1084521 w 5380074"/>
                <a:gd name="connsiteY21" fmla="*/ 1350335 h 1573619"/>
                <a:gd name="connsiteX22" fmla="*/ 1148316 w 5380074"/>
                <a:gd name="connsiteY22" fmla="*/ 1392865 h 1573619"/>
                <a:gd name="connsiteX23" fmla="*/ 1180214 w 5380074"/>
                <a:gd name="connsiteY23" fmla="*/ 1414130 h 1573619"/>
                <a:gd name="connsiteX24" fmla="*/ 1190847 w 5380074"/>
                <a:gd name="connsiteY24" fmla="*/ 1446028 h 1573619"/>
                <a:gd name="connsiteX25" fmla="*/ 1233377 w 5380074"/>
                <a:gd name="connsiteY25" fmla="*/ 1435395 h 1573619"/>
                <a:gd name="connsiteX26" fmla="*/ 1350335 w 5380074"/>
                <a:gd name="connsiteY26" fmla="*/ 1360968 h 1573619"/>
                <a:gd name="connsiteX27" fmla="*/ 1382233 w 5380074"/>
                <a:gd name="connsiteY27" fmla="*/ 1329070 h 1573619"/>
                <a:gd name="connsiteX28" fmla="*/ 1435395 w 5380074"/>
                <a:gd name="connsiteY28" fmla="*/ 1318437 h 1573619"/>
                <a:gd name="connsiteX29" fmla="*/ 1467293 w 5380074"/>
                <a:gd name="connsiteY29" fmla="*/ 1307805 h 1573619"/>
                <a:gd name="connsiteX30" fmla="*/ 1499191 w 5380074"/>
                <a:gd name="connsiteY30" fmla="*/ 1286540 h 1573619"/>
                <a:gd name="connsiteX31" fmla="*/ 1541721 w 5380074"/>
                <a:gd name="connsiteY31" fmla="*/ 1190847 h 1573619"/>
                <a:gd name="connsiteX32" fmla="*/ 1584251 w 5380074"/>
                <a:gd name="connsiteY32" fmla="*/ 1180214 h 1573619"/>
                <a:gd name="connsiteX33" fmla="*/ 1616149 w 5380074"/>
                <a:gd name="connsiteY33" fmla="*/ 1169581 h 1573619"/>
                <a:gd name="connsiteX34" fmla="*/ 1711842 w 5380074"/>
                <a:gd name="connsiteY34" fmla="*/ 1180214 h 1573619"/>
                <a:gd name="connsiteX35" fmla="*/ 1754372 w 5380074"/>
                <a:gd name="connsiteY35" fmla="*/ 1297172 h 1573619"/>
                <a:gd name="connsiteX36" fmla="*/ 1892595 w 5380074"/>
                <a:gd name="connsiteY36" fmla="*/ 1371600 h 1573619"/>
                <a:gd name="connsiteX37" fmla="*/ 1913861 w 5380074"/>
                <a:gd name="connsiteY37" fmla="*/ 1392865 h 1573619"/>
                <a:gd name="connsiteX38" fmla="*/ 1977656 w 5380074"/>
                <a:gd name="connsiteY38" fmla="*/ 1414130 h 1573619"/>
                <a:gd name="connsiteX39" fmla="*/ 2041451 w 5380074"/>
                <a:gd name="connsiteY39" fmla="*/ 1403498 h 1573619"/>
                <a:gd name="connsiteX40" fmla="*/ 2126512 w 5380074"/>
                <a:gd name="connsiteY40" fmla="*/ 1307805 h 1573619"/>
                <a:gd name="connsiteX41" fmla="*/ 2169042 w 5380074"/>
                <a:gd name="connsiteY41" fmla="*/ 1275907 h 1573619"/>
                <a:gd name="connsiteX42" fmla="*/ 2232837 w 5380074"/>
                <a:gd name="connsiteY42" fmla="*/ 1212112 h 1573619"/>
                <a:gd name="connsiteX43" fmla="*/ 2286000 w 5380074"/>
                <a:gd name="connsiteY43" fmla="*/ 1127051 h 1573619"/>
                <a:gd name="connsiteX44" fmla="*/ 2307265 w 5380074"/>
                <a:gd name="connsiteY44" fmla="*/ 1095154 h 1573619"/>
                <a:gd name="connsiteX45" fmla="*/ 2339163 w 5380074"/>
                <a:gd name="connsiteY45" fmla="*/ 1063256 h 1573619"/>
                <a:gd name="connsiteX46" fmla="*/ 2381693 w 5380074"/>
                <a:gd name="connsiteY46" fmla="*/ 1010093 h 1573619"/>
                <a:gd name="connsiteX47" fmla="*/ 2424223 w 5380074"/>
                <a:gd name="connsiteY47" fmla="*/ 978195 h 1573619"/>
                <a:gd name="connsiteX48" fmla="*/ 2562447 w 5380074"/>
                <a:gd name="connsiteY48" fmla="*/ 765544 h 1573619"/>
                <a:gd name="connsiteX49" fmla="*/ 2626242 w 5380074"/>
                <a:gd name="connsiteY49" fmla="*/ 659219 h 1573619"/>
                <a:gd name="connsiteX50" fmla="*/ 2690037 w 5380074"/>
                <a:gd name="connsiteY50" fmla="*/ 510363 h 1573619"/>
                <a:gd name="connsiteX51" fmla="*/ 2711302 w 5380074"/>
                <a:gd name="connsiteY51" fmla="*/ 414670 h 1573619"/>
                <a:gd name="connsiteX52" fmla="*/ 2796363 w 5380074"/>
                <a:gd name="connsiteY52" fmla="*/ 350875 h 1573619"/>
                <a:gd name="connsiteX53" fmla="*/ 2881423 w 5380074"/>
                <a:gd name="connsiteY53" fmla="*/ 276447 h 1573619"/>
                <a:gd name="connsiteX54" fmla="*/ 2913321 w 5380074"/>
                <a:gd name="connsiteY54" fmla="*/ 265814 h 1573619"/>
                <a:gd name="connsiteX55" fmla="*/ 2998381 w 5380074"/>
                <a:gd name="connsiteY55" fmla="*/ 223284 h 1573619"/>
                <a:gd name="connsiteX56" fmla="*/ 3072809 w 5380074"/>
                <a:gd name="connsiteY56" fmla="*/ 148856 h 1573619"/>
                <a:gd name="connsiteX57" fmla="*/ 3104707 w 5380074"/>
                <a:gd name="connsiteY57" fmla="*/ 127591 h 1573619"/>
                <a:gd name="connsiteX58" fmla="*/ 3168502 w 5380074"/>
                <a:gd name="connsiteY58" fmla="*/ 85061 h 1573619"/>
                <a:gd name="connsiteX59" fmla="*/ 3253563 w 5380074"/>
                <a:gd name="connsiteY59" fmla="*/ 10633 h 1573619"/>
                <a:gd name="connsiteX60" fmla="*/ 3285461 w 5380074"/>
                <a:gd name="connsiteY60" fmla="*/ 0 h 1573619"/>
                <a:gd name="connsiteX61" fmla="*/ 3327991 w 5380074"/>
                <a:gd name="connsiteY61" fmla="*/ 10633 h 1573619"/>
                <a:gd name="connsiteX62" fmla="*/ 3359888 w 5380074"/>
                <a:gd name="connsiteY62" fmla="*/ 74428 h 1573619"/>
                <a:gd name="connsiteX63" fmla="*/ 3317358 w 5380074"/>
                <a:gd name="connsiteY63" fmla="*/ 138223 h 1573619"/>
                <a:gd name="connsiteX64" fmla="*/ 3327991 w 5380074"/>
                <a:gd name="connsiteY64" fmla="*/ 170121 h 1573619"/>
                <a:gd name="connsiteX65" fmla="*/ 3338623 w 5380074"/>
                <a:gd name="connsiteY65" fmla="*/ 223284 h 1573619"/>
                <a:gd name="connsiteX66" fmla="*/ 3402419 w 5380074"/>
                <a:gd name="connsiteY66" fmla="*/ 287079 h 1573619"/>
                <a:gd name="connsiteX67" fmla="*/ 3434316 w 5380074"/>
                <a:gd name="connsiteY67" fmla="*/ 297712 h 1573619"/>
                <a:gd name="connsiteX68" fmla="*/ 3466214 w 5380074"/>
                <a:gd name="connsiteY68" fmla="*/ 329609 h 1573619"/>
                <a:gd name="connsiteX69" fmla="*/ 3498112 w 5380074"/>
                <a:gd name="connsiteY69" fmla="*/ 340242 h 1573619"/>
                <a:gd name="connsiteX70" fmla="*/ 3519377 w 5380074"/>
                <a:gd name="connsiteY70" fmla="*/ 382772 h 1573619"/>
                <a:gd name="connsiteX71" fmla="*/ 3551274 w 5380074"/>
                <a:gd name="connsiteY71" fmla="*/ 414670 h 1573619"/>
                <a:gd name="connsiteX72" fmla="*/ 3583172 w 5380074"/>
                <a:gd name="connsiteY72" fmla="*/ 531628 h 1573619"/>
                <a:gd name="connsiteX73" fmla="*/ 3625702 w 5380074"/>
                <a:gd name="connsiteY73" fmla="*/ 606056 h 1573619"/>
                <a:gd name="connsiteX74" fmla="*/ 3668233 w 5380074"/>
                <a:gd name="connsiteY74" fmla="*/ 616688 h 1573619"/>
                <a:gd name="connsiteX75" fmla="*/ 3700130 w 5380074"/>
                <a:gd name="connsiteY75" fmla="*/ 637954 h 1573619"/>
                <a:gd name="connsiteX76" fmla="*/ 3732028 w 5380074"/>
                <a:gd name="connsiteY76" fmla="*/ 648586 h 1573619"/>
                <a:gd name="connsiteX77" fmla="*/ 3742661 w 5380074"/>
                <a:gd name="connsiteY77" fmla="*/ 680484 h 1573619"/>
                <a:gd name="connsiteX78" fmla="*/ 3763926 w 5380074"/>
                <a:gd name="connsiteY78" fmla="*/ 712381 h 1573619"/>
                <a:gd name="connsiteX79" fmla="*/ 3774558 w 5380074"/>
                <a:gd name="connsiteY79" fmla="*/ 882502 h 1573619"/>
                <a:gd name="connsiteX80" fmla="*/ 3795823 w 5380074"/>
                <a:gd name="connsiteY80" fmla="*/ 914400 h 1573619"/>
                <a:gd name="connsiteX81" fmla="*/ 3859619 w 5380074"/>
                <a:gd name="connsiteY81" fmla="*/ 978195 h 1573619"/>
                <a:gd name="connsiteX82" fmla="*/ 3923414 w 5380074"/>
                <a:gd name="connsiteY82" fmla="*/ 1052623 h 1573619"/>
                <a:gd name="connsiteX83" fmla="*/ 3944679 w 5380074"/>
                <a:gd name="connsiteY83" fmla="*/ 1137684 h 1573619"/>
                <a:gd name="connsiteX84" fmla="*/ 3955312 w 5380074"/>
                <a:gd name="connsiteY84" fmla="*/ 1180214 h 1573619"/>
                <a:gd name="connsiteX85" fmla="*/ 4019107 w 5380074"/>
                <a:gd name="connsiteY85" fmla="*/ 1233377 h 1573619"/>
                <a:gd name="connsiteX86" fmla="*/ 4051005 w 5380074"/>
                <a:gd name="connsiteY86" fmla="*/ 1244009 h 1573619"/>
                <a:gd name="connsiteX87" fmla="*/ 4093535 w 5380074"/>
                <a:gd name="connsiteY87" fmla="*/ 1265275 h 1573619"/>
                <a:gd name="connsiteX88" fmla="*/ 4178595 w 5380074"/>
                <a:gd name="connsiteY88" fmla="*/ 1307805 h 1573619"/>
                <a:gd name="connsiteX89" fmla="*/ 4221126 w 5380074"/>
                <a:gd name="connsiteY89" fmla="*/ 1360968 h 1573619"/>
                <a:gd name="connsiteX90" fmla="*/ 4231758 w 5380074"/>
                <a:gd name="connsiteY90" fmla="*/ 1392865 h 1573619"/>
                <a:gd name="connsiteX91" fmla="*/ 4295554 w 5380074"/>
                <a:gd name="connsiteY91" fmla="*/ 1414130 h 1573619"/>
                <a:gd name="connsiteX92" fmla="*/ 4327451 w 5380074"/>
                <a:gd name="connsiteY92" fmla="*/ 1435395 h 1573619"/>
                <a:gd name="connsiteX93" fmla="*/ 4391247 w 5380074"/>
                <a:gd name="connsiteY93" fmla="*/ 1382233 h 1573619"/>
                <a:gd name="connsiteX94" fmla="*/ 4412512 w 5380074"/>
                <a:gd name="connsiteY94" fmla="*/ 1339702 h 1573619"/>
                <a:gd name="connsiteX95" fmla="*/ 4476307 w 5380074"/>
                <a:gd name="connsiteY95" fmla="*/ 1297172 h 1573619"/>
                <a:gd name="connsiteX96" fmla="*/ 4540102 w 5380074"/>
                <a:gd name="connsiteY96" fmla="*/ 1265275 h 1573619"/>
                <a:gd name="connsiteX97" fmla="*/ 4561367 w 5380074"/>
                <a:gd name="connsiteY97" fmla="*/ 1244009 h 1573619"/>
                <a:gd name="connsiteX98" fmla="*/ 4625163 w 5380074"/>
                <a:gd name="connsiteY98" fmla="*/ 1201479 h 1573619"/>
                <a:gd name="connsiteX99" fmla="*/ 4667693 w 5380074"/>
                <a:gd name="connsiteY99" fmla="*/ 1137684 h 1573619"/>
                <a:gd name="connsiteX100" fmla="*/ 4699591 w 5380074"/>
                <a:gd name="connsiteY100" fmla="*/ 1095154 h 1573619"/>
                <a:gd name="connsiteX101" fmla="*/ 4763386 w 5380074"/>
                <a:gd name="connsiteY101" fmla="*/ 1073888 h 1573619"/>
                <a:gd name="connsiteX102" fmla="*/ 4848447 w 5380074"/>
                <a:gd name="connsiteY102" fmla="*/ 1116419 h 1573619"/>
                <a:gd name="connsiteX103" fmla="*/ 4901609 w 5380074"/>
                <a:gd name="connsiteY103" fmla="*/ 1222744 h 1573619"/>
                <a:gd name="connsiteX104" fmla="*/ 4944140 w 5380074"/>
                <a:gd name="connsiteY104" fmla="*/ 1233377 h 1573619"/>
                <a:gd name="connsiteX105" fmla="*/ 5007935 w 5380074"/>
                <a:gd name="connsiteY105" fmla="*/ 1254642 h 1573619"/>
                <a:gd name="connsiteX106" fmla="*/ 5018567 w 5380074"/>
                <a:gd name="connsiteY106" fmla="*/ 1286540 h 1573619"/>
                <a:gd name="connsiteX107" fmla="*/ 5018567 w 5380074"/>
                <a:gd name="connsiteY107" fmla="*/ 1360968 h 1573619"/>
                <a:gd name="connsiteX108" fmla="*/ 5039833 w 5380074"/>
                <a:gd name="connsiteY108" fmla="*/ 1382233 h 1573619"/>
                <a:gd name="connsiteX109" fmla="*/ 5263116 w 5380074"/>
                <a:gd name="connsiteY109" fmla="*/ 1403498 h 1573619"/>
                <a:gd name="connsiteX110" fmla="*/ 5316279 w 5380074"/>
                <a:gd name="connsiteY110" fmla="*/ 1414130 h 1573619"/>
                <a:gd name="connsiteX111" fmla="*/ 5380074 w 5380074"/>
                <a:gd name="connsiteY111" fmla="*/ 1435395 h 1573619"/>
                <a:gd name="connsiteX0" fmla="*/ 0 w 5348176"/>
                <a:gd name="connsiteY0" fmla="*/ 967563 h 1573619"/>
                <a:gd name="connsiteX1" fmla="*/ 63795 w 5348176"/>
                <a:gd name="connsiteY1" fmla="*/ 1073888 h 1573619"/>
                <a:gd name="connsiteX2" fmla="*/ 85060 w 5348176"/>
                <a:gd name="connsiteY2" fmla="*/ 1105786 h 1573619"/>
                <a:gd name="connsiteX3" fmla="*/ 148856 w 5348176"/>
                <a:gd name="connsiteY3" fmla="*/ 1137684 h 1573619"/>
                <a:gd name="connsiteX4" fmla="*/ 180753 w 5348176"/>
                <a:gd name="connsiteY4" fmla="*/ 1169581 h 1573619"/>
                <a:gd name="connsiteX5" fmla="*/ 202018 w 5348176"/>
                <a:gd name="connsiteY5" fmla="*/ 1233377 h 1573619"/>
                <a:gd name="connsiteX6" fmla="*/ 244549 w 5348176"/>
                <a:gd name="connsiteY6" fmla="*/ 1307805 h 1573619"/>
                <a:gd name="connsiteX7" fmla="*/ 350874 w 5348176"/>
                <a:gd name="connsiteY7" fmla="*/ 1350335 h 1573619"/>
                <a:gd name="connsiteX8" fmla="*/ 382772 w 5348176"/>
                <a:gd name="connsiteY8" fmla="*/ 1371600 h 1573619"/>
                <a:gd name="connsiteX9" fmla="*/ 435935 w 5348176"/>
                <a:gd name="connsiteY9" fmla="*/ 1520456 h 1573619"/>
                <a:gd name="connsiteX10" fmla="*/ 499730 w 5348176"/>
                <a:gd name="connsiteY10" fmla="*/ 1541721 h 1573619"/>
                <a:gd name="connsiteX11" fmla="*/ 520995 w 5348176"/>
                <a:gd name="connsiteY11" fmla="*/ 1573619 h 1573619"/>
                <a:gd name="connsiteX12" fmla="*/ 680483 w 5348176"/>
                <a:gd name="connsiteY12" fmla="*/ 1541721 h 1573619"/>
                <a:gd name="connsiteX13" fmla="*/ 765544 w 5348176"/>
                <a:gd name="connsiteY13" fmla="*/ 1414130 h 1573619"/>
                <a:gd name="connsiteX14" fmla="*/ 776176 w 5348176"/>
                <a:gd name="connsiteY14" fmla="*/ 1382233 h 1573619"/>
                <a:gd name="connsiteX15" fmla="*/ 839972 w 5348176"/>
                <a:gd name="connsiteY15" fmla="*/ 1339702 h 1573619"/>
                <a:gd name="connsiteX16" fmla="*/ 861237 w 5348176"/>
                <a:gd name="connsiteY16" fmla="*/ 1307805 h 1573619"/>
                <a:gd name="connsiteX17" fmla="*/ 871869 w 5348176"/>
                <a:gd name="connsiteY17" fmla="*/ 1275907 h 1573619"/>
                <a:gd name="connsiteX18" fmla="*/ 893135 w 5348176"/>
                <a:gd name="connsiteY18" fmla="*/ 1254642 h 1573619"/>
                <a:gd name="connsiteX19" fmla="*/ 935665 w 5348176"/>
                <a:gd name="connsiteY19" fmla="*/ 1297172 h 1573619"/>
                <a:gd name="connsiteX20" fmla="*/ 1052623 w 5348176"/>
                <a:gd name="connsiteY20" fmla="*/ 1350335 h 1573619"/>
                <a:gd name="connsiteX21" fmla="*/ 1116418 w 5348176"/>
                <a:gd name="connsiteY21" fmla="*/ 1392865 h 1573619"/>
                <a:gd name="connsiteX22" fmla="*/ 1148316 w 5348176"/>
                <a:gd name="connsiteY22" fmla="*/ 1414130 h 1573619"/>
                <a:gd name="connsiteX23" fmla="*/ 1158949 w 5348176"/>
                <a:gd name="connsiteY23" fmla="*/ 1446028 h 1573619"/>
                <a:gd name="connsiteX24" fmla="*/ 1201479 w 5348176"/>
                <a:gd name="connsiteY24" fmla="*/ 1435395 h 1573619"/>
                <a:gd name="connsiteX25" fmla="*/ 1318437 w 5348176"/>
                <a:gd name="connsiteY25" fmla="*/ 1360968 h 1573619"/>
                <a:gd name="connsiteX26" fmla="*/ 1350335 w 5348176"/>
                <a:gd name="connsiteY26" fmla="*/ 1329070 h 1573619"/>
                <a:gd name="connsiteX27" fmla="*/ 1403497 w 5348176"/>
                <a:gd name="connsiteY27" fmla="*/ 1318437 h 1573619"/>
                <a:gd name="connsiteX28" fmla="*/ 1435395 w 5348176"/>
                <a:gd name="connsiteY28" fmla="*/ 1307805 h 1573619"/>
                <a:gd name="connsiteX29" fmla="*/ 1467293 w 5348176"/>
                <a:gd name="connsiteY29" fmla="*/ 1286540 h 1573619"/>
                <a:gd name="connsiteX30" fmla="*/ 1509823 w 5348176"/>
                <a:gd name="connsiteY30" fmla="*/ 1190847 h 1573619"/>
                <a:gd name="connsiteX31" fmla="*/ 1552353 w 5348176"/>
                <a:gd name="connsiteY31" fmla="*/ 1180214 h 1573619"/>
                <a:gd name="connsiteX32" fmla="*/ 1584251 w 5348176"/>
                <a:gd name="connsiteY32" fmla="*/ 1169581 h 1573619"/>
                <a:gd name="connsiteX33" fmla="*/ 1679944 w 5348176"/>
                <a:gd name="connsiteY33" fmla="*/ 1180214 h 1573619"/>
                <a:gd name="connsiteX34" fmla="*/ 1722474 w 5348176"/>
                <a:gd name="connsiteY34" fmla="*/ 1297172 h 1573619"/>
                <a:gd name="connsiteX35" fmla="*/ 1860697 w 5348176"/>
                <a:gd name="connsiteY35" fmla="*/ 1371600 h 1573619"/>
                <a:gd name="connsiteX36" fmla="*/ 1881963 w 5348176"/>
                <a:gd name="connsiteY36" fmla="*/ 1392865 h 1573619"/>
                <a:gd name="connsiteX37" fmla="*/ 1945758 w 5348176"/>
                <a:gd name="connsiteY37" fmla="*/ 1414130 h 1573619"/>
                <a:gd name="connsiteX38" fmla="*/ 2009553 w 5348176"/>
                <a:gd name="connsiteY38" fmla="*/ 1403498 h 1573619"/>
                <a:gd name="connsiteX39" fmla="*/ 2094614 w 5348176"/>
                <a:gd name="connsiteY39" fmla="*/ 1307805 h 1573619"/>
                <a:gd name="connsiteX40" fmla="*/ 2137144 w 5348176"/>
                <a:gd name="connsiteY40" fmla="*/ 1275907 h 1573619"/>
                <a:gd name="connsiteX41" fmla="*/ 2200939 w 5348176"/>
                <a:gd name="connsiteY41" fmla="*/ 1212112 h 1573619"/>
                <a:gd name="connsiteX42" fmla="*/ 2254102 w 5348176"/>
                <a:gd name="connsiteY42" fmla="*/ 1127051 h 1573619"/>
                <a:gd name="connsiteX43" fmla="*/ 2275367 w 5348176"/>
                <a:gd name="connsiteY43" fmla="*/ 1095154 h 1573619"/>
                <a:gd name="connsiteX44" fmla="*/ 2307265 w 5348176"/>
                <a:gd name="connsiteY44" fmla="*/ 1063256 h 1573619"/>
                <a:gd name="connsiteX45" fmla="*/ 2349795 w 5348176"/>
                <a:gd name="connsiteY45" fmla="*/ 1010093 h 1573619"/>
                <a:gd name="connsiteX46" fmla="*/ 2392325 w 5348176"/>
                <a:gd name="connsiteY46" fmla="*/ 978195 h 1573619"/>
                <a:gd name="connsiteX47" fmla="*/ 2530549 w 5348176"/>
                <a:gd name="connsiteY47" fmla="*/ 765544 h 1573619"/>
                <a:gd name="connsiteX48" fmla="*/ 2594344 w 5348176"/>
                <a:gd name="connsiteY48" fmla="*/ 659219 h 1573619"/>
                <a:gd name="connsiteX49" fmla="*/ 2658139 w 5348176"/>
                <a:gd name="connsiteY49" fmla="*/ 510363 h 1573619"/>
                <a:gd name="connsiteX50" fmla="*/ 2679404 w 5348176"/>
                <a:gd name="connsiteY50" fmla="*/ 414670 h 1573619"/>
                <a:gd name="connsiteX51" fmla="*/ 2764465 w 5348176"/>
                <a:gd name="connsiteY51" fmla="*/ 350875 h 1573619"/>
                <a:gd name="connsiteX52" fmla="*/ 2849525 w 5348176"/>
                <a:gd name="connsiteY52" fmla="*/ 276447 h 1573619"/>
                <a:gd name="connsiteX53" fmla="*/ 2881423 w 5348176"/>
                <a:gd name="connsiteY53" fmla="*/ 265814 h 1573619"/>
                <a:gd name="connsiteX54" fmla="*/ 2966483 w 5348176"/>
                <a:gd name="connsiteY54" fmla="*/ 223284 h 1573619"/>
                <a:gd name="connsiteX55" fmla="*/ 3040911 w 5348176"/>
                <a:gd name="connsiteY55" fmla="*/ 148856 h 1573619"/>
                <a:gd name="connsiteX56" fmla="*/ 3072809 w 5348176"/>
                <a:gd name="connsiteY56" fmla="*/ 127591 h 1573619"/>
                <a:gd name="connsiteX57" fmla="*/ 3136604 w 5348176"/>
                <a:gd name="connsiteY57" fmla="*/ 85061 h 1573619"/>
                <a:gd name="connsiteX58" fmla="*/ 3221665 w 5348176"/>
                <a:gd name="connsiteY58" fmla="*/ 10633 h 1573619"/>
                <a:gd name="connsiteX59" fmla="*/ 3253563 w 5348176"/>
                <a:gd name="connsiteY59" fmla="*/ 0 h 1573619"/>
                <a:gd name="connsiteX60" fmla="*/ 3296093 w 5348176"/>
                <a:gd name="connsiteY60" fmla="*/ 10633 h 1573619"/>
                <a:gd name="connsiteX61" fmla="*/ 3327990 w 5348176"/>
                <a:gd name="connsiteY61" fmla="*/ 74428 h 1573619"/>
                <a:gd name="connsiteX62" fmla="*/ 3285460 w 5348176"/>
                <a:gd name="connsiteY62" fmla="*/ 138223 h 1573619"/>
                <a:gd name="connsiteX63" fmla="*/ 3296093 w 5348176"/>
                <a:gd name="connsiteY63" fmla="*/ 170121 h 1573619"/>
                <a:gd name="connsiteX64" fmla="*/ 3306725 w 5348176"/>
                <a:gd name="connsiteY64" fmla="*/ 223284 h 1573619"/>
                <a:gd name="connsiteX65" fmla="*/ 3370521 w 5348176"/>
                <a:gd name="connsiteY65" fmla="*/ 287079 h 1573619"/>
                <a:gd name="connsiteX66" fmla="*/ 3402418 w 5348176"/>
                <a:gd name="connsiteY66" fmla="*/ 297712 h 1573619"/>
                <a:gd name="connsiteX67" fmla="*/ 3434316 w 5348176"/>
                <a:gd name="connsiteY67" fmla="*/ 329609 h 1573619"/>
                <a:gd name="connsiteX68" fmla="*/ 3466214 w 5348176"/>
                <a:gd name="connsiteY68" fmla="*/ 340242 h 1573619"/>
                <a:gd name="connsiteX69" fmla="*/ 3487479 w 5348176"/>
                <a:gd name="connsiteY69" fmla="*/ 382772 h 1573619"/>
                <a:gd name="connsiteX70" fmla="*/ 3519376 w 5348176"/>
                <a:gd name="connsiteY70" fmla="*/ 414670 h 1573619"/>
                <a:gd name="connsiteX71" fmla="*/ 3551274 w 5348176"/>
                <a:gd name="connsiteY71" fmla="*/ 531628 h 1573619"/>
                <a:gd name="connsiteX72" fmla="*/ 3593804 w 5348176"/>
                <a:gd name="connsiteY72" fmla="*/ 606056 h 1573619"/>
                <a:gd name="connsiteX73" fmla="*/ 3636335 w 5348176"/>
                <a:gd name="connsiteY73" fmla="*/ 616688 h 1573619"/>
                <a:gd name="connsiteX74" fmla="*/ 3668232 w 5348176"/>
                <a:gd name="connsiteY74" fmla="*/ 637954 h 1573619"/>
                <a:gd name="connsiteX75" fmla="*/ 3700130 w 5348176"/>
                <a:gd name="connsiteY75" fmla="*/ 648586 h 1573619"/>
                <a:gd name="connsiteX76" fmla="*/ 3710763 w 5348176"/>
                <a:gd name="connsiteY76" fmla="*/ 680484 h 1573619"/>
                <a:gd name="connsiteX77" fmla="*/ 3732028 w 5348176"/>
                <a:gd name="connsiteY77" fmla="*/ 712381 h 1573619"/>
                <a:gd name="connsiteX78" fmla="*/ 3742660 w 5348176"/>
                <a:gd name="connsiteY78" fmla="*/ 882502 h 1573619"/>
                <a:gd name="connsiteX79" fmla="*/ 3763925 w 5348176"/>
                <a:gd name="connsiteY79" fmla="*/ 914400 h 1573619"/>
                <a:gd name="connsiteX80" fmla="*/ 3827721 w 5348176"/>
                <a:gd name="connsiteY80" fmla="*/ 978195 h 1573619"/>
                <a:gd name="connsiteX81" fmla="*/ 3891516 w 5348176"/>
                <a:gd name="connsiteY81" fmla="*/ 1052623 h 1573619"/>
                <a:gd name="connsiteX82" fmla="*/ 3912781 w 5348176"/>
                <a:gd name="connsiteY82" fmla="*/ 1137684 h 1573619"/>
                <a:gd name="connsiteX83" fmla="*/ 3923414 w 5348176"/>
                <a:gd name="connsiteY83" fmla="*/ 1180214 h 1573619"/>
                <a:gd name="connsiteX84" fmla="*/ 3987209 w 5348176"/>
                <a:gd name="connsiteY84" fmla="*/ 1233377 h 1573619"/>
                <a:gd name="connsiteX85" fmla="*/ 4019107 w 5348176"/>
                <a:gd name="connsiteY85" fmla="*/ 1244009 h 1573619"/>
                <a:gd name="connsiteX86" fmla="*/ 4061637 w 5348176"/>
                <a:gd name="connsiteY86" fmla="*/ 1265275 h 1573619"/>
                <a:gd name="connsiteX87" fmla="*/ 4146697 w 5348176"/>
                <a:gd name="connsiteY87" fmla="*/ 1307805 h 1573619"/>
                <a:gd name="connsiteX88" fmla="*/ 4189228 w 5348176"/>
                <a:gd name="connsiteY88" fmla="*/ 1360968 h 1573619"/>
                <a:gd name="connsiteX89" fmla="*/ 4199860 w 5348176"/>
                <a:gd name="connsiteY89" fmla="*/ 1392865 h 1573619"/>
                <a:gd name="connsiteX90" fmla="*/ 4263656 w 5348176"/>
                <a:gd name="connsiteY90" fmla="*/ 1414130 h 1573619"/>
                <a:gd name="connsiteX91" fmla="*/ 4295553 w 5348176"/>
                <a:gd name="connsiteY91" fmla="*/ 1435395 h 1573619"/>
                <a:gd name="connsiteX92" fmla="*/ 4359349 w 5348176"/>
                <a:gd name="connsiteY92" fmla="*/ 1382233 h 1573619"/>
                <a:gd name="connsiteX93" fmla="*/ 4380614 w 5348176"/>
                <a:gd name="connsiteY93" fmla="*/ 1339702 h 1573619"/>
                <a:gd name="connsiteX94" fmla="*/ 4444409 w 5348176"/>
                <a:gd name="connsiteY94" fmla="*/ 1297172 h 1573619"/>
                <a:gd name="connsiteX95" fmla="*/ 4508204 w 5348176"/>
                <a:gd name="connsiteY95" fmla="*/ 1265275 h 1573619"/>
                <a:gd name="connsiteX96" fmla="*/ 4529469 w 5348176"/>
                <a:gd name="connsiteY96" fmla="*/ 1244009 h 1573619"/>
                <a:gd name="connsiteX97" fmla="*/ 4593265 w 5348176"/>
                <a:gd name="connsiteY97" fmla="*/ 1201479 h 1573619"/>
                <a:gd name="connsiteX98" fmla="*/ 4635795 w 5348176"/>
                <a:gd name="connsiteY98" fmla="*/ 1137684 h 1573619"/>
                <a:gd name="connsiteX99" fmla="*/ 4667693 w 5348176"/>
                <a:gd name="connsiteY99" fmla="*/ 1095154 h 1573619"/>
                <a:gd name="connsiteX100" fmla="*/ 4731488 w 5348176"/>
                <a:gd name="connsiteY100" fmla="*/ 1073888 h 1573619"/>
                <a:gd name="connsiteX101" fmla="*/ 4816549 w 5348176"/>
                <a:gd name="connsiteY101" fmla="*/ 1116419 h 1573619"/>
                <a:gd name="connsiteX102" fmla="*/ 4869711 w 5348176"/>
                <a:gd name="connsiteY102" fmla="*/ 1222744 h 1573619"/>
                <a:gd name="connsiteX103" fmla="*/ 4912242 w 5348176"/>
                <a:gd name="connsiteY103" fmla="*/ 1233377 h 1573619"/>
                <a:gd name="connsiteX104" fmla="*/ 4976037 w 5348176"/>
                <a:gd name="connsiteY104" fmla="*/ 1254642 h 1573619"/>
                <a:gd name="connsiteX105" fmla="*/ 4986669 w 5348176"/>
                <a:gd name="connsiteY105" fmla="*/ 1286540 h 1573619"/>
                <a:gd name="connsiteX106" fmla="*/ 4986669 w 5348176"/>
                <a:gd name="connsiteY106" fmla="*/ 1360968 h 1573619"/>
                <a:gd name="connsiteX107" fmla="*/ 5007935 w 5348176"/>
                <a:gd name="connsiteY107" fmla="*/ 1382233 h 1573619"/>
                <a:gd name="connsiteX108" fmla="*/ 5231218 w 5348176"/>
                <a:gd name="connsiteY108" fmla="*/ 1403498 h 1573619"/>
                <a:gd name="connsiteX109" fmla="*/ 5284381 w 5348176"/>
                <a:gd name="connsiteY109" fmla="*/ 1414130 h 1573619"/>
                <a:gd name="connsiteX110" fmla="*/ 5348176 w 5348176"/>
                <a:gd name="connsiteY110" fmla="*/ 1435395 h 1573619"/>
                <a:gd name="connsiteX0" fmla="*/ 0 w 5284381"/>
                <a:gd name="connsiteY0" fmla="*/ 1073888 h 1573619"/>
                <a:gd name="connsiteX1" fmla="*/ 21265 w 5284381"/>
                <a:gd name="connsiteY1" fmla="*/ 1105786 h 1573619"/>
                <a:gd name="connsiteX2" fmla="*/ 85061 w 5284381"/>
                <a:gd name="connsiteY2" fmla="*/ 1137684 h 1573619"/>
                <a:gd name="connsiteX3" fmla="*/ 116958 w 5284381"/>
                <a:gd name="connsiteY3" fmla="*/ 1169581 h 1573619"/>
                <a:gd name="connsiteX4" fmla="*/ 138223 w 5284381"/>
                <a:gd name="connsiteY4" fmla="*/ 1233377 h 1573619"/>
                <a:gd name="connsiteX5" fmla="*/ 180754 w 5284381"/>
                <a:gd name="connsiteY5" fmla="*/ 1307805 h 1573619"/>
                <a:gd name="connsiteX6" fmla="*/ 287079 w 5284381"/>
                <a:gd name="connsiteY6" fmla="*/ 1350335 h 1573619"/>
                <a:gd name="connsiteX7" fmla="*/ 318977 w 5284381"/>
                <a:gd name="connsiteY7" fmla="*/ 1371600 h 1573619"/>
                <a:gd name="connsiteX8" fmla="*/ 372140 w 5284381"/>
                <a:gd name="connsiteY8" fmla="*/ 1520456 h 1573619"/>
                <a:gd name="connsiteX9" fmla="*/ 435935 w 5284381"/>
                <a:gd name="connsiteY9" fmla="*/ 1541721 h 1573619"/>
                <a:gd name="connsiteX10" fmla="*/ 457200 w 5284381"/>
                <a:gd name="connsiteY10" fmla="*/ 1573619 h 1573619"/>
                <a:gd name="connsiteX11" fmla="*/ 616688 w 5284381"/>
                <a:gd name="connsiteY11" fmla="*/ 1541721 h 1573619"/>
                <a:gd name="connsiteX12" fmla="*/ 701749 w 5284381"/>
                <a:gd name="connsiteY12" fmla="*/ 1414130 h 1573619"/>
                <a:gd name="connsiteX13" fmla="*/ 712381 w 5284381"/>
                <a:gd name="connsiteY13" fmla="*/ 1382233 h 1573619"/>
                <a:gd name="connsiteX14" fmla="*/ 776177 w 5284381"/>
                <a:gd name="connsiteY14" fmla="*/ 1339702 h 1573619"/>
                <a:gd name="connsiteX15" fmla="*/ 797442 w 5284381"/>
                <a:gd name="connsiteY15" fmla="*/ 1307805 h 1573619"/>
                <a:gd name="connsiteX16" fmla="*/ 808074 w 5284381"/>
                <a:gd name="connsiteY16" fmla="*/ 1275907 h 1573619"/>
                <a:gd name="connsiteX17" fmla="*/ 829340 w 5284381"/>
                <a:gd name="connsiteY17" fmla="*/ 1254642 h 1573619"/>
                <a:gd name="connsiteX18" fmla="*/ 871870 w 5284381"/>
                <a:gd name="connsiteY18" fmla="*/ 1297172 h 1573619"/>
                <a:gd name="connsiteX19" fmla="*/ 988828 w 5284381"/>
                <a:gd name="connsiteY19" fmla="*/ 1350335 h 1573619"/>
                <a:gd name="connsiteX20" fmla="*/ 1052623 w 5284381"/>
                <a:gd name="connsiteY20" fmla="*/ 1392865 h 1573619"/>
                <a:gd name="connsiteX21" fmla="*/ 1084521 w 5284381"/>
                <a:gd name="connsiteY21" fmla="*/ 1414130 h 1573619"/>
                <a:gd name="connsiteX22" fmla="*/ 1095154 w 5284381"/>
                <a:gd name="connsiteY22" fmla="*/ 1446028 h 1573619"/>
                <a:gd name="connsiteX23" fmla="*/ 1137684 w 5284381"/>
                <a:gd name="connsiteY23" fmla="*/ 1435395 h 1573619"/>
                <a:gd name="connsiteX24" fmla="*/ 1254642 w 5284381"/>
                <a:gd name="connsiteY24" fmla="*/ 1360968 h 1573619"/>
                <a:gd name="connsiteX25" fmla="*/ 1286540 w 5284381"/>
                <a:gd name="connsiteY25" fmla="*/ 1329070 h 1573619"/>
                <a:gd name="connsiteX26" fmla="*/ 1339702 w 5284381"/>
                <a:gd name="connsiteY26" fmla="*/ 1318437 h 1573619"/>
                <a:gd name="connsiteX27" fmla="*/ 1371600 w 5284381"/>
                <a:gd name="connsiteY27" fmla="*/ 1307805 h 1573619"/>
                <a:gd name="connsiteX28" fmla="*/ 1403498 w 5284381"/>
                <a:gd name="connsiteY28" fmla="*/ 1286540 h 1573619"/>
                <a:gd name="connsiteX29" fmla="*/ 1446028 w 5284381"/>
                <a:gd name="connsiteY29" fmla="*/ 1190847 h 1573619"/>
                <a:gd name="connsiteX30" fmla="*/ 1488558 w 5284381"/>
                <a:gd name="connsiteY30" fmla="*/ 1180214 h 1573619"/>
                <a:gd name="connsiteX31" fmla="*/ 1520456 w 5284381"/>
                <a:gd name="connsiteY31" fmla="*/ 1169581 h 1573619"/>
                <a:gd name="connsiteX32" fmla="*/ 1616149 w 5284381"/>
                <a:gd name="connsiteY32" fmla="*/ 1180214 h 1573619"/>
                <a:gd name="connsiteX33" fmla="*/ 1658679 w 5284381"/>
                <a:gd name="connsiteY33" fmla="*/ 1297172 h 1573619"/>
                <a:gd name="connsiteX34" fmla="*/ 1796902 w 5284381"/>
                <a:gd name="connsiteY34" fmla="*/ 1371600 h 1573619"/>
                <a:gd name="connsiteX35" fmla="*/ 1818168 w 5284381"/>
                <a:gd name="connsiteY35" fmla="*/ 1392865 h 1573619"/>
                <a:gd name="connsiteX36" fmla="*/ 1881963 w 5284381"/>
                <a:gd name="connsiteY36" fmla="*/ 1414130 h 1573619"/>
                <a:gd name="connsiteX37" fmla="*/ 1945758 w 5284381"/>
                <a:gd name="connsiteY37" fmla="*/ 1403498 h 1573619"/>
                <a:gd name="connsiteX38" fmla="*/ 2030819 w 5284381"/>
                <a:gd name="connsiteY38" fmla="*/ 1307805 h 1573619"/>
                <a:gd name="connsiteX39" fmla="*/ 2073349 w 5284381"/>
                <a:gd name="connsiteY39" fmla="*/ 1275907 h 1573619"/>
                <a:gd name="connsiteX40" fmla="*/ 2137144 w 5284381"/>
                <a:gd name="connsiteY40" fmla="*/ 1212112 h 1573619"/>
                <a:gd name="connsiteX41" fmla="*/ 2190307 w 5284381"/>
                <a:gd name="connsiteY41" fmla="*/ 1127051 h 1573619"/>
                <a:gd name="connsiteX42" fmla="*/ 2211572 w 5284381"/>
                <a:gd name="connsiteY42" fmla="*/ 1095154 h 1573619"/>
                <a:gd name="connsiteX43" fmla="*/ 2243470 w 5284381"/>
                <a:gd name="connsiteY43" fmla="*/ 1063256 h 1573619"/>
                <a:gd name="connsiteX44" fmla="*/ 2286000 w 5284381"/>
                <a:gd name="connsiteY44" fmla="*/ 1010093 h 1573619"/>
                <a:gd name="connsiteX45" fmla="*/ 2328530 w 5284381"/>
                <a:gd name="connsiteY45" fmla="*/ 978195 h 1573619"/>
                <a:gd name="connsiteX46" fmla="*/ 2466754 w 5284381"/>
                <a:gd name="connsiteY46" fmla="*/ 765544 h 1573619"/>
                <a:gd name="connsiteX47" fmla="*/ 2530549 w 5284381"/>
                <a:gd name="connsiteY47" fmla="*/ 659219 h 1573619"/>
                <a:gd name="connsiteX48" fmla="*/ 2594344 w 5284381"/>
                <a:gd name="connsiteY48" fmla="*/ 510363 h 1573619"/>
                <a:gd name="connsiteX49" fmla="*/ 2615609 w 5284381"/>
                <a:gd name="connsiteY49" fmla="*/ 414670 h 1573619"/>
                <a:gd name="connsiteX50" fmla="*/ 2700670 w 5284381"/>
                <a:gd name="connsiteY50" fmla="*/ 350875 h 1573619"/>
                <a:gd name="connsiteX51" fmla="*/ 2785730 w 5284381"/>
                <a:gd name="connsiteY51" fmla="*/ 276447 h 1573619"/>
                <a:gd name="connsiteX52" fmla="*/ 2817628 w 5284381"/>
                <a:gd name="connsiteY52" fmla="*/ 265814 h 1573619"/>
                <a:gd name="connsiteX53" fmla="*/ 2902688 w 5284381"/>
                <a:gd name="connsiteY53" fmla="*/ 223284 h 1573619"/>
                <a:gd name="connsiteX54" fmla="*/ 2977116 w 5284381"/>
                <a:gd name="connsiteY54" fmla="*/ 148856 h 1573619"/>
                <a:gd name="connsiteX55" fmla="*/ 3009014 w 5284381"/>
                <a:gd name="connsiteY55" fmla="*/ 127591 h 1573619"/>
                <a:gd name="connsiteX56" fmla="*/ 3072809 w 5284381"/>
                <a:gd name="connsiteY56" fmla="*/ 85061 h 1573619"/>
                <a:gd name="connsiteX57" fmla="*/ 3157870 w 5284381"/>
                <a:gd name="connsiteY57" fmla="*/ 10633 h 1573619"/>
                <a:gd name="connsiteX58" fmla="*/ 3189768 w 5284381"/>
                <a:gd name="connsiteY58" fmla="*/ 0 h 1573619"/>
                <a:gd name="connsiteX59" fmla="*/ 3232298 w 5284381"/>
                <a:gd name="connsiteY59" fmla="*/ 10633 h 1573619"/>
                <a:gd name="connsiteX60" fmla="*/ 3264195 w 5284381"/>
                <a:gd name="connsiteY60" fmla="*/ 74428 h 1573619"/>
                <a:gd name="connsiteX61" fmla="*/ 3221665 w 5284381"/>
                <a:gd name="connsiteY61" fmla="*/ 138223 h 1573619"/>
                <a:gd name="connsiteX62" fmla="*/ 3232298 w 5284381"/>
                <a:gd name="connsiteY62" fmla="*/ 170121 h 1573619"/>
                <a:gd name="connsiteX63" fmla="*/ 3242930 w 5284381"/>
                <a:gd name="connsiteY63" fmla="*/ 223284 h 1573619"/>
                <a:gd name="connsiteX64" fmla="*/ 3306726 w 5284381"/>
                <a:gd name="connsiteY64" fmla="*/ 287079 h 1573619"/>
                <a:gd name="connsiteX65" fmla="*/ 3338623 w 5284381"/>
                <a:gd name="connsiteY65" fmla="*/ 297712 h 1573619"/>
                <a:gd name="connsiteX66" fmla="*/ 3370521 w 5284381"/>
                <a:gd name="connsiteY66" fmla="*/ 329609 h 1573619"/>
                <a:gd name="connsiteX67" fmla="*/ 3402419 w 5284381"/>
                <a:gd name="connsiteY67" fmla="*/ 340242 h 1573619"/>
                <a:gd name="connsiteX68" fmla="*/ 3423684 w 5284381"/>
                <a:gd name="connsiteY68" fmla="*/ 382772 h 1573619"/>
                <a:gd name="connsiteX69" fmla="*/ 3455581 w 5284381"/>
                <a:gd name="connsiteY69" fmla="*/ 414670 h 1573619"/>
                <a:gd name="connsiteX70" fmla="*/ 3487479 w 5284381"/>
                <a:gd name="connsiteY70" fmla="*/ 531628 h 1573619"/>
                <a:gd name="connsiteX71" fmla="*/ 3530009 w 5284381"/>
                <a:gd name="connsiteY71" fmla="*/ 606056 h 1573619"/>
                <a:gd name="connsiteX72" fmla="*/ 3572540 w 5284381"/>
                <a:gd name="connsiteY72" fmla="*/ 616688 h 1573619"/>
                <a:gd name="connsiteX73" fmla="*/ 3604437 w 5284381"/>
                <a:gd name="connsiteY73" fmla="*/ 637954 h 1573619"/>
                <a:gd name="connsiteX74" fmla="*/ 3636335 w 5284381"/>
                <a:gd name="connsiteY74" fmla="*/ 648586 h 1573619"/>
                <a:gd name="connsiteX75" fmla="*/ 3646968 w 5284381"/>
                <a:gd name="connsiteY75" fmla="*/ 680484 h 1573619"/>
                <a:gd name="connsiteX76" fmla="*/ 3668233 w 5284381"/>
                <a:gd name="connsiteY76" fmla="*/ 712381 h 1573619"/>
                <a:gd name="connsiteX77" fmla="*/ 3678865 w 5284381"/>
                <a:gd name="connsiteY77" fmla="*/ 882502 h 1573619"/>
                <a:gd name="connsiteX78" fmla="*/ 3700130 w 5284381"/>
                <a:gd name="connsiteY78" fmla="*/ 914400 h 1573619"/>
                <a:gd name="connsiteX79" fmla="*/ 3763926 w 5284381"/>
                <a:gd name="connsiteY79" fmla="*/ 978195 h 1573619"/>
                <a:gd name="connsiteX80" fmla="*/ 3827721 w 5284381"/>
                <a:gd name="connsiteY80" fmla="*/ 1052623 h 1573619"/>
                <a:gd name="connsiteX81" fmla="*/ 3848986 w 5284381"/>
                <a:gd name="connsiteY81" fmla="*/ 1137684 h 1573619"/>
                <a:gd name="connsiteX82" fmla="*/ 3859619 w 5284381"/>
                <a:gd name="connsiteY82" fmla="*/ 1180214 h 1573619"/>
                <a:gd name="connsiteX83" fmla="*/ 3923414 w 5284381"/>
                <a:gd name="connsiteY83" fmla="*/ 1233377 h 1573619"/>
                <a:gd name="connsiteX84" fmla="*/ 3955312 w 5284381"/>
                <a:gd name="connsiteY84" fmla="*/ 1244009 h 1573619"/>
                <a:gd name="connsiteX85" fmla="*/ 3997842 w 5284381"/>
                <a:gd name="connsiteY85" fmla="*/ 1265275 h 1573619"/>
                <a:gd name="connsiteX86" fmla="*/ 4082902 w 5284381"/>
                <a:gd name="connsiteY86" fmla="*/ 1307805 h 1573619"/>
                <a:gd name="connsiteX87" fmla="*/ 4125433 w 5284381"/>
                <a:gd name="connsiteY87" fmla="*/ 1360968 h 1573619"/>
                <a:gd name="connsiteX88" fmla="*/ 4136065 w 5284381"/>
                <a:gd name="connsiteY88" fmla="*/ 1392865 h 1573619"/>
                <a:gd name="connsiteX89" fmla="*/ 4199861 w 5284381"/>
                <a:gd name="connsiteY89" fmla="*/ 1414130 h 1573619"/>
                <a:gd name="connsiteX90" fmla="*/ 4231758 w 5284381"/>
                <a:gd name="connsiteY90" fmla="*/ 1435395 h 1573619"/>
                <a:gd name="connsiteX91" fmla="*/ 4295554 w 5284381"/>
                <a:gd name="connsiteY91" fmla="*/ 1382233 h 1573619"/>
                <a:gd name="connsiteX92" fmla="*/ 4316819 w 5284381"/>
                <a:gd name="connsiteY92" fmla="*/ 1339702 h 1573619"/>
                <a:gd name="connsiteX93" fmla="*/ 4380614 w 5284381"/>
                <a:gd name="connsiteY93" fmla="*/ 1297172 h 1573619"/>
                <a:gd name="connsiteX94" fmla="*/ 4444409 w 5284381"/>
                <a:gd name="connsiteY94" fmla="*/ 1265275 h 1573619"/>
                <a:gd name="connsiteX95" fmla="*/ 4465674 w 5284381"/>
                <a:gd name="connsiteY95" fmla="*/ 1244009 h 1573619"/>
                <a:gd name="connsiteX96" fmla="*/ 4529470 w 5284381"/>
                <a:gd name="connsiteY96" fmla="*/ 1201479 h 1573619"/>
                <a:gd name="connsiteX97" fmla="*/ 4572000 w 5284381"/>
                <a:gd name="connsiteY97" fmla="*/ 1137684 h 1573619"/>
                <a:gd name="connsiteX98" fmla="*/ 4603898 w 5284381"/>
                <a:gd name="connsiteY98" fmla="*/ 1095154 h 1573619"/>
                <a:gd name="connsiteX99" fmla="*/ 4667693 w 5284381"/>
                <a:gd name="connsiteY99" fmla="*/ 1073888 h 1573619"/>
                <a:gd name="connsiteX100" fmla="*/ 4752754 w 5284381"/>
                <a:gd name="connsiteY100" fmla="*/ 1116419 h 1573619"/>
                <a:gd name="connsiteX101" fmla="*/ 4805916 w 5284381"/>
                <a:gd name="connsiteY101" fmla="*/ 1222744 h 1573619"/>
                <a:gd name="connsiteX102" fmla="*/ 4848447 w 5284381"/>
                <a:gd name="connsiteY102" fmla="*/ 1233377 h 1573619"/>
                <a:gd name="connsiteX103" fmla="*/ 4912242 w 5284381"/>
                <a:gd name="connsiteY103" fmla="*/ 1254642 h 1573619"/>
                <a:gd name="connsiteX104" fmla="*/ 4922874 w 5284381"/>
                <a:gd name="connsiteY104" fmla="*/ 1286540 h 1573619"/>
                <a:gd name="connsiteX105" fmla="*/ 4922874 w 5284381"/>
                <a:gd name="connsiteY105" fmla="*/ 1360968 h 1573619"/>
                <a:gd name="connsiteX106" fmla="*/ 4944140 w 5284381"/>
                <a:gd name="connsiteY106" fmla="*/ 1382233 h 1573619"/>
                <a:gd name="connsiteX107" fmla="*/ 5167423 w 5284381"/>
                <a:gd name="connsiteY107" fmla="*/ 1403498 h 1573619"/>
                <a:gd name="connsiteX108" fmla="*/ 5220586 w 5284381"/>
                <a:gd name="connsiteY108" fmla="*/ 1414130 h 1573619"/>
                <a:gd name="connsiteX109" fmla="*/ 5284381 w 5284381"/>
                <a:gd name="connsiteY109" fmla="*/ 1435395 h 1573619"/>
                <a:gd name="connsiteX0" fmla="*/ 0 w 5284381"/>
                <a:gd name="connsiteY0" fmla="*/ 1073888 h 1573619"/>
                <a:gd name="connsiteX1" fmla="*/ 85061 w 5284381"/>
                <a:gd name="connsiteY1" fmla="*/ 1137684 h 1573619"/>
                <a:gd name="connsiteX2" fmla="*/ 116958 w 5284381"/>
                <a:gd name="connsiteY2" fmla="*/ 1169581 h 1573619"/>
                <a:gd name="connsiteX3" fmla="*/ 138223 w 5284381"/>
                <a:gd name="connsiteY3" fmla="*/ 1233377 h 1573619"/>
                <a:gd name="connsiteX4" fmla="*/ 180754 w 5284381"/>
                <a:gd name="connsiteY4" fmla="*/ 1307805 h 1573619"/>
                <a:gd name="connsiteX5" fmla="*/ 287079 w 5284381"/>
                <a:gd name="connsiteY5" fmla="*/ 1350335 h 1573619"/>
                <a:gd name="connsiteX6" fmla="*/ 318977 w 5284381"/>
                <a:gd name="connsiteY6" fmla="*/ 1371600 h 1573619"/>
                <a:gd name="connsiteX7" fmla="*/ 372140 w 5284381"/>
                <a:gd name="connsiteY7" fmla="*/ 1520456 h 1573619"/>
                <a:gd name="connsiteX8" fmla="*/ 435935 w 5284381"/>
                <a:gd name="connsiteY8" fmla="*/ 1541721 h 1573619"/>
                <a:gd name="connsiteX9" fmla="*/ 457200 w 5284381"/>
                <a:gd name="connsiteY9" fmla="*/ 1573619 h 1573619"/>
                <a:gd name="connsiteX10" fmla="*/ 616688 w 5284381"/>
                <a:gd name="connsiteY10" fmla="*/ 1541721 h 1573619"/>
                <a:gd name="connsiteX11" fmla="*/ 701749 w 5284381"/>
                <a:gd name="connsiteY11" fmla="*/ 1414130 h 1573619"/>
                <a:gd name="connsiteX12" fmla="*/ 712381 w 5284381"/>
                <a:gd name="connsiteY12" fmla="*/ 1382233 h 1573619"/>
                <a:gd name="connsiteX13" fmla="*/ 776177 w 5284381"/>
                <a:gd name="connsiteY13" fmla="*/ 1339702 h 1573619"/>
                <a:gd name="connsiteX14" fmla="*/ 797442 w 5284381"/>
                <a:gd name="connsiteY14" fmla="*/ 1307805 h 1573619"/>
                <a:gd name="connsiteX15" fmla="*/ 808074 w 5284381"/>
                <a:gd name="connsiteY15" fmla="*/ 1275907 h 1573619"/>
                <a:gd name="connsiteX16" fmla="*/ 829340 w 5284381"/>
                <a:gd name="connsiteY16" fmla="*/ 1254642 h 1573619"/>
                <a:gd name="connsiteX17" fmla="*/ 871870 w 5284381"/>
                <a:gd name="connsiteY17" fmla="*/ 1297172 h 1573619"/>
                <a:gd name="connsiteX18" fmla="*/ 988828 w 5284381"/>
                <a:gd name="connsiteY18" fmla="*/ 1350335 h 1573619"/>
                <a:gd name="connsiteX19" fmla="*/ 1052623 w 5284381"/>
                <a:gd name="connsiteY19" fmla="*/ 1392865 h 1573619"/>
                <a:gd name="connsiteX20" fmla="*/ 1084521 w 5284381"/>
                <a:gd name="connsiteY20" fmla="*/ 1414130 h 1573619"/>
                <a:gd name="connsiteX21" fmla="*/ 1095154 w 5284381"/>
                <a:gd name="connsiteY21" fmla="*/ 1446028 h 1573619"/>
                <a:gd name="connsiteX22" fmla="*/ 1137684 w 5284381"/>
                <a:gd name="connsiteY22" fmla="*/ 1435395 h 1573619"/>
                <a:gd name="connsiteX23" fmla="*/ 1254642 w 5284381"/>
                <a:gd name="connsiteY23" fmla="*/ 1360968 h 1573619"/>
                <a:gd name="connsiteX24" fmla="*/ 1286540 w 5284381"/>
                <a:gd name="connsiteY24" fmla="*/ 1329070 h 1573619"/>
                <a:gd name="connsiteX25" fmla="*/ 1339702 w 5284381"/>
                <a:gd name="connsiteY25" fmla="*/ 1318437 h 1573619"/>
                <a:gd name="connsiteX26" fmla="*/ 1371600 w 5284381"/>
                <a:gd name="connsiteY26" fmla="*/ 1307805 h 1573619"/>
                <a:gd name="connsiteX27" fmla="*/ 1403498 w 5284381"/>
                <a:gd name="connsiteY27" fmla="*/ 1286540 h 1573619"/>
                <a:gd name="connsiteX28" fmla="*/ 1446028 w 5284381"/>
                <a:gd name="connsiteY28" fmla="*/ 1190847 h 1573619"/>
                <a:gd name="connsiteX29" fmla="*/ 1488558 w 5284381"/>
                <a:gd name="connsiteY29" fmla="*/ 1180214 h 1573619"/>
                <a:gd name="connsiteX30" fmla="*/ 1520456 w 5284381"/>
                <a:gd name="connsiteY30" fmla="*/ 1169581 h 1573619"/>
                <a:gd name="connsiteX31" fmla="*/ 1616149 w 5284381"/>
                <a:gd name="connsiteY31" fmla="*/ 1180214 h 1573619"/>
                <a:gd name="connsiteX32" fmla="*/ 1658679 w 5284381"/>
                <a:gd name="connsiteY32" fmla="*/ 1297172 h 1573619"/>
                <a:gd name="connsiteX33" fmla="*/ 1796902 w 5284381"/>
                <a:gd name="connsiteY33" fmla="*/ 1371600 h 1573619"/>
                <a:gd name="connsiteX34" fmla="*/ 1818168 w 5284381"/>
                <a:gd name="connsiteY34" fmla="*/ 1392865 h 1573619"/>
                <a:gd name="connsiteX35" fmla="*/ 1881963 w 5284381"/>
                <a:gd name="connsiteY35" fmla="*/ 1414130 h 1573619"/>
                <a:gd name="connsiteX36" fmla="*/ 1945758 w 5284381"/>
                <a:gd name="connsiteY36" fmla="*/ 1403498 h 1573619"/>
                <a:gd name="connsiteX37" fmla="*/ 2030819 w 5284381"/>
                <a:gd name="connsiteY37" fmla="*/ 1307805 h 1573619"/>
                <a:gd name="connsiteX38" fmla="*/ 2073349 w 5284381"/>
                <a:gd name="connsiteY38" fmla="*/ 1275907 h 1573619"/>
                <a:gd name="connsiteX39" fmla="*/ 2137144 w 5284381"/>
                <a:gd name="connsiteY39" fmla="*/ 1212112 h 1573619"/>
                <a:gd name="connsiteX40" fmla="*/ 2190307 w 5284381"/>
                <a:gd name="connsiteY40" fmla="*/ 1127051 h 1573619"/>
                <a:gd name="connsiteX41" fmla="*/ 2211572 w 5284381"/>
                <a:gd name="connsiteY41" fmla="*/ 1095154 h 1573619"/>
                <a:gd name="connsiteX42" fmla="*/ 2243470 w 5284381"/>
                <a:gd name="connsiteY42" fmla="*/ 1063256 h 1573619"/>
                <a:gd name="connsiteX43" fmla="*/ 2286000 w 5284381"/>
                <a:gd name="connsiteY43" fmla="*/ 1010093 h 1573619"/>
                <a:gd name="connsiteX44" fmla="*/ 2328530 w 5284381"/>
                <a:gd name="connsiteY44" fmla="*/ 978195 h 1573619"/>
                <a:gd name="connsiteX45" fmla="*/ 2466754 w 5284381"/>
                <a:gd name="connsiteY45" fmla="*/ 765544 h 1573619"/>
                <a:gd name="connsiteX46" fmla="*/ 2530549 w 5284381"/>
                <a:gd name="connsiteY46" fmla="*/ 659219 h 1573619"/>
                <a:gd name="connsiteX47" fmla="*/ 2594344 w 5284381"/>
                <a:gd name="connsiteY47" fmla="*/ 510363 h 1573619"/>
                <a:gd name="connsiteX48" fmla="*/ 2615609 w 5284381"/>
                <a:gd name="connsiteY48" fmla="*/ 414670 h 1573619"/>
                <a:gd name="connsiteX49" fmla="*/ 2700670 w 5284381"/>
                <a:gd name="connsiteY49" fmla="*/ 350875 h 1573619"/>
                <a:gd name="connsiteX50" fmla="*/ 2785730 w 5284381"/>
                <a:gd name="connsiteY50" fmla="*/ 276447 h 1573619"/>
                <a:gd name="connsiteX51" fmla="*/ 2817628 w 5284381"/>
                <a:gd name="connsiteY51" fmla="*/ 265814 h 1573619"/>
                <a:gd name="connsiteX52" fmla="*/ 2902688 w 5284381"/>
                <a:gd name="connsiteY52" fmla="*/ 223284 h 1573619"/>
                <a:gd name="connsiteX53" fmla="*/ 2977116 w 5284381"/>
                <a:gd name="connsiteY53" fmla="*/ 148856 h 1573619"/>
                <a:gd name="connsiteX54" fmla="*/ 3009014 w 5284381"/>
                <a:gd name="connsiteY54" fmla="*/ 127591 h 1573619"/>
                <a:gd name="connsiteX55" fmla="*/ 3072809 w 5284381"/>
                <a:gd name="connsiteY55" fmla="*/ 85061 h 1573619"/>
                <a:gd name="connsiteX56" fmla="*/ 3157870 w 5284381"/>
                <a:gd name="connsiteY56" fmla="*/ 10633 h 1573619"/>
                <a:gd name="connsiteX57" fmla="*/ 3189768 w 5284381"/>
                <a:gd name="connsiteY57" fmla="*/ 0 h 1573619"/>
                <a:gd name="connsiteX58" fmla="*/ 3232298 w 5284381"/>
                <a:gd name="connsiteY58" fmla="*/ 10633 h 1573619"/>
                <a:gd name="connsiteX59" fmla="*/ 3264195 w 5284381"/>
                <a:gd name="connsiteY59" fmla="*/ 74428 h 1573619"/>
                <a:gd name="connsiteX60" fmla="*/ 3221665 w 5284381"/>
                <a:gd name="connsiteY60" fmla="*/ 138223 h 1573619"/>
                <a:gd name="connsiteX61" fmla="*/ 3232298 w 5284381"/>
                <a:gd name="connsiteY61" fmla="*/ 170121 h 1573619"/>
                <a:gd name="connsiteX62" fmla="*/ 3242930 w 5284381"/>
                <a:gd name="connsiteY62" fmla="*/ 223284 h 1573619"/>
                <a:gd name="connsiteX63" fmla="*/ 3306726 w 5284381"/>
                <a:gd name="connsiteY63" fmla="*/ 287079 h 1573619"/>
                <a:gd name="connsiteX64" fmla="*/ 3338623 w 5284381"/>
                <a:gd name="connsiteY64" fmla="*/ 297712 h 1573619"/>
                <a:gd name="connsiteX65" fmla="*/ 3370521 w 5284381"/>
                <a:gd name="connsiteY65" fmla="*/ 329609 h 1573619"/>
                <a:gd name="connsiteX66" fmla="*/ 3402419 w 5284381"/>
                <a:gd name="connsiteY66" fmla="*/ 340242 h 1573619"/>
                <a:gd name="connsiteX67" fmla="*/ 3423684 w 5284381"/>
                <a:gd name="connsiteY67" fmla="*/ 382772 h 1573619"/>
                <a:gd name="connsiteX68" fmla="*/ 3455581 w 5284381"/>
                <a:gd name="connsiteY68" fmla="*/ 414670 h 1573619"/>
                <a:gd name="connsiteX69" fmla="*/ 3487479 w 5284381"/>
                <a:gd name="connsiteY69" fmla="*/ 531628 h 1573619"/>
                <a:gd name="connsiteX70" fmla="*/ 3530009 w 5284381"/>
                <a:gd name="connsiteY70" fmla="*/ 606056 h 1573619"/>
                <a:gd name="connsiteX71" fmla="*/ 3572540 w 5284381"/>
                <a:gd name="connsiteY71" fmla="*/ 616688 h 1573619"/>
                <a:gd name="connsiteX72" fmla="*/ 3604437 w 5284381"/>
                <a:gd name="connsiteY72" fmla="*/ 637954 h 1573619"/>
                <a:gd name="connsiteX73" fmla="*/ 3636335 w 5284381"/>
                <a:gd name="connsiteY73" fmla="*/ 648586 h 1573619"/>
                <a:gd name="connsiteX74" fmla="*/ 3646968 w 5284381"/>
                <a:gd name="connsiteY74" fmla="*/ 680484 h 1573619"/>
                <a:gd name="connsiteX75" fmla="*/ 3668233 w 5284381"/>
                <a:gd name="connsiteY75" fmla="*/ 712381 h 1573619"/>
                <a:gd name="connsiteX76" fmla="*/ 3678865 w 5284381"/>
                <a:gd name="connsiteY76" fmla="*/ 882502 h 1573619"/>
                <a:gd name="connsiteX77" fmla="*/ 3700130 w 5284381"/>
                <a:gd name="connsiteY77" fmla="*/ 914400 h 1573619"/>
                <a:gd name="connsiteX78" fmla="*/ 3763926 w 5284381"/>
                <a:gd name="connsiteY78" fmla="*/ 978195 h 1573619"/>
                <a:gd name="connsiteX79" fmla="*/ 3827721 w 5284381"/>
                <a:gd name="connsiteY79" fmla="*/ 1052623 h 1573619"/>
                <a:gd name="connsiteX80" fmla="*/ 3848986 w 5284381"/>
                <a:gd name="connsiteY80" fmla="*/ 1137684 h 1573619"/>
                <a:gd name="connsiteX81" fmla="*/ 3859619 w 5284381"/>
                <a:gd name="connsiteY81" fmla="*/ 1180214 h 1573619"/>
                <a:gd name="connsiteX82" fmla="*/ 3923414 w 5284381"/>
                <a:gd name="connsiteY82" fmla="*/ 1233377 h 1573619"/>
                <a:gd name="connsiteX83" fmla="*/ 3955312 w 5284381"/>
                <a:gd name="connsiteY83" fmla="*/ 1244009 h 1573619"/>
                <a:gd name="connsiteX84" fmla="*/ 3997842 w 5284381"/>
                <a:gd name="connsiteY84" fmla="*/ 1265275 h 1573619"/>
                <a:gd name="connsiteX85" fmla="*/ 4082902 w 5284381"/>
                <a:gd name="connsiteY85" fmla="*/ 1307805 h 1573619"/>
                <a:gd name="connsiteX86" fmla="*/ 4125433 w 5284381"/>
                <a:gd name="connsiteY86" fmla="*/ 1360968 h 1573619"/>
                <a:gd name="connsiteX87" fmla="*/ 4136065 w 5284381"/>
                <a:gd name="connsiteY87" fmla="*/ 1392865 h 1573619"/>
                <a:gd name="connsiteX88" fmla="*/ 4199861 w 5284381"/>
                <a:gd name="connsiteY88" fmla="*/ 1414130 h 1573619"/>
                <a:gd name="connsiteX89" fmla="*/ 4231758 w 5284381"/>
                <a:gd name="connsiteY89" fmla="*/ 1435395 h 1573619"/>
                <a:gd name="connsiteX90" fmla="*/ 4295554 w 5284381"/>
                <a:gd name="connsiteY90" fmla="*/ 1382233 h 1573619"/>
                <a:gd name="connsiteX91" fmla="*/ 4316819 w 5284381"/>
                <a:gd name="connsiteY91" fmla="*/ 1339702 h 1573619"/>
                <a:gd name="connsiteX92" fmla="*/ 4380614 w 5284381"/>
                <a:gd name="connsiteY92" fmla="*/ 1297172 h 1573619"/>
                <a:gd name="connsiteX93" fmla="*/ 4444409 w 5284381"/>
                <a:gd name="connsiteY93" fmla="*/ 1265275 h 1573619"/>
                <a:gd name="connsiteX94" fmla="*/ 4465674 w 5284381"/>
                <a:gd name="connsiteY94" fmla="*/ 1244009 h 1573619"/>
                <a:gd name="connsiteX95" fmla="*/ 4529470 w 5284381"/>
                <a:gd name="connsiteY95" fmla="*/ 1201479 h 1573619"/>
                <a:gd name="connsiteX96" fmla="*/ 4572000 w 5284381"/>
                <a:gd name="connsiteY96" fmla="*/ 1137684 h 1573619"/>
                <a:gd name="connsiteX97" fmla="*/ 4603898 w 5284381"/>
                <a:gd name="connsiteY97" fmla="*/ 1095154 h 1573619"/>
                <a:gd name="connsiteX98" fmla="*/ 4667693 w 5284381"/>
                <a:gd name="connsiteY98" fmla="*/ 1073888 h 1573619"/>
                <a:gd name="connsiteX99" fmla="*/ 4752754 w 5284381"/>
                <a:gd name="connsiteY99" fmla="*/ 1116419 h 1573619"/>
                <a:gd name="connsiteX100" fmla="*/ 4805916 w 5284381"/>
                <a:gd name="connsiteY100" fmla="*/ 1222744 h 1573619"/>
                <a:gd name="connsiteX101" fmla="*/ 4848447 w 5284381"/>
                <a:gd name="connsiteY101" fmla="*/ 1233377 h 1573619"/>
                <a:gd name="connsiteX102" fmla="*/ 4912242 w 5284381"/>
                <a:gd name="connsiteY102" fmla="*/ 1254642 h 1573619"/>
                <a:gd name="connsiteX103" fmla="*/ 4922874 w 5284381"/>
                <a:gd name="connsiteY103" fmla="*/ 1286540 h 1573619"/>
                <a:gd name="connsiteX104" fmla="*/ 4922874 w 5284381"/>
                <a:gd name="connsiteY104" fmla="*/ 1360968 h 1573619"/>
                <a:gd name="connsiteX105" fmla="*/ 4944140 w 5284381"/>
                <a:gd name="connsiteY105" fmla="*/ 1382233 h 1573619"/>
                <a:gd name="connsiteX106" fmla="*/ 5167423 w 5284381"/>
                <a:gd name="connsiteY106" fmla="*/ 1403498 h 1573619"/>
                <a:gd name="connsiteX107" fmla="*/ 5220586 w 5284381"/>
                <a:gd name="connsiteY107" fmla="*/ 1414130 h 1573619"/>
                <a:gd name="connsiteX108" fmla="*/ 5284381 w 5284381"/>
                <a:gd name="connsiteY108" fmla="*/ 1435395 h 1573619"/>
                <a:gd name="connsiteX0" fmla="*/ 0 w 5284381"/>
                <a:gd name="connsiteY0" fmla="*/ 1073888 h 1573619"/>
                <a:gd name="connsiteX1" fmla="*/ 116958 w 5284381"/>
                <a:gd name="connsiteY1" fmla="*/ 1169581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38223 w 5284381"/>
                <a:gd name="connsiteY1" fmla="*/ 1233377 h 1573619"/>
                <a:gd name="connsiteX2" fmla="*/ 180754 w 5284381"/>
                <a:gd name="connsiteY2" fmla="*/ 1307805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180754 w 5284381"/>
                <a:gd name="connsiteY3" fmla="*/ 1307805 h 1573619"/>
                <a:gd name="connsiteX4" fmla="*/ 287079 w 5284381"/>
                <a:gd name="connsiteY4" fmla="*/ 1350335 h 1573619"/>
                <a:gd name="connsiteX5" fmla="*/ 318977 w 5284381"/>
                <a:gd name="connsiteY5" fmla="*/ 1371600 h 1573619"/>
                <a:gd name="connsiteX6" fmla="*/ 372140 w 5284381"/>
                <a:gd name="connsiteY6" fmla="*/ 1520456 h 1573619"/>
                <a:gd name="connsiteX7" fmla="*/ 435935 w 5284381"/>
                <a:gd name="connsiteY7" fmla="*/ 1541721 h 1573619"/>
                <a:gd name="connsiteX8" fmla="*/ 457200 w 5284381"/>
                <a:gd name="connsiteY8" fmla="*/ 1573619 h 1573619"/>
                <a:gd name="connsiteX9" fmla="*/ 616688 w 5284381"/>
                <a:gd name="connsiteY9" fmla="*/ 1541721 h 1573619"/>
                <a:gd name="connsiteX10" fmla="*/ 701749 w 5284381"/>
                <a:gd name="connsiteY10" fmla="*/ 1414130 h 1573619"/>
                <a:gd name="connsiteX11" fmla="*/ 712381 w 5284381"/>
                <a:gd name="connsiteY11" fmla="*/ 1382233 h 1573619"/>
                <a:gd name="connsiteX12" fmla="*/ 776177 w 5284381"/>
                <a:gd name="connsiteY12" fmla="*/ 1339702 h 1573619"/>
                <a:gd name="connsiteX13" fmla="*/ 797442 w 5284381"/>
                <a:gd name="connsiteY13" fmla="*/ 1307805 h 1573619"/>
                <a:gd name="connsiteX14" fmla="*/ 808074 w 5284381"/>
                <a:gd name="connsiteY14" fmla="*/ 1275907 h 1573619"/>
                <a:gd name="connsiteX15" fmla="*/ 829340 w 5284381"/>
                <a:gd name="connsiteY15" fmla="*/ 1254642 h 1573619"/>
                <a:gd name="connsiteX16" fmla="*/ 871870 w 5284381"/>
                <a:gd name="connsiteY16" fmla="*/ 1297172 h 1573619"/>
                <a:gd name="connsiteX17" fmla="*/ 988828 w 5284381"/>
                <a:gd name="connsiteY17" fmla="*/ 1350335 h 1573619"/>
                <a:gd name="connsiteX18" fmla="*/ 1052623 w 5284381"/>
                <a:gd name="connsiteY18" fmla="*/ 1392865 h 1573619"/>
                <a:gd name="connsiteX19" fmla="*/ 1084521 w 5284381"/>
                <a:gd name="connsiteY19" fmla="*/ 1414130 h 1573619"/>
                <a:gd name="connsiteX20" fmla="*/ 1095154 w 5284381"/>
                <a:gd name="connsiteY20" fmla="*/ 1446028 h 1573619"/>
                <a:gd name="connsiteX21" fmla="*/ 1137684 w 5284381"/>
                <a:gd name="connsiteY21" fmla="*/ 1435395 h 1573619"/>
                <a:gd name="connsiteX22" fmla="*/ 1254642 w 5284381"/>
                <a:gd name="connsiteY22" fmla="*/ 1360968 h 1573619"/>
                <a:gd name="connsiteX23" fmla="*/ 1286540 w 5284381"/>
                <a:gd name="connsiteY23" fmla="*/ 1329070 h 1573619"/>
                <a:gd name="connsiteX24" fmla="*/ 1339702 w 5284381"/>
                <a:gd name="connsiteY24" fmla="*/ 1318437 h 1573619"/>
                <a:gd name="connsiteX25" fmla="*/ 1371600 w 5284381"/>
                <a:gd name="connsiteY25" fmla="*/ 1307805 h 1573619"/>
                <a:gd name="connsiteX26" fmla="*/ 1403498 w 5284381"/>
                <a:gd name="connsiteY26" fmla="*/ 1286540 h 1573619"/>
                <a:gd name="connsiteX27" fmla="*/ 1446028 w 5284381"/>
                <a:gd name="connsiteY27" fmla="*/ 1190847 h 1573619"/>
                <a:gd name="connsiteX28" fmla="*/ 1488558 w 5284381"/>
                <a:gd name="connsiteY28" fmla="*/ 1180214 h 1573619"/>
                <a:gd name="connsiteX29" fmla="*/ 1520456 w 5284381"/>
                <a:gd name="connsiteY29" fmla="*/ 1169581 h 1573619"/>
                <a:gd name="connsiteX30" fmla="*/ 1616149 w 5284381"/>
                <a:gd name="connsiteY30" fmla="*/ 1180214 h 1573619"/>
                <a:gd name="connsiteX31" fmla="*/ 1658679 w 5284381"/>
                <a:gd name="connsiteY31" fmla="*/ 1297172 h 1573619"/>
                <a:gd name="connsiteX32" fmla="*/ 1796902 w 5284381"/>
                <a:gd name="connsiteY32" fmla="*/ 1371600 h 1573619"/>
                <a:gd name="connsiteX33" fmla="*/ 1818168 w 5284381"/>
                <a:gd name="connsiteY33" fmla="*/ 1392865 h 1573619"/>
                <a:gd name="connsiteX34" fmla="*/ 1881963 w 5284381"/>
                <a:gd name="connsiteY34" fmla="*/ 1414130 h 1573619"/>
                <a:gd name="connsiteX35" fmla="*/ 1945758 w 5284381"/>
                <a:gd name="connsiteY35" fmla="*/ 1403498 h 1573619"/>
                <a:gd name="connsiteX36" fmla="*/ 2030819 w 5284381"/>
                <a:gd name="connsiteY36" fmla="*/ 1307805 h 1573619"/>
                <a:gd name="connsiteX37" fmla="*/ 2073349 w 5284381"/>
                <a:gd name="connsiteY37" fmla="*/ 1275907 h 1573619"/>
                <a:gd name="connsiteX38" fmla="*/ 2137144 w 5284381"/>
                <a:gd name="connsiteY38" fmla="*/ 1212112 h 1573619"/>
                <a:gd name="connsiteX39" fmla="*/ 2190307 w 5284381"/>
                <a:gd name="connsiteY39" fmla="*/ 1127051 h 1573619"/>
                <a:gd name="connsiteX40" fmla="*/ 2211572 w 5284381"/>
                <a:gd name="connsiteY40" fmla="*/ 1095154 h 1573619"/>
                <a:gd name="connsiteX41" fmla="*/ 2243470 w 5284381"/>
                <a:gd name="connsiteY41" fmla="*/ 1063256 h 1573619"/>
                <a:gd name="connsiteX42" fmla="*/ 2286000 w 5284381"/>
                <a:gd name="connsiteY42" fmla="*/ 1010093 h 1573619"/>
                <a:gd name="connsiteX43" fmla="*/ 2328530 w 5284381"/>
                <a:gd name="connsiteY43" fmla="*/ 978195 h 1573619"/>
                <a:gd name="connsiteX44" fmla="*/ 2466754 w 5284381"/>
                <a:gd name="connsiteY44" fmla="*/ 765544 h 1573619"/>
                <a:gd name="connsiteX45" fmla="*/ 2530549 w 5284381"/>
                <a:gd name="connsiteY45" fmla="*/ 659219 h 1573619"/>
                <a:gd name="connsiteX46" fmla="*/ 2594344 w 5284381"/>
                <a:gd name="connsiteY46" fmla="*/ 510363 h 1573619"/>
                <a:gd name="connsiteX47" fmla="*/ 2615609 w 5284381"/>
                <a:gd name="connsiteY47" fmla="*/ 414670 h 1573619"/>
                <a:gd name="connsiteX48" fmla="*/ 2700670 w 5284381"/>
                <a:gd name="connsiteY48" fmla="*/ 350875 h 1573619"/>
                <a:gd name="connsiteX49" fmla="*/ 2785730 w 5284381"/>
                <a:gd name="connsiteY49" fmla="*/ 276447 h 1573619"/>
                <a:gd name="connsiteX50" fmla="*/ 2817628 w 5284381"/>
                <a:gd name="connsiteY50" fmla="*/ 265814 h 1573619"/>
                <a:gd name="connsiteX51" fmla="*/ 2902688 w 5284381"/>
                <a:gd name="connsiteY51" fmla="*/ 223284 h 1573619"/>
                <a:gd name="connsiteX52" fmla="*/ 2977116 w 5284381"/>
                <a:gd name="connsiteY52" fmla="*/ 148856 h 1573619"/>
                <a:gd name="connsiteX53" fmla="*/ 3009014 w 5284381"/>
                <a:gd name="connsiteY53" fmla="*/ 127591 h 1573619"/>
                <a:gd name="connsiteX54" fmla="*/ 3072809 w 5284381"/>
                <a:gd name="connsiteY54" fmla="*/ 85061 h 1573619"/>
                <a:gd name="connsiteX55" fmla="*/ 3157870 w 5284381"/>
                <a:gd name="connsiteY55" fmla="*/ 10633 h 1573619"/>
                <a:gd name="connsiteX56" fmla="*/ 3189768 w 5284381"/>
                <a:gd name="connsiteY56" fmla="*/ 0 h 1573619"/>
                <a:gd name="connsiteX57" fmla="*/ 3232298 w 5284381"/>
                <a:gd name="connsiteY57" fmla="*/ 10633 h 1573619"/>
                <a:gd name="connsiteX58" fmla="*/ 3264195 w 5284381"/>
                <a:gd name="connsiteY58" fmla="*/ 74428 h 1573619"/>
                <a:gd name="connsiteX59" fmla="*/ 3221665 w 5284381"/>
                <a:gd name="connsiteY59" fmla="*/ 138223 h 1573619"/>
                <a:gd name="connsiteX60" fmla="*/ 3232298 w 5284381"/>
                <a:gd name="connsiteY60" fmla="*/ 170121 h 1573619"/>
                <a:gd name="connsiteX61" fmla="*/ 3242930 w 5284381"/>
                <a:gd name="connsiteY61" fmla="*/ 223284 h 1573619"/>
                <a:gd name="connsiteX62" fmla="*/ 3306726 w 5284381"/>
                <a:gd name="connsiteY62" fmla="*/ 287079 h 1573619"/>
                <a:gd name="connsiteX63" fmla="*/ 3338623 w 5284381"/>
                <a:gd name="connsiteY63" fmla="*/ 297712 h 1573619"/>
                <a:gd name="connsiteX64" fmla="*/ 3370521 w 5284381"/>
                <a:gd name="connsiteY64" fmla="*/ 329609 h 1573619"/>
                <a:gd name="connsiteX65" fmla="*/ 3402419 w 5284381"/>
                <a:gd name="connsiteY65" fmla="*/ 340242 h 1573619"/>
                <a:gd name="connsiteX66" fmla="*/ 3423684 w 5284381"/>
                <a:gd name="connsiteY66" fmla="*/ 382772 h 1573619"/>
                <a:gd name="connsiteX67" fmla="*/ 3455581 w 5284381"/>
                <a:gd name="connsiteY67" fmla="*/ 414670 h 1573619"/>
                <a:gd name="connsiteX68" fmla="*/ 3487479 w 5284381"/>
                <a:gd name="connsiteY68" fmla="*/ 531628 h 1573619"/>
                <a:gd name="connsiteX69" fmla="*/ 3530009 w 5284381"/>
                <a:gd name="connsiteY69" fmla="*/ 606056 h 1573619"/>
                <a:gd name="connsiteX70" fmla="*/ 3572540 w 5284381"/>
                <a:gd name="connsiteY70" fmla="*/ 616688 h 1573619"/>
                <a:gd name="connsiteX71" fmla="*/ 3604437 w 5284381"/>
                <a:gd name="connsiteY71" fmla="*/ 637954 h 1573619"/>
                <a:gd name="connsiteX72" fmla="*/ 3636335 w 5284381"/>
                <a:gd name="connsiteY72" fmla="*/ 648586 h 1573619"/>
                <a:gd name="connsiteX73" fmla="*/ 3646968 w 5284381"/>
                <a:gd name="connsiteY73" fmla="*/ 680484 h 1573619"/>
                <a:gd name="connsiteX74" fmla="*/ 3668233 w 5284381"/>
                <a:gd name="connsiteY74" fmla="*/ 712381 h 1573619"/>
                <a:gd name="connsiteX75" fmla="*/ 3678865 w 5284381"/>
                <a:gd name="connsiteY75" fmla="*/ 882502 h 1573619"/>
                <a:gd name="connsiteX76" fmla="*/ 3700130 w 5284381"/>
                <a:gd name="connsiteY76" fmla="*/ 914400 h 1573619"/>
                <a:gd name="connsiteX77" fmla="*/ 3763926 w 5284381"/>
                <a:gd name="connsiteY77" fmla="*/ 978195 h 1573619"/>
                <a:gd name="connsiteX78" fmla="*/ 3827721 w 5284381"/>
                <a:gd name="connsiteY78" fmla="*/ 1052623 h 1573619"/>
                <a:gd name="connsiteX79" fmla="*/ 3848986 w 5284381"/>
                <a:gd name="connsiteY79" fmla="*/ 1137684 h 1573619"/>
                <a:gd name="connsiteX80" fmla="*/ 3859619 w 5284381"/>
                <a:gd name="connsiteY80" fmla="*/ 1180214 h 1573619"/>
                <a:gd name="connsiteX81" fmla="*/ 3923414 w 5284381"/>
                <a:gd name="connsiteY81" fmla="*/ 1233377 h 1573619"/>
                <a:gd name="connsiteX82" fmla="*/ 3955312 w 5284381"/>
                <a:gd name="connsiteY82" fmla="*/ 1244009 h 1573619"/>
                <a:gd name="connsiteX83" fmla="*/ 3997842 w 5284381"/>
                <a:gd name="connsiteY83" fmla="*/ 1265275 h 1573619"/>
                <a:gd name="connsiteX84" fmla="*/ 4082902 w 5284381"/>
                <a:gd name="connsiteY84" fmla="*/ 1307805 h 1573619"/>
                <a:gd name="connsiteX85" fmla="*/ 4125433 w 5284381"/>
                <a:gd name="connsiteY85" fmla="*/ 1360968 h 1573619"/>
                <a:gd name="connsiteX86" fmla="*/ 4136065 w 5284381"/>
                <a:gd name="connsiteY86" fmla="*/ 1392865 h 1573619"/>
                <a:gd name="connsiteX87" fmla="*/ 4199861 w 5284381"/>
                <a:gd name="connsiteY87" fmla="*/ 1414130 h 1573619"/>
                <a:gd name="connsiteX88" fmla="*/ 4231758 w 5284381"/>
                <a:gd name="connsiteY88" fmla="*/ 1435395 h 1573619"/>
                <a:gd name="connsiteX89" fmla="*/ 4295554 w 5284381"/>
                <a:gd name="connsiteY89" fmla="*/ 1382233 h 1573619"/>
                <a:gd name="connsiteX90" fmla="*/ 4316819 w 5284381"/>
                <a:gd name="connsiteY90" fmla="*/ 1339702 h 1573619"/>
                <a:gd name="connsiteX91" fmla="*/ 4380614 w 5284381"/>
                <a:gd name="connsiteY91" fmla="*/ 1297172 h 1573619"/>
                <a:gd name="connsiteX92" fmla="*/ 4444409 w 5284381"/>
                <a:gd name="connsiteY92" fmla="*/ 1265275 h 1573619"/>
                <a:gd name="connsiteX93" fmla="*/ 4465674 w 5284381"/>
                <a:gd name="connsiteY93" fmla="*/ 1244009 h 1573619"/>
                <a:gd name="connsiteX94" fmla="*/ 4529470 w 5284381"/>
                <a:gd name="connsiteY94" fmla="*/ 1201479 h 1573619"/>
                <a:gd name="connsiteX95" fmla="*/ 4572000 w 5284381"/>
                <a:gd name="connsiteY95" fmla="*/ 1137684 h 1573619"/>
                <a:gd name="connsiteX96" fmla="*/ 4603898 w 5284381"/>
                <a:gd name="connsiteY96" fmla="*/ 1095154 h 1573619"/>
                <a:gd name="connsiteX97" fmla="*/ 4667693 w 5284381"/>
                <a:gd name="connsiteY97" fmla="*/ 1073888 h 1573619"/>
                <a:gd name="connsiteX98" fmla="*/ 4752754 w 5284381"/>
                <a:gd name="connsiteY98" fmla="*/ 1116419 h 1573619"/>
                <a:gd name="connsiteX99" fmla="*/ 4805916 w 5284381"/>
                <a:gd name="connsiteY99" fmla="*/ 1222744 h 1573619"/>
                <a:gd name="connsiteX100" fmla="*/ 4848447 w 5284381"/>
                <a:gd name="connsiteY100" fmla="*/ 1233377 h 1573619"/>
                <a:gd name="connsiteX101" fmla="*/ 4912242 w 5284381"/>
                <a:gd name="connsiteY101" fmla="*/ 1254642 h 1573619"/>
                <a:gd name="connsiteX102" fmla="*/ 4922874 w 5284381"/>
                <a:gd name="connsiteY102" fmla="*/ 1286540 h 1573619"/>
                <a:gd name="connsiteX103" fmla="*/ 4922874 w 5284381"/>
                <a:gd name="connsiteY103" fmla="*/ 1360968 h 1573619"/>
                <a:gd name="connsiteX104" fmla="*/ 4944140 w 5284381"/>
                <a:gd name="connsiteY104" fmla="*/ 1382233 h 1573619"/>
                <a:gd name="connsiteX105" fmla="*/ 5167423 w 5284381"/>
                <a:gd name="connsiteY105" fmla="*/ 1403498 h 1573619"/>
                <a:gd name="connsiteX106" fmla="*/ 5220586 w 5284381"/>
                <a:gd name="connsiteY106" fmla="*/ 1414130 h 1573619"/>
                <a:gd name="connsiteX107" fmla="*/ 5284381 w 5284381"/>
                <a:gd name="connsiteY107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18977 w 5284381"/>
                <a:gd name="connsiteY4" fmla="*/ 1371600 h 1573619"/>
                <a:gd name="connsiteX5" fmla="*/ 372140 w 5284381"/>
                <a:gd name="connsiteY5" fmla="*/ 1520456 h 1573619"/>
                <a:gd name="connsiteX6" fmla="*/ 435935 w 5284381"/>
                <a:gd name="connsiteY6" fmla="*/ 1541721 h 1573619"/>
                <a:gd name="connsiteX7" fmla="*/ 457200 w 5284381"/>
                <a:gd name="connsiteY7" fmla="*/ 1573619 h 1573619"/>
                <a:gd name="connsiteX8" fmla="*/ 616688 w 5284381"/>
                <a:gd name="connsiteY8" fmla="*/ 1541721 h 1573619"/>
                <a:gd name="connsiteX9" fmla="*/ 701749 w 5284381"/>
                <a:gd name="connsiteY9" fmla="*/ 1414130 h 1573619"/>
                <a:gd name="connsiteX10" fmla="*/ 712381 w 5284381"/>
                <a:gd name="connsiteY10" fmla="*/ 1382233 h 1573619"/>
                <a:gd name="connsiteX11" fmla="*/ 776177 w 5284381"/>
                <a:gd name="connsiteY11" fmla="*/ 1339702 h 1573619"/>
                <a:gd name="connsiteX12" fmla="*/ 797442 w 5284381"/>
                <a:gd name="connsiteY12" fmla="*/ 1307805 h 1573619"/>
                <a:gd name="connsiteX13" fmla="*/ 808074 w 5284381"/>
                <a:gd name="connsiteY13" fmla="*/ 1275907 h 1573619"/>
                <a:gd name="connsiteX14" fmla="*/ 829340 w 5284381"/>
                <a:gd name="connsiteY14" fmla="*/ 1254642 h 1573619"/>
                <a:gd name="connsiteX15" fmla="*/ 871870 w 5284381"/>
                <a:gd name="connsiteY15" fmla="*/ 1297172 h 1573619"/>
                <a:gd name="connsiteX16" fmla="*/ 988828 w 5284381"/>
                <a:gd name="connsiteY16" fmla="*/ 1350335 h 1573619"/>
                <a:gd name="connsiteX17" fmla="*/ 1052623 w 5284381"/>
                <a:gd name="connsiteY17" fmla="*/ 1392865 h 1573619"/>
                <a:gd name="connsiteX18" fmla="*/ 1084521 w 5284381"/>
                <a:gd name="connsiteY18" fmla="*/ 1414130 h 1573619"/>
                <a:gd name="connsiteX19" fmla="*/ 1095154 w 5284381"/>
                <a:gd name="connsiteY19" fmla="*/ 1446028 h 1573619"/>
                <a:gd name="connsiteX20" fmla="*/ 1137684 w 5284381"/>
                <a:gd name="connsiteY20" fmla="*/ 1435395 h 1573619"/>
                <a:gd name="connsiteX21" fmla="*/ 1254642 w 5284381"/>
                <a:gd name="connsiteY21" fmla="*/ 1360968 h 1573619"/>
                <a:gd name="connsiteX22" fmla="*/ 1286540 w 5284381"/>
                <a:gd name="connsiteY22" fmla="*/ 1329070 h 1573619"/>
                <a:gd name="connsiteX23" fmla="*/ 1339702 w 5284381"/>
                <a:gd name="connsiteY23" fmla="*/ 1318437 h 1573619"/>
                <a:gd name="connsiteX24" fmla="*/ 1371600 w 5284381"/>
                <a:gd name="connsiteY24" fmla="*/ 1307805 h 1573619"/>
                <a:gd name="connsiteX25" fmla="*/ 1403498 w 5284381"/>
                <a:gd name="connsiteY25" fmla="*/ 1286540 h 1573619"/>
                <a:gd name="connsiteX26" fmla="*/ 1446028 w 5284381"/>
                <a:gd name="connsiteY26" fmla="*/ 1190847 h 1573619"/>
                <a:gd name="connsiteX27" fmla="*/ 1488558 w 5284381"/>
                <a:gd name="connsiteY27" fmla="*/ 1180214 h 1573619"/>
                <a:gd name="connsiteX28" fmla="*/ 1520456 w 5284381"/>
                <a:gd name="connsiteY28" fmla="*/ 1169581 h 1573619"/>
                <a:gd name="connsiteX29" fmla="*/ 1616149 w 5284381"/>
                <a:gd name="connsiteY29" fmla="*/ 1180214 h 1573619"/>
                <a:gd name="connsiteX30" fmla="*/ 1658679 w 5284381"/>
                <a:gd name="connsiteY30" fmla="*/ 1297172 h 1573619"/>
                <a:gd name="connsiteX31" fmla="*/ 1796902 w 5284381"/>
                <a:gd name="connsiteY31" fmla="*/ 1371600 h 1573619"/>
                <a:gd name="connsiteX32" fmla="*/ 1818168 w 5284381"/>
                <a:gd name="connsiteY32" fmla="*/ 1392865 h 1573619"/>
                <a:gd name="connsiteX33" fmla="*/ 1881963 w 5284381"/>
                <a:gd name="connsiteY33" fmla="*/ 1414130 h 1573619"/>
                <a:gd name="connsiteX34" fmla="*/ 1945758 w 5284381"/>
                <a:gd name="connsiteY34" fmla="*/ 1403498 h 1573619"/>
                <a:gd name="connsiteX35" fmla="*/ 2030819 w 5284381"/>
                <a:gd name="connsiteY35" fmla="*/ 1307805 h 1573619"/>
                <a:gd name="connsiteX36" fmla="*/ 2073349 w 5284381"/>
                <a:gd name="connsiteY36" fmla="*/ 1275907 h 1573619"/>
                <a:gd name="connsiteX37" fmla="*/ 2137144 w 5284381"/>
                <a:gd name="connsiteY37" fmla="*/ 1212112 h 1573619"/>
                <a:gd name="connsiteX38" fmla="*/ 2190307 w 5284381"/>
                <a:gd name="connsiteY38" fmla="*/ 1127051 h 1573619"/>
                <a:gd name="connsiteX39" fmla="*/ 2211572 w 5284381"/>
                <a:gd name="connsiteY39" fmla="*/ 1095154 h 1573619"/>
                <a:gd name="connsiteX40" fmla="*/ 2243470 w 5284381"/>
                <a:gd name="connsiteY40" fmla="*/ 1063256 h 1573619"/>
                <a:gd name="connsiteX41" fmla="*/ 2286000 w 5284381"/>
                <a:gd name="connsiteY41" fmla="*/ 1010093 h 1573619"/>
                <a:gd name="connsiteX42" fmla="*/ 2328530 w 5284381"/>
                <a:gd name="connsiteY42" fmla="*/ 978195 h 1573619"/>
                <a:gd name="connsiteX43" fmla="*/ 2466754 w 5284381"/>
                <a:gd name="connsiteY43" fmla="*/ 765544 h 1573619"/>
                <a:gd name="connsiteX44" fmla="*/ 2530549 w 5284381"/>
                <a:gd name="connsiteY44" fmla="*/ 659219 h 1573619"/>
                <a:gd name="connsiteX45" fmla="*/ 2594344 w 5284381"/>
                <a:gd name="connsiteY45" fmla="*/ 510363 h 1573619"/>
                <a:gd name="connsiteX46" fmla="*/ 2615609 w 5284381"/>
                <a:gd name="connsiteY46" fmla="*/ 414670 h 1573619"/>
                <a:gd name="connsiteX47" fmla="*/ 2700670 w 5284381"/>
                <a:gd name="connsiteY47" fmla="*/ 350875 h 1573619"/>
                <a:gd name="connsiteX48" fmla="*/ 2785730 w 5284381"/>
                <a:gd name="connsiteY48" fmla="*/ 276447 h 1573619"/>
                <a:gd name="connsiteX49" fmla="*/ 2817628 w 5284381"/>
                <a:gd name="connsiteY49" fmla="*/ 265814 h 1573619"/>
                <a:gd name="connsiteX50" fmla="*/ 2902688 w 5284381"/>
                <a:gd name="connsiteY50" fmla="*/ 223284 h 1573619"/>
                <a:gd name="connsiteX51" fmla="*/ 2977116 w 5284381"/>
                <a:gd name="connsiteY51" fmla="*/ 148856 h 1573619"/>
                <a:gd name="connsiteX52" fmla="*/ 3009014 w 5284381"/>
                <a:gd name="connsiteY52" fmla="*/ 127591 h 1573619"/>
                <a:gd name="connsiteX53" fmla="*/ 3072809 w 5284381"/>
                <a:gd name="connsiteY53" fmla="*/ 85061 h 1573619"/>
                <a:gd name="connsiteX54" fmla="*/ 3157870 w 5284381"/>
                <a:gd name="connsiteY54" fmla="*/ 10633 h 1573619"/>
                <a:gd name="connsiteX55" fmla="*/ 3189768 w 5284381"/>
                <a:gd name="connsiteY55" fmla="*/ 0 h 1573619"/>
                <a:gd name="connsiteX56" fmla="*/ 3232298 w 5284381"/>
                <a:gd name="connsiteY56" fmla="*/ 10633 h 1573619"/>
                <a:gd name="connsiteX57" fmla="*/ 3264195 w 5284381"/>
                <a:gd name="connsiteY57" fmla="*/ 74428 h 1573619"/>
                <a:gd name="connsiteX58" fmla="*/ 3221665 w 5284381"/>
                <a:gd name="connsiteY58" fmla="*/ 138223 h 1573619"/>
                <a:gd name="connsiteX59" fmla="*/ 3232298 w 5284381"/>
                <a:gd name="connsiteY59" fmla="*/ 170121 h 1573619"/>
                <a:gd name="connsiteX60" fmla="*/ 3242930 w 5284381"/>
                <a:gd name="connsiteY60" fmla="*/ 223284 h 1573619"/>
                <a:gd name="connsiteX61" fmla="*/ 3306726 w 5284381"/>
                <a:gd name="connsiteY61" fmla="*/ 287079 h 1573619"/>
                <a:gd name="connsiteX62" fmla="*/ 3338623 w 5284381"/>
                <a:gd name="connsiteY62" fmla="*/ 297712 h 1573619"/>
                <a:gd name="connsiteX63" fmla="*/ 3370521 w 5284381"/>
                <a:gd name="connsiteY63" fmla="*/ 329609 h 1573619"/>
                <a:gd name="connsiteX64" fmla="*/ 3402419 w 5284381"/>
                <a:gd name="connsiteY64" fmla="*/ 340242 h 1573619"/>
                <a:gd name="connsiteX65" fmla="*/ 3423684 w 5284381"/>
                <a:gd name="connsiteY65" fmla="*/ 382772 h 1573619"/>
                <a:gd name="connsiteX66" fmla="*/ 3455581 w 5284381"/>
                <a:gd name="connsiteY66" fmla="*/ 414670 h 1573619"/>
                <a:gd name="connsiteX67" fmla="*/ 3487479 w 5284381"/>
                <a:gd name="connsiteY67" fmla="*/ 531628 h 1573619"/>
                <a:gd name="connsiteX68" fmla="*/ 3530009 w 5284381"/>
                <a:gd name="connsiteY68" fmla="*/ 606056 h 1573619"/>
                <a:gd name="connsiteX69" fmla="*/ 3572540 w 5284381"/>
                <a:gd name="connsiteY69" fmla="*/ 616688 h 1573619"/>
                <a:gd name="connsiteX70" fmla="*/ 3604437 w 5284381"/>
                <a:gd name="connsiteY70" fmla="*/ 637954 h 1573619"/>
                <a:gd name="connsiteX71" fmla="*/ 3636335 w 5284381"/>
                <a:gd name="connsiteY71" fmla="*/ 648586 h 1573619"/>
                <a:gd name="connsiteX72" fmla="*/ 3646968 w 5284381"/>
                <a:gd name="connsiteY72" fmla="*/ 680484 h 1573619"/>
                <a:gd name="connsiteX73" fmla="*/ 3668233 w 5284381"/>
                <a:gd name="connsiteY73" fmla="*/ 712381 h 1573619"/>
                <a:gd name="connsiteX74" fmla="*/ 3678865 w 5284381"/>
                <a:gd name="connsiteY74" fmla="*/ 882502 h 1573619"/>
                <a:gd name="connsiteX75" fmla="*/ 3700130 w 5284381"/>
                <a:gd name="connsiteY75" fmla="*/ 914400 h 1573619"/>
                <a:gd name="connsiteX76" fmla="*/ 3763926 w 5284381"/>
                <a:gd name="connsiteY76" fmla="*/ 978195 h 1573619"/>
                <a:gd name="connsiteX77" fmla="*/ 3827721 w 5284381"/>
                <a:gd name="connsiteY77" fmla="*/ 1052623 h 1573619"/>
                <a:gd name="connsiteX78" fmla="*/ 3848986 w 5284381"/>
                <a:gd name="connsiteY78" fmla="*/ 1137684 h 1573619"/>
                <a:gd name="connsiteX79" fmla="*/ 3859619 w 5284381"/>
                <a:gd name="connsiteY79" fmla="*/ 1180214 h 1573619"/>
                <a:gd name="connsiteX80" fmla="*/ 3923414 w 5284381"/>
                <a:gd name="connsiteY80" fmla="*/ 1233377 h 1573619"/>
                <a:gd name="connsiteX81" fmla="*/ 3955312 w 5284381"/>
                <a:gd name="connsiteY81" fmla="*/ 1244009 h 1573619"/>
                <a:gd name="connsiteX82" fmla="*/ 3997842 w 5284381"/>
                <a:gd name="connsiteY82" fmla="*/ 1265275 h 1573619"/>
                <a:gd name="connsiteX83" fmla="*/ 4082902 w 5284381"/>
                <a:gd name="connsiteY83" fmla="*/ 1307805 h 1573619"/>
                <a:gd name="connsiteX84" fmla="*/ 4125433 w 5284381"/>
                <a:gd name="connsiteY84" fmla="*/ 1360968 h 1573619"/>
                <a:gd name="connsiteX85" fmla="*/ 4136065 w 5284381"/>
                <a:gd name="connsiteY85" fmla="*/ 1392865 h 1573619"/>
                <a:gd name="connsiteX86" fmla="*/ 4199861 w 5284381"/>
                <a:gd name="connsiteY86" fmla="*/ 1414130 h 1573619"/>
                <a:gd name="connsiteX87" fmla="*/ 4231758 w 5284381"/>
                <a:gd name="connsiteY87" fmla="*/ 1435395 h 1573619"/>
                <a:gd name="connsiteX88" fmla="*/ 4295554 w 5284381"/>
                <a:gd name="connsiteY88" fmla="*/ 1382233 h 1573619"/>
                <a:gd name="connsiteX89" fmla="*/ 4316819 w 5284381"/>
                <a:gd name="connsiteY89" fmla="*/ 1339702 h 1573619"/>
                <a:gd name="connsiteX90" fmla="*/ 4380614 w 5284381"/>
                <a:gd name="connsiteY90" fmla="*/ 1297172 h 1573619"/>
                <a:gd name="connsiteX91" fmla="*/ 4444409 w 5284381"/>
                <a:gd name="connsiteY91" fmla="*/ 1265275 h 1573619"/>
                <a:gd name="connsiteX92" fmla="*/ 4465674 w 5284381"/>
                <a:gd name="connsiteY92" fmla="*/ 1244009 h 1573619"/>
                <a:gd name="connsiteX93" fmla="*/ 4529470 w 5284381"/>
                <a:gd name="connsiteY93" fmla="*/ 1201479 h 1573619"/>
                <a:gd name="connsiteX94" fmla="*/ 4572000 w 5284381"/>
                <a:gd name="connsiteY94" fmla="*/ 1137684 h 1573619"/>
                <a:gd name="connsiteX95" fmla="*/ 4603898 w 5284381"/>
                <a:gd name="connsiteY95" fmla="*/ 1095154 h 1573619"/>
                <a:gd name="connsiteX96" fmla="*/ 4667693 w 5284381"/>
                <a:gd name="connsiteY96" fmla="*/ 1073888 h 1573619"/>
                <a:gd name="connsiteX97" fmla="*/ 4752754 w 5284381"/>
                <a:gd name="connsiteY97" fmla="*/ 1116419 h 1573619"/>
                <a:gd name="connsiteX98" fmla="*/ 4805916 w 5284381"/>
                <a:gd name="connsiteY98" fmla="*/ 1222744 h 1573619"/>
                <a:gd name="connsiteX99" fmla="*/ 4848447 w 5284381"/>
                <a:gd name="connsiteY99" fmla="*/ 1233377 h 1573619"/>
                <a:gd name="connsiteX100" fmla="*/ 4912242 w 5284381"/>
                <a:gd name="connsiteY100" fmla="*/ 1254642 h 1573619"/>
                <a:gd name="connsiteX101" fmla="*/ 4922874 w 5284381"/>
                <a:gd name="connsiteY101" fmla="*/ 1286540 h 1573619"/>
                <a:gd name="connsiteX102" fmla="*/ 4922874 w 5284381"/>
                <a:gd name="connsiteY102" fmla="*/ 1360968 h 1573619"/>
                <a:gd name="connsiteX103" fmla="*/ 4944140 w 5284381"/>
                <a:gd name="connsiteY103" fmla="*/ 1382233 h 1573619"/>
                <a:gd name="connsiteX104" fmla="*/ 5167423 w 5284381"/>
                <a:gd name="connsiteY104" fmla="*/ 1403498 h 1573619"/>
                <a:gd name="connsiteX105" fmla="*/ 5220586 w 5284381"/>
                <a:gd name="connsiteY105" fmla="*/ 1414130 h 1573619"/>
                <a:gd name="connsiteX106" fmla="*/ 5284381 w 5284381"/>
                <a:gd name="connsiteY106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35935 w 5284381"/>
                <a:gd name="connsiteY5" fmla="*/ 1541721 h 1573619"/>
                <a:gd name="connsiteX6" fmla="*/ 457200 w 5284381"/>
                <a:gd name="connsiteY6" fmla="*/ 1573619 h 1573619"/>
                <a:gd name="connsiteX7" fmla="*/ 616688 w 5284381"/>
                <a:gd name="connsiteY7" fmla="*/ 1541721 h 1573619"/>
                <a:gd name="connsiteX8" fmla="*/ 701749 w 5284381"/>
                <a:gd name="connsiteY8" fmla="*/ 1414130 h 1573619"/>
                <a:gd name="connsiteX9" fmla="*/ 712381 w 5284381"/>
                <a:gd name="connsiteY9" fmla="*/ 1382233 h 1573619"/>
                <a:gd name="connsiteX10" fmla="*/ 776177 w 5284381"/>
                <a:gd name="connsiteY10" fmla="*/ 1339702 h 1573619"/>
                <a:gd name="connsiteX11" fmla="*/ 797442 w 5284381"/>
                <a:gd name="connsiteY11" fmla="*/ 1307805 h 1573619"/>
                <a:gd name="connsiteX12" fmla="*/ 808074 w 5284381"/>
                <a:gd name="connsiteY12" fmla="*/ 1275907 h 1573619"/>
                <a:gd name="connsiteX13" fmla="*/ 829340 w 5284381"/>
                <a:gd name="connsiteY13" fmla="*/ 1254642 h 1573619"/>
                <a:gd name="connsiteX14" fmla="*/ 871870 w 5284381"/>
                <a:gd name="connsiteY14" fmla="*/ 1297172 h 1573619"/>
                <a:gd name="connsiteX15" fmla="*/ 988828 w 5284381"/>
                <a:gd name="connsiteY15" fmla="*/ 1350335 h 1573619"/>
                <a:gd name="connsiteX16" fmla="*/ 1052623 w 5284381"/>
                <a:gd name="connsiteY16" fmla="*/ 1392865 h 1573619"/>
                <a:gd name="connsiteX17" fmla="*/ 1084521 w 5284381"/>
                <a:gd name="connsiteY17" fmla="*/ 1414130 h 1573619"/>
                <a:gd name="connsiteX18" fmla="*/ 1095154 w 5284381"/>
                <a:gd name="connsiteY18" fmla="*/ 1446028 h 1573619"/>
                <a:gd name="connsiteX19" fmla="*/ 1137684 w 5284381"/>
                <a:gd name="connsiteY19" fmla="*/ 1435395 h 1573619"/>
                <a:gd name="connsiteX20" fmla="*/ 1254642 w 5284381"/>
                <a:gd name="connsiteY20" fmla="*/ 1360968 h 1573619"/>
                <a:gd name="connsiteX21" fmla="*/ 1286540 w 5284381"/>
                <a:gd name="connsiteY21" fmla="*/ 1329070 h 1573619"/>
                <a:gd name="connsiteX22" fmla="*/ 1339702 w 5284381"/>
                <a:gd name="connsiteY22" fmla="*/ 1318437 h 1573619"/>
                <a:gd name="connsiteX23" fmla="*/ 1371600 w 5284381"/>
                <a:gd name="connsiteY23" fmla="*/ 1307805 h 1573619"/>
                <a:gd name="connsiteX24" fmla="*/ 1403498 w 5284381"/>
                <a:gd name="connsiteY24" fmla="*/ 1286540 h 1573619"/>
                <a:gd name="connsiteX25" fmla="*/ 1446028 w 5284381"/>
                <a:gd name="connsiteY25" fmla="*/ 1190847 h 1573619"/>
                <a:gd name="connsiteX26" fmla="*/ 1488558 w 5284381"/>
                <a:gd name="connsiteY26" fmla="*/ 1180214 h 1573619"/>
                <a:gd name="connsiteX27" fmla="*/ 1520456 w 5284381"/>
                <a:gd name="connsiteY27" fmla="*/ 1169581 h 1573619"/>
                <a:gd name="connsiteX28" fmla="*/ 1616149 w 5284381"/>
                <a:gd name="connsiteY28" fmla="*/ 1180214 h 1573619"/>
                <a:gd name="connsiteX29" fmla="*/ 1658679 w 5284381"/>
                <a:gd name="connsiteY29" fmla="*/ 1297172 h 1573619"/>
                <a:gd name="connsiteX30" fmla="*/ 1796902 w 5284381"/>
                <a:gd name="connsiteY30" fmla="*/ 1371600 h 1573619"/>
                <a:gd name="connsiteX31" fmla="*/ 1818168 w 5284381"/>
                <a:gd name="connsiteY31" fmla="*/ 1392865 h 1573619"/>
                <a:gd name="connsiteX32" fmla="*/ 1881963 w 5284381"/>
                <a:gd name="connsiteY32" fmla="*/ 1414130 h 1573619"/>
                <a:gd name="connsiteX33" fmla="*/ 1945758 w 5284381"/>
                <a:gd name="connsiteY33" fmla="*/ 1403498 h 1573619"/>
                <a:gd name="connsiteX34" fmla="*/ 2030819 w 5284381"/>
                <a:gd name="connsiteY34" fmla="*/ 1307805 h 1573619"/>
                <a:gd name="connsiteX35" fmla="*/ 2073349 w 5284381"/>
                <a:gd name="connsiteY35" fmla="*/ 1275907 h 1573619"/>
                <a:gd name="connsiteX36" fmla="*/ 2137144 w 5284381"/>
                <a:gd name="connsiteY36" fmla="*/ 1212112 h 1573619"/>
                <a:gd name="connsiteX37" fmla="*/ 2190307 w 5284381"/>
                <a:gd name="connsiteY37" fmla="*/ 1127051 h 1573619"/>
                <a:gd name="connsiteX38" fmla="*/ 2211572 w 5284381"/>
                <a:gd name="connsiteY38" fmla="*/ 1095154 h 1573619"/>
                <a:gd name="connsiteX39" fmla="*/ 2243470 w 5284381"/>
                <a:gd name="connsiteY39" fmla="*/ 1063256 h 1573619"/>
                <a:gd name="connsiteX40" fmla="*/ 2286000 w 5284381"/>
                <a:gd name="connsiteY40" fmla="*/ 1010093 h 1573619"/>
                <a:gd name="connsiteX41" fmla="*/ 2328530 w 5284381"/>
                <a:gd name="connsiteY41" fmla="*/ 978195 h 1573619"/>
                <a:gd name="connsiteX42" fmla="*/ 2466754 w 5284381"/>
                <a:gd name="connsiteY42" fmla="*/ 765544 h 1573619"/>
                <a:gd name="connsiteX43" fmla="*/ 2530549 w 5284381"/>
                <a:gd name="connsiteY43" fmla="*/ 659219 h 1573619"/>
                <a:gd name="connsiteX44" fmla="*/ 2594344 w 5284381"/>
                <a:gd name="connsiteY44" fmla="*/ 510363 h 1573619"/>
                <a:gd name="connsiteX45" fmla="*/ 2615609 w 5284381"/>
                <a:gd name="connsiteY45" fmla="*/ 414670 h 1573619"/>
                <a:gd name="connsiteX46" fmla="*/ 2700670 w 5284381"/>
                <a:gd name="connsiteY46" fmla="*/ 350875 h 1573619"/>
                <a:gd name="connsiteX47" fmla="*/ 2785730 w 5284381"/>
                <a:gd name="connsiteY47" fmla="*/ 276447 h 1573619"/>
                <a:gd name="connsiteX48" fmla="*/ 2817628 w 5284381"/>
                <a:gd name="connsiteY48" fmla="*/ 265814 h 1573619"/>
                <a:gd name="connsiteX49" fmla="*/ 2902688 w 5284381"/>
                <a:gd name="connsiteY49" fmla="*/ 223284 h 1573619"/>
                <a:gd name="connsiteX50" fmla="*/ 2977116 w 5284381"/>
                <a:gd name="connsiteY50" fmla="*/ 148856 h 1573619"/>
                <a:gd name="connsiteX51" fmla="*/ 3009014 w 5284381"/>
                <a:gd name="connsiteY51" fmla="*/ 127591 h 1573619"/>
                <a:gd name="connsiteX52" fmla="*/ 3072809 w 5284381"/>
                <a:gd name="connsiteY52" fmla="*/ 85061 h 1573619"/>
                <a:gd name="connsiteX53" fmla="*/ 3157870 w 5284381"/>
                <a:gd name="connsiteY53" fmla="*/ 10633 h 1573619"/>
                <a:gd name="connsiteX54" fmla="*/ 3189768 w 5284381"/>
                <a:gd name="connsiteY54" fmla="*/ 0 h 1573619"/>
                <a:gd name="connsiteX55" fmla="*/ 3232298 w 5284381"/>
                <a:gd name="connsiteY55" fmla="*/ 10633 h 1573619"/>
                <a:gd name="connsiteX56" fmla="*/ 3264195 w 5284381"/>
                <a:gd name="connsiteY56" fmla="*/ 74428 h 1573619"/>
                <a:gd name="connsiteX57" fmla="*/ 3221665 w 5284381"/>
                <a:gd name="connsiteY57" fmla="*/ 138223 h 1573619"/>
                <a:gd name="connsiteX58" fmla="*/ 3232298 w 5284381"/>
                <a:gd name="connsiteY58" fmla="*/ 170121 h 1573619"/>
                <a:gd name="connsiteX59" fmla="*/ 3242930 w 5284381"/>
                <a:gd name="connsiteY59" fmla="*/ 223284 h 1573619"/>
                <a:gd name="connsiteX60" fmla="*/ 3306726 w 5284381"/>
                <a:gd name="connsiteY60" fmla="*/ 287079 h 1573619"/>
                <a:gd name="connsiteX61" fmla="*/ 3338623 w 5284381"/>
                <a:gd name="connsiteY61" fmla="*/ 297712 h 1573619"/>
                <a:gd name="connsiteX62" fmla="*/ 3370521 w 5284381"/>
                <a:gd name="connsiteY62" fmla="*/ 329609 h 1573619"/>
                <a:gd name="connsiteX63" fmla="*/ 3402419 w 5284381"/>
                <a:gd name="connsiteY63" fmla="*/ 340242 h 1573619"/>
                <a:gd name="connsiteX64" fmla="*/ 3423684 w 5284381"/>
                <a:gd name="connsiteY64" fmla="*/ 382772 h 1573619"/>
                <a:gd name="connsiteX65" fmla="*/ 3455581 w 5284381"/>
                <a:gd name="connsiteY65" fmla="*/ 414670 h 1573619"/>
                <a:gd name="connsiteX66" fmla="*/ 3487479 w 5284381"/>
                <a:gd name="connsiteY66" fmla="*/ 531628 h 1573619"/>
                <a:gd name="connsiteX67" fmla="*/ 3530009 w 5284381"/>
                <a:gd name="connsiteY67" fmla="*/ 606056 h 1573619"/>
                <a:gd name="connsiteX68" fmla="*/ 3572540 w 5284381"/>
                <a:gd name="connsiteY68" fmla="*/ 616688 h 1573619"/>
                <a:gd name="connsiteX69" fmla="*/ 3604437 w 5284381"/>
                <a:gd name="connsiteY69" fmla="*/ 637954 h 1573619"/>
                <a:gd name="connsiteX70" fmla="*/ 3636335 w 5284381"/>
                <a:gd name="connsiteY70" fmla="*/ 648586 h 1573619"/>
                <a:gd name="connsiteX71" fmla="*/ 3646968 w 5284381"/>
                <a:gd name="connsiteY71" fmla="*/ 680484 h 1573619"/>
                <a:gd name="connsiteX72" fmla="*/ 3668233 w 5284381"/>
                <a:gd name="connsiteY72" fmla="*/ 712381 h 1573619"/>
                <a:gd name="connsiteX73" fmla="*/ 3678865 w 5284381"/>
                <a:gd name="connsiteY73" fmla="*/ 882502 h 1573619"/>
                <a:gd name="connsiteX74" fmla="*/ 3700130 w 5284381"/>
                <a:gd name="connsiteY74" fmla="*/ 914400 h 1573619"/>
                <a:gd name="connsiteX75" fmla="*/ 3763926 w 5284381"/>
                <a:gd name="connsiteY75" fmla="*/ 978195 h 1573619"/>
                <a:gd name="connsiteX76" fmla="*/ 3827721 w 5284381"/>
                <a:gd name="connsiteY76" fmla="*/ 1052623 h 1573619"/>
                <a:gd name="connsiteX77" fmla="*/ 3848986 w 5284381"/>
                <a:gd name="connsiteY77" fmla="*/ 1137684 h 1573619"/>
                <a:gd name="connsiteX78" fmla="*/ 3859619 w 5284381"/>
                <a:gd name="connsiteY78" fmla="*/ 1180214 h 1573619"/>
                <a:gd name="connsiteX79" fmla="*/ 3923414 w 5284381"/>
                <a:gd name="connsiteY79" fmla="*/ 1233377 h 1573619"/>
                <a:gd name="connsiteX80" fmla="*/ 3955312 w 5284381"/>
                <a:gd name="connsiteY80" fmla="*/ 1244009 h 1573619"/>
                <a:gd name="connsiteX81" fmla="*/ 3997842 w 5284381"/>
                <a:gd name="connsiteY81" fmla="*/ 1265275 h 1573619"/>
                <a:gd name="connsiteX82" fmla="*/ 4082902 w 5284381"/>
                <a:gd name="connsiteY82" fmla="*/ 1307805 h 1573619"/>
                <a:gd name="connsiteX83" fmla="*/ 4125433 w 5284381"/>
                <a:gd name="connsiteY83" fmla="*/ 1360968 h 1573619"/>
                <a:gd name="connsiteX84" fmla="*/ 4136065 w 5284381"/>
                <a:gd name="connsiteY84" fmla="*/ 1392865 h 1573619"/>
                <a:gd name="connsiteX85" fmla="*/ 4199861 w 5284381"/>
                <a:gd name="connsiteY85" fmla="*/ 1414130 h 1573619"/>
                <a:gd name="connsiteX86" fmla="*/ 4231758 w 5284381"/>
                <a:gd name="connsiteY86" fmla="*/ 1435395 h 1573619"/>
                <a:gd name="connsiteX87" fmla="*/ 4295554 w 5284381"/>
                <a:gd name="connsiteY87" fmla="*/ 1382233 h 1573619"/>
                <a:gd name="connsiteX88" fmla="*/ 4316819 w 5284381"/>
                <a:gd name="connsiteY88" fmla="*/ 1339702 h 1573619"/>
                <a:gd name="connsiteX89" fmla="*/ 4380614 w 5284381"/>
                <a:gd name="connsiteY89" fmla="*/ 1297172 h 1573619"/>
                <a:gd name="connsiteX90" fmla="*/ 4444409 w 5284381"/>
                <a:gd name="connsiteY90" fmla="*/ 1265275 h 1573619"/>
                <a:gd name="connsiteX91" fmla="*/ 4465674 w 5284381"/>
                <a:gd name="connsiteY91" fmla="*/ 1244009 h 1573619"/>
                <a:gd name="connsiteX92" fmla="*/ 4529470 w 5284381"/>
                <a:gd name="connsiteY92" fmla="*/ 1201479 h 1573619"/>
                <a:gd name="connsiteX93" fmla="*/ 4572000 w 5284381"/>
                <a:gd name="connsiteY93" fmla="*/ 1137684 h 1573619"/>
                <a:gd name="connsiteX94" fmla="*/ 4603898 w 5284381"/>
                <a:gd name="connsiteY94" fmla="*/ 1095154 h 1573619"/>
                <a:gd name="connsiteX95" fmla="*/ 4667693 w 5284381"/>
                <a:gd name="connsiteY95" fmla="*/ 1073888 h 1573619"/>
                <a:gd name="connsiteX96" fmla="*/ 4752754 w 5284381"/>
                <a:gd name="connsiteY96" fmla="*/ 1116419 h 1573619"/>
                <a:gd name="connsiteX97" fmla="*/ 4805916 w 5284381"/>
                <a:gd name="connsiteY97" fmla="*/ 1222744 h 1573619"/>
                <a:gd name="connsiteX98" fmla="*/ 4848447 w 5284381"/>
                <a:gd name="connsiteY98" fmla="*/ 1233377 h 1573619"/>
                <a:gd name="connsiteX99" fmla="*/ 4912242 w 5284381"/>
                <a:gd name="connsiteY99" fmla="*/ 1254642 h 1573619"/>
                <a:gd name="connsiteX100" fmla="*/ 4922874 w 5284381"/>
                <a:gd name="connsiteY100" fmla="*/ 1286540 h 1573619"/>
                <a:gd name="connsiteX101" fmla="*/ 4922874 w 5284381"/>
                <a:gd name="connsiteY101" fmla="*/ 1360968 h 1573619"/>
                <a:gd name="connsiteX102" fmla="*/ 4944140 w 5284381"/>
                <a:gd name="connsiteY102" fmla="*/ 1382233 h 1573619"/>
                <a:gd name="connsiteX103" fmla="*/ 5167423 w 5284381"/>
                <a:gd name="connsiteY103" fmla="*/ 1403498 h 1573619"/>
                <a:gd name="connsiteX104" fmla="*/ 5220586 w 5284381"/>
                <a:gd name="connsiteY104" fmla="*/ 1414130 h 1573619"/>
                <a:gd name="connsiteX105" fmla="*/ 5284381 w 5284381"/>
                <a:gd name="connsiteY105" fmla="*/ 1435395 h 1573619"/>
                <a:gd name="connsiteX0" fmla="*/ 0 w 5284381"/>
                <a:gd name="connsiteY0" fmla="*/ 1073888 h 1573619"/>
                <a:gd name="connsiteX1" fmla="*/ 106080 w 5284381"/>
                <a:gd name="connsiteY1" fmla="*/ 1191897 h 1573619"/>
                <a:gd name="connsiteX2" fmla="*/ 138223 w 5284381"/>
                <a:gd name="connsiteY2" fmla="*/ 1233377 h 1573619"/>
                <a:gd name="connsiteX3" fmla="*/ 287079 w 5284381"/>
                <a:gd name="connsiteY3" fmla="*/ 1350335 h 1573619"/>
                <a:gd name="connsiteX4" fmla="*/ 372140 w 5284381"/>
                <a:gd name="connsiteY4" fmla="*/ 1520456 h 1573619"/>
                <a:gd name="connsiteX5" fmla="*/ 457200 w 5284381"/>
                <a:gd name="connsiteY5" fmla="*/ 1573619 h 1573619"/>
                <a:gd name="connsiteX6" fmla="*/ 616688 w 5284381"/>
                <a:gd name="connsiteY6" fmla="*/ 1541721 h 1573619"/>
                <a:gd name="connsiteX7" fmla="*/ 701749 w 5284381"/>
                <a:gd name="connsiteY7" fmla="*/ 1414130 h 1573619"/>
                <a:gd name="connsiteX8" fmla="*/ 712381 w 5284381"/>
                <a:gd name="connsiteY8" fmla="*/ 1382233 h 1573619"/>
                <a:gd name="connsiteX9" fmla="*/ 776177 w 5284381"/>
                <a:gd name="connsiteY9" fmla="*/ 1339702 h 1573619"/>
                <a:gd name="connsiteX10" fmla="*/ 797442 w 5284381"/>
                <a:gd name="connsiteY10" fmla="*/ 1307805 h 1573619"/>
                <a:gd name="connsiteX11" fmla="*/ 808074 w 5284381"/>
                <a:gd name="connsiteY11" fmla="*/ 1275907 h 1573619"/>
                <a:gd name="connsiteX12" fmla="*/ 829340 w 5284381"/>
                <a:gd name="connsiteY12" fmla="*/ 1254642 h 1573619"/>
                <a:gd name="connsiteX13" fmla="*/ 871870 w 5284381"/>
                <a:gd name="connsiteY13" fmla="*/ 1297172 h 1573619"/>
                <a:gd name="connsiteX14" fmla="*/ 988828 w 5284381"/>
                <a:gd name="connsiteY14" fmla="*/ 1350335 h 1573619"/>
                <a:gd name="connsiteX15" fmla="*/ 1052623 w 5284381"/>
                <a:gd name="connsiteY15" fmla="*/ 1392865 h 1573619"/>
                <a:gd name="connsiteX16" fmla="*/ 1084521 w 5284381"/>
                <a:gd name="connsiteY16" fmla="*/ 1414130 h 1573619"/>
                <a:gd name="connsiteX17" fmla="*/ 1095154 w 5284381"/>
                <a:gd name="connsiteY17" fmla="*/ 1446028 h 1573619"/>
                <a:gd name="connsiteX18" fmla="*/ 1137684 w 5284381"/>
                <a:gd name="connsiteY18" fmla="*/ 1435395 h 1573619"/>
                <a:gd name="connsiteX19" fmla="*/ 1254642 w 5284381"/>
                <a:gd name="connsiteY19" fmla="*/ 1360968 h 1573619"/>
                <a:gd name="connsiteX20" fmla="*/ 1286540 w 5284381"/>
                <a:gd name="connsiteY20" fmla="*/ 1329070 h 1573619"/>
                <a:gd name="connsiteX21" fmla="*/ 1339702 w 5284381"/>
                <a:gd name="connsiteY21" fmla="*/ 1318437 h 1573619"/>
                <a:gd name="connsiteX22" fmla="*/ 1371600 w 5284381"/>
                <a:gd name="connsiteY22" fmla="*/ 1307805 h 1573619"/>
                <a:gd name="connsiteX23" fmla="*/ 1403498 w 5284381"/>
                <a:gd name="connsiteY23" fmla="*/ 1286540 h 1573619"/>
                <a:gd name="connsiteX24" fmla="*/ 1446028 w 5284381"/>
                <a:gd name="connsiteY24" fmla="*/ 1190847 h 1573619"/>
                <a:gd name="connsiteX25" fmla="*/ 1488558 w 5284381"/>
                <a:gd name="connsiteY25" fmla="*/ 1180214 h 1573619"/>
                <a:gd name="connsiteX26" fmla="*/ 1520456 w 5284381"/>
                <a:gd name="connsiteY26" fmla="*/ 1169581 h 1573619"/>
                <a:gd name="connsiteX27" fmla="*/ 1616149 w 5284381"/>
                <a:gd name="connsiteY27" fmla="*/ 1180214 h 1573619"/>
                <a:gd name="connsiteX28" fmla="*/ 1658679 w 5284381"/>
                <a:gd name="connsiteY28" fmla="*/ 1297172 h 1573619"/>
                <a:gd name="connsiteX29" fmla="*/ 1796902 w 5284381"/>
                <a:gd name="connsiteY29" fmla="*/ 1371600 h 1573619"/>
                <a:gd name="connsiteX30" fmla="*/ 1818168 w 5284381"/>
                <a:gd name="connsiteY30" fmla="*/ 1392865 h 1573619"/>
                <a:gd name="connsiteX31" fmla="*/ 1881963 w 5284381"/>
                <a:gd name="connsiteY31" fmla="*/ 1414130 h 1573619"/>
                <a:gd name="connsiteX32" fmla="*/ 1945758 w 5284381"/>
                <a:gd name="connsiteY32" fmla="*/ 1403498 h 1573619"/>
                <a:gd name="connsiteX33" fmla="*/ 2030819 w 5284381"/>
                <a:gd name="connsiteY33" fmla="*/ 1307805 h 1573619"/>
                <a:gd name="connsiteX34" fmla="*/ 2073349 w 5284381"/>
                <a:gd name="connsiteY34" fmla="*/ 1275907 h 1573619"/>
                <a:gd name="connsiteX35" fmla="*/ 2137144 w 5284381"/>
                <a:gd name="connsiteY35" fmla="*/ 1212112 h 1573619"/>
                <a:gd name="connsiteX36" fmla="*/ 2190307 w 5284381"/>
                <a:gd name="connsiteY36" fmla="*/ 1127051 h 1573619"/>
                <a:gd name="connsiteX37" fmla="*/ 2211572 w 5284381"/>
                <a:gd name="connsiteY37" fmla="*/ 1095154 h 1573619"/>
                <a:gd name="connsiteX38" fmla="*/ 2243470 w 5284381"/>
                <a:gd name="connsiteY38" fmla="*/ 1063256 h 1573619"/>
                <a:gd name="connsiteX39" fmla="*/ 2286000 w 5284381"/>
                <a:gd name="connsiteY39" fmla="*/ 1010093 h 1573619"/>
                <a:gd name="connsiteX40" fmla="*/ 2328530 w 5284381"/>
                <a:gd name="connsiteY40" fmla="*/ 978195 h 1573619"/>
                <a:gd name="connsiteX41" fmla="*/ 2466754 w 5284381"/>
                <a:gd name="connsiteY41" fmla="*/ 765544 h 1573619"/>
                <a:gd name="connsiteX42" fmla="*/ 2530549 w 5284381"/>
                <a:gd name="connsiteY42" fmla="*/ 659219 h 1573619"/>
                <a:gd name="connsiteX43" fmla="*/ 2594344 w 5284381"/>
                <a:gd name="connsiteY43" fmla="*/ 510363 h 1573619"/>
                <a:gd name="connsiteX44" fmla="*/ 2615609 w 5284381"/>
                <a:gd name="connsiteY44" fmla="*/ 414670 h 1573619"/>
                <a:gd name="connsiteX45" fmla="*/ 2700670 w 5284381"/>
                <a:gd name="connsiteY45" fmla="*/ 350875 h 1573619"/>
                <a:gd name="connsiteX46" fmla="*/ 2785730 w 5284381"/>
                <a:gd name="connsiteY46" fmla="*/ 276447 h 1573619"/>
                <a:gd name="connsiteX47" fmla="*/ 2817628 w 5284381"/>
                <a:gd name="connsiteY47" fmla="*/ 265814 h 1573619"/>
                <a:gd name="connsiteX48" fmla="*/ 2902688 w 5284381"/>
                <a:gd name="connsiteY48" fmla="*/ 223284 h 1573619"/>
                <a:gd name="connsiteX49" fmla="*/ 2977116 w 5284381"/>
                <a:gd name="connsiteY49" fmla="*/ 148856 h 1573619"/>
                <a:gd name="connsiteX50" fmla="*/ 3009014 w 5284381"/>
                <a:gd name="connsiteY50" fmla="*/ 127591 h 1573619"/>
                <a:gd name="connsiteX51" fmla="*/ 3072809 w 5284381"/>
                <a:gd name="connsiteY51" fmla="*/ 85061 h 1573619"/>
                <a:gd name="connsiteX52" fmla="*/ 3157870 w 5284381"/>
                <a:gd name="connsiteY52" fmla="*/ 10633 h 1573619"/>
                <a:gd name="connsiteX53" fmla="*/ 3189768 w 5284381"/>
                <a:gd name="connsiteY53" fmla="*/ 0 h 1573619"/>
                <a:gd name="connsiteX54" fmla="*/ 3232298 w 5284381"/>
                <a:gd name="connsiteY54" fmla="*/ 10633 h 1573619"/>
                <a:gd name="connsiteX55" fmla="*/ 3264195 w 5284381"/>
                <a:gd name="connsiteY55" fmla="*/ 74428 h 1573619"/>
                <a:gd name="connsiteX56" fmla="*/ 3221665 w 5284381"/>
                <a:gd name="connsiteY56" fmla="*/ 138223 h 1573619"/>
                <a:gd name="connsiteX57" fmla="*/ 3232298 w 5284381"/>
                <a:gd name="connsiteY57" fmla="*/ 170121 h 1573619"/>
                <a:gd name="connsiteX58" fmla="*/ 3242930 w 5284381"/>
                <a:gd name="connsiteY58" fmla="*/ 223284 h 1573619"/>
                <a:gd name="connsiteX59" fmla="*/ 3306726 w 5284381"/>
                <a:gd name="connsiteY59" fmla="*/ 287079 h 1573619"/>
                <a:gd name="connsiteX60" fmla="*/ 3338623 w 5284381"/>
                <a:gd name="connsiteY60" fmla="*/ 297712 h 1573619"/>
                <a:gd name="connsiteX61" fmla="*/ 3370521 w 5284381"/>
                <a:gd name="connsiteY61" fmla="*/ 329609 h 1573619"/>
                <a:gd name="connsiteX62" fmla="*/ 3402419 w 5284381"/>
                <a:gd name="connsiteY62" fmla="*/ 340242 h 1573619"/>
                <a:gd name="connsiteX63" fmla="*/ 3423684 w 5284381"/>
                <a:gd name="connsiteY63" fmla="*/ 382772 h 1573619"/>
                <a:gd name="connsiteX64" fmla="*/ 3455581 w 5284381"/>
                <a:gd name="connsiteY64" fmla="*/ 414670 h 1573619"/>
                <a:gd name="connsiteX65" fmla="*/ 3487479 w 5284381"/>
                <a:gd name="connsiteY65" fmla="*/ 531628 h 1573619"/>
                <a:gd name="connsiteX66" fmla="*/ 3530009 w 5284381"/>
                <a:gd name="connsiteY66" fmla="*/ 606056 h 1573619"/>
                <a:gd name="connsiteX67" fmla="*/ 3572540 w 5284381"/>
                <a:gd name="connsiteY67" fmla="*/ 616688 h 1573619"/>
                <a:gd name="connsiteX68" fmla="*/ 3604437 w 5284381"/>
                <a:gd name="connsiteY68" fmla="*/ 637954 h 1573619"/>
                <a:gd name="connsiteX69" fmla="*/ 3636335 w 5284381"/>
                <a:gd name="connsiteY69" fmla="*/ 648586 h 1573619"/>
                <a:gd name="connsiteX70" fmla="*/ 3646968 w 5284381"/>
                <a:gd name="connsiteY70" fmla="*/ 680484 h 1573619"/>
                <a:gd name="connsiteX71" fmla="*/ 3668233 w 5284381"/>
                <a:gd name="connsiteY71" fmla="*/ 712381 h 1573619"/>
                <a:gd name="connsiteX72" fmla="*/ 3678865 w 5284381"/>
                <a:gd name="connsiteY72" fmla="*/ 882502 h 1573619"/>
                <a:gd name="connsiteX73" fmla="*/ 3700130 w 5284381"/>
                <a:gd name="connsiteY73" fmla="*/ 914400 h 1573619"/>
                <a:gd name="connsiteX74" fmla="*/ 3763926 w 5284381"/>
                <a:gd name="connsiteY74" fmla="*/ 978195 h 1573619"/>
                <a:gd name="connsiteX75" fmla="*/ 3827721 w 5284381"/>
                <a:gd name="connsiteY75" fmla="*/ 1052623 h 1573619"/>
                <a:gd name="connsiteX76" fmla="*/ 3848986 w 5284381"/>
                <a:gd name="connsiteY76" fmla="*/ 1137684 h 1573619"/>
                <a:gd name="connsiteX77" fmla="*/ 3859619 w 5284381"/>
                <a:gd name="connsiteY77" fmla="*/ 1180214 h 1573619"/>
                <a:gd name="connsiteX78" fmla="*/ 3923414 w 5284381"/>
                <a:gd name="connsiteY78" fmla="*/ 1233377 h 1573619"/>
                <a:gd name="connsiteX79" fmla="*/ 3955312 w 5284381"/>
                <a:gd name="connsiteY79" fmla="*/ 1244009 h 1573619"/>
                <a:gd name="connsiteX80" fmla="*/ 3997842 w 5284381"/>
                <a:gd name="connsiteY80" fmla="*/ 1265275 h 1573619"/>
                <a:gd name="connsiteX81" fmla="*/ 4082902 w 5284381"/>
                <a:gd name="connsiteY81" fmla="*/ 1307805 h 1573619"/>
                <a:gd name="connsiteX82" fmla="*/ 4125433 w 5284381"/>
                <a:gd name="connsiteY82" fmla="*/ 1360968 h 1573619"/>
                <a:gd name="connsiteX83" fmla="*/ 4136065 w 5284381"/>
                <a:gd name="connsiteY83" fmla="*/ 1392865 h 1573619"/>
                <a:gd name="connsiteX84" fmla="*/ 4199861 w 5284381"/>
                <a:gd name="connsiteY84" fmla="*/ 1414130 h 1573619"/>
                <a:gd name="connsiteX85" fmla="*/ 4231758 w 5284381"/>
                <a:gd name="connsiteY85" fmla="*/ 1435395 h 1573619"/>
                <a:gd name="connsiteX86" fmla="*/ 4295554 w 5284381"/>
                <a:gd name="connsiteY86" fmla="*/ 1382233 h 1573619"/>
                <a:gd name="connsiteX87" fmla="*/ 4316819 w 5284381"/>
                <a:gd name="connsiteY87" fmla="*/ 1339702 h 1573619"/>
                <a:gd name="connsiteX88" fmla="*/ 4380614 w 5284381"/>
                <a:gd name="connsiteY88" fmla="*/ 1297172 h 1573619"/>
                <a:gd name="connsiteX89" fmla="*/ 4444409 w 5284381"/>
                <a:gd name="connsiteY89" fmla="*/ 1265275 h 1573619"/>
                <a:gd name="connsiteX90" fmla="*/ 4465674 w 5284381"/>
                <a:gd name="connsiteY90" fmla="*/ 1244009 h 1573619"/>
                <a:gd name="connsiteX91" fmla="*/ 4529470 w 5284381"/>
                <a:gd name="connsiteY91" fmla="*/ 1201479 h 1573619"/>
                <a:gd name="connsiteX92" fmla="*/ 4572000 w 5284381"/>
                <a:gd name="connsiteY92" fmla="*/ 1137684 h 1573619"/>
                <a:gd name="connsiteX93" fmla="*/ 4603898 w 5284381"/>
                <a:gd name="connsiteY93" fmla="*/ 1095154 h 1573619"/>
                <a:gd name="connsiteX94" fmla="*/ 4667693 w 5284381"/>
                <a:gd name="connsiteY94" fmla="*/ 1073888 h 1573619"/>
                <a:gd name="connsiteX95" fmla="*/ 4752754 w 5284381"/>
                <a:gd name="connsiteY95" fmla="*/ 1116419 h 1573619"/>
                <a:gd name="connsiteX96" fmla="*/ 4805916 w 5284381"/>
                <a:gd name="connsiteY96" fmla="*/ 1222744 h 1573619"/>
                <a:gd name="connsiteX97" fmla="*/ 4848447 w 5284381"/>
                <a:gd name="connsiteY97" fmla="*/ 1233377 h 1573619"/>
                <a:gd name="connsiteX98" fmla="*/ 4912242 w 5284381"/>
                <a:gd name="connsiteY98" fmla="*/ 1254642 h 1573619"/>
                <a:gd name="connsiteX99" fmla="*/ 4922874 w 5284381"/>
                <a:gd name="connsiteY99" fmla="*/ 1286540 h 1573619"/>
                <a:gd name="connsiteX100" fmla="*/ 4922874 w 5284381"/>
                <a:gd name="connsiteY100" fmla="*/ 1360968 h 1573619"/>
                <a:gd name="connsiteX101" fmla="*/ 4944140 w 5284381"/>
                <a:gd name="connsiteY101" fmla="*/ 1382233 h 1573619"/>
                <a:gd name="connsiteX102" fmla="*/ 5167423 w 5284381"/>
                <a:gd name="connsiteY102" fmla="*/ 1403498 h 1573619"/>
                <a:gd name="connsiteX103" fmla="*/ 5220586 w 5284381"/>
                <a:gd name="connsiteY103" fmla="*/ 1414130 h 1573619"/>
                <a:gd name="connsiteX104" fmla="*/ 5284381 w 5284381"/>
                <a:gd name="connsiteY104" fmla="*/ 1435395 h 1573619"/>
                <a:gd name="connsiteX0" fmla="*/ 0 w 5284381"/>
                <a:gd name="connsiteY0" fmla="*/ 1073888 h 1559442"/>
                <a:gd name="connsiteX1" fmla="*/ 106080 w 5284381"/>
                <a:gd name="connsiteY1" fmla="*/ 1191897 h 1559442"/>
                <a:gd name="connsiteX2" fmla="*/ 138223 w 5284381"/>
                <a:gd name="connsiteY2" fmla="*/ 1233377 h 1559442"/>
                <a:gd name="connsiteX3" fmla="*/ 287079 w 5284381"/>
                <a:gd name="connsiteY3" fmla="*/ 1350335 h 1559442"/>
                <a:gd name="connsiteX4" fmla="*/ 372140 w 5284381"/>
                <a:gd name="connsiteY4" fmla="*/ 1520456 h 1559442"/>
                <a:gd name="connsiteX5" fmla="*/ 616688 w 5284381"/>
                <a:gd name="connsiteY5" fmla="*/ 1541721 h 1559442"/>
                <a:gd name="connsiteX6" fmla="*/ 701749 w 5284381"/>
                <a:gd name="connsiteY6" fmla="*/ 1414130 h 1559442"/>
                <a:gd name="connsiteX7" fmla="*/ 712381 w 5284381"/>
                <a:gd name="connsiteY7" fmla="*/ 1382233 h 1559442"/>
                <a:gd name="connsiteX8" fmla="*/ 776177 w 5284381"/>
                <a:gd name="connsiteY8" fmla="*/ 1339702 h 1559442"/>
                <a:gd name="connsiteX9" fmla="*/ 797442 w 5284381"/>
                <a:gd name="connsiteY9" fmla="*/ 1307805 h 1559442"/>
                <a:gd name="connsiteX10" fmla="*/ 808074 w 5284381"/>
                <a:gd name="connsiteY10" fmla="*/ 1275907 h 1559442"/>
                <a:gd name="connsiteX11" fmla="*/ 829340 w 5284381"/>
                <a:gd name="connsiteY11" fmla="*/ 1254642 h 1559442"/>
                <a:gd name="connsiteX12" fmla="*/ 871870 w 5284381"/>
                <a:gd name="connsiteY12" fmla="*/ 1297172 h 1559442"/>
                <a:gd name="connsiteX13" fmla="*/ 988828 w 5284381"/>
                <a:gd name="connsiteY13" fmla="*/ 1350335 h 1559442"/>
                <a:gd name="connsiteX14" fmla="*/ 1052623 w 5284381"/>
                <a:gd name="connsiteY14" fmla="*/ 1392865 h 1559442"/>
                <a:gd name="connsiteX15" fmla="*/ 1084521 w 5284381"/>
                <a:gd name="connsiteY15" fmla="*/ 1414130 h 1559442"/>
                <a:gd name="connsiteX16" fmla="*/ 1095154 w 5284381"/>
                <a:gd name="connsiteY16" fmla="*/ 1446028 h 1559442"/>
                <a:gd name="connsiteX17" fmla="*/ 1137684 w 5284381"/>
                <a:gd name="connsiteY17" fmla="*/ 1435395 h 1559442"/>
                <a:gd name="connsiteX18" fmla="*/ 1254642 w 5284381"/>
                <a:gd name="connsiteY18" fmla="*/ 1360968 h 1559442"/>
                <a:gd name="connsiteX19" fmla="*/ 1286540 w 5284381"/>
                <a:gd name="connsiteY19" fmla="*/ 1329070 h 1559442"/>
                <a:gd name="connsiteX20" fmla="*/ 1339702 w 5284381"/>
                <a:gd name="connsiteY20" fmla="*/ 1318437 h 1559442"/>
                <a:gd name="connsiteX21" fmla="*/ 1371600 w 5284381"/>
                <a:gd name="connsiteY21" fmla="*/ 1307805 h 1559442"/>
                <a:gd name="connsiteX22" fmla="*/ 1403498 w 5284381"/>
                <a:gd name="connsiteY22" fmla="*/ 1286540 h 1559442"/>
                <a:gd name="connsiteX23" fmla="*/ 1446028 w 5284381"/>
                <a:gd name="connsiteY23" fmla="*/ 1190847 h 1559442"/>
                <a:gd name="connsiteX24" fmla="*/ 1488558 w 5284381"/>
                <a:gd name="connsiteY24" fmla="*/ 1180214 h 1559442"/>
                <a:gd name="connsiteX25" fmla="*/ 1520456 w 5284381"/>
                <a:gd name="connsiteY25" fmla="*/ 1169581 h 1559442"/>
                <a:gd name="connsiteX26" fmla="*/ 1616149 w 5284381"/>
                <a:gd name="connsiteY26" fmla="*/ 1180214 h 1559442"/>
                <a:gd name="connsiteX27" fmla="*/ 1658679 w 5284381"/>
                <a:gd name="connsiteY27" fmla="*/ 1297172 h 1559442"/>
                <a:gd name="connsiteX28" fmla="*/ 1796902 w 5284381"/>
                <a:gd name="connsiteY28" fmla="*/ 1371600 h 1559442"/>
                <a:gd name="connsiteX29" fmla="*/ 1818168 w 5284381"/>
                <a:gd name="connsiteY29" fmla="*/ 1392865 h 1559442"/>
                <a:gd name="connsiteX30" fmla="*/ 1881963 w 5284381"/>
                <a:gd name="connsiteY30" fmla="*/ 1414130 h 1559442"/>
                <a:gd name="connsiteX31" fmla="*/ 1945758 w 5284381"/>
                <a:gd name="connsiteY31" fmla="*/ 1403498 h 1559442"/>
                <a:gd name="connsiteX32" fmla="*/ 2030819 w 5284381"/>
                <a:gd name="connsiteY32" fmla="*/ 1307805 h 1559442"/>
                <a:gd name="connsiteX33" fmla="*/ 2073349 w 5284381"/>
                <a:gd name="connsiteY33" fmla="*/ 1275907 h 1559442"/>
                <a:gd name="connsiteX34" fmla="*/ 2137144 w 5284381"/>
                <a:gd name="connsiteY34" fmla="*/ 1212112 h 1559442"/>
                <a:gd name="connsiteX35" fmla="*/ 2190307 w 5284381"/>
                <a:gd name="connsiteY35" fmla="*/ 1127051 h 1559442"/>
                <a:gd name="connsiteX36" fmla="*/ 2211572 w 5284381"/>
                <a:gd name="connsiteY36" fmla="*/ 1095154 h 1559442"/>
                <a:gd name="connsiteX37" fmla="*/ 2243470 w 5284381"/>
                <a:gd name="connsiteY37" fmla="*/ 1063256 h 1559442"/>
                <a:gd name="connsiteX38" fmla="*/ 2286000 w 5284381"/>
                <a:gd name="connsiteY38" fmla="*/ 1010093 h 1559442"/>
                <a:gd name="connsiteX39" fmla="*/ 2328530 w 5284381"/>
                <a:gd name="connsiteY39" fmla="*/ 978195 h 1559442"/>
                <a:gd name="connsiteX40" fmla="*/ 2466754 w 5284381"/>
                <a:gd name="connsiteY40" fmla="*/ 765544 h 1559442"/>
                <a:gd name="connsiteX41" fmla="*/ 2530549 w 5284381"/>
                <a:gd name="connsiteY41" fmla="*/ 659219 h 1559442"/>
                <a:gd name="connsiteX42" fmla="*/ 2594344 w 5284381"/>
                <a:gd name="connsiteY42" fmla="*/ 510363 h 1559442"/>
                <a:gd name="connsiteX43" fmla="*/ 2615609 w 5284381"/>
                <a:gd name="connsiteY43" fmla="*/ 414670 h 1559442"/>
                <a:gd name="connsiteX44" fmla="*/ 2700670 w 5284381"/>
                <a:gd name="connsiteY44" fmla="*/ 350875 h 1559442"/>
                <a:gd name="connsiteX45" fmla="*/ 2785730 w 5284381"/>
                <a:gd name="connsiteY45" fmla="*/ 276447 h 1559442"/>
                <a:gd name="connsiteX46" fmla="*/ 2817628 w 5284381"/>
                <a:gd name="connsiteY46" fmla="*/ 265814 h 1559442"/>
                <a:gd name="connsiteX47" fmla="*/ 2902688 w 5284381"/>
                <a:gd name="connsiteY47" fmla="*/ 223284 h 1559442"/>
                <a:gd name="connsiteX48" fmla="*/ 2977116 w 5284381"/>
                <a:gd name="connsiteY48" fmla="*/ 148856 h 1559442"/>
                <a:gd name="connsiteX49" fmla="*/ 3009014 w 5284381"/>
                <a:gd name="connsiteY49" fmla="*/ 127591 h 1559442"/>
                <a:gd name="connsiteX50" fmla="*/ 3072809 w 5284381"/>
                <a:gd name="connsiteY50" fmla="*/ 85061 h 1559442"/>
                <a:gd name="connsiteX51" fmla="*/ 3157870 w 5284381"/>
                <a:gd name="connsiteY51" fmla="*/ 10633 h 1559442"/>
                <a:gd name="connsiteX52" fmla="*/ 3189768 w 5284381"/>
                <a:gd name="connsiteY52" fmla="*/ 0 h 1559442"/>
                <a:gd name="connsiteX53" fmla="*/ 3232298 w 5284381"/>
                <a:gd name="connsiteY53" fmla="*/ 10633 h 1559442"/>
                <a:gd name="connsiteX54" fmla="*/ 3264195 w 5284381"/>
                <a:gd name="connsiteY54" fmla="*/ 74428 h 1559442"/>
                <a:gd name="connsiteX55" fmla="*/ 3221665 w 5284381"/>
                <a:gd name="connsiteY55" fmla="*/ 138223 h 1559442"/>
                <a:gd name="connsiteX56" fmla="*/ 3232298 w 5284381"/>
                <a:gd name="connsiteY56" fmla="*/ 170121 h 1559442"/>
                <a:gd name="connsiteX57" fmla="*/ 3242930 w 5284381"/>
                <a:gd name="connsiteY57" fmla="*/ 223284 h 1559442"/>
                <a:gd name="connsiteX58" fmla="*/ 3306726 w 5284381"/>
                <a:gd name="connsiteY58" fmla="*/ 287079 h 1559442"/>
                <a:gd name="connsiteX59" fmla="*/ 3338623 w 5284381"/>
                <a:gd name="connsiteY59" fmla="*/ 297712 h 1559442"/>
                <a:gd name="connsiteX60" fmla="*/ 3370521 w 5284381"/>
                <a:gd name="connsiteY60" fmla="*/ 329609 h 1559442"/>
                <a:gd name="connsiteX61" fmla="*/ 3402419 w 5284381"/>
                <a:gd name="connsiteY61" fmla="*/ 340242 h 1559442"/>
                <a:gd name="connsiteX62" fmla="*/ 3423684 w 5284381"/>
                <a:gd name="connsiteY62" fmla="*/ 382772 h 1559442"/>
                <a:gd name="connsiteX63" fmla="*/ 3455581 w 5284381"/>
                <a:gd name="connsiteY63" fmla="*/ 414670 h 1559442"/>
                <a:gd name="connsiteX64" fmla="*/ 3487479 w 5284381"/>
                <a:gd name="connsiteY64" fmla="*/ 531628 h 1559442"/>
                <a:gd name="connsiteX65" fmla="*/ 3530009 w 5284381"/>
                <a:gd name="connsiteY65" fmla="*/ 606056 h 1559442"/>
                <a:gd name="connsiteX66" fmla="*/ 3572540 w 5284381"/>
                <a:gd name="connsiteY66" fmla="*/ 616688 h 1559442"/>
                <a:gd name="connsiteX67" fmla="*/ 3604437 w 5284381"/>
                <a:gd name="connsiteY67" fmla="*/ 637954 h 1559442"/>
                <a:gd name="connsiteX68" fmla="*/ 3636335 w 5284381"/>
                <a:gd name="connsiteY68" fmla="*/ 648586 h 1559442"/>
                <a:gd name="connsiteX69" fmla="*/ 3646968 w 5284381"/>
                <a:gd name="connsiteY69" fmla="*/ 680484 h 1559442"/>
                <a:gd name="connsiteX70" fmla="*/ 3668233 w 5284381"/>
                <a:gd name="connsiteY70" fmla="*/ 712381 h 1559442"/>
                <a:gd name="connsiteX71" fmla="*/ 3678865 w 5284381"/>
                <a:gd name="connsiteY71" fmla="*/ 882502 h 1559442"/>
                <a:gd name="connsiteX72" fmla="*/ 3700130 w 5284381"/>
                <a:gd name="connsiteY72" fmla="*/ 914400 h 1559442"/>
                <a:gd name="connsiteX73" fmla="*/ 3763926 w 5284381"/>
                <a:gd name="connsiteY73" fmla="*/ 978195 h 1559442"/>
                <a:gd name="connsiteX74" fmla="*/ 3827721 w 5284381"/>
                <a:gd name="connsiteY74" fmla="*/ 1052623 h 1559442"/>
                <a:gd name="connsiteX75" fmla="*/ 3848986 w 5284381"/>
                <a:gd name="connsiteY75" fmla="*/ 1137684 h 1559442"/>
                <a:gd name="connsiteX76" fmla="*/ 3859619 w 5284381"/>
                <a:gd name="connsiteY76" fmla="*/ 1180214 h 1559442"/>
                <a:gd name="connsiteX77" fmla="*/ 3923414 w 5284381"/>
                <a:gd name="connsiteY77" fmla="*/ 1233377 h 1559442"/>
                <a:gd name="connsiteX78" fmla="*/ 3955312 w 5284381"/>
                <a:gd name="connsiteY78" fmla="*/ 1244009 h 1559442"/>
                <a:gd name="connsiteX79" fmla="*/ 3997842 w 5284381"/>
                <a:gd name="connsiteY79" fmla="*/ 1265275 h 1559442"/>
                <a:gd name="connsiteX80" fmla="*/ 4082902 w 5284381"/>
                <a:gd name="connsiteY80" fmla="*/ 1307805 h 1559442"/>
                <a:gd name="connsiteX81" fmla="*/ 4125433 w 5284381"/>
                <a:gd name="connsiteY81" fmla="*/ 1360968 h 1559442"/>
                <a:gd name="connsiteX82" fmla="*/ 4136065 w 5284381"/>
                <a:gd name="connsiteY82" fmla="*/ 1392865 h 1559442"/>
                <a:gd name="connsiteX83" fmla="*/ 4199861 w 5284381"/>
                <a:gd name="connsiteY83" fmla="*/ 1414130 h 1559442"/>
                <a:gd name="connsiteX84" fmla="*/ 4231758 w 5284381"/>
                <a:gd name="connsiteY84" fmla="*/ 1435395 h 1559442"/>
                <a:gd name="connsiteX85" fmla="*/ 4295554 w 5284381"/>
                <a:gd name="connsiteY85" fmla="*/ 1382233 h 1559442"/>
                <a:gd name="connsiteX86" fmla="*/ 4316819 w 5284381"/>
                <a:gd name="connsiteY86" fmla="*/ 1339702 h 1559442"/>
                <a:gd name="connsiteX87" fmla="*/ 4380614 w 5284381"/>
                <a:gd name="connsiteY87" fmla="*/ 1297172 h 1559442"/>
                <a:gd name="connsiteX88" fmla="*/ 4444409 w 5284381"/>
                <a:gd name="connsiteY88" fmla="*/ 1265275 h 1559442"/>
                <a:gd name="connsiteX89" fmla="*/ 4465674 w 5284381"/>
                <a:gd name="connsiteY89" fmla="*/ 1244009 h 1559442"/>
                <a:gd name="connsiteX90" fmla="*/ 4529470 w 5284381"/>
                <a:gd name="connsiteY90" fmla="*/ 1201479 h 1559442"/>
                <a:gd name="connsiteX91" fmla="*/ 4572000 w 5284381"/>
                <a:gd name="connsiteY91" fmla="*/ 1137684 h 1559442"/>
                <a:gd name="connsiteX92" fmla="*/ 4603898 w 5284381"/>
                <a:gd name="connsiteY92" fmla="*/ 1095154 h 1559442"/>
                <a:gd name="connsiteX93" fmla="*/ 4667693 w 5284381"/>
                <a:gd name="connsiteY93" fmla="*/ 1073888 h 1559442"/>
                <a:gd name="connsiteX94" fmla="*/ 4752754 w 5284381"/>
                <a:gd name="connsiteY94" fmla="*/ 1116419 h 1559442"/>
                <a:gd name="connsiteX95" fmla="*/ 4805916 w 5284381"/>
                <a:gd name="connsiteY95" fmla="*/ 1222744 h 1559442"/>
                <a:gd name="connsiteX96" fmla="*/ 4848447 w 5284381"/>
                <a:gd name="connsiteY96" fmla="*/ 1233377 h 1559442"/>
                <a:gd name="connsiteX97" fmla="*/ 4912242 w 5284381"/>
                <a:gd name="connsiteY97" fmla="*/ 1254642 h 1559442"/>
                <a:gd name="connsiteX98" fmla="*/ 4922874 w 5284381"/>
                <a:gd name="connsiteY98" fmla="*/ 1286540 h 1559442"/>
                <a:gd name="connsiteX99" fmla="*/ 4922874 w 5284381"/>
                <a:gd name="connsiteY99" fmla="*/ 1360968 h 1559442"/>
                <a:gd name="connsiteX100" fmla="*/ 4944140 w 5284381"/>
                <a:gd name="connsiteY100" fmla="*/ 1382233 h 1559442"/>
                <a:gd name="connsiteX101" fmla="*/ 5167423 w 5284381"/>
                <a:gd name="connsiteY101" fmla="*/ 1403498 h 1559442"/>
                <a:gd name="connsiteX102" fmla="*/ 5220586 w 5284381"/>
                <a:gd name="connsiteY102" fmla="*/ 1414130 h 1559442"/>
                <a:gd name="connsiteX103" fmla="*/ 5284381 w 5284381"/>
                <a:gd name="connsiteY103" fmla="*/ 1435395 h 1559442"/>
                <a:gd name="connsiteX0" fmla="*/ 0 w 5178301"/>
                <a:gd name="connsiteY0" fmla="*/ 1191897 h 1559442"/>
                <a:gd name="connsiteX1" fmla="*/ 32143 w 5178301"/>
                <a:gd name="connsiteY1" fmla="*/ 1233377 h 1559442"/>
                <a:gd name="connsiteX2" fmla="*/ 180999 w 5178301"/>
                <a:gd name="connsiteY2" fmla="*/ 1350335 h 1559442"/>
                <a:gd name="connsiteX3" fmla="*/ 266060 w 5178301"/>
                <a:gd name="connsiteY3" fmla="*/ 1520456 h 1559442"/>
                <a:gd name="connsiteX4" fmla="*/ 510608 w 5178301"/>
                <a:gd name="connsiteY4" fmla="*/ 1541721 h 1559442"/>
                <a:gd name="connsiteX5" fmla="*/ 595669 w 5178301"/>
                <a:gd name="connsiteY5" fmla="*/ 1414130 h 1559442"/>
                <a:gd name="connsiteX6" fmla="*/ 606301 w 5178301"/>
                <a:gd name="connsiteY6" fmla="*/ 1382233 h 1559442"/>
                <a:gd name="connsiteX7" fmla="*/ 670097 w 5178301"/>
                <a:gd name="connsiteY7" fmla="*/ 1339702 h 1559442"/>
                <a:gd name="connsiteX8" fmla="*/ 691362 w 5178301"/>
                <a:gd name="connsiteY8" fmla="*/ 1307805 h 1559442"/>
                <a:gd name="connsiteX9" fmla="*/ 701994 w 5178301"/>
                <a:gd name="connsiteY9" fmla="*/ 1275907 h 1559442"/>
                <a:gd name="connsiteX10" fmla="*/ 723260 w 5178301"/>
                <a:gd name="connsiteY10" fmla="*/ 1254642 h 1559442"/>
                <a:gd name="connsiteX11" fmla="*/ 765790 w 5178301"/>
                <a:gd name="connsiteY11" fmla="*/ 1297172 h 1559442"/>
                <a:gd name="connsiteX12" fmla="*/ 882748 w 5178301"/>
                <a:gd name="connsiteY12" fmla="*/ 1350335 h 1559442"/>
                <a:gd name="connsiteX13" fmla="*/ 946543 w 5178301"/>
                <a:gd name="connsiteY13" fmla="*/ 1392865 h 1559442"/>
                <a:gd name="connsiteX14" fmla="*/ 978441 w 5178301"/>
                <a:gd name="connsiteY14" fmla="*/ 1414130 h 1559442"/>
                <a:gd name="connsiteX15" fmla="*/ 989074 w 5178301"/>
                <a:gd name="connsiteY15" fmla="*/ 1446028 h 1559442"/>
                <a:gd name="connsiteX16" fmla="*/ 1031604 w 5178301"/>
                <a:gd name="connsiteY16" fmla="*/ 1435395 h 1559442"/>
                <a:gd name="connsiteX17" fmla="*/ 1148562 w 5178301"/>
                <a:gd name="connsiteY17" fmla="*/ 1360968 h 1559442"/>
                <a:gd name="connsiteX18" fmla="*/ 1180460 w 5178301"/>
                <a:gd name="connsiteY18" fmla="*/ 1329070 h 1559442"/>
                <a:gd name="connsiteX19" fmla="*/ 1233622 w 5178301"/>
                <a:gd name="connsiteY19" fmla="*/ 1318437 h 1559442"/>
                <a:gd name="connsiteX20" fmla="*/ 1265520 w 5178301"/>
                <a:gd name="connsiteY20" fmla="*/ 1307805 h 1559442"/>
                <a:gd name="connsiteX21" fmla="*/ 1297418 w 5178301"/>
                <a:gd name="connsiteY21" fmla="*/ 1286540 h 1559442"/>
                <a:gd name="connsiteX22" fmla="*/ 1339948 w 5178301"/>
                <a:gd name="connsiteY22" fmla="*/ 1190847 h 1559442"/>
                <a:gd name="connsiteX23" fmla="*/ 1382478 w 5178301"/>
                <a:gd name="connsiteY23" fmla="*/ 1180214 h 1559442"/>
                <a:gd name="connsiteX24" fmla="*/ 1414376 w 5178301"/>
                <a:gd name="connsiteY24" fmla="*/ 1169581 h 1559442"/>
                <a:gd name="connsiteX25" fmla="*/ 1510069 w 5178301"/>
                <a:gd name="connsiteY25" fmla="*/ 1180214 h 1559442"/>
                <a:gd name="connsiteX26" fmla="*/ 1552599 w 5178301"/>
                <a:gd name="connsiteY26" fmla="*/ 1297172 h 1559442"/>
                <a:gd name="connsiteX27" fmla="*/ 1690822 w 5178301"/>
                <a:gd name="connsiteY27" fmla="*/ 1371600 h 1559442"/>
                <a:gd name="connsiteX28" fmla="*/ 1712088 w 5178301"/>
                <a:gd name="connsiteY28" fmla="*/ 1392865 h 1559442"/>
                <a:gd name="connsiteX29" fmla="*/ 1775883 w 5178301"/>
                <a:gd name="connsiteY29" fmla="*/ 1414130 h 1559442"/>
                <a:gd name="connsiteX30" fmla="*/ 1839678 w 5178301"/>
                <a:gd name="connsiteY30" fmla="*/ 1403498 h 1559442"/>
                <a:gd name="connsiteX31" fmla="*/ 1924739 w 5178301"/>
                <a:gd name="connsiteY31" fmla="*/ 1307805 h 1559442"/>
                <a:gd name="connsiteX32" fmla="*/ 1967269 w 5178301"/>
                <a:gd name="connsiteY32" fmla="*/ 1275907 h 1559442"/>
                <a:gd name="connsiteX33" fmla="*/ 2031064 w 5178301"/>
                <a:gd name="connsiteY33" fmla="*/ 1212112 h 1559442"/>
                <a:gd name="connsiteX34" fmla="*/ 2084227 w 5178301"/>
                <a:gd name="connsiteY34" fmla="*/ 1127051 h 1559442"/>
                <a:gd name="connsiteX35" fmla="*/ 2105492 w 5178301"/>
                <a:gd name="connsiteY35" fmla="*/ 1095154 h 1559442"/>
                <a:gd name="connsiteX36" fmla="*/ 2137390 w 5178301"/>
                <a:gd name="connsiteY36" fmla="*/ 1063256 h 1559442"/>
                <a:gd name="connsiteX37" fmla="*/ 2179920 w 5178301"/>
                <a:gd name="connsiteY37" fmla="*/ 1010093 h 1559442"/>
                <a:gd name="connsiteX38" fmla="*/ 2222450 w 5178301"/>
                <a:gd name="connsiteY38" fmla="*/ 978195 h 1559442"/>
                <a:gd name="connsiteX39" fmla="*/ 2360674 w 5178301"/>
                <a:gd name="connsiteY39" fmla="*/ 765544 h 1559442"/>
                <a:gd name="connsiteX40" fmla="*/ 2424469 w 5178301"/>
                <a:gd name="connsiteY40" fmla="*/ 659219 h 1559442"/>
                <a:gd name="connsiteX41" fmla="*/ 2488264 w 5178301"/>
                <a:gd name="connsiteY41" fmla="*/ 510363 h 1559442"/>
                <a:gd name="connsiteX42" fmla="*/ 2509529 w 5178301"/>
                <a:gd name="connsiteY42" fmla="*/ 414670 h 1559442"/>
                <a:gd name="connsiteX43" fmla="*/ 2594590 w 5178301"/>
                <a:gd name="connsiteY43" fmla="*/ 350875 h 1559442"/>
                <a:gd name="connsiteX44" fmla="*/ 2679650 w 5178301"/>
                <a:gd name="connsiteY44" fmla="*/ 276447 h 1559442"/>
                <a:gd name="connsiteX45" fmla="*/ 2711548 w 5178301"/>
                <a:gd name="connsiteY45" fmla="*/ 265814 h 1559442"/>
                <a:gd name="connsiteX46" fmla="*/ 2796608 w 5178301"/>
                <a:gd name="connsiteY46" fmla="*/ 223284 h 1559442"/>
                <a:gd name="connsiteX47" fmla="*/ 2871036 w 5178301"/>
                <a:gd name="connsiteY47" fmla="*/ 148856 h 1559442"/>
                <a:gd name="connsiteX48" fmla="*/ 2902934 w 5178301"/>
                <a:gd name="connsiteY48" fmla="*/ 127591 h 1559442"/>
                <a:gd name="connsiteX49" fmla="*/ 2966729 w 5178301"/>
                <a:gd name="connsiteY49" fmla="*/ 85061 h 1559442"/>
                <a:gd name="connsiteX50" fmla="*/ 3051790 w 5178301"/>
                <a:gd name="connsiteY50" fmla="*/ 10633 h 1559442"/>
                <a:gd name="connsiteX51" fmla="*/ 3083688 w 5178301"/>
                <a:gd name="connsiteY51" fmla="*/ 0 h 1559442"/>
                <a:gd name="connsiteX52" fmla="*/ 3126218 w 5178301"/>
                <a:gd name="connsiteY52" fmla="*/ 10633 h 1559442"/>
                <a:gd name="connsiteX53" fmla="*/ 3158115 w 5178301"/>
                <a:gd name="connsiteY53" fmla="*/ 74428 h 1559442"/>
                <a:gd name="connsiteX54" fmla="*/ 3115585 w 5178301"/>
                <a:gd name="connsiteY54" fmla="*/ 138223 h 1559442"/>
                <a:gd name="connsiteX55" fmla="*/ 3126218 w 5178301"/>
                <a:gd name="connsiteY55" fmla="*/ 170121 h 1559442"/>
                <a:gd name="connsiteX56" fmla="*/ 3136850 w 5178301"/>
                <a:gd name="connsiteY56" fmla="*/ 223284 h 1559442"/>
                <a:gd name="connsiteX57" fmla="*/ 3200646 w 5178301"/>
                <a:gd name="connsiteY57" fmla="*/ 287079 h 1559442"/>
                <a:gd name="connsiteX58" fmla="*/ 3232543 w 5178301"/>
                <a:gd name="connsiteY58" fmla="*/ 297712 h 1559442"/>
                <a:gd name="connsiteX59" fmla="*/ 3264441 w 5178301"/>
                <a:gd name="connsiteY59" fmla="*/ 329609 h 1559442"/>
                <a:gd name="connsiteX60" fmla="*/ 3296339 w 5178301"/>
                <a:gd name="connsiteY60" fmla="*/ 340242 h 1559442"/>
                <a:gd name="connsiteX61" fmla="*/ 3317604 w 5178301"/>
                <a:gd name="connsiteY61" fmla="*/ 382772 h 1559442"/>
                <a:gd name="connsiteX62" fmla="*/ 3349501 w 5178301"/>
                <a:gd name="connsiteY62" fmla="*/ 414670 h 1559442"/>
                <a:gd name="connsiteX63" fmla="*/ 3381399 w 5178301"/>
                <a:gd name="connsiteY63" fmla="*/ 531628 h 1559442"/>
                <a:gd name="connsiteX64" fmla="*/ 3423929 w 5178301"/>
                <a:gd name="connsiteY64" fmla="*/ 606056 h 1559442"/>
                <a:gd name="connsiteX65" fmla="*/ 3466460 w 5178301"/>
                <a:gd name="connsiteY65" fmla="*/ 616688 h 1559442"/>
                <a:gd name="connsiteX66" fmla="*/ 3498357 w 5178301"/>
                <a:gd name="connsiteY66" fmla="*/ 637954 h 1559442"/>
                <a:gd name="connsiteX67" fmla="*/ 3530255 w 5178301"/>
                <a:gd name="connsiteY67" fmla="*/ 648586 h 1559442"/>
                <a:gd name="connsiteX68" fmla="*/ 3540888 w 5178301"/>
                <a:gd name="connsiteY68" fmla="*/ 680484 h 1559442"/>
                <a:gd name="connsiteX69" fmla="*/ 3562153 w 5178301"/>
                <a:gd name="connsiteY69" fmla="*/ 712381 h 1559442"/>
                <a:gd name="connsiteX70" fmla="*/ 3572785 w 5178301"/>
                <a:gd name="connsiteY70" fmla="*/ 882502 h 1559442"/>
                <a:gd name="connsiteX71" fmla="*/ 3594050 w 5178301"/>
                <a:gd name="connsiteY71" fmla="*/ 914400 h 1559442"/>
                <a:gd name="connsiteX72" fmla="*/ 3657846 w 5178301"/>
                <a:gd name="connsiteY72" fmla="*/ 978195 h 1559442"/>
                <a:gd name="connsiteX73" fmla="*/ 3721641 w 5178301"/>
                <a:gd name="connsiteY73" fmla="*/ 1052623 h 1559442"/>
                <a:gd name="connsiteX74" fmla="*/ 3742906 w 5178301"/>
                <a:gd name="connsiteY74" fmla="*/ 1137684 h 1559442"/>
                <a:gd name="connsiteX75" fmla="*/ 3753539 w 5178301"/>
                <a:gd name="connsiteY75" fmla="*/ 1180214 h 1559442"/>
                <a:gd name="connsiteX76" fmla="*/ 3817334 w 5178301"/>
                <a:gd name="connsiteY76" fmla="*/ 1233377 h 1559442"/>
                <a:gd name="connsiteX77" fmla="*/ 3849232 w 5178301"/>
                <a:gd name="connsiteY77" fmla="*/ 1244009 h 1559442"/>
                <a:gd name="connsiteX78" fmla="*/ 3891762 w 5178301"/>
                <a:gd name="connsiteY78" fmla="*/ 1265275 h 1559442"/>
                <a:gd name="connsiteX79" fmla="*/ 3976822 w 5178301"/>
                <a:gd name="connsiteY79" fmla="*/ 1307805 h 1559442"/>
                <a:gd name="connsiteX80" fmla="*/ 4019353 w 5178301"/>
                <a:gd name="connsiteY80" fmla="*/ 1360968 h 1559442"/>
                <a:gd name="connsiteX81" fmla="*/ 4029985 w 5178301"/>
                <a:gd name="connsiteY81" fmla="*/ 1392865 h 1559442"/>
                <a:gd name="connsiteX82" fmla="*/ 4093781 w 5178301"/>
                <a:gd name="connsiteY82" fmla="*/ 1414130 h 1559442"/>
                <a:gd name="connsiteX83" fmla="*/ 4125678 w 5178301"/>
                <a:gd name="connsiteY83" fmla="*/ 1435395 h 1559442"/>
                <a:gd name="connsiteX84" fmla="*/ 4189474 w 5178301"/>
                <a:gd name="connsiteY84" fmla="*/ 1382233 h 1559442"/>
                <a:gd name="connsiteX85" fmla="*/ 4210739 w 5178301"/>
                <a:gd name="connsiteY85" fmla="*/ 1339702 h 1559442"/>
                <a:gd name="connsiteX86" fmla="*/ 4274534 w 5178301"/>
                <a:gd name="connsiteY86" fmla="*/ 1297172 h 1559442"/>
                <a:gd name="connsiteX87" fmla="*/ 4338329 w 5178301"/>
                <a:gd name="connsiteY87" fmla="*/ 1265275 h 1559442"/>
                <a:gd name="connsiteX88" fmla="*/ 4359594 w 5178301"/>
                <a:gd name="connsiteY88" fmla="*/ 1244009 h 1559442"/>
                <a:gd name="connsiteX89" fmla="*/ 4423390 w 5178301"/>
                <a:gd name="connsiteY89" fmla="*/ 1201479 h 1559442"/>
                <a:gd name="connsiteX90" fmla="*/ 4465920 w 5178301"/>
                <a:gd name="connsiteY90" fmla="*/ 1137684 h 1559442"/>
                <a:gd name="connsiteX91" fmla="*/ 4497818 w 5178301"/>
                <a:gd name="connsiteY91" fmla="*/ 1095154 h 1559442"/>
                <a:gd name="connsiteX92" fmla="*/ 4561613 w 5178301"/>
                <a:gd name="connsiteY92" fmla="*/ 1073888 h 1559442"/>
                <a:gd name="connsiteX93" fmla="*/ 4646674 w 5178301"/>
                <a:gd name="connsiteY93" fmla="*/ 1116419 h 1559442"/>
                <a:gd name="connsiteX94" fmla="*/ 4699836 w 5178301"/>
                <a:gd name="connsiteY94" fmla="*/ 1222744 h 1559442"/>
                <a:gd name="connsiteX95" fmla="*/ 4742367 w 5178301"/>
                <a:gd name="connsiteY95" fmla="*/ 1233377 h 1559442"/>
                <a:gd name="connsiteX96" fmla="*/ 4806162 w 5178301"/>
                <a:gd name="connsiteY96" fmla="*/ 1254642 h 1559442"/>
                <a:gd name="connsiteX97" fmla="*/ 4816794 w 5178301"/>
                <a:gd name="connsiteY97" fmla="*/ 1286540 h 1559442"/>
                <a:gd name="connsiteX98" fmla="*/ 4816794 w 5178301"/>
                <a:gd name="connsiteY98" fmla="*/ 1360968 h 1559442"/>
                <a:gd name="connsiteX99" fmla="*/ 4838060 w 5178301"/>
                <a:gd name="connsiteY99" fmla="*/ 1382233 h 1559442"/>
                <a:gd name="connsiteX100" fmla="*/ 5061343 w 5178301"/>
                <a:gd name="connsiteY100" fmla="*/ 1403498 h 1559442"/>
                <a:gd name="connsiteX101" fmla="*/ 5114506 w 5178301"/>
                <a:gd name="connsiteY101" fmla="*/ 1414130 h 1559442"/>
                <a:gd name="connsiteX102" fmla="*/ 5178301 w 5178301"/>
                <a:gd name="connsiteY102" fmla="*/ 1435395 h 1559442"/>
                <a:gd name="connsiteX0" fmla="*/ 0 w 5178301"/>
                <a:gd name="connsiteY0" fmla="*/ 1191897 h 1559442"/>
                <a:gd name="connsiteX1" fmla="*/ 180999 w 5178301"/>
                <a:gd name="connsiteY1" fmla="*/ 1350335 h 1559442"/>
                <a:gd name="connsiteX2" fmla="*/ 266060 w 5178301"/>
                <a:gd name="connsiteY2" fmla="*/ 1520456 h 1559442"/>
                <a:gd name="connsiteX3" fmla="*/ 510608 w 5178301"/>
                <a:gd name="connsiteY3" fmla="*/ 1541721 h 1559442"/>
                <a:gd name="connsiteX4" fmla="*/ 595669 w 5178301"/>
                <a:gd name="connsiteY4" fmla="*/ 1414130 h 1559442"/>
                <a:gd name="connsiteX5" fmla="*/ 606301 w 5178301"/>
                <a:gd name="connsiteY5" fmla="*/ 1382233 h 1559442"/>
                <a:gd name="connsiteX6" fmla="*/ 670097 w 5178301"/>
                <a:gd name="connsiteY6" fmla="*/ 1339702 h 1559442"/>
                <a:gd name="connsiteX7" fmla="*/ 691362 w 5178301"/>
                <a:gd name="connsiteY7" fmla="*/ 1307805 h 1559442"/>
                <a:gd name="connsiteX8" fmla="*/ 701994 w 5178301"/>
                <a:gd name="connsiteY8" fmla="*/ 1275907 h 1559442"/>
                <a:gd name="connsiteX9" fmla="*/ 723260 w 5178301"/>
                <a:gd name="connsiteY9" fmla="*/ 1254642 h 1559442"/>
                <a:gd name="connsiteX10" fmla="*/ 765790 w 5178301"/>
                <a:gd name="connsiteY10" fmla="*/ 1297172 h 1559442"/>
                <a:gd name="connsiteX11" fmla="*/ 882748 w 5178301"/>
                <a:gd name="connsiteY11" fmla="*/ 1350335 h 1559442"/>
                <a:gd name="connsiteX12" fmla="*/ 946543 w 5178301"/>
                <a:gd name="connsiteY12" fmla="*/ 1392865 h 1559442"/>
                <a:gd name="connsiteX13" fmla="*/ 978441 w 5178301"/>
                <a:gd name="connsiteY13" fmla="*/ 1414130 h 1559442"/>
                <a:gd name="connsiteX14" fmla="*/ 989074 w 5178301"/>
                <a:gd name="connsiteY14" fmla="*/ 1446028 h 1559442"/>
                <a:gd name="connsiteX15" fmla="*/ 1031604 w 5178301"/>
                <a:gd name="connsiteY15" fmla="*/ 1435395 h 1559442"/>
                <a:gd name="connsiteX16" fmla="*/ 1148562 w 5178301"/>
                <a:gd name="connsiteY16" fmla="*/ 1360968 h 1559442"/>
                <a:gd name="connsiteX17" fmla="*/ 1180460 w 5178301"/>
                <a:gd name="connsiteY17" fmla="*/ 1329070 h 1559442"/>
                <a:gd name="connsiteX18" fmla="*/ 1233622 w 5178301"/>
                <a:gd name="connsiteY18" fmla="*/ 1318437 h 1559442"/>
                <a:gd name="connsiteX19" fmla="*/ 1265520 w 5178301"/>
                <a:gd name="connsiteY19" fmla="*/ 1307805 h 1559442"/>
                <a:gd name="connsiteX20" fmla="*/ 1297418 w 5178301"/>
                <a:gd name="connsiteY20" fmla="*/ 1286540 h 1559442"/>
                <a:gd name="connsiteX21" fmla="*/ 1339948 w 5178301"/>
                <a:gd name="connsiteY21" fmla="*/ 1190847 h 1559442"/>
                <a:gd name="connsiteX22" fmla="*/ 1382478 w 5178301"/>
                <a:gd name="connsiteY22" fmla="*/ 1180214 h 1559442"/>
                <a:gd name="connsiteX23" fmla="*/ 1414376 w 5178301"/>
                <a:gd name="connsiteY23" fmla="*/ 1169581 h 1559442"/>
                <a:gd name="connsiteX24" fmla="*/ 1510069 w 5178301"/>
                <a:gd name="connsiteY24" fmla="*/ 1180214 h 1559442"/>
                <a:gd name="connsiteX25" fmla="*/ 1552599 w 5178301"/>
                <a:gd name="connsiteY25" fmla="*/ 1297172 h 1559442"/>
                <a:gd name="connsiteX26" fmla="*/ 1690822 w 5178301"/>
                <a:gd name="connsiteY26" fmla="*/ 1371600 h 1559442"/>
                <a:gd name="connsiteX27" fmla="*/ 1712088 w 5178301"/>
                <a:gd name="connsiteY27" fmla="*/ 1392865 h 1559442"/>
                <a:gd name="connsiteX28" fmla="*/ 1775883 w 5178301"/>
                <a:gd name="connsiteY28" fmla="*/ 1414130 h 1559442"/>
                <a:gd name="connsiteX29" fmla="*/ 1839678 w 5178301"/>
                <a:gd name="connsiteY29" fmla="*/ 1403498 h 1559442"/>
                <a:gd name="connsiteX30" fmla="*/ 1924739 w 5178301"/>
                <a:gd name="connsiteY30" fmla="*/ 1307805 h 1559442"/>
                <a:gd name="connsiteX31" fmla="*/ 1967269 w 5178301"/>
                <a:gd name="connsiteY31" fmla="*/ 1275907 h 1559442"/>
                <a:gd name="connsiteX32" fmla="*/ 2031064 w 5178301"/>
                <a:gd name="connsiteY32" fmla="*/ 1212112 h 1559442"/>
                <a:gd name="connsiteX33" fmla="*/ 2084227 w 5178301"/>
                <a:gd name="connsiteY33" fmla="*/ 1127051 h 1559442"/>
                <a:gd name="connsiteX34" fmla="*/ 2105492 w 5178301"/>
                <a:gd name="connsiteY34" fmla="*/ 1095154 h 1559442"/>
                <a:gd name="connsiteX35" fmla="*/ 2137390 w 5178301"/>
                <a:gd name="connsiteY35" fmla="*/ 1063256 h 1559442"/>
                <a:gd name="connsiteX36" fmla="*/ 2179920 w 5178301"/>
                <a:gd name="connsiteY36" fmla="*/ 1010093 h 1559442"/>
                <a:gd name="connsiteX37" fmla="*/ 2222450 w 5178301"/>
                <a:gd name="connsiteY37" fmla="*/ 978195 h 1559442"/>
                <a:gd name="connsiteX38" fmla="*/ 2360674 w 5178301"/>
                <a:gd name="connsiteY38" fmla="*/ 765544 h 1559442"/>
                <a:gd name="connsiteX39" fmla="*/ 2424469 w 5178301"/>
                <a:gd name="connsiteY39" fmla="*/ 659219 h 1559442"/>
                <a:gd name="connsiteX40" fmla="*/ 2488264 w 5178301"/>
                <a:gd name="connsiteY40" fmla="*/ 510363 h 1559442"/>
                <a:gd name="connsiteX41" fmla="*/ 2509529 w 5178301"/>
                <a:gd name="connsiteY41" fmla="*/ 414670 h 1559442"/>
                <a:gd name="connsiteX42" fmla="*/ 2594590 w 5178301"/>
                <a:gd name="connsiteY42" fmla="*/ 350875 h 1559442"/>
                <a:gd name="connsiteX43" fmla="*/ 2679650 w 5178301"/>
                <a:gd name="connsiteY43" fmla="*/ 276447 h 1559442"/>
                <a:gd name="connsiteX44" fmla="*/ 2711548 w 5178301"/>
                <a:gd name="connsiteY44" fmla="*/ 265814 h 1559442"/>
                <a:gd name="connsiteX45" fmla="*/ 2796608 w 5178301"/>
                <a:gd name="connsiteY45" fmla="*/ 223284 h 1559442"/>
                <a:gd name="connsiteX46" fmla="*/ 2871036 w 5178301"/>
                <a:gd name="connsiteY46" fmla="*/ 148856 h 1559442"/>
                <a:gd name="connsiteX47" fmla="*/ 2902934 w 5178301"/>
                <a:gd name="connsiteY47" fmla="*/ 127591 h 1559442"/>
                <a:gd name="connsiteX48" fmla="*/ 2966729 w 5178301"/>
                <a:gd name="connsiteY48" fmla="*/ 85061 h 1559442"/>
                <a:gd name="connsiteX49" fmla="*/ 3051790 w 5178301"/>
                <a:gd name="connsiteY49" fmla="*/ 10633 h 1559442"/>
                <a:gd name="connsiteX50" fmla="*/ 3083688 w 5178301"/>
                <a:gd name="connsiteY50" fmla="*/ 0 h 1559442"/>
                <a:gd name="connsiteX51" fmla="*/ 3126218 w 5178301"/>
                <a:gd name="connsiteY51" fmla="*/ 10633 h 1559442"/>
                <a:gd name="connsiteX52" fmla="*/ 3158115 w 5178301"/>
                <a:gd name="connsiteY52" fmla="*/ 74428 h 1559442"/>
                <a:gd name="connsiteX53" fmla="*/ 3115585 w 5178301"/>
                <a:gd name="connsiteY53" fmla="*/ 138223 h 1559442"/>
                <a:gd name="connsiteX54" fmla="*/ 3126218 w 5178301"/>
                <a:gd name="connsiteY54" fmla="*/ 170121 h 1559442"/>
                <a:gd name="connsiteX55" fmla="*/ 3136850 w 5178301"/>
                <a:gd name="connsiteY55" fmla="*/ 223284 h 1559442"/>
                <a:gd name="connsiteX56" fmla="*/ 3200646 w 5178301"/>
                <a:gd name="connsiteY56" fmla="*/ 287079 h 1559442"/>
                <a:gd name="connsiteX57" fmla="*/ 3232543 w 5178301"/>
                <a:gd name="connsiteY57" fmla="*/ 297712 h 1559442"/>
                <a:gd name="connsiteX58" fmla="*/ 3264441 w 5178301"/>
                <a:gd name="connsiteY58" fmla="*/ 329609 h 1559442"/>
                <a:gd name="connsiteX59" fmla="*/ 3296339 w 5178301"/>
                <a:gd name="connsiteY59" fmla="*/ 340242 h 1559442"/>
                <a:gd name="connsiteX60" fmla="*/ 3317604 w 5178301"/>
                <a:gd name="connsiteY60" fmla="*/ 382772 h 1559442"/>
                <a:gd name="connsiteX61" fmla="*/ 3349501 w 5178301"/>
                <a:gd name="connsiteY61" fmla="*/ 414670 h 1559442"/>
                <a:gd name="connsiteX62" fmla="*/ 3381399 w 5178301"/>
                <a:gd name="connsiteY62" fmla="*/ 531628 h 1559442"/>
                <a:gd name="connsiteX63" fmla="*/ 3423929 w 5178301"/>
                <a:gd name="connsiteY63" fmla="*/ 606056 h 1559442"/>
                <a:gd name="connsiteX64" fmla="*/ 3466460 w 5178301"/>
                <a:gd name="connsiteY64" fmla="*/ 616688 h 1559442"/>
                <a:gd name="connsiteX65" fmla="*/ 3498357 w 5178301"/>
                <a:gd name="connsiteY65" fmla="*/ 637954 h 1559442"/>
                <a:gd name="connsiteX66" fmla="*/ 3530255 w 5178301"/>
                <a:gd name="connsiteY66" fmla="*/ 648586 h 1559442"/>
                <a:gd name="connsiteX67" fmla="*/ 3540888 w 5178301"/>
                <a:gd name="connsiteY67" fmla="*/ 680484 h 1559442"/>
                <a:gd name="connsiteX68" fmla="*/ 3562153 w 5178301"/>
                <a:gd name="connsiteY68" fmla="*/ 712381 h 1559442"/>
                <a:gd name="connsiteX69" fmla="*/ 3572785 w 5178301"/>
                <a:gd name="connsiteY69" fmla="*/ 882502 h 1559442"/>
                <a:gd name="connsiteX70" fmla="*/ 3594050 w 5178301"/>
                <a:gd name="connsiteY70" fmla="*/ 914400 h 1559442"/>
                <a:gd name="connsiteX71" fmla="*/ 3657846 w 5178301"/>
                <a:gd name="connsiteY71" fmla="*/ 978195 h 1559442"/>
                <a:gd name="connsiteX72" fmla="*/ 3721641 w 5178301"/>
                <a:gd name="connsiteY72" fmla="*/ 1052623 h 1559442"/>
                <a:gd name="connsiteX73" fmla="*/ 3742906 w 5178301"/>
                <a:gd name="connsiteY73" fmla="*/ 1137684 h 1559442"/>
                <a:gd name="connsiteX74" fmla="*/ 3753539 w 5178301"/>
                <a:gd name="connsiteY74" fmla="*/ 1180214 h 1559442"/>
                <a:gd name="connsiteX75" fmla="*/ 3817334 w 5178301"/>
                <a:gd name="connsiteY75" fmla="*/ 1233377 h 1559442"/>
                <a:gd name="connsiteX76" fmla="*/ 3849232 w 5178301"/>
                <a:gd name="connsiteY76" fmla="*/ 1244009 h 1559442"/>
                <a:gd name="connsiteX77" fmla="*/ 3891762 w 5178301"/>
                <a:gd name="connsiteY77" fmla="*/ 1265275 h 1559442"/>
                <a:gd name="connsiteX78" fmla="*/ 3976822 w 5178301"/>
                <a:gd name="connsiteY78" fmla="*/ 1307805 h 1559442"/>
                <a:gd name="connsiteX79" fmla="*/ 4019353 w 5178301"/>
                <a:gd name="connsiteY79" fmla="*/ 1360968 h 1559442"/>
                <a:gd name="connsiteX80" fmla="*/ 4029985 w 5178301"/>
                <a:gd name="connsiteY80" fmla="*/ 1392865 h 1559442"/>
                <a:gd name="connsiteX81" fmla="*/ 4093781 w 5178301"/>
                <a:gd name="connsiteY81" fmla="*/ 1414130 h 1559442"/>
                <a:gd name="connsiteX82" fmla="*/ 4125678 w 5178301"/>
                <a:gd name="connsiteY82" fmla="*/ 1435395 h 1559442"/>
                <a:gd name="connsiteX83" fmla="*/ 4189474 w 5178301"/>
                <a:gd name="connsiteY83" fmla="*/ 1382233 h 1559442"/>
                <a:gd name="connsiteX84" fmla="*/ 4210739 w 5178301"/>
                <a:gd name="connsiteY84" fmla="*/ 1339702 h 1559442"/>
                <a:gd name="connsiteX85" fmla="*/ 4274534 w 5178301"/>
                <a:gd name="connsiteY85" fmla="*/ 1297172 h 1559442"/>
                <a:gd name="connsiteX86" fmla="*/ 4338329 w 5178301"/>
                <a:gd name="connsiteY86" fmla="*/ 1265275 h 1559442"/>
                <a:gd name="connsiteX87" fmla="*/ 4359594 w 5178301"/>
                <a:gd name="connsiteY87" fmla="*/ 1244009 h 1559442"/>
                <a:gd name="connsiteX88" fmla="*/ 4423390 w 5178301"/>
                <a:gd name="connsiteY88" fmla="*/ 1201479 h 1559442"/>
                <a:gd name="connsiteX89" fmla="*/ 4465920 w 5178301"/>
                <a:gd name="connsiteY89" fmla="*/ 1137684 h 1559442"/>
                <a:gd name="connsiteX90" fmla="*/ 4497818 w 5178301"/>
                <a:gd name="connsiteY90" fmla="*/ 1095154 h 1559442"/>
                <a:gd name="connsiteX91" fmla="*/ 4561613 w 5178301"/>
                <a:gd name="connsiteY91" fmla="*/ 1073888 h 1559442"/>
                <a:gd name="connsiteX92" fmla="*/ 4646674 w 5178301"/>
                <a:gd name="connsiteY92" fmla="*/ 1116419 h 1559442"/>
                <a:gd name="connsiteX93" fmla="*/ 4699836 w 5178301"/>
                <a:gd name="connsiteY93" fmla="*/ 1222744 h 1559442"/>
                <a:gd name="connsiteX94" fmla="*/ 4742367 w 5178301"/>
                <a:gd name="connsiteY94" fmla="*/ 1233377 h 1559442"/>
                <a:gd name="connsiteX95" fmla="*/ 4806162 w 5178301"/>
                <a:gd name="connsiteY95" fmla="*/ 1254642 h 1559442"/>
                <a:gd name="connsiteX96" fmla="*/ 4816794 w 5178301"/>
                <a:gd name="connsiteY96" fmla="*/ 1286540 h 1559442"/>
                <a:gd name="connsiteX97" fmla="*/ 4816794 w 5178301"/>
                <a:gd name="connsiteY97" fmla="*/ 1360968 h 1559442"/>
                <a:gd name="connsiteX98" fmla="*/ 4838060 w 5178301"/>
                <a:gd name="connsiteY98" fmla="*/ 1382233 h 1559442"/>
                <a:gd name="connsiteX99" fmla="*/ 5061343 w 5178301"/>
                <a:gd name="connsiteY99" fmla="*/ 1403498 h 1559442"/>
                <a:gd name="connsiteX100" fmla="*/ 5114506 w 5178301"/>
                <a:gd name="connsiteY100" fmla="*/ 1414130 h 1559442"/>
                <a:gd name="connsiteX101" fmla="*/ 5178301 w 5178301"/>
                <a:gd name="connsiteY101" fmla="*/ 1435395 h 1559442"/>
                <a:gd name="connsiteX0" fmla="*/ 0 w 4997302"/>
                <a:gd name="connsiteY0" fmla="*/ 1350335 h 1559442"/>
                <a:gd name="connsiteX1" fmla="*/ 85061 w 4997302"/>
                <a:gd name="connsiteY1" fmla="*/ 1520456 h 1559442"/>
                <a:gd name="connsiteX2" fmla="*/ 329609 w 4997302"/>
                <a:gd name="connsiteY2" fmla="*/ 1541721 h 1559442"/>
                <a:gd name="connsiteX3" fmla="*/ 414670 w 4997302"/>
                <a:gd name="connsiteY3" fmla="*/ 1414130 h 1559442"/>
                <a:gd name="connsiteX4" fmla="*/ 425302 w 4997302"/>
                <a:gd name="connsiteY4" fmla="*/ 1382233 h 1559442"/>
                <a:gd name="connsiteX5" fmla="*/ 489098 w 4997302"/>
                <a:gd name="connsiteY5" fmla="*/ 1339702 h 1559442"/>
                <a:gd name="connsiteX6" fmla="*/ 510363 w 4997302"/>
                <a:gd name="connsiteY6" fmla="*/ 1307805 h 1559442"/>
                <a:gd name="connsiteX7" fmla="*/ 520995 w 4997302"/>
                <a:gd name="connsiteY7" fmla="*/ 1275907 h 1559442"/>
                <a:gd name="connsiteX8" fmla="*/ 542261 w 4997302"/>
                <a:gd name="connsiteY8" fmla="*/ 1254642 h 1559442"/>
                <a:gd name="connsiteX9" fmla="*/ 584791 w 4997302"/>
                <a:gd name="connsiteY9" fmla="*/ 1297172 h 1559442"/>
                <a:gd name="connsiteX10" fmla="*/ 701749 w 4997302"/>
                <a:gd name="connsiteY10" fmla="*/ 1350335 h 1559442"/>
                <a:gd name="connsiteX11" fmla="*/ 765544 w 4997302"/>
                <a:gd name="connsiteY11" fmla="*/ 1392865 h 1559442"/>
                <a:gd name="connsiteX12" fmla="*/ 797442 w 4997302"/>
                <a:gd name="connsiteY12" fmla="*/ 1414130 h 1559442"/>
                <a:gd name="connsiteX13" fmla="*/ 808075 w 4997302"/>
                <a:gd name="connsiteY13" fmla="*/ 1446028 h 1559442"/>
                <a:gd name="connsiteX14" fmla="*/ 850605 w 4997302"/>
                <a:gd name="connsiteY14" fmla="*/ 1435395 h 1559442"/>
                <a:gd name="connsiteX15" fmla="*/ 967563 w 4997302"/>
                <a:gd name="connsiteY15" fmla="*/ 1360968 h 1559442"/>
                <a:gd name="connsiteX16" fmla="*/ 999461 w 4997302"/>
                <a:gd name="connsiteY16" fmla="*/ 1329070 h 1559442"/>
                <a:gd name="connsiteX17" fmla="*/ 1052623 w 4997302"/>
                <a:gd name="connsiteY17" fmla="*/ 1318437 h 1559442"/>
                <a:gd name="connsiteX18" fmla="*/ 1084521 w 4997302"/>
                <a:gd name="connsiteY18" fmla="*/ 1307805 h 1559442"/>
                <a:gd name="connsiteX19" fmla="*/ 1116419 w 4997302"/>
                <a:gd name="connsiteY19" fmla="*/ 1286540 h 1559442"/>
                <a:gd name="connsiteX20" fmla="*/ 1158949 w 4997302"/>
                <a:gd name="connsiteY20" fmla="*/ 1190847 h 1559442"/>
                <a:gd name="connsiteX21" fmla="*/ 1201479 w 4997302"/>
                <a:gd name="connsiteY21" fmla="*/ 1180214 h 1559442"/>
                <a:gd name="connsiteX22" fmla="*/ 1233377 w 4997302"/>
                <a:gd name="connsiteY22" fmla="*/ 1169581 h 1559442"/>
                <a:gd name="connsiteX23" fmla="*/ 1329070 w 4997302"/>
                <a:gd name="connsiteY23" fmla="*/ 1180214 h 1559442"/>
                <a:gd name="connsiteX24" fmla="*/ 1371600 w 4997302"/>
                <a:gd name="connsiteY24" fmla="*/ 1297172 h 1559442"/>
                <a:gd name="connsiteX25" fmla="*/ 1509823 w 4997302"/>
                <a:gd name="connsiteY25" fmla="*/ 1371600 h 1559442"/>
                <a:gd name="connsiteX26" fmla="*/ 1531089 w 4997302"/>
                <a:gd name="connsiteY26" fmla="*/ 1392865 h 1559442"/>
                <a:gd name="connsiteX27" fmla="*/ 1594884 w 4997302"/>
                <a:gd name="connsiteY27" fmla="*/ 1414130 h 1559442"/>
                <a:gd name="connsiteX28" fmla="*/ 1658679 w 4997302"/>
                <a:gd name="connsiteY28" fmla="*/ 1403498 h 1559442"/>
                <a:gd name="connsiteX29" fmla="*/ 1743740 w 4997302"/>
                <a:gd name="connsiteY29" fmla="*/ 1307805 h 1559442"/>
                <a:gd name="connsiteX30" fmla="*/ 1786270 w 4997302"/>
                <a:gd name="connsiteY30" fmla="*/ 1275907 h 1559442"/>
                <a:gd name="connsiteX31" fmla="*/ 1850065 w 4997302"/>
                <a:gd name="connsiteY31" fmla="*/ 1212112 h 1559442"/>
                <a:gd name="connsiteX32" fmla="*/ 1903228 w 4997302"/>
                <a:gd name="connsiteY32" fmla="*/ 1127051 h 1559442"/>
                <a:gd name="connsiteX33" fmla="*/ 1924493 w 4997302"/>
                <a:gd name="connsiteY33" fmla="*/ 1095154 h 1559442"/>
                <a:gd name="connsiteX34" fmla="*/ 1956391 w 4997302"/>
                <a:gd name="connsiteY34" fmla="*/ 1063256 h 1559442"/>
                <a:gd name="connsiteX35" fmla="*/ 1998921 w 4997302"/>
                <a:gd name="connsiteY35" fmla="*/ 1010093 h 1559442"/>
                <a:gd name="connsiteX36" fmla="*/ 2041451 w 4997302"/>
                <a:gd name="connsiteY36" fmla="*/ 978195 h 1559442"/>
                <a:gd name="connsiteX37" fmla="*/ 2179675 w 4997302"/>
                <a:gd name="connsiteY37" fmla="*/ 765544 h 1559442"/>
                <a:gd name="connsiteX38" fmla="*/ 2243470 w 4997302"/>
                <a:gd name="connsiteY38" fmla="*/ 659219 h 1559442"/>
                <a:gd name="connsiteX39" fmla="*/ 2307265 w 4997302"/>
                <a:gd name="connsiteY39" fmla="*/ 510363 h 1559442"/>
                <a:gd name="connsiteX40" fmla="*/ 2328530 w 4997302"/>
                <a:gd name="connsiteY40" fmla="*/ 414670 h 1559442"/>
                <a:gd name="connsiteX41" fmla="*/ 2413591 w 4997302"/>
                <a:gd name="connsiteY41" fmla="*/ 350875 h 1559442"/>
                <a:gd name="connsiteX42" fmla="*/ 2498651 w 4997302"/>
                <a:gd name="connsiteY42" fmla="*/ 276447 h 1559442"/>
                <a:gd name="connsiteX43" fmla="*/ 2530549 w 4997302"/>
                <a:gd name="connsiteY43" fmla="*/ 265814 h 1559442"/>
                <a:gd name="connsiteX44" fmla="*/ 2615609 w 4997302"/>
                <a:gd name="connsiteY44" fmla="*/ 223284 h 1559442"/>
                <a:gd name="connsiteX45" fmla="*/ 2690037 w 4997302"/>
                <a:gd name="connsiteY45" fmla="*/ 148856 h 1559442"/>
                <a:gd name="connsiteX46" fmla="*/ 2721935 w 4997302"/>
                <a:gd name="connsiteY46" fmla="*/ 127591 h 1559442"/>
                <a:gd name="connsiteX47" fmla="*/ 2785730 w 4997302"/>
                <a:gd name="connsiteY47" fmla="*/ 85061 h 1559442"/>
                <a:gd name="connsiteX48" fmla="*/ 2870791 w 4997302"/>
                <a:gd name="connsiteY48" fmla="*/ 10633 h 1559442"/>
                <a:gd name="connsiteX49" fmla="*/ 2902689 w 4997302"/>
                <a:gd name="connsiteY49" fmla="*/ 0 h 1559442"/>
                <a:gd name="connsiteX50" fmla="*/ 2945219 w 4997302"/>
                <a:gd name="connsiteY50" fmla="*/ 10633 h 1559442"/>
                <a:gd name="connsiteX51" fmla="*/ 2977116 w 4997302"/>
                <a:gd name="connsiteY51" fmla="*/ 74428 h 1559442"/>
                <a:gd name="connsiteX52" fmla="*/ 2934586 w 4997302"/>
                <a:gd name="connsiteY52" fmla="*/ 138223 h 1559442"/>
                <a:gd name="connsiteX53" fmla="*/ 2945219 w 4997302"/>
                <a:gd name="connsiteY53" fmla="*/ 170121 h 1559442"/>
                <a:gd name="connsiteX54" fmla="*/ 2955851 w 4997302"/>
                <a:gd name="connsiteY54" fmla="*/ 223284 h 1559442"/>
                <a:gd name="connsiteX55" fmla="*/ 3019647 w 4997302"/>
                <a:gd name="connsiteY55" fmla="*/ 287079 h 1559442"/>
                <a:gd name="connsiteX56" fmla="*/ 3051544 w 4997302"/>
                <a:gd name="connsiteY56" fmla="*/ 297712 h 1559442"/>
                <a:gd name="connsiteX57" fmla="*/ 3083442 w 4997302"/>
                <a:gd name="connsiteY57" fmla="*/ 329609 h 1559442"/>
                <a:gd name="connsiteX58" fmla="*/ 3115340 w 4997302"/>
                <a:gd name="connsiteY58" fmla="*/ 340242 h 1559442"/>
                <a:gd name="connsiteX59" fmla="*/ 3136605 w 4997302"/>
                <a:gd name="connsiteY59" fmla="*/ 382772 h 1559442"/>
                <a:gd name="connsiteX60" fmla="*/ 3168502 w 4997302"/>
                <a:gd name="connsiteY60" fmla="*/ 414670 h 1559442"/>
                <a:gd name="connsiteX61" fmla="*/ 3200400 w 4997302"/>
                <a:gd name="connsiteY61" fmla="*/ 531628 h 1559442"/>
                <a:gd name="connsiteX62" fmla="*/ 3242930 w 4997302"/>
                <a:gd name="connsiteY62" fmla="*/ 606056 h 1559442"/>
                <a:gd name="connsiteX63" fmla="*/ 3285461 w 4997302"/>
                <a:gd name="connsiteY63" fmla="*/ 616688 h 1559442"/>
                <a:gd name="connsiteX64" fmla="*/ 3317358 w 4997302"/>
                <a:gd name="connsiteY64" fmla="*/ 637954 h 1559442"/>
                <a:gd name="connsiteX65" fmla="*/ 3349256 w 4997302"/>
                <a:gd name="connsiteY65" fmla="*/ 648586 h 1559442"/>
                <a:gd name="connsiteX66" fmla="*/ 3359889 w 4997302"/>
                <a:gd name="connsiteY66" fmla="*/ 680484 h 1559442"/>
                <a:gd name="connsiteX67" fmla="*/ 3381154 w 4997302"/>
                <a:gd name="connsiteY67" fmla="*/ 712381 h 1559442"/>
                <a:gd name="connsiteX68" fmla="*/ 3391786 w 4997302"/>
                <a:gd name="connsiteY68" fmla="*/ 882502 h 1559442"/>
                <a:gd name="connsiteX69" fmla="*/ 3413051 w 4997302"/>
                <a:gd name="connsiteY69" fmla="*/ 914400 h 1559442"/>
                <a:gd name="connsiteX70" fmla="*/ 3476847 w 4997302"/>
                <a:gd name="connsiteY70" fmla="*/ 978195 h 1559442"/>
                <a:gd name="connsiteX71" fmla="*/ 3540642 w 4997302"/>
                <a:gd name="connsiteY71" fmla="*/ 1052623 h 1559442"/>
                <a:gd name="connsiteX72" fmla="*/ 3561907 w 4997302"/>
                <a:gd name="connsiteY72" fmla="*/ 1137684 h 1559442"/>
                <a:gd name="connsiteX73" fmla="*/ 3572540 w 4997302"/>
                <a:gd name="connsiteY73" fmla="*/ 1180214 h 1559442"/>
                <a:gd name="connsiteX74" fmla="*/ 3636335 w 4997302"/>
                <a:gd name="connsiteY74" fmla="*/ 1233377 h 1559442"/>
                <a:gd name="connsiteX75" fmla="*/ 3668233 w 4997302"/>
                <a:gd name="connsiteY75" fmla="*/ 1244009 h 1559442"/>
                <a:gd name="connsiteX76" fmla="*/ 3710763 w 4997302"/>
                <a:gd name="connsiteY76" fmla="*/ 1265275 h 1559442"/>
                <a:gd name="connsiteX77" fmla="*/ 3795823 w 4997302"/>
                <a:gd name="connsiteY77" fmla="*/ 1307805 h 1559442"/>
                <a:gd name="connsiteX78" fmla="*/ 3838354 w 4997302"/>
                <a:gd name="connsiteY78" fmla="*/ 1360968 h 1559442"/>
                <a:gd name="connsiteX79" fmla="*/ 3848986 w 4997302"/>
                <a:gd name="connsiteY79" fmla="*/ 1392865 h 1559442"/>
                <a:gd name="connsiteX80" fmla="*/ 3912782 w 4997302"/>
                <a:gd name="connsiteY80" fmla="*/ 1414130 h 1559442"/>
                <a:gd name="connsiteX81" fmla="*/ 3944679 w 4997302"/>
                <a:gd name="connsiteY81" fmla="*/ 1435395 h 1559442"/>
                <a:gd name="connsiteX82" fmla="*/ 4008475 w 4997302"/>
                <a:gd name="connsiteY82" fmla="*/ 1382233 h 1559442"/>
                <a:gd name="connsiteX83" fmla="*/ 4029740 w 4997302"/>
                <a:gd name="connsiteY83" fmla="*/ 1339702 h 1559442"/>
                <a:gd name="connsiteX84" fmla="*/ 4093535 w 4997302"/>
                <a:gd name="connsiteY84" fmla="*/ 1297172 h 1559442"/>
                <a:gd name="connsiteX85" fmla="*/ 4157330 w 4997302"/>
                <a:gd name="connsiteY85" fmla="*/ 1265275 h 1559442"/>
                <a:gd name="connsiteX86" fmla="*/ 4178595 w 4997302"/>
                <a:gd name="connsiteY86" fmla="*/ 1244009 h 1559442"/>
                <a:gd name="connsiteX87" fmla="*/ 4242391 w 4997302"/>
                <a:gd name="connsiteY87" fmla="*/ 1201479 h 1559442"/>
                <a:gd name="connsiteX88" fmla="*/ 4284921 w 4997302"/>
                <a:gd name="connsiteY88" fmla="*/ 1137684 h 1559442"/>
                <a:gd name="connsiteX89" fmla="*/ 4316819 w 4997302"/>
                <a:gd name="connsiteY89" fmla="*/ 1095154 h 1559442"/>
                <a:gd name="connsiteX90" fmla="*/ 4380614 w 4997302"/>
                <a:gd name="connsiteY90" fmla="*/ 1073888 h 1559442"/>
                <a:gd name="connsiteX91" fmla="*/ 4465675 w 4997302"/>
                <a:gd name="connsiteY91" fmla="*/ 1116419 h 1559442"/>
                <a:gd name="connsiteX92" fmla="*/ 4518837 w 4997302"/>
                <a:gd name="connsiteY92" fmla="*/ 1222744 h 1559442"/>
                <a:gd name="connsiteX93" fmla="*/ 4561368 w 4997302"/>
                <a:gd name="connsiteY93" fmla="*/ 1233377 h 1559442"/>
                <a:gd name="connsiteX94" fmla="*/ 4625163 w 4997302"/>
                <a:gd name="connsiteY94" fmla="*/ 1254642 h 1559442"/>
                <a:gd name="connsiteX95" fmla="*/ 4635795 w 4997302"/>
                <a:gd name="connsiteY95" fmla="*/ 1286540 h 1559442"/>
                <a:gd name="connsiteX96" fmla="*/ 4635795 w 4997302"/>
                <a:gd name="connsiteY96" fmla="*/ 1360968 h 1559442"/>
                <a:gd name="connsiteX97" fmla="*/ 4657061 w 4997302"/>
                <a:gd name="connsiteY97" fmla="*/ 1382233 h 1559442"/>
                <a:gd name="connsiteX98" fmla="*/ 4880344 w 4997302"/>
                <a:gd name="connsiteY98" fmla="*/ 1403498 h 1559442"/>
                <a:gd name="connsiteX99" fmla="*/ 4933507 w 4997302"/>
                <a:gd name="connsiteY99" fmla="*/ 1414130 h 1559442"/>
                <a:gd name="connsiteX100" fmla="*/ 4997302 w 4997302"/>
                <a:gd name="connsiteY100" fmla="*/ 1435395 h 1559442"/>
                <a:gd name="connsiteX0" fmla="*/ 0 w 4912241"/>
                <a:gd name="connsiteY0" fmla="*/ 1520456 h 1559442"/>
                <a:gd name="connsiteX1" fmla="*/ 244548 w 4912241"/>
                <a:gd name="connsiteY1" fmla="*/ 1541721 h 1559442"/>
                <a:gd name="connsiteX2" fmla="*/ 329609 w 4912241"/>
                <a:gd name="connsiteY2" fmla="*/ 1414130 h 1559442"/>
                <a:gd name="connsiteX3" fmla="*/ 340241 w 4912241"/>
                <a:gd name="connsiteY3" fmla="*/ 1382233 h 1559442"/>
                <a:gd name="connsiteX4" fmla="*/ 404037 w 4912241"/>
                <a:gd name="connsiteY4" fmla="*/ 1339702 h 1559442"/>
                <a:gd name="connsiteX5" fmla="*/ 425302 w 4912241"/>
                <a:gd name="connsiteY5" fmla="*/ 1307805 h 1559442"/>
                <a:gd name="connsiteX6" fmla="*/ 435934 w 4912241"/>
                <a:gd name="connsiteY6" fmla="*/ 1275907 h 1559442"/>
                <a:gd name="connsiteX7" fmla="*/ 457200 w 4912241"/>
                <a:gd name="connsiteY7" fmla="*/ 1254642 h 1559442"/>
                <a:gd name="connsiteX8" fmla="*/ 499730 w 4912241"/>
                <a:gd name="connsiteY8" fmla="*/ 1297172 h 1559442"/>
                <a:gd name="connsiteX9" fmla="*/ 616688 w 4912241"/>
                <a:gd name="connsiteY9" fmla="*/ 1350335 h 1559442"/>
                <a:gd name="connsiteX10" fmla="*/ 680483 w 4912241"/>
                <a:gd name="connsiteY10" fmla="*/ 1392865 h 1559442"/>
                <a:gd name="connsiteX11" fmla="*/ 712381 w 4912241"/>
                <a:gd name="connsiteY11" fmla="*/ 1414130 h 1559442"/>
                <a:gd name="connsiteX12" fmla="*/ 723014 w 4912241"/>
                <a:gd name="connsiteY12" fmla="*/ 1446028 h 1559442"/>
                <a:gd name="connsiteX13" fmla="*/ 765544 w 4912241"/>
                <a:gd name="connsiteY13" fmla="*/ 1435395 h 1559442"/>
                <a:gd name="connsiteX14" fmla="*/ 882502 w 4912241"/>
                <a:gd name="connsiteY14" fmla="*/ 1360968 h 1559442"/>
                <a:gd name="connsiteX15" fmla="*/ 914400 w 4912241"/>
                <a:gd name="connsiteY15" fmla="*/ 1329070 h 1559442"/>
                <a:gd name="connsiteX16" fmla="*/ 967562 w 4912241"/>
                <a:gd name="connsiteY16" fmla="*/ 1318437 h 1559442"/>
                <a:gd name="connsiteX17" fmla="*/ 999460 w 4912241"/>
                <a:gd name="connsiteY17" fmla="*/ 1307805 h 1559442"/>
                <a:gd name="connsiteX18" fmla="*/ 1031358 w 4912241"/>
                <a:gd name="connsiteY18" fmla="*/ 1286540 h 1559442"/>
                <a:gd name="connsiteX19" fmla="*/ 1073888 w 4912241"/>
                <a:gd name="connsiteY19" fmla="*/ 1190847 h 1559442"/>
                <a:gd name="connsiteX20" fmla="*/ 1116418 w 4912241"/>
                <a:gd name="connsiteY20" fmla="*/ 1180214 h 1559442"/>
                <a:gd name="connsiteX21" fmla="*/ 1148316 w 4912241"/>
                <a:gd name="connsiteY21" fmla="*/ 1169581 h 1559442"/>
                <a:gd name="connsiteX22" fmla="*/ 1244009 w 4912241"/>
                <a:gd name="connsiteY22" fmla="*/ 1180214 h 1559442"/>
                <a:gd name="connsiteX23" fmla="*/ 1286539 w 4912241"/>
                <a:gd name="connsiteY23" fmla="*/ 1297172 h 1559442"/>
                <a:gd name="connsiteX24" fmla="*/ 1424762 w 4912241"/>
                <a:gd name="connsiteY24" fmla="*/ 1371600 h 1559442"/>
                <a:gd name="connsiteX25" fmla="*/ 1446028 w 4912241"/>
                <a:gd name="connsiteY25" fmla="*/ 1392865 h 1559442"/>
                <a:gd name="connsiteX26" fmla="*/ 1509823 w 4912241"/>
                <a:gd name="connsiteY26" fmla="*/ 1414130 h 1559442"/>
                <a:gd name="connsiteX27" fmla="*/ 1573618 w 4912241"/>
                <a:gd name="connsiteY27" fmla="*/ 1403498 h 1559442"/>
                <a:gd name="connsiteX28" fmla="*/ 1658679 w 4912241"/>
                <a:gd name="connsiteY28" fmla="*/ 1307805 h 1559442"/>
                <a:gd name="connsiteX29" fmla="*/ 1701209 w 4912241"/>
                <a:gd name="connsiteY29" fmla="*/ 1275907 h 1559442"/>
                <a:gd name="connsiteX30" fmla="*/ 1765004 w 4912241"/>
                <a:gd name="connsiteY30" fmla="*/ 1212112 h 1559442"/>
                <a:gd name="connsiteX31" fmla="*/ 1818167 w 4912241"/>
                <a:gd name="connsiteY31" fmla="*/ 1127051 h 1559442"/>
                <a:gd name="connsiteX32" fmla="*/ 1839432 w 4912241"/>
                <a:gd name="connsiteY32" fmla="*/ 1095154 h 1559442"/>
                <a:gd name="connsiteX33" fmla="*/ 1871330 w 4912241"/>
                <a:gd name="connsiteY33" fmla="*/ 1063256 h 1559442"/>
                <a:gd name="connsiteX34" fmla="*/ 1913860 w 4912241"/>
                <a:gd name="connsiteY34" fmla="*/ 1010093 h 1559442"/>
                <a:gd name="connsiteX35" fmla="*/ 1956390 w 4912241"/>
                <a:gd name="connsiteY35" fmla="*/ 978195 h 1559442"/>
                <a:gd name="connsiteX36" fmla="*/ 2094614 w 4912241"/>
                <a:gd name="connsiteY36" fmla="*/ 765544 h 1559442"/>
                <a:gd name="connsiteX37" fmla="*/ 2158409 w 4912241"/>
                <a:gd name="connsiteY37" fmla="*/ 659219 h 1559442"/>
                <a:gd name="connsiteX38" fmla="*/ 2222204 w 4912241"/>
                <a:gd name="connsiteY38" fmla="*/ 510363 h 1559442"/>
                <a:gd name="connsiteX39" fmla="*/ 2243469 w 4912241"/>
                <a:gd name="connsiteY39" fmla="*/ 414670 h 1559442"/>
                <a:gd name="connsiteX40" fmla="*/ 2328530 w 4912241"/>
                <a:gd name="connsiteY40" fmla="*/ 350875 h 1559442"/>
                <a:gd name="connsiteX41" fmla="*/ 2413590 w 4912241"/>
                <a:gd name="connsiteY41" fmla="*/ 276447 h 1559442"/>
                <a:gd name="connsiteX42" fmla="*/ 2445488 w 4912241"/>
                <a:gd name="connsiteY42" fmla="*/ 265814 h 1559442"/>
                <a:gd name="connsiteX43" fmla="*/ 2530548 w 4912241"/>
                <a:gd name="connsiteY43" fmla="*/ 223284 h 1559442"/>
                <a:gd name="connsiteX44" fmla="*/ 2604976 w 4912241"/>
                <a:gd name="connsiteY44" fmla="*/ 148856 h 1559442"/>
                <a:gd name="connsiteX45" fmla="*/ 2636874 w 4912241"/>
                <a:gd name="connsiteY45" fmla="*/ 127591 h 1559442"/>
                <a:gd name="connsiteX46" fmla="*/ 2700669 w 4912241"/>
                <a:gd name="connsiteY46" fmla="*/ 85061 h 1559442"/>
                <a:gd name="connsiteX47" fmla="*/ 2785730 w 4912241"/>
                <a:gd name="connsiteY47" fmla="*/ 10633 h 1559442"/>
                <a:gd name="connsiteX48" fmla="*/ 2817628 w 4912241"/>
                <a:gd name="connsiteY48" fmla="*/ 0 h 1559442"/>
                <a:gd name="connsiteX49" fmla="*/ 2860158 w 4912241"/>
                <a:gd name="connsiteY49" fmla="*/ 10633 h 1559442"/>
                <a:gd name="connsiteX50" fmla="*/ 2892055 w 4912241"/>
                <a:gd name="connsiteY50" fmla="*/ 74428 h 1559442"/>
                <a:gd name="connsiteX51" fmla="*/ 2849525 w 4912241"/>
                <a:gd name="connsiteY51" fmla="*/ 138223 h 1559442"/>
                <a:gd name="connsiteX52" fmla="*/ 2860158 w 4912241"/>
                <a:gd name="connsiteY52" fmla="*/ 170121 h 1559442"/>
                <a:gd name="connsiteX53" fmla="*/ 2870790 w 4912241"/>
                <a:gd name="connsiteY53" fmla="*/ 223284 h 1559442"/>
                <a:gd name="connsiteX54" fmla="*/ 2934586 w 4912241"/>
                <a:gd name="connsiteY54" fmla="*/ 287079 h 1559442"/>
                <a:gd name="connsiteX55" fmla="*/ 2966483 w 4912241"/>
                <a:gd name="connsiteY55" fmla="*/ 297712 h 1559442"/>
                <a:gd name="connsiteX56" fmla="*/ 2998381 w 4912241"/>
                <a:gd name="connsiteY56" fmla="*/ 329609 h 1559442"/>
                <a:gd name="connsiteX57" fmla="*/ 3030279 w 4912241"/>
                <a:gd name="connsiteY57" fmla="*/ 340242 h 1559442"/>
                <a:gd name="connsiteX58" fmla="*/ 3051544 w 4912241"/>
                <a:gd name="connsiteY58" fmla="*/ 382772 h 1559442"/>
                <a:gd name="connsiteX59" fmla="*/ 3083441 w 4912241"/>
                <a:gd name="connsiteY59" fmla="*/ 414670 h 1559442"/>
                <a:gd name="connsiteX60" fmla="*/ 3115339 w 4912241"/>
                <a:gd name="connsiteY60" fmla="*/ 531628 h 1559442"/>
                <a:gd name="connsiteX61" fmla="*/ 3157869 w 4912241"/>
                <a:gd name="connsiteY61" fmla="*/ 606056 h 1559442"/>
                <a:gd name="connsiteX62" fmla="*/ 3200400 w 4912241"/>
                <a:gd name="connsiteY62" fmla="*/ 616688 h 1559442"/>
                <a:gd name="connsiteX63" fmla="*/ 3232297 w 4912241"/>
                <a:gd name="connsiteY63" fmla="*/ 637954 h 1559442"/>
                <a:gd name="connsiteX64" fmla="*/ 3264195 w 4912241"/>
                <a:gd name="connsiteY64" fmla="*/ 648586 h 1559442"/>
                <a:gd name="connsiteX65" fmla="*/ 3274828 w 4912241"/>
                <a:gd name="connsiteY65" fmla="*/ 680484 h 1559442"/>
                <a:gd name="connsiteX66" fmla="*/ 3296093 w 4912241"/>
                <a:gd name="connsiteY66" fmla="*/ 712381 h 1559442"/>
                <a:gd name="connsiteX67" fmla="*/ 3306725 w 4912241"/>
                <a:gd name="connsiteY67" fmla="*/ 882502 h 1559442"/>
                <a:gd name="connsiteX68" fmla="*/ 3327990 w 4912241"/>
                <a:gd name="connsiteY68" fmla="*/ 914400 h 1559442"/>
                <a:gd name="connsiteX69" fmla="*/ 3391786 w 4912241"/>
                <a:gd name="connsiteY69" fmla="*/ 978195 h 1559442"/>
                <a:gd name="connsiteX70" fmla="*/ 3455581 w 4912241"/>
                <a:gd name="connsiteY70" fmla="*/ 1052623 h 1559442"/>
                <a:gd name="connsiteX71" fmla="*/ 3476846 w 4912241"/>
                <a:gd name="connsiteY71" fmla="*/ 1137684 h 1559442"/>
                <a:gd name="connsiteX72" fmla="*/ 3487479 w 4912241"/>
                <a:gd name="connsiteY72" fmla="*/ 1180214 h 1559442"/>
                <a:gd name="connsiteX73" fmla="*/ 3551274 w 4912241"/>
                <a:gd name="connsiteY73" fmla="*/ 1233377 h 1559442"/>
                <a:gd name="connsiteX74" fmla="*/ 3583172 w 4912241"/>
                <a:gd name="connsiteY74" fmla="*/ 1244009 h 1559442"/>
                <a:gd name="connsiteX75" fmla="*/ 3625702 w 4912241"/>
                <a:gd name="connsiteY75" fmla="*/ 1265275 h 1559442"/>
                <a:gd name="connsiteX76" fmla="*/ 3710762 w 4912241"/>
                <a:gd name="connsiteY76" fmla="*/ 1307805 h 1559442"/>
                <a:gd name="connsiteX77" fmla="*/ 3753293 w 4912241"/>
                <a:gd name="connsiteY77" fmla="*/ 1360968 h 1559442"/>
                <a:gd name="connsiteX78" fmla="*/ 3763925 w 4912241"/>
                <a:gd name="connsiteY78" fmla="*/ 1392865 h 1559442"/>
                <a:gd name="connsiteX79" fmla="*/ 3827721 w 4912241"/>
                <a:gd name="connsiteY79" fmla="*/ 1414130 h 1559442"/>
                <a:gd name="connsiteX80" fmla="*/ 3859618 w 4912241"/>
                <a:gd name="connsiteY80" fmla="*/ 1435395 h 1559442"/>
                <a:gd name="connsiteX81" fmla="*/ 3923414 w 4912241"/>
                <a:gd name="connsiteY81" fmla="*/ 1382233 h 1559442"/>
                <a:gd name="connsiteX82" fmla="*/ 3944679 w 4912241"/>
                <a:gd name="connsiteY82" fmla="*/ 1339702 h 1559442"/>
                <a:gd name="connsiteX83" fmla="*/ 4008474 w 4912241"/>
                <a:gd name="connsiteY83" fmla="*/ 1297172 h 1559442"/>
                <a:gd name="connsiteX84" fmla="*/ 4072269 w 4912241"/>
                <a:gd name="connsiteY84" fmla="*/ 1265275 h 1559442"/>
                <a:gd name="connsiteX85" fmla="*/ 4093534 w 4912241"/>
                <a:gd name="connsiteY85" fmla="*/ 1244009 h 1559442"/>
                <a:gd name="connsiteX86" fmla="*/ 4157330 w 4912241"/>
                <a:gd name="connsiteY86" fmla="*/ 1201479 h 1559442"/>
                <a:gd name="connsiteX87" fmla="*/ 4199860 w 4912241"/>
                <a:gd name="connsiteY87" fmla="*/ 1137684 h 1559442"/>
                <a:gd name="connsiteX88" fmla="*/ 4231758 w 4912241"/>
                <a:gd name="connsiteY88" fmla="*/ 1095154 h 1559442"/>
                <a:gd name="connsiteX89" fmla="*/ 4295553 w 4912241"/>
                <a:gd name="connsiteY89" fmla="*/ 1073888 h 1559442"/>
                <a:gd name="connsiteX90" fmla="*/ 4380614 w 4912241"/>
                <a:gd name="connsiteY90" fmla="*/ 1116419 h 1559442"/>
                <a:gd name="connsiteX91" fmla="*/ 4433776 w 4912241"/>
                <a:gd name="connsiteY91" fmla="*/ 1222744 h 1559442"/>
                <a:gd name="connsiteX92" fmla="*/ 4476307 w 4912241"/>
                <a:gd name="connsiteY92" fmla="*/ 1233377 h 1559442"/>
                <a:gd name="connsiteX93" fmla="*/ 4540102 w 4912241"/>
                <a:gd name="connsiteY93" fmla="*/ 1254642 h 1559442"/>
                <a:gd name="connsiteX94" fmla="*/ 4550734 w 4912241"/>
                <a:gd name="connsiteY94" fmla="*/ 1286540 h 1559442"/>
                <a:gd name="connsiteX95" fmla="*/ 4550734 w 4912241"/>
                <a:gd name="connsiteY95" fmla="*/ 1360968 h 1559442"/>
                <a:gd name="connsiteX96" fmla="*/ 4572000 w 4912241"/>
                <a:gd name="connsiteY96" fmla="*/ 1382233 h 1559442"/>
                <a:gd name="connsiteX97" fmla="*/ 4795283 w 4912241"/>
                <a:gd name="connsiteY97" fmla="*/ 1403498 h 1559442"/>
                <a:gd name="connsiteX98" fmla="*/ 4848446 w 4912241"/>
                <a:gd name="connsiteY98" fmla="*/ 1414130 h 1559442"/>
                <a:gd name="connsiteX99" fmla="*/ 4912241 w 4912241"/>
                <a:gd name="connsiteY99" fmla="*/ 1435395 h 1559442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340241 w 4912241"/>
                <a:gd name="connsiteY2" fmla="*/ 1382233 h 1520456"/>
                <a:gd name="connsiteX3" fmla="*/ 404037 w 4912241"/>
                <a:gd name="connsiteY3" fmla="*/ 1339702 h 1520456"/>
                <a:gd name="connsiteX4" fmla="*/ 425302 w 4912241"/>
                <a:gd name="connsiteY4" fmla="*/ 1307805 h 1520456"/>
                <a:gd name="connsiteX5" fmla="*/ 435934 w 4912241"/>
                <a:gd name="connsiteY5" fmla="*/ 1275907 h 1520456"/>
                <a:gd name="connsiteX6" fmla="*/ 457200 w 4912241"/>
                <a:gd name="connsiteY6" fmla="*/ 1254642 h 1520456"/>
                <a:gd name="connsiteX7" fmla="*/ 499730 w 4912241"/>
                <a:gd name="connsiteY7" fmla="*/ 1297172 h 1520456"/>
                <a:gd name="connsiteX8" fmla="*/ 616688 w 4912241"/>
                <a:gd name="connsiteY8" fmla="*/ 1350335 h 1520456"/>
                <a:gd name="connsiteX9" fmla="*/ 680483 w 4912241"/>
                <a:gd name="connsiteY9" fmla="*/ 1392865 h 1520456"/>
                <a:gd name="connsiteX10" fmla="*/ 712381 w 4912241"/>
                <a:gd name="connsiteY10" fmla="*/ 1414130 h 1520456"/>
                <a:gd name="connsiteX11" fmla="*/ 723014 w 4912241"/>
                <a:gd name="connsiteY11" fmla="*/ 1446028 h 1520456"/>
                <a:gd name="connsiteX12" fmla="*/ 765544 w 4912241"/>
                <a:gd name="connsiteY12" fmla="*/ 1435395 h 1520456"/>
                <a:gd name="connsiteX13" fmla="*/ 882502 w 4912241"/>
                <a:gd name="connsiteY13" fmla="*/ 1360968 h 1520456"/>
                <a:gd name="connsiteX14" fmla="*/ 914400 w 4912241"/>
                <a:gd name="connsiteY14" fmla="*/ 1329070 h 1520456"/>
                <a:gd name="connsiteX15" fmla="*/ 967562 w 4912241"/>
                <a:gd name="connsiteY15" fmla="*/ 1318437 h 1520456"/>
                <a:gd name="connsiteX16" fmla="*/ 999460 w 4912241"/>
                <a:gd name="connsiteY16" fmla="*/ 1307805 h 1520456"/>
                <a:gd name="connsiteX17" fmla="*/ 1031358 w 4912241"/>
                <a:gd name="connsiteY17" fmla="*/ 1286540 h 1520456"/>
                <a:gd name="connsiteX18" fmla="*/ 1073888 w 4912241"/>
                <a:gd name="connsiteY18" fmla="*/ 1190847 h 1520456"/>
                <a:gd name="connsiteX19" fmla="*/ 1116418 w 4912241"/>
                <a:gd name="connsiteY19" fmla="*/ 1180214 h 1520456"/>
                <a:gd name="connsiteX20" fmla="*/ 1148316 w 4912241"/>
                <a:gd name="connsiteY20" fmla="*/ 1169581 h 1520456"/>
                <a:gd name="connsiteX21" fmla="*/ 1244009 w 4912241"/>
                <a:gd name="connsiteY21" fmla="*/ 1180214 h 1520456"/>
                <a:gd name="connsiteX22" fmla="*/ 1286539 w 4912241"/>
                <a:gd name="connsiteY22" fmla="*/ 1297172 h 1520456"/>
                <a:gd name="connsiteX23" fmla="*/ 1424762 w 4912241"/>
                <a:gd name="connsiteY23" fmla="*/ 1371600 h 1520456"/>
                <a:gd name="connsiteX24" fmla="*/ 1446028 w 4912241"/>
                <a:gd name="connsiteY24" fmla="*/ 1392865 h 1520456"/>
                <a:gd name="connsiteX25" fmla="*/ 1509823 w 4912241"/>
                <a:gd name="connsiteY25" fmla="*/ 1414130 h 1520456"/>
                <a:gd name="connsiteX26" fmla="*/ 1573618 w 4912241"/>
                <a:gd name="connsiteY26" fmla="*/ 1403498 h 1520456"/>
                <a:gd name="connsiteX27" fmla="*/ 1658679 w 4912241"/>
                <a:gd name="connsiteY27" fmla="*/ 1307805 h 1520456"/>
                <a:gd name="connsiteX28" fmla="*/ 1701209 w 4912241"/>
                <a:gd name="connsiteY28" fmla="*/ 1275907 h 1520456"/>
                <a:gd name="connsiteX29" fmla="*/ 1765004 w 4912241"/>
                <a:gd name="connsiteY29" fmla="*/ 1212112 h 1520456"/>
                <a:gd name="connsiteX30" fmla="*/ 1818167 w 4912241"/>
                <a:gd name="connsiteY30" fmla="*/ 1127051 h 1520456"/>
                <a:gd name="connsiteX31" fmla="*/ 1839432 w 4912241"/>
                <a:gd name="connsiteY31" fmla="*/ 1095154 h 1520456"/>
                <a:gd name="connsiteX32" fmla="*/ 1871330 w 4912241"/>
                <a:gd name="connsiteY32" fmla="*/ 1063256 h 1520456"/>
                <a:gd name="connsiteX33" fmla="*/ 1913860 w 4912241"/>
                <a:gd name="connsiteY33" fmla="*/ 1010093 h 1520456"/>
                <a:gd name="connsiteX34" fmla="*/ 1956390 w 4912241"/>
                <a:gd name="connsiteY34" fmla="*/ 978195 h 1520456"/>
                <a:gd name="connsiteX35" fmla="*/ 2094614 w 4912241"/>
                <a:gd name="connsiteY35" fmla="*/ 765544 h 1520456"/>
                <a:gd name="connsiteX36" fmla="*/ 2158409 w 4912241"/>
                <a:gd name="connsiteY36" fmla="*/ 659219 h 1520456"/>
                <a:gd name="connsiteX37" fmla="*/ 2222204 w 4912241"/>
                <a:gd name="connsiteY37" fmla="*/ 510363 h 1520456"/>
                <a:gd name="connsiteX38" fmla="*/ 2243469 w 4912241"/>
                <a:gd name="connsiteY38" fmla="*/ 414670 h 1520456"/>
                <a:gd name="connsiteX39" fmla="*/ 2328530 w 4912241"/>
                <a:gd name="connsiteY39" fmla="*/ 350875 h 1520456"/>
                <a:gd name="connsiteX40" fmla="*/ 2413590 w 4912241"/>
                <a:gd name="connsiteY40" fmla="*/ 276447 h 1520456"/>
                <a:gd name="connsiteX41" fmla="*/ 2445488 w 4912241"/>
                <a:gd name="connsiteY41" fmla="*/ 265814 h 1520456"/>
                <a:gd name="connsiteX42" fmla="*/ 2530548 w 4912241"/>
                <a:gd name="connsiteY42" fmla="*/ 223284 h 1520456"/>
                <a:gd name="connsiteX43" fmla="*/ 2604976 w 4912241"/>
                <a:gd name="connsiteY43" fmla="*/ 148856 h 1520456"/>
                <a:gd name="connsiteX44" fmla="*/ 2636874 w 4912241"/>
                <a:gd name="connsiteY44" fmla="*/ 127591 h 1520456"/>
                <a:gd name="connsiteX45" fmla="*/ 2700669 w 4912241"/>
                <a:gd name="connsiteY45" fmla="*/ 85061 h 1520456"/>
                <a:gd name="connsiteX46" fmla="*/ 2785730 w 4912241"/>
                <a:gd name="connsiteY46" fmla="*/ 10633 h 1520456"/>
                <a:gd name="connsiteX47" fmla="*/ 2817628 w 4912241"/>
                <a:gd name="connsiteY47" fmla="*/ 0 h 1520456"/>
                <a:gd name="connsiteX48" fmla="*/ 2860158 w 4912241"/>
                <a:gd name="connsiteY48" fmla="*/ 10633 h 1520456"/>
                <a:gd name="connsiteX49" fmla="*/ 2892055 w 4912241"/>
                <a:gd name="connsiteY49" fmla="*/ 74428 h 1520456"/>
                <a:gd name="connsiteX50" fmla="*/ 2849525 w 4912241"/>
                <a:gd name="connsiteY50" fmla="*/ 138223 h 1520456"/>
                <a:gd name="connsiteX51" fmla="*/ 2860158 w 4912241"/>
                <a:gd name="connsiteY51" fmla="*/ 170121 h 1520456"/>
                <a:gd name="connsiteX52" fmla="*/ 2870790 w 4912241"/>
                <a:gd name="connsiteY52" fmla="*/ 223284 h 1520456"/>
                <a:gd name="connsiteX53" fmla="*/ 2934586 w 4912241"/>
                <a:gd name="connsiteY53" fmla="*/ 287079 h 1520456"/>
                <a:gd name="connsiteX54" fmla="*/ 2966483 w 4912241"/>
                <a:gd name="connsiteY54" fmla="*/ 297712 h 1520456"/>
                <a:gd name="connsiteX55" fmla="*/ 2998381 w 4912241"/>
                <a:gd name="connsiteY55" fmla="*/ 329609 h 1520456"/>
                <a:gd name="connsiteX56" fmla="*/ 3030279 w 4912241"/>
                <a:gd name="connsiteY56" fmla="*/ 340242 h 1520456"/>
                <a:gd name="connsiteX57" fmla="*/ 3051544 w 4912241"/>
                <a:gd name="connsiteY57" fmla="*/ 382772 h 1520456"/>
                <a:gd name="connsiteX58" fmla="*/ 3083441 w 4912241"/>
                <a:gd name="connsiteY58" fmla="*/ 414670 h 1520456"/>
                <a:gd name="connsiteX59" fmla="*/ 3115339 w 4912241"/>
                <a:gd name="connsiteY59" fmla="*/ 531628 h 1520456"/>
                <a:gd name="connsiteX60" fmla="*/ 3157869 w 4912241"/>
                <a:gd name="connsiteY60" fmla="*/ 606056 h 1520456"/>
                <a:gd name="connsiteX61" fmla="*/ 3200400 w 4912241"/>
                <a:gd name="connsiteY61" fmla="*/ 616688 h 1520456"/>
                <a:gd name="connsiteX62" fmla="*/ 3232297 w 4912241"/>
                <a:gd name="connsiteY62" fmla="*/ 637954 h 1520456"/>
                <a:gd name="connsiteX63" fmla="*/ 3264195 w 4912241"/>
                <a:gd name="connsiteY63" fmla="*/ 648586 h 1520456"/>
                <a:gd name="connsiteX64" fmla="*/ 3274828 w 4912241"/>
                <a:gd name="connsiteY64" fmla="*/ 680484 h 1520456"/>
                <a:gd name="connsiteX65" fmla="*/ 3296093 w 4912241"/>
                <a:gd name="connsiteY65" fmla="*/ 712381 h 1520456"/>
                <a:gd name="connsiteX66" fmla="*/ 3306725 w 4912241"/>
                <a:gd name="connsiteY66" fmla="*/ 882502 h 1520456"/>
                <a:gd name="connsiteX67" fmla="*/ 3327990 w 4912241"/>
                <a:gd name="connsiteY67" fmla="*/ 914400 h 1520456"/>
                <a:gd name="connsiteX68" fmla="*/ 3391786 w 4912241"/>
                <a:gd name="connsiteY68" fmla="*/ 978195 h 1520456"/>
                <a:gd name="connsiteX69" fmla="*/ 3455581 w 4912241"/>
                <a:gd name="connsiteY69" fmla="*/ 1052623 h 1520456"/>
                <a:gd name="connsiteX70" fmla="*/ 3476846 w 4912241"/>
                <a:gd name="connsiteY70" fmla="*/ 1137684 h 1520456"/>
                <a:gd name="connsiteX71" fmla="*/ 3487479 w 4912241"/>
                <a:gd name="connsiteY71" fmla="*/ 1180214 h 1520456"/>
                <a:gd name="connsiteX72" fmla="*/ 3551274 w 4912241"/>
                <a:gd name="connsiteY72" fmla="*/ 1233377 h 1520456"/>
                <a:gd name="connsiteX73" fmla="*/ 3583172 w 4912241"/>
                <a:gd name="connsiteY73" fmla="*/ 1244009 h 1520456"/>
                <a:gd name="connsiteX74" fmla="*/ 3625702 w 4912241"/>
                <a:gd name="connsiteY74" fmla="*/ 1265275 h 1520456"/>
                <a:gd name="connsiteX75" fmla="*/ 3710762 w 4912241"/>
                <a:gd name="connsiteY75" fmla="*/ 1307805 h 1520456"/>
                <a:gd name="connsiteX76" fmla="*/ 3753293 w 4912241"/>
                <a:gd name="connsiteY76" fmla="*/ 1360968 h 1520456"/>
                <a:gd name="connsiteX77" fmla="*/ 3763925 w 4912241"/>
                <a:gd name="connsiteY77" fmla="*/ 1392865 h 1520456"/>
                <a:gd name="connsiteX78" fmla="*/ 3827721 w 4912241"/>
                <a:gd name="connsiteY78" fmla="*/ 1414130 h 1520456"/>
                <a:gd name="connsiteX79" fmla="*/ 3859618 w 4912241"/>
                <a:gd name="connsiteY79" fmla="*/ 1435395 h 1520456"/>
                <a:gd name="connsiteX80" fmla="*/ 3923414 w 4912241"/>
                <a:gd name="connsiteY80" fmla="*/ 1382233 h 1520456"/>
                <a:gd name="connsiteX81" fmla="*/ 3944679 w 4912241"/>
                <a:gd name="connsiteY81" fmla="*/ 1339702 h 1520456"/>
                <a:gd name="connsiteX82" fmla="*/ 4008474 w 4912241"/>
                <a:gd name="connsiteY82" fmla="*/ 1297172 h 1520456"/>
                <a:gd name="connsiteX83" fmla="*/ 4072269 w 4912241"/>
                <a:gd name="connsiteY83" fmla="*/ 1265275 h 1520456"/>
                <a:gd name="connsiteX84" fmla="*/ 4093534 w 4912241"/>
                <a:gd name="connsiteY84" fmla="*/ 1244009 h 1520456"/>
                <a:gd name="connsiteX85" fmla="*/ 4157330 w 4912241"/>
                <a:gd name="connsiteY85" fmla="*/ 1201479 h 1520456"/>
                <a:gd name="connsiteX86" fmla="*/ 4199860 w 4912241"/>
                <a:gd name="connsiteY86" fmla="*/ 1137684 h 1520456"/>
                <a:gd name="connsiteX87" fmla="*/ 4231758 w 4912241"/>
                <a:gd name="connsiteY87" fmla="*/ 1095154 h 1520456"/>
                <a:gd name="connsiteX88" fmla="*/ 4295553 w 4912241"/>
                <a:gd name="connsiteY88" fmla="*/ 1073888 h 1520456"/>
                <a:gd name="connsiteX89" fmla="*/ 4380614 w 4912241"/>
                <a:gd name="connsiteY89" fmla="*/ 1116419 h 1520456"/>
                <a:gd name="connsiteX90" fmla="*/ 4433776 w 4912241"/>
                <a:gd name="connsiteY90" fmla="*/ 1222744 h 1520456"/>
                <a:gd name="connsiteX91" fmla="*/ 4476307 w 4912241"/>
                <a:gd name="connsiteY91" fmla="*/ 1233377 h 1520456"/>
                <a:gd name="connsiteX92" fmla="*/ 4540102 w 4912241"/>
                <a:gd name="connsiteY92" fmla="*/ 1254642 h 1520456"/>
                <a:gd name="connsiteX93" fmla="*/ 4550734 w 4912241"/>
                <a:gd name="connsiteY93" fmla="*/ 1286540 h 1520456"/>
                <a:gd name="connsiteX94" fmla="*/ 4550734 w 4912241"/>
                <a:gd name="connsiteY94" fmla="*/ 1360968 h 1520456"/>
                <a:gd name="connsiteX95" fmla="*/ 4572000 w 4912241"/>
                <a:gd name="connsiteY95" fmla="*/ 1382233 h 1520456"/>
                <a:gd name="connsiteX96" fmla="*/ 4795283 w 4912241"/>
                <a:gd name="connsiteY96" fmla="*/ 1403498 h 1520456"/>
                <a:gd name="connsiteX97" fmla="*/ 4848446 w 4912241"/>
                <a:gd name="connsiteY97" fmla="*/ 1414130 h 1520456"/>
                <a:gd name="connsiteX98" fmla="*/ 4912241 w 4912241"/>
                <a:gd name="connsiteY9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35934 w 4912241"/>
                <a:gd name="connsiteY4" fmla="*/ 1275907 h 1520456"/>
                <a:gd name="connsiteX5" fmla="*/ 457200 w 4912241"/>
                <a:gd name="connsiteY5" fmla="*/ 1254642 h 1520456"/>
                <a:gd name="connsiteX6" fmla="*/ 499730 w 4912241"/>
                <a:gd name="connsiteY6" fmla="*/ 1297172 h 1520456"/>
                <a:gd name="connsiteX7" fmla="*/ 616688 w 4912241"/>
                <a:gd name="connsiteY7" fmla="*/ 1350335 h 1520456"/>
                <a:gd name="connsiteX8" fmla="*/ 680483 w 4912241"/>
                <a:gd name="connsiteY8" fmla="*/ 1392865 h 1520456"/>
                <a:gd name="connsiteX9" fmla="*/ 712381 w 4912241"/>
                <a:gd name="connsiteY9" fmla="*/ 1414130 h 1520456"/>
                <a:gd name="connsiteX10" fmla="*/ 723014 w 4912241"/>
                <a:gd name="connsiteY10" fmla="*/ 1446028 h 1520456"/>
                <a:gd name="connsiteX11" fmla="*/ 765544 w 4912241"/>
                <a:gd name="connsiteY11" fmla="*/ 1435395 h 1520456"/>
                <a:gd name="connsiteX12" fmla="*/ 882502 w 4912241"/>
                <a:gd name="connsiteY12" fmla="*/ 1360968 h 1520456"/>
                <a:gd name="connsiteX13" fmla="*/ 914400 w 4912241"/>
                <a:gd name="connsiteY13" fmla="*/ 1329070 h 1520456"/>
                <a:gd name="connsiteX14" fmla="*/ 967562 w 4912241"/>
                <a:gd name="connsiteY14" fmla="*/ 1318437 h 1520456"/>
                <a:gd name="connsiteX15" fmla="*/ 999460 w 4912241"/>
                <a:gd name="connsiteY15" fmla="*/ 1307805 h 1520456"/>
                <a:gd name="connsiteX16" fmla="*/ 1031358 w 4912241"/>
                <a:gd name="connsiteY16" fmla="*/ 1286540 h 1520456"/>
                <a:gd name="connsiteX17" fmla="*/ 1073888 w 4912241"/>
                <a:gd name="connsiteY17" fmla="*/ 1190847 h 1520456"/>
                <a:gd name="connsiteX18" fmla="*/ 1116418 w 4912241"/>
                <a:gd name="connsiteY18" fmla="*/ 1180214 h 1520456"/>
                <a:gd name="connsiteX19" fmla="*/ 1148316 w 4912241"/>
                <a:gd name="connsiteY19" fmla="*/ 1169581 h 1520456"/>
                <a:gd name="connsiteX20" fmla="*/ 1244009 w 4912241"/>
                <a:gd name="connsiteY20" fmla="*/ 1180214 h 1520456"/>
                <a:gd name="connsiteX21" fmla="*/ 1286539 w 4912241"/>
                <a:gd name="connsiteY21" fmla="*/ 1297172 h 1520456"/>
                <a:gd name="connsiteX22" fmla="*/ 1424762 w 4912241"/>
                <a:gd name="connsiteY22" fmla="*/ 1371600 h 1520456"/>
                <a:gd name="connsiteX23" fmla="*/ 1446028 w 4912241"/>
                <a:gd name="connsiteY23" fmla="*/ 1392865 h 1520456"/>
                <a:gd name="connsiteX24" fmla="*/ 1509823 w 4912241"/>
                <a:gd name="connsiteY24" fmla="*/ 1414130 h 1520456"/>
                <a:gd name="connsiteX25" fmla="*/ 1573618 w 4912241"/>
                <a:gd name="connsiteY25" fmla="*/ 1403498 h 1520456"/>
                <a:gd name="connsiteX26" fmla="*/ 1658679 w 4912241"/>
                <a:gd name="connsiteY26" fmla="*/ 1307805 h 1520456"/>
                <a:gd name="connsiteX27" fmla="*/ 1701209 w 4912241"/>
                <a:gd name="connsiteY27" fmla="*/ 1275907 h 1520456"/>
                <a:gd name="connsiteX28" fmla="*/ 1765004 w 4912241"/>
                <a:gd name="connsiteY28" fmla="*/ 1212112 h 1520456"/>
                <a:gd name="connsiteX29" fmla="*/ 1818167 w 4912241"/>
                <a:gd name="connsiteY29" fmla="*/ 1127051 h 1520456"/>
                <a:gd name="connsiteX30" fmla="*/ 1839432 w 4912241"/>
                <a:gd name="connsiteY30" fmla="*/ 1095154 h 1520456"/>
                <a:gd name="connsiteX31" fmla="*/ 1871330 w 4912241"/>
                <a:gd name="connsiteY31" fmla="*/ 1063256 h 1520456"/>
                <a:gd name="connsiteX32" fmla="*/ 1913860 w 4912241"/>
                <a:gd name="connsiteY32" fmla="*/ 1010093 h 1520456"/>
                <a:gd name="connsiteX33" fmla="*/ 1956390 w 4912241"/>
                <a:gd name="connsiteY33" fmla="*/ 978195 h 1520456"/>
                <a:gd name="connsiteX34" fmla="*/ 2094614 w 4912241"/>
                <a:gd name="connsiteY34" fmla="*/ 765544 h 1520456"/>
                <a:gd name="connsiteX35" fmla="*/ 2158409 w 4912241"/>
                <a:gd name="connsiteY35" fmla="*/ 659219 h 1520456"/>
                <a:gd name="connsiteX36" fmla="*/ 2222204 w 4912241"/>
                <a:gd name="connsiteY36" fmla="*/ 510363 h 1520456"/>
                <a:gd name="connsiteX37" fmla="*/ 2243469 w 4912241"/>
                <a:gd name="connsiteY37" fmla="*/ 414670 h 1520456"/>
                <a:gd name="connsiteX38" fmla="*/ 2328530 w 4912241"/>
                <a:gd name="connsiteY38" fmla="*/ 350875 h 1520456"/>
                <a:gd name="connsiteX39" fmla="*/ 2413590 w 4912241"/>
                <a:gd name="connsiteY39" fmla="*/ 276447 h 1520456"/>
                <a:gd name="connsiteX40" fmla="*/ 2445488 w 4912241"/>
                <a:gd name="connsiteY40" fmla="*/ 265814 h 1520456"/>
                <a:gd name="connsiteX41" fmla="*/ 2530548 w 4912241"/>
                <a:gd name="connsiteY41" fmla="*/ 223284 h 1520456"/>
                <a:gd name="connsiteX42" fmla="*/ 2604976 w 4912241"/>
                <a:gd name="connsiteY42" fmla="*/ 148856 h 1520456"/>
                <a:gd name="connsiteX43" fmla="*/ 2636874 w 4912241"/>
                <a:gd name="connsiteY43" fmla="*/ 127591 h 1520456"/>
                <a:gd name="connsiteX44" fmla="*/ 2700669 w 4912241"/>
                <a:gd name="connsiteY44" fmla="*/ 85061 h 1520456"/>
                <a:gd name="connsiteX45" fmla="*/ 2785730 w 4912241"/>
                <a:gd name="connsiteY45" fmla="*/ 10633 h 1520456"/>
                <a:gd name="connsiteX46" fmla="*/ 2817628 w 4912241"/>
                <a:gd name="connsiteY46" fmla="*/ 0 h 1520456"/>
                <a:gd name="connsiteX47" fmla="*/ 2860158 w 4912241"/>
                <a:gd name="connsiteY47" fmla="*/ 10633 h 1520456"/>
                <a:gd name="connsiteX48" fmla="*/ 2892055 w 4912241"/>
                <a:gd name="connsiteY48" fmla="*/ 74428 h 1520456"/>
                <a:gd name="connsiteX49" fmla="*/ 2849525 w 4912241"/>
                <a:gd name="connsiteY49" fmla="*/ 138223 h 1520456"/>
                <a:gd name="connsiteX50" fmla="*/ 2860158 w 4912241"/>
                <a:gd name="connsiteY50" fmla="*/ 170121 h 1520456"/>
                <a:gd name="connsiteX51" fmla="*/ 2870790 w 4912241"/>
                <a:gd name="connsiteY51" fmla="*/ 223284 h 1520456"/>
                <a:gd name="connsiteX52" fmla="*/ 2934586 w 4912241"/>
                <a:gd name="connsiteY52" fmla="*/ 287079 h 1520456"/>
                <a:gd name="connsiteX53" fmla="*/ 2966483 w 4912241"/>
                <a:gd name="connsiteY53" fmla="*/ 297712 h 1520456"/>
                <a:gd name="connsiteX54" fmla="*/ 2998381 w 4912241"/>
                <a:gd name="connsiteY54" fmla="*/ 329609 h 1520456"/>
                <a:gd name="connsiteX55" fmla="*/ 3030279 w 4912241"/>
                <a:gd name="connsiteY55" fmla="*/ 340242 h 1520456"/>
                <a:gd name="connsiteX56" fmla="*/ 3051544 w 4912241"/>
                <a:gd name="connsiteY56" fmla="*/ 382772 h 1520456"/>
                <a:gd name="connsiteX57" fmla="*/ 3083441 w 4912241"/>
                <a:gd name="connsiteY57" fmla="*/ 414670 h 1520456"/>
                <a:gd name="connsiteX58" fmla="*/ 3115339 w 4912241"/>
                <a:gd name="connsiteY58" fmla="*/ 531628 h 1520456"/>
                <a:gd name="connsiteX59" fmla="*/ 3157869 w 4912241"/>
                <a:gd name="connsiteY59" fmla="*/ 606056 h 1520456"/>
                <a:gd name="connsiteX60" fmla="*/ 3200400 w 4912241"/>
                <a:gd name="connsiteY60" fmla="*/ 616688 h 1520456"/>
                <a:gd name="connsiteX61" fmla="*/ 3232297 w 4912241"/>
                <a:gd name="connsiteY61" fmla="*/ 637954 h 1520456"/>
                <a:gd name="connsiteX62" fmla="*/ 3264195 w 4912241"/>
                <a:gd name="connsiteY62" fmla="*/ 648586 h 1520456"/>
                <a:gd name="connsiteX63" fmla="*/ 3274828 w 4912241"/>
                <a:gd name="connsiteY63" fmla="*/ 680484 h 1520456"/>
                <a:gd name="connsiteX64" fmla="*/ 3296093 w 4912241"/>
                <a:gd name="connsiteY64" fmla="*/ 712381 h 1520456"/>
                <a:gd name="connsiteX65" fmla="*/ 3306725 w 4912241"/>
                <a:gd name="connsiteY65" fmla="*/ 882502 h 1520456"/>
                <a:gd name="connsiteX66" fmla="*/ 3327990 w 4912241"/>
                <a:gd name="connsiteY66" fmla="*/ 914400 h 1520456"/>
                <a:gd name="connsiteX67" fmla="*/ 3391786 w 4912241"/>
                <a:gd name="connsiteY67" fmla="*/ 978195 h 1520456"/>
                <a:gd name="connsiteX68" fmla="*/ 3455581 w 4912241"/>
                <a:gd name="connsiteY68" fmla="*/ 1052623 h 1520456"/>
                <a:gd name="connsiteX69" fmla="*/ 3476846 w 4912241"/>
                <a:gd name="connsiteY69" fmla="*/ 1137684 h 1520456"/>
                <a:gd name="connsiteX70" fmla="*/ 3487479 w 4912241"/>
                <a:gd name="connsiteY70" fmla="*/ 1180214 h 1520456"/>
                <a:gd name="connsiteX71" fmla="*/ 3551274 w 4912241"/>
                <a:gd name="connsiteY71" fmla="*/ 1233377 h 1520456"/>
                <a:gd name="connsiteX72" fmla="*/ 3583172 w 4912241"/>
                <a:gd name="connsiteY72" fmla="*/ 1244009 h 1520456"/>
                <a:gd name="connsiteX73" fmla="*/ 3625702 w 4912241"/>
                <a:gd name="connsiteY73" fmla="*/ 1265275 h 1520456"/>
                <a:gd name="connsiteX74" fmla="*/ 3710762 w 4912241"/>
                <a:gd name="connsiteY74" fmla="*/ 1307805 h 1520456"/>
                <a:gd name="connsiteX75" fmla="*/ 3753293 w 4912241"/>
                <a:gd name="connsiteY75" fmla="*/ 1360968 h 1520456"/>
                <a:gd name="connsiteX76" fmla="*/ 3763925 w 4912241"/>
                <a:gd name="connsiteY76" fmla="*/ 1392865 h 1520456"/>
                <a:gd name="connsiteX77" fmla="*/ 3827721 w 4912241"/>
                <a:gd name="connsiteY77" fmla="*/ 1414130 h 1520456"/>
                <a:gd name="connsiteX78" fmla="*/ 3859618 w 4912241"/>
                <a:gd name="connsiteY78" fmla="*/ 1435395 h 1520456"/>
                <a:gd name="connsiteX79" fmla="*/ 3923414 w 4912241"/>
                <a:gd name="connsiteY79" fmla="*/ 1382233 h 1520456"/>
                <a:gd name="connsiteX80" fmla="*/ 3944679 w 4912241"/>
                <a:gd name="connsiteY80" fmla="*/ 1339702 h 1520456"/>
                <a:gd name="connsiteX81" fmla="*/ 4008474 w 4912241"/>
                <a:gd name="connsiteY81" fmla="*/ 1297172 h 1520456"/>
                <a:gd name="connsiteX82" fmla="*/ 4072269 w 4912241"/>
                <a:gd name="connsiteY82" fmla="*/ 1265275 h 1520456"/>
                <a:gd name="connsiteX83" fmla="*/ 4093534 w 4912241"/>
                <a:gd name="connsiteY83" fmla="*/ 1244009 h 1520456"/>
                <a:gd name="connsiteX84" fmla="*/ 4157330 w 4912241"/>
                <a:gd name="connsiteY84" fmla="*/ 1201479 h 1520456"/>
                <a:gd name="connsiteX85" fmla="*/ 4199860 w 4912241"/>
                <a:gd name="connsiteY85" fmla="*/ 1137684 h 1520456"/>
                <a:gd name="connsiteX86" fmla="*/ 4231758 w 4912241"/>
                <a:gd name="connsiteY86" fmla="*/ 1095154 h 1520456"/>
                <a:gd name="connsiteX87" fmla="*/ 4295553 w 4912241"/>
                <a:gd name="connsiteY87" fmla="*/ 1073888 h 1520456"/>
                <a:gd name="connsiteX88" fmla="*/ 4380614 w 4912241"/>
                <a:gd name="connsiteY88" fmla="*/ 1116419 h 1520456"/>
                <a:gd name="connsiteX89" fmla="*/ 4433776 w 4912241"/>
                <a:gd name="connsiteY89" fmla="*/ 1222744 h 1520456"/>
                <a:gd name="connsiteX90" fmla="*/ 4476307 w 4912241"/>
                <a:gd name="connsiteY90" fmla="*/ 1233377 h 1520456"/>
                <a:gd name="connsiteX91" fmla="*/ 4540102 w 4912241"/>
                <a:gd name="connsiteY91" fmla="*/ 1254642 h 1520456"/>
                <a:gd name="connsiteX92" fmla="*/ 4550734 w 4912241"/>
                <a:gd name="connsiteY92" fmla="*/ 1286540 h 1520456"/>
                <a:gd name="connsiteX93" fmla="*/ 4550734 w 4912241"/>
                <a:gd name="connsiteY93" fmla="*/ 1360968 h 1520456"/>
                <a:gd name="connsiteX94" fmla="*/ 4572000 w 4912241"/>
                <a:gd name="connsiteY94" fmla="*/ 1382233 h 1520456"/>
                <a:gd name="connsiteX95" fmla="*/ 4795283 w 4912241"/>
                <a:gd name="connsiteY95" fmla="*/ 1403498 h 1520456"/>
                <a:gd name="connsiteX96" fmla="*/ 4848446 w 4912241"/>
                <a:gd name="connsiteY96" fmla="*/ 1414130 h 1520456"/>
                <a:gd name="connsiteX97" fmla="*/ 4912241 w 4912241"/>
                <a:gd name="connsiteY9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57200 w 4912241"/>
                <a:gd name="connsiteY4" fmla="*/ 1254642 h 1520456"/>
                <a:gd name="connsiteX5" fmla="*/ 499730 w 4912241"/>
                <a:gd name="connsiteY5" fmla="*/ 1297172 h 1520456"/>
                <a:gd name="connsiteX6" fmla="*/ 616688 w 4912241"/>
                <a:gd name="connsiteY6" fmla="*/ 1350335 h 1520456"/>
                <a:gd name="connsiteX7" fmla="*/ 680483 w 4912241"/>
                <a:gd name="connsiteY7" fmla="*/ 1392865 h 1520456"/>
                <a:gd name="connsiteX8" fmla="*/ 712381 w 4912241"/>
                <a:gd name="connsiteY8" fmla="*/ 1414130 h 1520456"/>
                <a:gd name="connsiteX9" fmla="*/ 723014 w 4912241"/>
                <a:gd name="connsiteY9" fmla="*/ 1446028 h 1520456"/>
                <a:gd name="connsiteX10" fmla="*/ 765544 w 4912241"/>
                <a:gd name="connsiteY10" fmla="*/ 1435395 h 1520456"/>
                <a:gd name="connsiteX11" fmla="*/ 882502 w 4912241"/>
                <a:gd name="connsiteY11" fmla="*/ 1360968 h 1520456"/>
                <a:gd name="connsiteX12" fmla="*/ 914400 w 4912241"/>
                <a:gd name="connsiteY12" fmla="*/ 1329070 h 1520456"/>
                <a:gd name="connsiteX13" fmla="*/ 967562 w 4912241"/>
                <a:gd name="connsiteY13" fmla="*/ 1318437 h 1520456"/>
                <a:gd name="connsiteX14" fmla="*/ 999460 w 4912241"/>
                <a:gd name="connsiteY14" fmla="*/ 1307805 h 1520456"/>
                <a:gd name="connsiteX15" fmla="*/ 1031358 w 4912241"/>
                <a:gd name="connsiteY15" fmla="*/ 1286540 h 1520456"/>
                <a:gd name="connsiteX16" fmla="*/ 1073888 w 4912241"/>
                <a:gd name="connsiteY16" fmla="*/ 1190847 h 1520456"/>
                <a:gd name="connsiteX17" fmla="*/ 1116418 w 4912241"/>
                <a:gd name="connsiteY17" fmla="*/ 1180214 h 1520456"/>
                <a:gd name="connsiteX18" fmla="*/ 1148316 w 4912241"/>
                <a:gd name="connsiteY18" fmla="*/ 1169581 h 1520456"/>
                <a:gd name="connsiteX19" fmla="*/ 1244009 w 4912241"/>
                <a:gd name="connsiteY19" fmla="*/ 1180214 h 1520456"/>
                <a:gd name="connsiteX20" fmla="*/ 1286539 w 4912241"/>
                <a:gd name="connsiteY20" fmla="*/ 1297172 h 1520456"/>
                <a:gd name="connsiteX21" fmla="*/ 1424762 w 4912241"/>
                <a:gd name="connsiteY21" fmla="*/ 1371600 h 1520456"/>
                <a:gd name="connsiteX22" fmla="*/ 1446028 w 4912241"/>
                <a:gd name="connsiteY22" fmla="*/ 1392865 h 1520456"/>
                <a:gd name="connsiteX23" fmla="*/ 1509823 w 4912241"/>
                <a:gd name="connsiteY23" fmla="*/ 1414130 h 1520456"/>
                <a:gd name="connsiteX24" fmla="*/ 1573618 w 4912241"/>
                <a:gd name="connsiteY24" fmla="*/ 1403498 h 1520456"/>
                <a:gd name="connsiteX25" fmla="*/ 1658679 w 4912241"/>
                <a:gd name="connsiteY25" fmla="*/ 1307805 h 1520456"/>
                <a:gd name="connsiteX26" fmla="*/ 1701209 w 4912241"/>
                <a:gd name="connsiteY26" fmla="*/ 1275907 h 1520456"/>
                <a:gd name="connsiteX27" fmla="*/ 1765004 w 4912241"/>
                <a:gd name="connsiteY27" fmla="*/ 1212112 h 1520456"/>
                <a:gd name="connsiteX28" fmla="*/ 1818167 w 4912241"/>
                <a:gd name="connsiteY28" fmla="*/ 1127051 h 1520456"/>
                <a:gd name="connsiteX29" fmla="*/ 1839432 w 4912241"/>
                <a:gd name="connsiteY29" fmla="*/ 1095154 h 1520456"/>
                <a:gd name="connsiteX30" fmla="*/ 1871330 w 4912241"/>
                <a:gd name="connsiteY30" fmla="*/ 1063256 h 1520456"/>
                <a:gd name="connsiteX31" fmla="*/ 1913860 w 4912241"/>
                <a:gd name="connsiteY31" fmla="*/ 1010093 h 1520456"/>
                <a:gd name="connsiteX32" fmla="*/ 1956390 w 4912241"/>
                <a:gd name="connsiteY32" fmla="*/ 978195 h 1520456"/>
                <a:gd name="connsiteX33" fmla="*/ 2094614 w 4912241"/>
                <a:gd name="connsiteY33" fmla="*/ 765544 h 1520456"/>
                <a:gd name="connsiteX34" fmla="*/ 2158409 w 4912241"/>
                <a:gd name="connsiteY34" fmla="*/ 659219 h 1520456"/>
                <a:gd name="connsiteX35" fmla="*/ 2222204 w 4912241"/>
                <a:gd name="connsiteY35" fmla="*/ 510363 h 1520456"/>
                <a:gd name="connsiteX36" fmla="*/ 2243469 w 4912241"/>
                <a:gd name="connsiteY36" fmla="*/ 414670 h 1520456"/>
                <a:gd name="connsiteX37" fmla="*/ 2328530 w 4912241"/>
                <a:gd name="connsiteY37" fmla="*/ 350875 h 1520456"/>
                <a:gd name="connsiteX38" fmla="*/ 2413590 w 4912241"/>
                <a:gd name="connsiteY38" fmla="*/ 276447 h 1520456"/>
                <a:gd name="connsiteX39" fmla="*/ 2445488 w 4912241"/>
                <a:gd name="connsiteY39" fmla="*/ 265814 h 1520456"/>
                <a:gd name="connsiteX40" fmla="*/ 2530548 w 4912241"/>
                <a:gd name="connsiteY40" fmla="*/ 223284 h 1520456"/>
                <a:gd name="connsiteX41" fmla="*/ 2604976 w 4912241"/>
                <a:gd name="connsiteY41" fmla="*/ 148856 h 1520456"/>
                <a:gd name="connsiteX42" fmla="*/ 2636874 w 4912241"/>
                <a:gd name="connsiteY42" fmla="*/ 127591 h 1520456"/>
                <a:gd name="connsiteX43" fmla="*/ 2700669 w 4912241"/>
                <a:gd name="connsiteY43" fmla="*/ 85061 h 1520456"/>
                <a:gd name="connsiteX44" fmla="*/ 2785730 w 4912241"/>
                <a:gd name="connsiteY44" fmla="*/ 10633 h 1520456"/>
                <a:gd name="connsiteX45" fmla="*/ 2817628 w 4912241"/>
                <a:gd name="connsiteY45" fmla="*/ 0 h 1520456"/>
                <a:gd name="connsiteX46" fmla="*/ 2860158 w 4912241"/>
                <a:gd name="connsiteY46" fmla="*/ 10633 h 1520456"/>
                <a:gd name="connsiteX47" fmla="*/ 2892055 w 4912241"/>
                <a:gd name="connsiteY47" fmla="*/ 74428 h 1520456"/>
                <a:gd name="connsiteX48" fmla="*/ 2849525 w 4912241"/>
                <a:gd name="connsiteY48" fmla="*/ 138223 h 1520456"/>
                <a:gd name="connsiteX49" fmla="*/ 2860158 w 4912241"/>
                <a:gd name="connsiteY49" fmla="*/ 170121 h 1520456"/>
                <a:gd name="connsiteX50" fmla="*/ 2870790 w 4912241"/>
                <a:gd name="connsiteY50" fmla="*/ 223284 h 1520456"/>
                <a:gd name="connsiteX51" fmla="*/ 2934586 w 4912241"/>
                <a:gd name="connsiteY51" fmla="*/ 287079 h 1520456"/>
                <a:gd name="connsiteX52" fmla="*/ 2966483 w 4912241"/>
                <a:gd name="connsiteY52" fmla="*/ 297712 h 1520456"/>
                <a:gd name="connsiteX53" fmla="*/ 2998381 w 4912241"/>
                <a:gd name="connsiteY53" fmla="*/ 329609 h 1520456"/>
                <a:gd name="connsiteX54" fmla="*/ 3030279 w 4912241"/>
                <a:gd name="connsiteY54" fmla="*/ 340242 h 1520456"/>
                <a:gd name="connsiteX55" fmla="*/ 3051544 w 4912241"/>
                <a:gd name="connsiteY55" fmla="*/ 382772 h 1520456"/>
                <a:gd name="connsiteX56" fmla="*/ 3083441 w 4912241"/>
                <a:gd name="connsiteY56" fmla="*/ 414670 h 1520456"/>
                <a:gd name="connsiteX57" fmla="*/ 3115339 w 4912241"/>
                <a:gd name="connsiteY57" fmla="*/ 531628 h 1520456"/>
                <a:gd name="connsiteX58" fmla="*/ 3157869 w 4912241"/>
                <a:gd name="connsiteY58" fmla="*/ 606056 h 1520456"/>
                <a:gd name="connsiteX59" fmla="*/ 3200400 w 4912241"/>
                <a:gd name="connsiteY59" fmla="*/ 616688 h 1520456"/>
                <a:gd name="connsiteX60" fmla="*/ 3232297 w 4912241"/>
                <a:gd name="connsiteY60" fmla="*/ 637954 h 1520456"/>
                <a:gd name="connsiteX61" fmla="*/ 3264195 w 4912241"/>
                <a:gd name="connsiteY61" fmla="*/ 648586 h 1520456"/>
                <a:gd name="connsiteX62" fmla="*/ 3274828 w 4912241"/>
                <a:gd name="connsiteY62" fmla="*/ 680484 h 1520456"/>
                <a:gd name="connsiteX63" fmla="*/ 3296093 w 4912241"/>
                <a:gd name="connsiteY63" fmla="*/ 712381 h 1520456"/>
                <a:gd name="connsiteX64" fmla="*/ 3306725 w 4912241"/>
                <a:gd name="connsiteY64" fmla="*/ 882502 h 1520456"/>
                <a:gd name="connsiteX65" fmla="*/ 3327990 w 4912241"/>
                <a:gd name="connsiteY65" fmla="*/ 914400 h 1520456"/>
                <a:gd name="connsiteX66" fmla="*/ 3391786 w 4912241"/>
                <a:gd name="connsiteY66" fmla="*/ 978195 h 1520456"/>
                <a:gd name="connsiteX67" fmla="*/ 3455581 w 4912241"/>
                <a:gd name="connsiteY67" fmla="*/ 1052623 h 1520456"/>
                <a:gd name="connsiteX68" fmla="*/ 3476846 w 4912241"/>
                <a:gd name="connsiteY68" fmla="*/ 1137684 h 1520456"/>
                <a:gd name="connsiteX69" fmla="*/ 3487479 w 4912241"/>
                <a:gd name="connsiteY69" fmla="*/ 1180214 h 1520456"/>
                <a:gd name="connsiteX70" fmla="*/ 3551274 w 4912241"/>
                <a:gd name="connsiteY70" fmla="*/ 1233377 h 1520456"/>
                <a:gd name="connsiteX71" fmla="*/ 3583172 w 4912241"/>
                <a:gd name="connsiteY71" fmla="*/ 1244009 h 1520456"/>
                <a:gd name="connsiteX72" fmla="*/ 3625702 w 4912241"/>
                <a:gd name="connsiteY72" fmla="*/ 1265275 h 1520456"/>
                <a:gd name="connsiteX73" fmla="*/ 3710762 w 4912241"/>
                <a:gd name="connsiteY73" fmla="*/ 1307805 h 1520456"/>
                <a:gd name="connsiteX74" fmla="*/ 3753293 w 4912241"/>
                <a:gd name="connsiteY74" fmla="*/ 1360968 h 1520456"/>
                <a:gd name="connsiteX75" fmla="*/ 3763925 w 4912241"/>
                <a:gd name="connsiteY75" fmla="*/ 1392865 h 1520456"/>
                <a:gd name="connsiteX76" fmla="*/ 3827721 w 4912241"/>
                <a:gd name="connsiteY76" fmla="*/ 1414130 h 1520456"/>
                <a:gd name="connsiteX77" fmla="*/ 3859618 w 4912241"/>
                <a:gd name="connsiteY77" fmla="*/ 1435395 h 1520456"/>
                <a:gd name="connsiteX78" fmla="*/ 3923414 w 4912241"/>
                <a:gd name="connsiteY78" fmla="*/ 1382233 h 1520456"/>
                <a:gd name="connsiteX79" fmla="*/ 3944679 w 4912241"/>
                <a:gd name="connsiteY79" fmla="*/ 1339702 h 1520456"/>
                <a:gd name="connsiteX80" fmla="*/ 4008474 w 4912241"/>
                <a:gd name="connsiteY80" fmla="*/ 1297172 h 1520456"/>
                <a:gd name="connsiteX81" fmla="*/ 4072269 w 4912241"/>
                <a:gd name="connsiteY81" fmla="*/ 1265275 h 1520456"/>
                <a:gd name="connsiteX82" fmla="*/ 4093534 w 4912241"/>
                <a:gd name="connsiteY82" fmla="*/ 1244009 h 1520456"/>
                <a:gd name="connsiteX83" fmla="*/ 4157330 w 4912241"/>
                <a:gd name="connsiteY83" fmla="*/ 1201479 h 1520456"/>
                <a:gd name="connsiteX84" fmla="*/ 4199860 w 4912241"/>
                <a:gd name="connsiteY84" fmla="*/ 1137684 h 1520456"/>
                <a:gd name="connsiteX85" fmla="*/ 4231758 w 4912241"/>
                <a:gd name="connsiteY85" fmla="*/ 1095154 h 1520456"/>
                <a:gd name="connsiteX86" fmla="*/ 4295553 w 4912241"/>
                <a:gd name="connsiteY86" fmla="*/ 1073888 h 1520456"/>
                <a:gd name="connsiteX87" fmla="*/ 4380614 w 4912241"/>
                <a:gd name="connsiteY87" fmla="*/ 1116419 h 1520456"/>
                <a:gd name="connsiteX88" fmla="*/ 4433776 w 4912241"/>
                <a:gd name="connsiteY88" fmla="*/ 1222744 h 1520456"/>
                <a:gd name="connsiteX89" fmla="*/ 4476307 w 4912241"/>
                <a:gd name="connsiteY89" fmla="*/ 1233377 h 1520456"/>
                <a:gd name="connsiteX90" fmla="*/ 4540102 w 4912241"/>
                <a:gd name="connsiteY90" fmla="*/ 1254642 h 1520456"/>
                <a:gd name="connsiteX91" fmla="*/ 4550734 w 4912241"/>
                <a:gd name="connsiteY91" fmla="*/ 1286540 h 1520456"/>
                <a:gd name="connsiteX92" fmla="*/ 4550734 w 4912241"/>
                <a:gd name="connsiteY92" fmla="*/ 1360968 h 1520456"/>
                <a:gd name="connsiteX93" fmla="*/ 4572000 w 4912241"/>
                <a:gd name="connsiteY93" fmla="*/ 1382233 h 1520456"/>
                <a:gd name="connsiteX94" fmla="*/ 4795283 w 4912241"/>
                <a:gd name="connsiteY94" fmla="*/ 1403498 h 1520456"/>
                <a:gd name="connsiteX95" fmla="*/ 4848446 w 4912241"/>
                <a:gd name="connsiteY95" fmla="*/ 1414130 h 1520456"/>
                <a:gd name="connsiteX96" fmla="*/ 4912241 w 4912241"/>
                <a:gd name="connsiteY9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499730 w 4912241"/>
                <a:gd name="connsiteY4" fmla="*/ 1297172 h 1520456"/>
                <a:gd name="connsiteX5" fmla="*/ 616688 w 4912241"/>
                <a:gd name="connsiteY5" fmla="*/ 1350335 h 1520456"/>
                <a:gd name="connsiteX6" fmla="*/ 680483 w 4912241"/>
                <a:gd name="connsiteY6" fmla="*/ 1392865 h 1520456"/>
                <a:gd name="connsiteX7" fmla="*/ 712381 w 4912241"/>
                <a:gd name="connsiteY7" fmla="*/ 1414130 h 1520456"/>
                <a:gd name="connsiteX8" fmla="*/ 723014 w 4912241"/>
                <a:gd name="connsiteY8" fmla="*/ 1446028 h 1520456"/>
                <a:gd name="connsiteX9" fmla="*/ 765544 w 4912241"/>
                <a:gd name="connsiteY9" fmla="*/ 1435395 h 1520456"/>
                <a:gd name="connsiteX10" fmla="*/ 882502 w 4912241"/>
                <a:gd name="connsiteY10" fmla="*/ 1360968 h 1520456"/>
                <a:gd name="connsiteX11" fmla="*/ 914400 w 4912241"/>
                <a:gd name="connsiteY11" fmla="*/ 1329070 h 1520456"/>
                <a:gd name="connsiteX12" fmla="*/ 967562 w 4912241"/>
                <a:gd name="connsiteY12" fmla="*/ 1318437 h 1520456"/>
                <a:gd name="connsiteX13" fmla="*/ 999460 w 4912241"/>
                <a:gd name="connsiteY13" fmla="*/ 1307805 h 1520456"/>
                <a:gd name="connsiteX14" fmla="*/ 1031358 w 4912241"/>
                <a:gd name="connsiteY14" fmla="*/ 1286540 h 1520456"/>
                <a:gd name="connsiteX15" fmla="*/ 1073888 w 4912241"/>
                <a:gd name="connsiteY15" fmla="*/ 1190847 h 1520456"/>
                <a:gd name="connsiteX16" fmla="*/ 1116418 w 4912241"/>
                <a:gd name="connsiteY16" fmla="*/ 1180214 h 1520456"/>
                <a:gd name="connsiteX17" fmla="*/ 1148316 w 4912241"/>
                <a:gd name="connsiteY17" fmla="*/ 1169581 h 1520456"/>
                <a:gd name="connsiteX18" fmla="*/ 1244009 w 4912241"/>
                <a:gd name="connsiteY18" fmla="*/ 1180214 h 1520456"/>
                <a:gd name="connsiteX19" fmla="*/ 1286539 w 4912241"/>
                <a:gd name="connsiteY19" fmla="*/ 1297172 h 1520456"/>
                <a:gd name="connsiteX20" fmla="*/ 1424762 w 4912241"/>
                <a:gd name="connsiteY20" fmla="*/ 1371600 h 1520456"/>
                <a:gd name="connsiteX21" fmla="*/ 1446028 w 4912241"/>
                <a:gd name="connsiteY21" fmla="*/ 1392865 h 1520456"/>
                <a:gd name="connsiteX22" fmla="*/ 1509823 w 4912241"/>
                <a:gd name="connsiteY22" fmla="*/ 1414130 h 1520456"/>
                <a:gd name="connsiteX23" fmla="*/ 1573618 w 4912241"/>
                <a:gd name="connsiteY23" fmla="*/ 1403498 h 1520456"/>
                <a:gd name="connsiteX24" fmla="*/ 1658679 w 4912241"/>
                <a:gd name="connsiteY24" fmla="*/ 1307805 h 1520456"/>
                <a:gd name="connsiteX25" fmla="*/ 1701209 w 4912241"/>
                <a:gd name="connsiteY25" fmla="*/ 1275907 h 1520456"/>
                <a:gd name="connsiteX26" fmla="*/ 1765004 w 4912241"/>
                <a:gd name="connsiteY26" fmla="*/ 1212112 h 1520456"/>
                <a:gd name="connsiteX27" fmla="*/ 1818167 w 4912241"/>
                <a:gd name="connsiteY27" fmla="*/ 1127051 h 1520456"/>
                <a:gd name="connsiteX28" fmla="*/ 1839432 w 4912241"/>
                <a:gd name="connsiteY28" fmla="*/ 1095154 h 1520456"/>
                <a:gd name="connsiteX29" fmla="*/ 1871330 w 4912241"/>
                <a:gd name="connsiteY29" fmla="*/ 1063256 h 1520456"/>
                <a:gd name="connsiteX30" fmla="*/ 1913860 w 4912241"/>
                <a:gd name="connsiteY30" fmla="*/ 1010093 h 1520456"/>
                <a:gd name="connsiteX31" fmla="*/ 1956390 w 4912241"/>
                <a:gd name="connsiteY31" fmla="*/ 978195 h 1520456"/>
                <a:gd name="connsiteX32" fmla="*/ 2094614 w 4912241"/>
                <a:gd name="connsiteY32" fmla="*/ 765544 h 1520456"/>
                <a:gd name="connsiteX33" fmla="*/ 2158409 w 4912241"/>
                <a:gd name="connsiteY33" fmla="*/ 659219 h 1520456"/>
                <a:gd name="connsiteX34" fmla="*/ 2222204 w 4912241"/>
                <a:gd name="connsiteY34" fmla="*/ 510363 h 1520456"/>
                <a:gd name="connsiteX35" fmla="*/ 2243469 w 4912241"/>
                <a:gd name="connsiteY35" fmla="*/ 414670 h 1520456"/>
                <a:gd name="connsiteX36" fmla="*/ 2328530 w 4912241"/>
                <a:gd name="connsiteY36" fmla="*/ 350875 h 1520456"/>
                <a:gd name="connsiteX37" fmla="*/ 2413590 w 4912241"/>
                <a:gd name="connsiteY37" fmla="*/ 276447 h 1520456"/>
                <a:gd name="connsiteX38" fmla="*/ 2445488 w 4912241"/>
                <a:gd name="connsiteY38" fmla="*/ 265814 h 1520456"/>
                <a:gd name="connsiteX39" fmla="*/ 2530548 w 4912241"/>
                <a:gd name="connsiteY39" fmla="*/ 223284 h 1520456"/>
                <a:gd name="connsiteX40" fmla="*/ 2604976 w 4912241"/>
                <a:gd name="connsiteY40" fmla="*/ 148856 h 1520456"/>
                <a:gd name="connsiteX41" fmla="*/ 2636874 w 4912241"/>
                <a:gd name="connsiteY41" fmla="*/ 127591 h 1520456"/>
                <a:gd name="connsiteX42" fmla="*/ 2700669 w 4912241"/>
                <a:gd name="connsiteY42" fmla="*/ 85061 h 1520456"/>
                <a:gd name="connsiteX43" fmla="*/ 2785730 w 4912241"/>
                <a:gd name="connsiteY43" fmla="*/ 10633 h 1520456"/>
                <a:gd name="connsiteX44" fmla="*/ 2817628 w 4912241"/>
                <a:gd name="connsiteY44" fmla="*/ 0 h 1520456"/>
                <a:gd name="connsiteX45" fmla="*/ 2860158 w 4912241"/>
                <a:gd name="connsiteY45" fmla="*/ 10633 h 1520456"/>
                <a:gd name="connsiteX46" fmla="*/ 2892055 w 4912241"/>
                <a:gd name="connsiteY46" fmla="*/ 74428 h 1520456"/>
                <a:gd name="connsiteX47" fmla="*/ 2849525 w 4912241"/>
                <a:gd name="connsiteY47" fmla="*/ 138223 h 1520456"/>
                <a:gd name="connsiteX48" fmla="*/ 2860158 w 4912241"/>
                <a:gd name="connsiteY48" fmla="*/ 170121 h 1520456"/>
                <a:gd name="connsiteX49" fmla="*/ 2870790 w 4912241"/>
                <a:gd name="connsiteY49" fmla="*/ 223284 h 1520456"/>
                <a:gd name="connsiteX50" fmla="*/ 2934586 w 4912241"/>
                <a:gd name="connsiteY50" fmla="*/ 287079 h 1520456"/>
                <a:gd name="connsiteX51" fmla="*/ 2966483 w 4912241"/>
                <a:gd name="connsiteY51" fmla="*/ 297712 h 1520456"/>
                <a:gd name="connsiteX52" fmla="*/ 2998381 w 4912241"/>
                <a:gd name="connsiteY52" fmla="*/ 329609 h 1520456"/>
                <a:gd name="connsiteX53" fmla="*/ 3030279 w 4912241"/>
                <a:gd name="connsiteY53" fmla="*/ 340242 h 1520456"/>
                <a:gd name="connsiteX54" fmla="*/ 3051544 w 4912241"/>
                <a:gd name="connsiteY54" fmla="*/ 382772 h 1520456"/>
                <a:gd name="connsiteX55" fmla="*/ 3083441 w 4912241"/>
                <a:gd name="connsiteY55" fmla="*/ 414670 h 1520456"/>
                <a:gd name="connsiteX56" fmla="*/ 3115339 w 4912241"/>
                <a:gd name="connsiteY56" fmla="*/ 531628 h 1520456"/>
                <a:gd name="connsiteX57" fmla="*/ 3157869 w 4912241"/>
                <a:gd name="connsiteY57" fmla="*/ 606056 h 1520456"/>
                <a:gd name="connsiteX58" fmla="*/ 3200400 w 4912241"/>
                <a:gd name="connsiteY58" fmla="*/ 616688 h 1520456"/>
                <a:gd name="connsiteX59" fmla="*/ 3232297 w 4912241"/>
                <a:gd name="connsiteY59" fmla="*/ 637954 h 1520456"/>
                <a:gd name="connsiteX60" fmla="*/ 3264195 w 4912241"/>
                <a:gd name="connsiteY60" fmla="*/ 648586 h 1520456"/>
                <a:gd name="connsiteX61" fmla="*/ 3274828 w 4912241"/>
                <a:gd name="connsiteY61" fmla="*/ 680484 h 1520456"/>
                <a:gd name="connsiteX62" fmla="*/ 3296093 w 4912241"/>
                <a:gd name="connsiteY62" fmla="*/ 712381 h 1520456"/>
                <a:gd name="connsiteX63" fmla="*/ 3306725 w 4912241"/>
                <a:gd name="connsiteY63" fmla="*/ 882502 h 1520456"/>
                <a:gd name="connsiteX64" fmla="*/ 3327990 w 4912241"/>
                <a:gd name="connsiteY64" fmla="*/ 914400 h 1520456"/>
                <a:gd name="connsiteX65" fmla="*/ 3391786 w 4912241"/>
                <a:gd name="connsiteY65" fmla="*/ 978195 h 1520456"/>
                <a:gd name="connsiteX66" fmla="*/ 3455581 w 4912241"/>
                <a:gd name="connsiteY66" fmla="*/ 1052623 h 1520456"/>
                <a:gd name="connsiteX67" fmla="*/ 3476846 w 4912241"/>
                <a:gd name="connsiteY67" fmla="*/ 1137684 h 1520456"/>
                <a:gd name="connsiteX68" fmla="*/ 3487479 w 4912241"/>
                <a:gd name="connsiteY68" fmla="*/ 1180214 h 1520456"/>
                <a:gd name="connsiteX69" fmla="*/ 3551274 w 4912241"/>
                <a:gd name="connsiteY69" fmla="*/ 1233377 h 1520456"/>
                <a:gd name="connsiteX70" fmla="*/ 3583172 w 4912241"/>
                <a:gd name="connsiteY70" fmla="*/ 1244009 h 1520456"/>
                <a:gd name="connsiteX71" fmla="*/ 3625702 w 4912241"/>
                <a:gd name="connsiteY71" fmla="*/ 1265275 h 1520456"/>
                <a:gd name="connsiteX72" fmla="*/ 3710762 w 4912241"/>
                <a:gd name="connsiteY72" fmla="*/ 1307805 h 1520456"/>
                <a:gd name="connsiteX73" fmla="*/ 3753293 w 4912241"/>
                <a:gd name="connsiteY73" fmla="*/ 1360968 h 1520456"/>
                <a:gd name="connsiteX74" fmla="*/ 3763925 w 4912241"/>
                <a:gd name="connsiteY74" fmla="*/ 1392865 h 1520456"/>
                <a:gd name="connsiteX75" fmla="*/ 3827721 w 4912241"/>
                <a:gd name="connsiteY75" fmla="*/ 1414130 h 1520456"/>
                <a:gd name="connsiteX76" fmla="*/ 3859618 w 4912241"/>
                <a:gd name="connsiteY76" fmla="*/ 1435395 h 1520456"/>
                <a:gd name="connsiteX77" fmla="*/ 3923414 w 4912241"/>
                <a:gd name="connsiteY77" fmla="*/ 1382233 h 1520456"/>
                <a:gd name="connsiteX78" fmla="*/ 3944679 w 4912241"/>
                <a:gd name="connsiteY78" fmla="*/ 1339702 h 1520456"/>
                <a:gd name="connsiteX79" fmla="*/ 4008474 w 4912241"/>
                <a:gd name="connsiteY79" fmla="*/ 1297172 h 1520456"/>
                <a:gd name="connsiteX80" fmla="*/ 4072269 w 4912241"/>
                <a:gd name="connsiteY80" fmla="*/ 1265275 h 1520456"/>
                <a:gd name="connsiteX81" fmla="*/ 4093534 w 4912241"/>
                <a:gd name="connsiteY81" fmla="*/ 1244009 h 1520456"/>
                <a:gd name="connsiteX82" fmla="*/ 4157330 w 4912241"/>
                <a:gd name="connsiteY82" fmla="*/ 1201479 h 1520456"/>
                <a:gd name="connsiteX83" fmla="*/ 4199860 w 4912241"/>
                <a:gd name="connsiteY83" fmla="*/ 1137684 h 1520456"/>
                <a:gd name="connsiteX84" fmla="*/ 4231758 w 4912241"/>
                <a:gd name="connsiteY84" fmla="*/ 1095154 h 1520456"/>
                <a:gd name="connsiteX85" fmla="*/ 4295553 w 4912241"/>
                <a:gd name="connsiteY85" fmla="*/ 1073888 h 1520456"/>
                <a:gd name="connsiteX86" fmla="*/ 4380614 w 4912241"/>
                <a:gd name="connsiteY86" fmla="*/ 1116419 h 1520456"/>
                <a:gd name="connsiteX87" fmla="*/ 4433776 w 4912241"/>
                <a:gd name="connsiteY87" fmla="*/ 1222744 h 1520456"/>
                <a:gd name="connsiteX88" fmla="*/ 4476307 w 4912241"/>
                <a:gd name="connsiteY88" fmla="*/ 1233377 h 1520456"/>
                <a:gd name="connsiteX89" fmla="*/ 4540102 w 4912241"/>
                <a:gd name="connsiteY89" fmla="*/ 1254642 h 1520456"/>
                <a:gd name="connsiteX90" fmla="*/ 4550734 w 4912241"/>
                <a:gd name="connsiteY90" fmla="*/ 1286540 h 1520456"/>
                <a:gd name="connsiteX91" fmla="*/ 4550734 w 4912241"/>
                <a:gd name="connsiteY91" fmla="*/ 1360968 h 1520456"/>
                <a:gd name="connsiteX92" fmla="*/ 4572000 w 4912241"/>
                <a:gd name="connsiteY92" fmla="*/ 1382233 h 1520456"/>
                <a:gd name="connsiteX93" fmla="*/ 4795283 w 4912241"/>
                <a:gd name="connsiteY93" fmla="*/ 1403498 h 1520456"/>
                <a:gd name="connsiteX94" fmla="*/ 4848446 w 4912241"/>
                <a:gd name="connsiteY94" fmla="*/ 1414130 h 1520456"/>
                <a:gd name="connsiteX95" fmla="*/ 4912241 w 4912241"/>
                <a:gd name="connsiteY95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425302 w 4912241"/>
                <a:gd name="connsiteY3" fmla="*/ 1307805 h 1520456"/>
                <a:gd name="connsiteX4" fmla="*/ 616688 w 4912241"/>
                <a:gd name="connsiteY4" fmla="*/ 1350335 h 1520456"/>
                <a:gd name="connsiteX5" fmla="*/ 680483 w 4912241"/>
                <a:gd name="connsiteY5" fmla="*/ 1392865 h 1520456"/>
                <a:gd name="connsiteX6" fmla="*/ 712381 w 4912241"/>
                <a:gd name="connsiteY6" fmla="*/ 1414130 h 1520456"/>
                <a:gd name="connsiteX7" fmla="*/ 723014 w 4912241"/>
                <a:gd name="connsiteY7" fmla="*/ 1446028 h 1520456"/>
                <a:gd name="connsiteX8" fmla="*/ 765544 w 4912241"/>
                <a:gd name="connsiteY8" fmla="*/ 1435395 h 1520456"/>
                <a:gd name="connsiteX9" fmla="*/ 882502 w 4912241"/>
                <a:gd name="connsiteY9" fmla="*/ 1360968 h 1520456"/>
                <a:gd name="connsiteX10" fmla="*/ 914400 w 4912241"/>
                <a:gd name="connsiteY10" fmla="*/ 1329070 h 1520456"/>
                <a:gd name="connsiteX11" fmla="*/ 967562 w 4912241"/>
                <a:gd name="connsiteY11" fmla="*/ 1318437 h 1520456"/>
                <a:gd name="connsiteX12" fmla="*/ 999460 w 4912241"/>
                <a:gd name="connsiteY12" fmla="*/ 1307805 h 1520456"/>
                <a:gd name="connsiteX13" fmla="*/ 1031358 w 4912241"/>
                <a:gd name="connsiteY13" fmla="*/ 1286540 h 1520456"/>
                <a:gd name="connsiteX14" fmla="*/ 1073888 w 4912241"/>
                <a:gd name="connsiteY14" fmla="*/ 1190847 h 1520456"/>
                <a:gd name="connsiteX15" fmla="*/ 1116418 w 4912241"/>
                <a:gd name="connsiteY15" fmla="*/ 1180214 h 1520456"/>
                <a:gd name="connsiteX16" fmla="*/ 1148316 w 4912241"/>
                <a:gd name="connsiteY16" fmla="*/ 1169581 h 1520456"/>
                <a:gd name="connsiteX17" fmla="*/ 1244009 w 4912241"/>
                <a:gd name="connsiteY17" fmla="*/ 1180214 h 1520456"/>
                <a:gd name="connsiteX18" fmla="*/ 1286539 w 4912241"/>
                <a:gd name="connsiteY18" fmla="*/ 1297172 h 1520456"/>
                <a:gd name="connsiteX19" fmla="*/ 1424762 w 4912241"/>
                <a:gd name="connsiteY19" fmla="*/ 1371600 h 1520456"/>
                <a:gd name="connsiteX20" fmla="*/ 1446028 w 4912241"/>
                <a:gd name="connsiteY20" fmla="*/ 1392865 h 1520456"/>
                <a:gd name="connsiteX21" fmla="*/ 1509823 w 4912241"/>
                <a:gd name="connsiteY21" fmla="*/ 1414130 h 1520456"/>
                <a:gd name="connsiteX22" fmla="*/ 1573618 w 4912241"/>
                <a:gd name="connsiteY22" fmla="*/ 1403498 h 1520456"/>
                <a:gd name="connsiteX23" fmla="*/ 1658679 w 4912241"/>
                <a:gd name="connsiteY23" fmla="*/ 1307805 h 1520456"/>
                <a:gd name="connsiteX24" fmla="*/ 1701209 w 4912241"/>
                <a:gd name="connsiteY24" fmla="*/ 1275907 h 1520456"/>
                <a:gd name="connsiteX25" fmla="*/ 1765004 w 4912241"/>
                <a:gd name="connsiteY25" fmla="*/ 1212112 h 1520456"/>
                <a:gd name="connsiteX26" fmla="*/ 1818167 w 4912241"/>
                <a:gd name="connsiteY26" fmla="*/ 1127051 h 1520456"/>
                <a:gd name="connsiteX27" fmla="*/ 1839432 w 4912241"/>
                <a:gd name="connsiteY27" fmla="*/ 1095154 h 1520456"/>
                <a:gd name="connsiteX28" fmla="*/ 1871330 w 4912241"/>
                <a:gd name="connsiteY28" fmla="*/ 1063256 h 1520456"/>
                <a:gd name="connsiteX29" fmla="*/ 1913860 w 4912241"/>
                <a:gd name="connsiteY29" fmla="*/ 1010093 h 1520456"/>
                <a:gd name="connsiteX30" fmla="*/ 1956390 w 4912241"/>
                <a:gd name="connsiteY30" fmla="*/ 978195 h 1520456"/>
                <a:gd name="connsiteX31" fmla="*/ 2094614 w 4912241"/>
                <a:gd name="connsiteY31" fmla="*/ 765544 h 1520456"/>
                <a:gd name="connsiteX32" fmla="*/ 2158409 w 4912241"/>
                <a:gd name="connsiteY32" fmla="*/ 659219 h 1520456"/>
                <a:gd name="connsiteX33" fmla="*/ 2222204 w 4912241"/>
                <a:gd name="connsiteY33" fmla="*/ 510363 h 1520456"/>
                <a:gd name="connsiteX34" fmla="*/ 2243469 w 4912241"/>
                <a:gd name="connsiteY34" fmla="*/ 414670 h 1520456"/>
                <a:gd name="connsiteX35" fmla="*/ 2328530 w 4912241"/>
                <a:gd name="connsiteY35" fmla="*/ 350875 h 1520456"/>
                <a:gd name="connsiteX36" fmla="*/ 2413590 w 4912241"/>
                <a:gd name="connsiteY36" fmla="*/ 276447 h 1520456"/>
                <a:gd name="connsiteX37" fmla="*/ 2445488 w 4912241"/>
                <a:gd name="connsiteY37" fmla="*/ 265814 h 1520456"/>
                <a:gd name="connsiteX38" fmla="*/ 2530548 w 4912241"/>
                <a:gd name="connsiteY38" fmla="*/ 223284 h 1520456"/>
                <a:gd name="connsiteX39" fmla="*/ 2604976 w 4912241"/>
                <a:gd name="connsiteY39" fmla="*/ 148856 h 1520456"/>
                <a:gd name="connsiteX40" fmla="*/ 2636874 w 4912241"/>
                <a:gd name="connsiteY40" fmla="*/ 127591 h 1520456"/>
                <a:gd name="connsiteX41" fmla="*/ 2700669 w 4912241"/>
                <a:gd name="connsiteY41" fmla="*/ 85061 h 1520456"/>
                <a:gd name="connsiteX42" fmla="*/ 2785730 w 4912241"/>
                <a:gd name="connsiteY42" fmla="*/ 10633 h 1520456"/>
                <a:gd name="connsiteX43" fmla="*/ 2817628 w 4912241"/>
                <a:gd name="connsiteY43" fmla="*/ 0 h 1520456"/>
                <a:gd name="connsiteX44" fmla="*/ 2860158 w 4912241"/>
                <a:gd name="connsiteY44" fmla="*/ 10633 h 1520456"/>
                <a:gd name="connsiteX45" fmla="*/ 2892055 w 4912241"/>
                <a:gd name="connsiteY45" fmla="*/ 74428 h 1520456"/>
                <a:gd name="connsiteX46" fmla="*/ 2849525 w 4912241"/>
                <a:gd name="connsiteY46" fmla="*/ 138223 h 1520456"/>
                <a:gd name="connsiteX47" fmla="*/ 2860158 w 4912241"/>
                <a:gd name="connsiteY47" fmla="*/ 170121 h 1520456"/>
                <a:gd name="connsiteX48" fmla="*/ 2870790 w 4912241"/>
                <a:gd name="connsiteY48" fmla="*/ 223284 h 1520456"/>
                <a:gd name="connsiteX49" fmla="*/ 2934586 w 4912241"/>
                <a:gd name="connsiteY49" fmla="*/ 287079 h 1520456"/>
                <a:gd name="connsiteX50" fmla="*/ 2966483 w 4912241"/>
                <a:gd name="connsiteY50" fmla="*/ 297712 h 1520456"/>
                <a:gd name="connsiteX51" fmla="*/ 2998381 w 4912241"/>
                <a:gd name="connsiteY51" fmla="*/ 329609 h 1520456"/>
                <a:gd name="connsiteX52" fmla="*/ 3030279 w 4912241"/>
                <a:gd name="connsiteY52" fmla="*/ 340242 h 1520456"/>
                <a:gd name="connsiteX53" fmla="*/ 3051544 w 4912241"/>
                <a:gd name="connsiteY53" fmla="*/ 382772 h 1520456"/>
                <a:gd name="connsiteX54" fmla="*/ 3083441 w 4912241"/>
                <a:gd name="connsiteY54" fmla="*/ 414670 h 1520456"/>
                <a:gd name="connsiteX55" fmla="*/ 3115339 w 4912241"/>
                <a:gd name="connsiteY55" fmla="*/ 531628 h 1520456"/>
                <a:gd name="connsiteX56" fmla="*/ 3157869 w 4912241"/>
                <a:gd name="connsiteY56" fmla="*/ 606056 h 1520456"/>
                <a:gd name="connsiteX57" fmla="*/ 3200400 w 4912241"/>
                <a:gd name="connsiteY57" fmla="*/ 616688 h 1520456"/>
                <a:gd name="connsiteX58" fmla="*/ 3232297 w 4912241"/>
                <a:gd name="connsiteY58" fmla="*/ 637954 h 1520456"/>
                <a:gd name="connsiteX59" fmla="*/ 3264195 w 4912241"/>
                <a:gd name="connsiteY59" fmla="*/ 648586 h 1520456"/>
                <a:gd name="connsiteX60" fmla="*/ 3274828 w 4912241"/>
                <a:gd name="connsiteY60" fmla="*/ 680484 h 1520456"/>
                <a:gd name="connsiteX61" fmla="*/ 3296093 w 4912241"/>
                <a:gd name="connsiteY61" fmla="*/ 712381 h 1520456"/>
                <a:gd name="connsiteX62" fmla="*/ 3306725 w 4912241"/>
                <a:gd name="connsiteY62" fmla="*/ 882502 h 1520456"/>
                <a:gd name="connsiteX63" fmla="*/ 3327990 w 4912241"/>
                <a:gd name="connsiteY63" fmla="*/ 914400 h 1520456"/>
                <a:gd name="connsiteX64" fmla="*/ 3391786 w 4912241"/>
                <a:gd name="connsiteY64" fmla="*/ 978195 h 1520456"/>
                <a:gd name="connsiteX65" fmla="*/ 3455581 w 4912241"/>
                <a:gd name="connsiteY65" fmla="*/ 1052623 h 1520456"/>
                <a:gd name="connsiteX66" fmla="*/ 3476846 w 4912241"/>
                <a:gd name="connsiteY66" fmla="*/ 1137684 h 1520456"/>
                <a:gd name="connsiteX67" fmla="*/ 3487479 w 4912241"/>
                <a:gd name="connsiteY67" fmla="*/ 1180214 h 1520456"/>
                <a:gd name="connsiteX68" fmla="*/ 3551274 w 4912241"/>
                <a:gd name="connsiteY68" fmla="*/ 1233377 h 1520456"/>
                <a:gd name="connsiteX69" fmla="*/ 3583172 w 4912241"/>
                <a:gd name="connsiteY69" fmla="*/ 1244009 h 1520456"/>
                <a:gd name="connsiteX70" fmla="*/ 3625702 w 4912241"/>
                <a:gd name="connsiteY70" fmla="*/ 1265275 h 1520456"/>
                <a:gd name="connsiteX71" fmla="*/ 3710762 w 4912241"/>
                <a:gd name="connsiteY71" fmla="*/ 1307805 h 1520456"/>
                <a:gd name="connsiteX72" fmla="*/ 3753293 w 4912241"/>
                <a:gd name="connsiteY72" fmla="*/ 1360968 h 1520456"/>
                <a:gd name="connsiteX73" fmla="*/ 3763925 w 4912241"/>
                <a:gd name="connsiteY73" fmla="*/ 1392865 h 1520456"/>
                <a:gd name="connsiteX74" fmla="*/ 3827721 w 4912241"/>
                <a:gd name="connsiteY74" fmla="*/ 1414130 h 1520456"/>
                <a:gd name="connsiteX75" fmla="*/ 3859618 w 4912241"/>
                <a:gd name="connsiteY75" fmla="*/ 1435395 h 1520456"/>
                <a:gd name="connsiteX76" fmla="*/ 3923414 w 4912241"/>
                <a:gd name="connsiteY76" fmla="*/ 1382233 h 1520456"/>
                <a:gd name="connsiteX77" fmla="*/ 3944679 w 4912241"/>
                <a:gd name="connsiteY77" fmla="*/ 1339702 h 1520456"/>
                <a:gd name="connsiteX78" fmla="*/ 4008474 w 4912241"/>
                <a:gd name="connsiteY78" fmla="*/ 1297172 h 1520456"/>
                <a:gd name="connsiteX79" fmla="*/ 4072269 w 4912241"/>
                <a:gd name="connsiteY79" fmla="*/ 1265275 h 1520456"/>
                <a:gd name="connsiteX80" fmla="*/ 4093534 w 4912241"/>
                <a:gd name="connsiteY80" fmla="*/ 1244009 h 1520456"/>
                <a:gd name="connsiteX81" fmla="*/ 4157330 w 4912241"/>
                <a:gd name="connsiteY81" fmla="*/ 1201479 h 1520456"/>
                <a:gd name="connsiteX82" fmla="*/ 4199860 w 4912241"/>
                <a:gd name="connsiteY82" fmla="*/ 1137684 h 1520456"/>
                <a:gd name="connsiteX83" fmla="*/ 4231758 w 4912241"/>
                <a:gd name="connsiteY83" fmla="*/ 1095154 h 1520456"/>
                <a:gd name="connsiteX84" fmla="*/ 4295553 w 4912241"/>
                <a:gd name="connsiteY84" fmla="*/ 1073888 h 1520456"/>
                <a:gd name="connsiteX85" fmla="*/ 4380614 w 4912241"/>
                <a:gd name="connsiteY85" fmla="*/ 1116419 h 1520456"/>
                <a:gd name="connsiteX86" fmla="*/ 4433776 w 4912241"/>
                <a:gd name="connsiteY86" fmla="*/ 1222744 h 1520456"/>
                <a:gd name="connsiteX87" fmla="*/ 4476307 w 4912241"/>
                <a:gd name="connsiteY87" fmla="*/ 1233377 h 1520456"/>
                <a:gd name="connsiteX88" fmla="*/ 4540102 w 4912241"/>
                <a:gd name="connsiteY88" fmla="*/ 1254642 h 1520456"/>
                <a:gd name="connsiteX89" fmla="*/ 4550734 w 4912241"/>
                <a:gd name="connsiteY89" fmla="*/ 1286540 h 1520456"/>
                <a:gd name="connsiteX90" fmla="*/ 4550734 w 4912241"/>
                <a:gd name="connsiteY90" fmla="*/ 1360968 h 1520456"/>
                <a:gd name="connsiteX91" fmla="*/ 4572000 w 4912241"/>
                <a:gd name="connsiteY91" fmla="*/ 1382233 h 1520456"/>
                <a:gd name="connsiteX92" fmla="*/ 4795283 w 4912241"/>
                <a:gd name="connsiteY92" fmla="*/ 1403498 h 1520456"/>
                <a:gd name="connsiteX93" fmla="*/ 4848446 w 4912241"/>
                <a:gd name="connsiteY93" fmla="*/ 1414130 h 1520456"/>
                <a:gd name="connsiteX94" fmla="*/ 4912241 w 4912241"/>
                <a:gd name="connsiteY94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404037 w 4912241"/>
                <a:gd name="connsiteY2" fmla="*/ 1339702 h 1520456"/>
                <a:gd name="connsiteX3" fmla="*/ 616688 w 4912241"/>
                <a:gd name="connsiteY3" fmla="*/ 1350335 h 1520456"/>
                <a:gd name="connsiteX4" fmla="*/ 680483 w 4912241"/>
                <a:gd name="connsiteY4" fmla="*/ 1392865 h 1520456"/>
                <a:gd name="connsiteX5" fmla="*/ 712381 w 4912241"/>
                <a:gd name="connsiteY5" fmla="*/ 1414130 h 1520456"/>
                <a:gd name="connsiteX6" fmla="*/ 723014 w 4912241"/>
                <a:gd name="connsiteY6" fmla="*/ 1446028 h 1520456"/>
                <a:gd name="connsiteX7" fmla="*/ 765544 w 4912241"/>
                <a:gd name="connsiteY7" fmla="*/ 1435395 h 1520456"/>
                <a:gd name="connsiteX8" fmla="*/ 882502 w 4912241"/>
                <a:gd name="connsiteY8" fmla="*/ 1360968 h 1520456"/>
                <a:gd name="connsiteX9" fmla="*/ 914400 w 4912241"/>
                <a:gd name="connsiteY9" fmla="*/ 1329070 h 1520456"/>
                <a:gd name="connsiteX10" fmla="*/ 967562 w 4912241"/>
                <a:gd name="connsiteY10" fmla="*/ 1318437 h 1520456"/>
                <a:gd name="connsiteX11" fmla="*/ 999460 w 4912241"/>
                <a:gd name="connsiteY11" fmla="*/ 1307805 h 1520456"/>
                <a:gd name="connsiteX12" fmla="*/ 1031358 w 4912241"/>
                <a:gd name="connsiteY12" fmla="*/ 1286540 h 1520456"/>
                <a:gd name="connsiteX13" fmla="*/ 1073888 w 4912241"/>
                <a:gd name="connsiteY13" fmla="*/ 1190847 h 1520456"/>
                <a:gd name="connsiteX14" fmla="*/ 1116418 w 4912241"/>
                <a:gd name="connsiteY14" fmla="*/ 1180214 h 1520456"/>
                <a:gd name="connsiteX15" fmla="*/ 1148316 w 4912241"/>
                <a:gd name="connsiteY15" fmla="*/ 1169581 h 1520456"/>
                <a:gd name="connsiteX16" fmla="*/ 1244009 w 4912241"/>
                <a:gd name="connsiteY16" fmla="*/ 1180214 h 1520456"/>
                <a:gd name="connsiteX17" fmla="*/ 1286539 w 4912241"/>
                <a:gd name="connsiteY17" fmla="*/ 1297172 h 1520456"/>
                <a:gd name="connsiteX18" fmla="*/ 1424762 w 4912241"/>
                <a:gd name="connsiteY18" fmla="*/ 1371600 h 1520456"/>
                <a:gd name="connsiteX19" fmla="*/ 1446028 w 4912241"/>
                <a:gd name="connsiteY19" fmla="*/ 1392865 h 1520456"/>
                <a:gd name="connsiteX20" fmla="*/ 1509823 w 4912241"/>
                <a:gd name="connsiteY20" fmla="*/ 1414130 h 1520456"/>
                <a:gd name="connsiteX21" fmla="*/ 1573618 w 4912241"/>
                <a:gd name="connsiteY21" fmla="*/ 1403498 h 1520456"/>
                <a:gd name="connsiteX22" fmla="*/ 1658679 w 4912241"/>
                <a:gd name="connsiteY22" fmla="*/ 1307805 h 1520456"/>
                <a:gd name="connsiteX23" fmla="*/ 1701209 w 4912241"/>
                <a:gd name="connsiteY23" fmla="*/ 1275907 h 1520456"/>
                <a:gd name="connsiteX24" fmla="*/ 1765004 w 4912241"/>
                <a:gd name="connsiteY24" fmla="*/ 1212112 h 1520456"/>
                <a:gd name="connsiteX25" fmla="*/ 1818167 w 4912241"/>
                <a:gd name="connsiteY25" fmla="*/ 1127051 h 1520456"/>
                <a:gd name="connsiteX26" fmla="*/ 1839432 w 4912241"/>
                <a:gd name="connsiteY26" fmla="*/ 1095154 h 1520456"/>
                <a:gd name="connsiteX27" fmla="*/ 1871330 w 4912241"/>
                <a:gd name="connsiteY27" fmla="*/ 1063256 h 1520456"/>
                <a:gd name="connsiteX28" fmla="*/ 1913860 w 4912241"/>
                <a:gd name="connsiteY28" fmla="*/ 1010093 h 1520456"/>
                <a:gd name="connsiteX29" fmla="*/ 1956390 w 4912241"/>
                <a:gd name="connsiteY29" fmla="*/ 978195 h 1520456"/>
                <a:gd name="connsiteX30" fmla="*/ 2094614 w 4912241"/>
                <a:gd name="connsiteY30" fmla="*/ 765544 h 1520456"/>
                <a:gd name="connsiteX31" fmla="*/ 2158409 w 4912241"/>
                <a:gd name="connsiteY31" fmla="*/ 659219 h 1520456"/>
                <a:gd name="connsiteX32" fmla="*/ 2222204 w 4912241"/>
                <a:gd name="connsiteY32" fmla="*/ 510363 h 1520456"/>
                <a:gd name="connsiteX33" fmla="*/ 2243469 w 4912241"/>
                <a:gd name="connsiteY33" fmla="*/ 414670 h 1520456"/>
                <a:gd name="connsiteX34" fmla="*/ 2328530 w 4912241"/>
                <a:gd name="connsiteY34" fmla="*/ 350875 h 1520456"/>
                <a:gd name="connsiteX35" fmla="*/ 2413590 w 4912241"/>
                <a:gd name="connsiteY35" fmla="*/ 276447 h 1520456"/>
                <a:gd name="connsiteX36" fmla="*/ 2445488 w 4912241"/>
                <a:gd name="connsiteY36" fmla="*/ 265814 h 1520456"/>
                <a:gd name="connsiteX37" fmla="*/ 2530548 w 4912241"/>
                <a:gd name="connsiteY37" fmla="*/ 223284 h 1520456"/>
                <a:gd name="connsiteX38" fmla="*/ 2604976 w 4912241"/>
                <a:gd name="connsiteY38" fmla="*/ 148856 h 1520456"/>
                <a:gd name="connsiteX39" fmla="*/ 2636874 w 4912241"/>
                <a:gd name="connsiteY39" fmla="*/ 127591 h 1520456"/>
                <a:gd name="connsiteX40" fmla="*/ 2700669 w 4912241"/>
                <a:gd name="connsiteY40" fmla="*/ 85061 h 1520456"/>
                <a:gd name="connsiteX41" fmla="*/ 2785730 w 4912241"/>
                <a:gd name="connsiteY41" fmla="*/ 10633 h 1520456"/>
                <a:gd name="connsiteX42" fmla="*/ 2817628 w 4912241"/>
                <a:gd name="connsiteY42" fmla="*/ 0 h 1520456"/>
                <a:gd name="connsiteX43" fmla="*/ 2860158 w 4912241"/>
                <a:gd name="connsiteY43" fmla="*/ 10633 h 1520456"/>
                <a:gd name="connsiteX44" fmla="*/ 2892055 w 4912241"/>
                <a:gd name="connsiteY44" fmla="*/ 74428 h 1520456"/>
                <a:gd name="connsiteX45" fmla="*/ 2849525 w 4912241"/>
                <a:gd name="connsiteY45" fmla="*/ 138223 h 1520456"/>
                <a:gd name="connsiteX46" fmla="*/ 2860158 w 4912241"/>
                <a:gd name="connsiteY46" fmla="*/ 170121 h 1520456"/>
                <a:gd name="connsiteX47" fmla="*/ 2870790 w 4912241"/>
                <a:gd name="connsiteY47" fmla="*/ 223284 h 1520456"/>
                <a:gd name="connsiteX48" fmla="*/ 2934586 w 4912241"/>
                <a:gd name="connsiteY48" fmla="*/ 287079 h 1520456"/>
                <a:gd name="connsiteX49" fmla="*/ 2966483 w 4912241"/>
                <a:gd name="connsiteY49" fmla="*/ 297712 h 1520456"/>
                <a:gd name="connsiteX50" fmla="*/ 2998381 w 4912241"/>
                <a:gd name="connsiteY50" fmla="*/ 329609 h 1520456"/>
                <a:gd name="connsiteX51" fmla="*/ 3030279 w 4912241"/>
                <a:gd name="connsiteY51" fmla="*/ 340242 h 1520456"/>
                <a:gd name="connsiteX52" fmla="*/ 3051544 w 4912241"/>
                <a:gd name="connsiteY52" fmla="*/ 382772 h 1520456"/>
                <a:gd name="connsiteX53" fmla="*/ 3083441 w 4912241"/>
                <a:gd name="connsiteY53" fmla="*/ 414670 h 1520456"/>
                <a:gd name="connsiteX54" fmla="*/ 3115339 w 4912241"/>
                <a:gd name="connsiteY54" fmla="*/ 531628 h 1520456"/>
                <a:gd name="connsiteX55" fmla="*/ 3157869 w 4912241"/>
                <a:gd name="connsiteY55" fmla="*/ 606056 h 1520456"/>
                <a:gd name="connsiteX56" fmla="*/ 3200400 w 4912241"/>
                <a:gd name="connsiteY56" fmla="*/ 616688 h 1520456"/>
                <a:gd name="connsiteX57" fmla="*/ 3232297 w 4912241"/>
                <a:gd name="connsiteY57" fmla="*/ 637954 h 1520456"/>
                <a:gd name="connsiteX58" fmla="*/ 3264195 w 4912241"/>
                <a:gd name="connsiteY58" fmla="*/ 648586 h 1520456"/>
                <a:gd name="connsiteX59" fmla="*/ 3274828 w 4912241"/>
                <a:gd name="connsiteY59" fmla="*/ 680484 h 1520456"/>
                <a:gd name="connsiteX60" fmla="*/ 3296093 w 4912241"/>
                <a:gd name="connsiteY60" fmla="*/ 712381 h 1520456"/>
                <a:gd name="connsiteX61" fmla="*/ 3306725 w 4912241"/>
                <a:gd name="connsiteY61" fmla="*/ 882502 h 1520456"/>
                <a:gd name="connsiteX62" fmla="*/ 3327990 w 4912241"/>
                <a:gd name="connsiteY62" fmla="*/ 914400 h 1520456"/>
                <a:gd name="connsiteX63" fmla="*/ 3391786 w 4912241"/>
                <a:gd name="connsiteY63" fmla="*/ 978195 h 1520456"/>
                <a:gd name="connsiteX64" fmla="*/ 3455581 w 4912241"/>
                <a:gd name="connsiteY64" fmla="*/ 1052623 h 1520456"/>
                <a:gd name="connsiteX65" fmla="*/ 3476846 w 4912241"/>
                <a:gd name="connsiteY65" fmla="*/ 1137684 h 1520456"/>
                <a:gd name="connsiteX66" fmla="*/ 3487479 w 4912241"/>
                <a:gd name="connsiteY66" fmla="*/ 1180214 h 1520456"/>
                <a:gd name="connsiteX67" fmla="*/ 3551274 w 4912241"/>
                <a:gd name="connsiteY67" fmla="*/ 1233377 h 1520456"/>
                <a:gd name="connsiteX68" fmla="*/ 3583172 w 4912241"/>
                <a:gd name="connsiteY68" fmla="*/ 1244009 h 1520456"/>
                <a:gd name="connsiteX69" fmla="*/ 3625702 w 4912241"/>
                <a:gd name="connsiteY69" fmla="*/ 1265275 h 1520456"/>
                <a:gd name="connsiteX70" fmla="*/ 3710762 w 4912241"/>
                <a:gd name="connsiteY70" fmla="*/ 1307805 h 1520456"/>
                <a:gd name="connsiteX71" fmla="*/ 3753293 w 4912241"/>
                <a:gd name="connsiteY71" fmla="*/ 1360968 h 1520456"/>
                <a:gd name="connsiteX72" fmla="*/ 3763925 w 4912241"/>
                <a:gd name="connsiteY72" fmla="*/ 1392865 h 1520456"/>
                <a:gd name="connsiteX73" fmla="*/ 3827721 w 4912241"/>
                <a:gd name="connsiteY73" fmla="*/ 1414130 h 1520456"/>
                <a:gd name="connsiteX74" fmla="*/ 3859618 w 4912241"/>
                <a:gd name="connsiteY74" fmla="*/ 1435395 h 1520456"/>
                <a:gd name="connsiteX75" fmla="*/ 3923414 w 4912241"/>
                <a:gd name="connsiteY75" fmla="*/ 1382233 h 1520456"/>
                <a:gd name="connsiteX76" fmla="*/ 3944679 w 4912241"/>
                <a:gd name="connsiteY76" fmla="*/ 1339702 h 1520456"/>
                <a:gd name="connsiteX77" fmla="*/ 4008474 w 4912241"/>
                <a:gd name="connsiteY77" fmla="*/ 1297172 h 1520456"/>
                <a:gd name="connsiteX78" fmla="*/ 4072269 w 4912241"/>
                <a:gd name="connsiteY78" fmla="*/ 1265275 h 1520456"/>
                <a:gd name="connsiteX79" fmla="*/ 4093534 w 4912241"/>
                <a:gd name="connsiteY79" fmla="*/ 1244009 h 1520456"/>
                <a:gd name="connsiteX80" fmla="*/ 4157330 w 4912241"/>
                <a:gd name="connsiteY80" fmla="*/ 1201479 h 1520456"/>
                <a:gd name="connsiteX81" fmla="*/ 4199860 w 4912241"/>
                <a:gd name="connsiteY81" fmla="*/ 1137684 h 1520456"/>
                <a:gd name="connsiteX82" fmla="*/ 4231758 w 4912241"/>
                <a:gd name="connsiteY82" fmla="*/ 1095154 h 1520456"/>
                <a:gd name="connsiteX83" fmla="*/ 4295553 w 4912241"/>
                <a:gd name="connsiteY83" fmla="*/ 1073888 h 1520456"/>
                <a:gd name="connsiteX84" fmla="*/ 4380614 w 4912241"/>
                <a:gd name="connsiteY84" fmla="*/ 1116419 h 1520456"/>
                <a:gd name="connsiteX85" fmla="*/ 4433776 w 4912241"/>
                <a:gd name="connsiteY85" fmla="*/ 1222744 h 1520456"/>
                <a:gd name="connsiteX86" fmla="*/ 4476307 w 4912241"/>
                <a:gd name="connsiteY86" fmla="*/ 1233377 h 1520456"/>
                <a:gd name="connsiteX87" fmla="*/ 4540102 w 4912241"/>
                <a:gd name="connsiteY87" fmla="*/ 1254642 h 1520456"/>
                <a:gd name="connsiteX88" fmla="*/ 4550734 w 4912241"/>
                <a:gd name="connsiteY88" fmla="*/ 1286540 h 1520456"/>
                <a:gd name="connsiteX89" fmla="*/ 4550734 w 4912241"/>
                <a:gd name="connsiteY89" fmla="*/ 1360968 h 1520456"/>
                <a:gd name="connsiteX90" fmla="*/ 4572000 w 4912241"/>
                <a:gd name="connsiteY90" fmla="*/ 1382233 h 1520456"/>
                <a:gd name="connsiteX91" fmla="*/ 4795283 w 4912241"/>
                <a:gd name="connsiteY91" fmla="*/ 1403498 h 1520456"/>
                <a:gd name="connsiteX92" fmla="*/ 4848446 w 4912241"/>
                <a:gd name="connsiteY92" fmla="*/ 1414130 h 1520456"/>
                <a:gd name="connsiteX93" fmla="*/ 4912241 w 4912241"/>
                <a:gd name="connsiteY93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16688 w 4912241"/>
                <a:gd name="connsiteY2" fmla="*/ 1350335 h 1520456"/>
                <a:gd name="connsiteX3" fmla="*/ 680483 w 4912241"/>
                <a:gd name="connsiteY3" fmla="*/ 1392865 h 1520456"/>
                <a:gd name="connsiteX4" fmla="*/ 712381 w 4912241"/>
                <a:gd name="connsiteY4" fmla="*/ 1414130 h 1520456"/>
                <a:gd name="connsiteX5" fmla="*/ 723014 w 4912241"/>
                <a:gd name="connsiteY5" fmla="*/ 1446028 h 1520456"/>
                <a:gd name="connsiteX6" fmla="*/ 765544 w 4912241"/>
                <a:gd name="connsiteY6" fmla="*/ 1435395 h 1520456"/>
                <a:gd name="connsiteX7" fmla="*/ 882502 w 4912241"/>
                <a:gd name="connsiteY7" fmla="*/ 1360968 h 1520456"/>
                <a:gd name="connsiteX8" fmla="*/ 914400 w 4912241"/>
                <a:gd name="connsiteY8" fmla="*/ 1329070 h 1520456"/>
                <a:gd name="connsiteX9" fmla="*/ 967562 w 4912241"/>
                <a:gd name="connsiteY9" fmla="*/ 1318437 h 1520456"/>
                <a:gd name="connsiteX10" fmla="*/ 999460 w 4912241"/>
                <a:gd name="connsiteY10" fmla="*/ 1307805 h 1520456"/>
                <a:gd name="connsiteX11" fmla="*/ 1031358 w 4912241"/>
                <a:gd name="connsiteY11" fmla="*/ 1286540 h 1520456"/>
                <a:gd name="connsiteX12" fmla="*/ 1073888 w 4912241"/>
                <a:gd name="connsiteY12" fmla="*/ 1190847 h 1520456"/>
                <a:gd name="connsiteX13" fmla="*/ 1116418 w 4912241"/>
                <a:gd name="connsiteY13" fmla="*/ 1180214 h 1520456"/>
                <a:gd name="connsiteX14" fmla="*/ 1148316 w 4912241"/>
                <a:gd name="connsiteY14" fmla="*/ 1169581 h 1520456"/>
                <a:gd name="connsiteX15" fmla="*/ 1244009 w 4912241"/>
                <a:gd name="connsiteY15" fmla="*/ 1180214 h 1520456"/>
                <a:gd name="connsiteX16" fmla="*/ 1286539 w 4912241"/>
                <a:gd name="connsiteY16" fmla="*/ 1297172 h 1520456"/>
                <a:gd name="connsiteX17" fmla="*/ 1424762 w 4912241"/>
                <a:gd name="connsiteY17" fmla="*/ 1371600 h 1520456"/>
                <a:gd name="connsiteX18" fmla="*/ 1446028 w 4912241"/>
                <a:gd name="connsiteY18" fmla="*/ 1392865 h 1520456"/>
                <a:gd name="connsiteX19" fmla="*/ 1509823 w 4912241"/>
                <a:gd name="connsiteY19" fmla="*/ 1414130 h 1520456"/>
                <a:gd name="connsiteX20" fmla="*/ 1573618 w 4912241"/>
                <a:gd name="connsiteY20" fmla="*/ 1403498 h 1520456"/>
                <a:gd name="connsiteX21" fmla="*/ 1658679 w 4912241"/>
                <a:gd name="connsiteY21" fmla="*/ 1307805 h 1520456"/>
                <a:gd name="connsiteX22" fmla="*/ 1701209 w 4912241"/>
                <a:gd name="connsiteY22" fmla="*/ 1275907 h 1520456"/>
                <a:gd name="connsiteX23" fmla="*/ 1765004 w 4912241"/>
                <a:gd name="connsiteY23" fmla="*/ 1212112 h 1520456"/>
                <a:gd name="connsiteX24" fmla="*/ 1818167 w 4912241"/>
                <a:gd name="connsiteY24" fmla="*/ 1127051 h 1520456"/>
                <a:gd name="connsiteX25" fmla="*/ 1839432 w 4912241"/>
                <a:gd name="connsiteY25" fmla="*/ 1095154 h 1520456"/>
                <a:gd name="connsiteX26" fmla="*/ 1871330 w 4912241"/>
                <a:gd name="connsiteY26" fmla="*/ 1063256 h 1520456"/>
                <a:gd name="connsiteX27" fmla="*/ 1913860 w 4912241"/>
                <a:gd name="connsiteY27" fmla="*/ 1010093 h 1520456"/>
                <a:gd name="connsiteX28" fmla="*/ 1956390 w 4912241"/>
                <a:gd name="connsiteY28" fmla="*/ 978195 h 1520456"/>
                <a:gd name="connsiteX29" fmla="*/ 2094614 w 4912241"/>
                <a:gd name="connsiteY29" fmla="*/ 765544 h 1520456"/>
                <a:gd name="connsiteX30" fmla="*/ 2158409 w 4912241"/>
                <a:gd name="connsiteY30" fmla="*/ 659219 h 1520456"/>
                <a:gd name="connsiteX31" fmla="*/ 2222204 w 4912241"/>
                <a:gd name="connsiteY31" fmla="*/ 510363 h 1520456"/>
                <a:gd name="connsiteX32" fmla="*/ 2243469 w 4912241"/>
                <a:gd name="connsiteY32" fmla="*/ 414670 h 1520456"/>
                <a:gd name="connsiteX33" fmla="*/ 2328530 w 4912241"/>
                <a:gd name="connsiteY33" fmla="*/ 350875 h 1520456"/>
                <a:gd name="connsiteX34" fmla="*/ 2413590 w 4912241"/>
                <a:gd name="connsiteY34" fmla="*/ 276447 h 1520456"/>
                <a:gd name="connsiteX35" fmla="*/ 2445488 w 4912241"/>
                <a:gd name="connsiteY35" fmla="*/ 265814 h 1520456"/>
                <a:gd name="connsiteX36" fmla="*/ 2530548 w 4912241"/>
                <a:gd name="connsiteY36" fmla="*/ 223284 h 1520456"/>
                <a:gd name="connsiteX37" fmla="*/ 2604976 w 4912241"/>
                <a:gd name="connsiteY37" fmla="*/ 148856 h 1520456"/>
                <a:gd name="connsiteX38" fmla="*/ 2636874 w 4912241"/>
                <a:gd name="connsiteY38" fmla="*/ 127591 h 1520456"/>
                <a:gd name="connsiteX39" fmla="*/ 2700669 w 4912241"/>
                <a:gd name="connsiteY39" fmla="*/ 85061 h 1520456"/>
                <a:gd name="connsiteX40" fmla="*/ 2785730 w 4912241"/>
                <a:gd name="connsiteY40" fmla="*/ 10633 h 1520456"/>
                <a:gd name="connsiteX41" fmla="*/ 2817628 w 4912241"/>
                <a:gd name="connsiteY41" fmla="*/ 0 h 1520456"/>
                <a:gd name="connsiteX42" fmla="*/ 2860158 w 4912241"/>
                <a:gd name="connsiteY42" fmla="*/ 10633 h 1520456"/>
                <a:gd name="connsiteX43" fmla="*/ 2892055 w 4912241"/>
                <a:gd name="connsiteY43" fmla="*/ 74428 h 1520456"/>
                <a:gd name="connsiteX44" fmla="*/ 2849525 w 4912241"/>
                <a:gd name="connsiteY44" fmla="*/ 138223 h 1520456"/>
                <a:gd name="connsiteX45" fmla="*/ 2860158 w 4912241"/>
                <a:gd name="connsiteY45" fmla="*/ 170121 h 1520456"/>
                <a:gd name="connsiteX46" fmla="*/ 2870790 w 4912241"/>
                <a:gd name="connsiteY46" fmla="*/ 223284 h 1520456"/>
                <a:gd name="connsiteX47" fmla="*/ 2934586 w 4912241"/>
                <a:gd name="connsiteY47" fmla="*/ 287079 h 1520456"/>
                <a:gd name="connsiteX48" fmla="*/ 2966483 w 4912241"/>
                <a:gd name="connsiteY48" fmla="*/ 297712 h 1520456"/>
                <a:gd name="connsiteX49" fmla="*/ 2998381 w 4912241"/>
                <a:gd name="connsiteY49" fmla="*/ 329609 h 1520456"/>
                <a:gd name="connsiteX50" fmla="*/ 3030279 w 4912241"/>
                <a:gd name="connsiteY50" fmla="*/ 340242 h 1520456"/>
                <a:gd name="connsiteX51" fmla="*/ 3051544 w 4912241"/>
                <a:gd name="connsiteY51" fmla="*/ 382772 h 1520456"/>
                <a:gd name="connsiteX52" fmla="*/ 3083441 w 4912241"/>
                <a:gd name="connsiteY52" fmla="*/ 414670 h 1520456"/>
                <a:gd name="connsiteX53" fmla="*/ 3115339 w 4912241"/>
                <a:gd name="connsiteY53" fmla="*/ 531628 h 1520456"/>
                <a:gd name="connsiteX54" fmla="*/ 3157869 w 4912241"/>
                <a:gd name="connsiteY54" fmla="*/ 606056 h 1520456"/>
                <a:gd name="connsiteX55" fmla="*/ 3200400 w 4912241"/>
                <a:gd name="connsiteY55" fmla="*/ 616688 h 1520456"/>
                <a:gd name="connsiteX56" fmla="*/ 3232297 w 4912241"/>
                <a:gd name="connsiteY56" fmla="*/ 637954 h 1520456"/>
                <a:gd name="connsiteX57" fmla="*/ 3264195 w 4912241"/>
                <a:gd name="connsiteY57" fmla="*/ 648586 h 1520456"/>
                <a:gd name="connsiteX58" fmla="*/ 3274828 w 4912241"/>
                <a:gd name="connsiteY58" fmla="*/ 680484 h 1520456"/>
                <a:gd name="connsiteX59" fmla="*/ 3296093 w 4912241"/>
                <a:gd name="connsiteY59" fmla="*/ 712381 h 1520456"/>
                <a:gd name="connsiteX60" fmla="*/ 3306725 w 4912241"/>
                <a:gd name="connsiteY60" fmla="*/ 882502 h 1520456"/>
                <a:gd name="connsiteX61" fmla="*/ 3327990 w 4912241"/>
                <a:gd name="connsiteY61" fmla="*/ 914400 h 1520456"/>
                <a:gd name="connsiteX62" fmla="*/ 3391786 w 4912241"/>
                <a:gd name="connsiteY62" fmla="*/ 978195 h 1520456"/>
                <a:gd name="connsiteX63" fmla="*/ 3455581 w 4912241"/>
                <a:gd name="connsiteY63" fmla="*/ 1052623 h 1520456"/>
                <a:gd name="connsiteX64" fmla="*/ 3476846 w 4912241"/>
                <a:gd name="connsiteY64" fmla="*/ 1137684 h 1520456"/>
                <a:gd name="connsiteX65" fmla="*/ 3487479 w 4912241"/>
                <a:gd name="connsiteY65" fmla="*/ 1180214 h 1520456"/>
                <a:gd name="connsiteX66" fmla="*/ 3551274 w 4912241"/>
                <a:gd name="connsiteY66" fmla="*/ 1233377 h 1520456"/>
                <a:gd name="connsiteX67" fmla="*/ 3583172 w 4912241"/>
                <a:gd name="connsiteY67" fmla="*/ 1244009 h 1520456"/>
                <a:gd name="connsiteX68" fmla="*/ 3625702 w 4912241"/>
                <a:gd name="connsiteY68" fmla="*/ 1265275 h 1520456"/>
                <a:gd name="connsiteX69" fmla="*/ 3710762 w 4912241"/>
                <a:gd name="connsiteY69" fmla="*/ 1307805 h 1520456"/>
                <a:gd name="connsiteX70" fmla="*/ 3753293 w 4912241"/>
                <a:gd name="connsiteY70" fmla="*/ 1360968 h 1520456"/>
                <a:gd name="connsiteX71" fmla="*/ 3763925 w 4912241"/>
                <a:gd name="connsiteY71" fmla="*/ 1392865 h 1520456"/>
                <a:gd name="connsiteX72" fmla="*/ 3827721 w 4912241"/>
                <a:gd name="connsiteY72" fmla="*/ 1414130 h 1520456"/>
                <a:gd name="connsiteX73" fmla="*/ 3859618 w 4912241"/>
                <a:gd name="connsiteY73" fmla="*/ 1435395 h 1520456"/>
                <a:gd name="connsiteX74" fmla="*/ 3923414 w 4912241"/>
                <a:gd name="connsiteY74" fmla="*/ 1382233 h 1520456"/>
                <a:gd name="connsiteX75" fmla="*/ 3944679 w 4912241"/>
                <a:gd name="connsiteY75" fmla="*/ 1339702 h 1520456"/>
                <a:gd name="connsiteX76" fmla="*/ 4008474 w 4912241"/>
                <a:gd name="connsiteY76" fmla="*/ 1297172 h 1520456"/>
                <a:gd name="connsiteX77" fmla="*/ 4072269 w 4912241"/>
                <a:gd name="connsiteY77" fmla="*/ 1265275 h 1520456"/>
                <a:gd name="connsiteX78" fmla="*/ 4093534 w 4912241"/>
                <a:gd name="connsiteY78" fmla="*/ 1244009 h 1520456"/>
                <a:gd name="connsiteX79" fmla="*/ 4157330 w 4912241"/>
                <a:gd name="connsiteY79" fmla="*/ 1201479 h 1520456"/>
                <a:gd name="connsiteX80" fmla="*/ 4199860 w 4912241"/>
                <a:gd name="connsiteY80" fmla="*/ 1137684 h 1520456"/>
                <a:gd name="connsiteX81" fmla="*/ 4231758 w 4912241"/>
                <a:gd name="connsiteY81" fmla="*/ 1095154 h 1520456"/>
                <a:gd name="connsiteX82" fmla="*/ 4295553 w 4912241"/>
                <a:gd name="connsiteY82" fmla="*/ 1073888 h 1520456"/>
                <a:gd name="connsiteX83" fmla="*/ 4380614 w 4912241"/>
                <a:gd name="connsiteY83" fmla="*/ 1116419 h 1520456"/>
                <a:gd name="connsiteX84" fmla="*/ 4433776 w 4912241"/>
                <a:gd name="connsiteY84" fmla="*/ 1222744 h 1520456"/>
                <a:gd name="connsiteX85" fmla="*/ 4476307 w 4912241"/>
                <a:gd name="connsiteY85" fmla="*/ 1233377 h 1520456"/>
                <a:gd name="connsiteX86" fmla="*/ 4540102 w 4912241"/>
                <a:gd name="connsiteY86" fmla="*/ 1254642 h 1520456"/>
                <a:gd name="connsiteX87" fmla="*/ 4550734 w 4912241"/>
                <a:gd name="connsiteY87" fmla="*/ 1286540 h 1520456"/>
                <a:gd name="connsiteX88" fmla="*/ 4550734 w 4912241"/>
                <a:gd name="connsiteY88" fmla="*/ 1360968 h 1520456"/>
                <a:gd name="connsiteX89" fmla="*/ 4572000 w 4912241"/>
                <a:gd name="connsiteY89" fmla="*/ 1382233 h 1520456"/>
                <a:gd name="connsiteX90" fmla="*/ 4795283 w 4912241"/>
                <a:gd name="connsiteY90" fmla="*/ 1403498 h 1520456"/>
                <a:gd name="connsiteX91" fmla="*/ 4848446 w 4912241"/>
                <a:gd name="connsiteY91" fmla="*/ 1414130 h 1520456"/>
                <a:gd name="connsiteX92" fmla="*/ 4912241 w 4912241"/>
                <a:gd name="connsiteY92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765544 w 4912241"/>
                <a:gd name="connsiteY5" fmla="*/ 1435395 h 1520456"/>
                <a:gd name="connsiteX6" fmla="*/ 882502 w 4912241"/>
                <a:gd name="connsiteY6" fmla="*/ 1360968 h 1520456"/>
                <a:gd name="connsiteX7" fmla="*/ 914400 w 4912241"/>
                <a:gd name="connsiteY7" fmla="*/ 1329070 h 1520456"/>
                <a:gd name="connsiteX8" fmla="*/ 967562 w 4912241"/>
                <a:gd name="connsiteY8" fmla="*/ 1318437 h 1520456"/>
                <a:gd name="connsiteX9" fmla="*/ 999460 w 4912241"/>
                <a:gd name="connsiteY9" fmla="*/ 1307805 h 1520456"/>
                <a:gd name="connsiteX10" fmla="*/ 1031358 w 4912241"/>
                <a:gd name="connsiteY10" fmla="*/ 1286540 h 1520456"/>
                <a:gd name="connsiteX11" fmla="*/ 1073888 w 4912241"/>
                <a:gd name="connsiteY11" fmla="*/ 1190847 h 1520456"/>
                <a:gd name="connsiteX12" fmla="*/ 1116418 w 4912241"/>
                <a:gd name="connsiteY12" fmla="*/ 1180214 h 1520456"/>
                <a:gd name="connsiteX13" fmla="*/ 1148316 w 4912241"/>
                <a:gd name="connsiteY13" fmla="*/ 1169581 h 1520456"/>
                <a:gd name="connsiteX14" fmla="*/ 1244009 w 4912241"/>
                <a:gd name="connsiteY14" fmla="*/ 1180214 h 1520456"/>
                <a:gd name="connsiteX15" fmla="*/ 1286539 w 4912241"/>
                <a:gd name="connsiteY15" fmla="*/ 1297172 h 1520456"/>
                <a:gd name="connsiteX16" fmla="*/ 1424762 w 4912241"/>
                <a:gd name="connsiteY16" fmla="*/ 1371600 h 1520456"/>
                <a:gd name="connsiteX17" fmla="*/ 1446028 w 4912241"/>
                <a:gd name="connsiteY17" fmla="*/ 1392865 h 1520456"/>
                <a:gd name="connsiteX18" fmla="*/ 1509823 w 4912241"/>
                <a:gd name="connsiteY18" fmla="*/ 1414130 h 1520456"/>
                <a:gd name="connsiteX19" fmla="*/ 1573618 w 4912241"/>
                <a:gd name="connsiteY19" fmla="*/ 1403498 h 1520456"/>
                <a:gd name="connsiteX20" fmla="*/ 1658679 w 4912241"/>
                <a:gd name="connsiteY20" fmla="*/ 1307805 h 1520456"/>
                <a:gd name="connsiteX21" fmla="*/ 1701209 w 4912241"/>
                <a:gd name="connsiteY21" fmla="*/ 1275907 h 1520456"/>
                <a:gd name="connsiteX22" fmla="*/ 1765004 w 4912241"/>
                <a:gd name="connsiteY22" fmla="*/ 1212112 h 1520456"/>
                <a:gd name="connsiteX23" fmla="*/ 1818167 w 4912241"/>
                <a:gd name="connsiteY23" fmla="*/ 1127051 h 1520456"/>
                <a:gd name="connsiteX24" fmla="*/ 1839432 w 4912241"/>
                <a:gd name="connsiteY24" fmla="*/ 1095154 h 1520456"/>
                <a:gd name="connsiteX25" fmla="*/ 1871330 w 4912241"/>
                <a:gd name="connsiteY25" fmla="*/ 1063256 h 1520456"/>
                <a:gd name="connsiteX26" fmla="*/ 1913860 w 4912241"/>
                <a:gd name="connsiteY26" fmla="*/ 1010093 h 1520456"/>
                <a:gd name="connsiteX27" fmla="*/ 1956390 w 4912241"/>
                <a:gd name="connsiteY27" fmla="*/ 978195 h 1520456"/>
                <a:gd name="connsiteX28" fmla="*/ 2094614 w 4912241"/>
                <a:gd name="connsiteY28" fmla="*/ 765544 h 1520456"/>
                <a:gd name="connsiteX29" fmla="*/ 2158409 w 4912241"/>
                <a:gd name="connsiteY29" fmla="*/ 659219 h 1520456"/>
                <a:gd name="connsiteX30" fmla="*/ 2222204 w 4912241"/>
                <a:gd name="connsiteY30" fmla="*/ 510363 h 1520456"/>
                <a:gd name="connsiteX31" fmla="*/ 2243469 w 4912241"/>
                <a:gd name="connsiteY31" fmla="*/ 414670 h 1520456"/>
                <a:gd name="connsiteX32" fmla="*/ 2328530 w 4912241"/>
                <a:gd name="connsiteY32" fmla="*/ 350875 h 1520456"/>
                <a:gd name="connsiteX33" fmla="*/ 2413590 w 4912241"/>
                <a:gd name="connsiteY33" fmla="*/ 276447 h 1520456"/>
                <a:gd name="connsiteX34" fmla="*/ 2445488 w 4912241"/>
                <a:gd name="connsiteY34" fmla="*/ 265814 h 1520456"/>
                <a:gd name="connsiteX35" fmla="*/ 2530548 w 4912241"/>
                <a:gd name="connsiteY35" fmla="*/ 223284 h 1520456"/>
                <a:gd name="connsiteX36" fmla="*/ 2604976 w 4912241"/>
                <a:gd name="connsiteY36" fmla="*/ 148856 h 1520456"/>
                <a:gd name="connsiteX37" fmla="*/ 2636874 w 4912241"/>
                <a:gd name="connsiteY37" fmla="*/ 127591 h 1520456"/>
                <a:gd name="connsiteX38" fmla="*/ 2700669 w 4912241"/>
                <a:gd name="connsiteY38" fmla="*/ 85061 h 1520456"/>
                <a:gd name="connsiteX39" fmla="*/ 2785730 w 4912241"/>
                <a:gd name="connsiteY39" fmla="*/ 10633 h 1520456"/>
                <a:gd name="connsiteX40" fmla="*/ 2817628 w 4912241"/>
                <a:gd name="connsiteY40" fmla="*/ 0 h 1520456"/>
                <a:gd name="connsiteX41" fmla="*/ 2860158 w 4912241"/>
                <a:gd name="connsiteY41" fmla="*/ 10633 h 1520456"/>
                <a:gd name="connsiteX42" fmla="*/ 2892055 w 4912241"/>
                <a:gd name="connsiteY42" fmla="*/ 74428 h 1520456"/>
                <a:gd name="connsiteX43" fmla="*/ 2849525 w 4912241"/>
                <a:gd name="connsiteY43" fmla="*/ 138223 h 1520456"/>
                <a:gd name="connsiteX44" fmla="*/ 2860158 w 4912241"/>
                <a:gd name="connsiteY44" fmla="*/ 170121 h 1520456"/>
                <a:gd name="connsiteX45" fmla="*/ 2870790 w 4912241"/>
                <a:gd name="connsiteY45" fmla="*/ 223284 h 1520456"/>
                <a:gd name="connsiteX46" fmla="*/ 2934586 w 4912241"/>
                <a:gd name="connsiteY46" fmla="*/ 287079 h 1520456"/>
                <a:gd name="connsiteX47" fmla="*/ 2966483 w 4912241"/>
                <a:gd name="connsiteY47" fmla="*/ 297712 h 1520456"/>
                <a:gd name="connsiteX48" fmla="*/ 2998381 w 4912241"/>
                <a:gd name="connsiteY48" fmla="*/ 329609 h 1520456"/>
                <a:gd name="connsiteX49" fmla="*/ 3030279 w 4912241"/>
                <a:gd name="connsiteY49" fmla="*/ 340242 h 1520456"/>
                <a:gd name="connsiteX50" fmla="*/ 3051544 w 4912241"/>
                <a:gd name="connsiteY50" fmla="*/ 382772 h 1520456"/>
                <a:gd name="connsiteX51" fmla="*/ 3083441 w 4912241"/>
                <a:gd name="connsiteY51" fmla="*/ 414670 h 1520456"/>
                <a:gd name="connsiteX52" fmla="*/ 3115339 w 4912241"/>
                <a:gd name="connsiteY52" fmla="*/ 531628 h 1520456"/>
                <a:gd name="connsiteX53" fmla="*/ 3157869 w 4912241"/>
                <a:gd name="connsiteY53" fmla="*/ 606056 h 1520456"/>
                <a:gd name="connsiteX54" fmla="*/ 3200400 w 4912241"/>
                <a:gd name="connsiteY54" fmla="*/ 616688 h 1520456"/>
                <a:gd name="connsiteX55" fmla="*/ 3232297 w 4912241"/>
                <a:gd name="connsiteY55" fmla="*/ 637954 h 1520456"/>
                <a:gd name="connsiteX56" fmla="*/ 3264195 w 4912241"/>
                <a:gd name="connsiteY56" fmla="*/ 648586 h 1520456"/>
                <a:gd name="connsiteX57" fmla="*/ 3274828 w 4912241"/>
                <a:gd name="connsiteY57" fmla="*/ 680484 h 1520456"/>
                <a:gd name="connsiteX58" fmla="*/ 3296093 w 4912241"/>
                <a:gd name="connsiteY58" fmla="*/ 712381 h 1520456"/>
                <a:gd name="connsiteX59" fmla="*/ 3306725 w 4912241"/>
                <a:gd name="connsiteY59" fmla="*/ 882502 h 1520456"/>
                <a:gd name="connsiteX60" fmla="*/ 3327990 w 4912241"/>
                <a:gd name="connsiteY60" fmla="*/ 914400 h 1520456"/>
                <a:gd name="connsiteX61" fmla="*/ 3391786 w 4912241"/>
                <a:gd name="connsiteY61" fmla="*/ 978195 h 1520456"/>
                <a:gd name="connsiteX62" fmla="*/ 3455581 w 4912241"/>
                <a:gd name="connsiteY62" fmla="*/ 1052623 h 1520456"/>
                <a:gd name="connsiteX63" fmla="*/ 3476846 w 4912241"/>
                <a:gd name="connsiteY63" fmla="*/ 1137684 h 1520456"/>
                <a:gd name="connsiteX64" fmla="*/ 3487479 w 4912241"/>
                <a:gd name="connsiteY64" fmla="*/ 1180214 h 1520456"/>
                <a:gd name="connsiteX65" fmla="*/ 3551274 w 4912241"/>
                <a:gd name="connsiteY65" fmla="*/ 1233377 h 1520456"/>
                <a:gd name="connsiteX66" fmla="*/ 3583172 w 4912241"/>
                <a:gd name="connsiteY66" fmla="*/ 1244009 h 1520456"/>
                <a:gd name="connsiteX67" fmla="*/ 3625702 w 4912241"/>
                <a:gd name="connsiteY67" fmla="*/ 1265275 h 1520456"/>
                <a:gd name="connsiteX68" fmla="*/ 3710762 w 4912241"/>
                <a:gd name="connsiteY68" fmla="*/ 1307805 h 1520456"/>
                <a:gd name="connsiteX69" fmla="*/ 3753293 w 4912241"/>
                <a:gd name="connsiteY69" fmla="*/ 1360968 h 1520456"/>
                <a:gd name="connsiteX70" fmla="*/ 3763925 w 4912241"/>
                <a:gd name="connsiteY70" fmla="*/ 1392865 h 1520456"/>
                <a:gd name="connsiteX71" fmla="*/ 3827721 w 4912241"/>
                <a:gd name="connsiteY71" fmla="*/ 1414130 h 1520456"/>
                <a:gd name="connsiteX72" fmla="*/ 3859618 w 4912241"/>
                <a:gd name="connsiteY72" fmla="*/ 1435395 h 1520456"/>
                <a:gd name="connsiteX73" fmla="*/ 3923414 w 4912241"/>
                <a:gd name="connsiteY73" fmla="*/ 1382233 h 1520456"/>
                <a:gd name="connsiteX74" fmla="*/ 3944679 w 4912241"/>
                <a:gd name="connsiteY74" fmla="*/ 1339702 h 1520456"/>
                <a:gd name="connsiteX75" fmla="*/ 4008474 w 4912241"/>
                <a:gd name="connsiteY75" fmla="*/ 1297172 h 1520456"/>
                <a:gd name="connsiteX76" fmla="*/ 4072269 w 4912241"/>
                <a:gd name="connsiteY76" fmla="*/ 1265275 h 1520456"/>
                <a:gd name="connsiteX77" fmla="*/ 4093534 w 4912241"/>
                <a:gd name="connsiteY77" fmla="*/ 1244009 h 1520456"/>
                <a:gd name="connsiteX78" fmla="*/ 4157330 w 4912241"/>
                <a:gd name="connsiteY78" fmla="*/ 1201479 h 1520456"/>
                <a:gd name="connsiteX79" fmla="*/ 4199860 w 4912241"/>
                <a:gd name="connsiteY79" fmla="*/ 1137684 h 1520456"/>
                <a:gd name="connsiteX80" fmla="*/ 4231758 w 4912241"/>
                <a:gd name="connsiteY80" fmla="*/ 1095154 h 1520456"/>
                <a:gd name="connsiteX81" fmla="*/ 4295553 w 4912241"/>
                <a:gd name="connsiteY81" fmla="*/ 1073888 h 1520456"/>
                <a:gd name="connsiteX82" fmla="*/ 4380614 w 4912241"/>
                <a:gd name="connsiteY82" fmla="*/ 1116419 h 1520456"/>
                <a:gd name="connsiteX83" fmla="*/ 4433776 w 4912241"/>
                <a:gd name="connsiteY83" fmla="*/ 1222744 h 1520456"/>
                <a:gd name="connsiteX84" fmla="*/ 4476307 w 4912241"/>
                <a:gd name="connsiteY84" fmla="*/ 1233377 h 1520456"/>
                <a:gd name="connsiteX85" fmla="*/ 4540102 w 4912241"/>
                <a:gd name="connsiteY85" fmla="*/ 1254642 h 1520456"/>
                <a:gd name="connsiteX86" fmla="*/ 4550734 w 4912241"/>
                <a:gd name="connsiteY86" fmla="*/ 1286540 h 1520456"/>
                <a:gd name="connsiteX87" fmla="*/ 4550734 w 4912241"/>
                <a:gd name="connsiteY87" fmla="*/ 1360968 h 1520456"/>
                <a:gd name="connsiteX88" fmla="*/ 4572000 w 4912241"/>
                <a:gd name="connsiteY88" fmla="*/ 1382233 h 1520456"/>
                <a:gd name="connsiteX89" fmla="*/ 4795283 w 4912241"/>
                <a:gd name="connsiteY89" fmla="*/ 1403498 h 1520456"/>
                <a:gd name="connsiteX90" fmla="*/ 4848446 w 4912241"/>
                <a:gd name="connsiteY90" fmla="*/ 1414130 h 1520456"/>
                <a:gd name="connsiteX91" fmla="*/ 4912241 w 4912241"/>
                <a:gd name="connsiteY91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14400 w 4912241"/>
                <a:gd name="connsiteY6" fmla="*/ 1329070 h 1520456"/>
                <a:gd name="connsiteX7" fmla="*/ 967562 w 4912241"/>
                <a:gd name="connsiteY7" fmla="*/ 1318437 h 1520456"/>
                <a:gd name="connsiteX8" fmla="*/ 999460 w 4912241"/>
                <a:gd name="connsiteY8" fmla="*/ 1307805 h 1520456"/>
                <a:gd name="connsiteX9" fmla="*/ 1031358 w 4912241"/>
                <a:gd name="connsiteY9" fmla="*/ 1286540 h 1520456"/>
                <a:gd name="connsiteX10" fmla="*/ 1073888 w 4912241"/>
                <a:gd name="connsiteY10" fmla="*/ 1190847 h 1520456"/>
                <a:gd name="connsiteX11" fmla="*/ 1116418 w 4912241"/>
                <a:gd name="connsiteY11" fmla="*/ 1180214 h 1520456"/>
                <a:gd name="connsiteX12" fmla="*/ 1148316 w 4912241"/>
                <a:gd name="connsiteY12" fmla="*/ 1169581 h 1520456"/>
                <a:gd name="connsiteX13" fmla="*/ 1244009 w 4912241"/>
                <a:gd name="connsiteY13" fmla="*/ 1180214 h 1520456"/>
                <a:gd name="connsiteX14" fmla="*/ 1286539 w 4912241"/>
                <a:gd name="connsiteY14" fmla="*/ 1297172 h 1520456"/>
                <a:gd name="connsiteX15" fmla="*/ 1424762 w 4912241"/>
                <a:gd name="connsiteY15" fmla="*/ 1371600 h 1520456"/>
                <a:gd name="connsiteX16" fmla="*/ 1446028 w 4912241"/>
                <a:gd name="connsiteY16" fmla="*/ 1392865 h 1520456"/>
                <a:gd name="connsiteX17" fmla="*/ 1509823 w 4912241"/>
                <a:gd name="connsiteY17" fmla="*/ 1414130 h 1520456"/>
                <a:gd name="connsiteX18" fmla="*/ 1573618 w 4912241"/>
                <a:gd name="connsiteY18" fmla="*/ 1403498 h 1520456"/>
                <a:gd name="connsiteX19" fmla="*/ 1658679 w 4912241"/>
                <a:gd name="connsiteY19" fmla="*/ 1307805 h 1520456"/>
                <a:gd name="connsiteX20" fmla="*/ 1701209 w 4912241"/>
                <a:gd name="connsiteY20" fmla="*/ 1275907 h 1520456"/>
                <a:gd name="connsiteX21" fmla="*/ 1765004 w 4912241"/>
                <a:gd name="connsiteY21" fmla="*/ 1212112 h 1520456"/>
                <a:gd name="connsiteX22" fmla="*/ 1818167 w 4912241"/>
                <a:gd name="connsiteY22" fmla="*/ 1127051 h 1520456"/>
                <a:gd name="connsiteX23" fmla="*/ 1839432 w 4912241"/>
                <a:gd name="connsiteY23" fmla="*/ 1095154 h 1520456"/>
                <a:gd name="connsiteX24" fmla="*/ 1871330 w 4912241"/>
                <a:gd name="connsiteY24" fmla="*/ 1063256 h 1520456"/>
                <a:gd name="connsiteX25" fmla="*/ 1913860 w 4912241"/>
                <a:gd name="connsiteY25" fmla="*/ 1010093 h 1520456"/>
                <a:gd name="connsiteX26" fmla="*/ 1956390 w 4912241"/>
                <a:gd name="connsiteY26" fmla="*/ 978195 h 1520456"/>
                <a:gd name="connsiteX27" fmla="*/ 2094614 w 4912241"/>
                <a:gd name="connsiteY27" fmla="*/ 765544 h 1520456"/>
                <a:gd name="connsiteX28" fmla="*/ 2158409 w 4912241"/>
                <a:gd name="connsiteY28" fmla="*/ 659219 h 1520456"/>
                <a:gd name="connsiteX29" fmla="*/ 2222204 w 4912241"/>
                <a:gd name="connsiteY29" fmla="*/ 510363 h 1520456"/>
                <a:gd name="connsiteX30" fmla="*/ 2243469 w 4912241"/>
                <a:gd name="connsiteY30" fmla="*/ 414670 h 1520456"/>
                <a:gd name="connsiteX31" fmla="*/ 2328530 w 4912241"/>
                <a:gd name="connsiteY31" fmla="*/ 350875 h 1520456"/>
                <a:gd name="connsiteX32" fmla="*/ 2413590 w 4912241"/>
                <a:gd name="connsiteY32" fmla="*/ 276447 h 1520456"/>
                <a:gd name="connsiteX33" fmla="*/ 2445488 w 4912241"/>
                <a:gd name="connsiteY33" fmla="*/ 265814 h 1520456"/>
                <a:gd name="connsiteX34" fmla="*/ 2530548 w 4912241"/>
                <a:gd name="connsiteY34" fmla="*/ 223284 h 1520456"/>
                <a:gd name="connsiteX35" fmla="*/ 2604976 w 4912241"/>
                <a:gd name="connsiteY35" fmla="*/ 148856 h 1520456"/>
                <a:gd name="connsiteX36" fmla="*/ 2636874 w 4912241"/>
                <a:gd name="connsiteY36" fmla="*/ 127591 h 1520456"/>
                <a:gd name="connsiteX37" fmla="*/ 2700669 w 4912241"/>
                <a:gd name="connsiteY37" fmla="*/ 85061 h 1520456"/>
                <a:gd name="connsiteX38" fmla="*/ 2785730 w 4912241"/>
                <a:gd name="connsiteY38" fmla="*/ 10633 h 1520456"/>
                <a:gd name="connsiteX39" fmla="*/ 2817628 w 4912241"/>
                <a:gd name="connsiteY39" fmla="*/ 0 h 1520456"/>
                <a:gd name="connsiteX40" fmla="*/ 2860158 w 4912241"/>
                <a:gd name="connsiteY40" fmla="*/ 10633 h 1520456"/>
                <a:gd name="connsiteX41" fmla="*/ 2892055 w 4912241"/>
                <a:gd name="connsiteY41" fmla="*/ 74428 h 1520456"/>
                <a:gd name="connsiteX42" fmla="*/ 2849525 w 4912241"/>
                <a:gd name="connsiteY42" fmla="*/ 138223 h 1520456"/>
                <a:gd name="connsiteX43" fmla="*/ 2860158 w 4912241"/>
                <a:gd name="connsiteY43" fmla="*/ 170121 h 1520456"/>
                <a:gd name="connsiteX44" fmla="*/ 2870790 w 4912241"/>
                <a:gd name="connsiteY44" fmla="*/ 223284 h 1520456"/>
                <a:gd name="connsiteX45" fmla="*/ 2934586 w 4912241"/>
                <a:gd name="connsiteY45" fmla="*/ 287079 h 1520456"/>
                <a:gd name="connsiteX46" fmla="*/ 2966483 w 4912241"/>
                <a:gd name="connsiteY46" fmla="*/ 297712 h 1520456"/>
                <a:gd name="connsiteX47" fmla="*/ 2998381 w 4912241"/>
                <a:gd name="connsiteY47" fmla="*/ 329609 h 1520456"/>
                <a:gd name="connsiteX48" fmla="*/ 3030279 w 4912241"/>
                <a:gd name="connsiteY48" fmla="*/ 340242 h 1520456"/>
                <a:gd name="connsiteX49" fmla="*/ 3051544 w 4912241"/>
                <a:gd name="connsiteY49" fmla="*/ 382772 h 1520456"/>
                <a:gd name="connsiteX50" fmla="*/ 3083441 w 4912241"/>
                <a:gd name="connsiteY50" fmla="*/ 414670 h 1520456"/>
                <a:gd name="connsiteX51" fmla="*/ 3115339 w 4912241"/>
                <a:gd name="connsiteY51" fmla="*/ 531628 h 1520456"/>
                <a:gd name="connsiteX52" fmla="*/ 3157869 w 4912241"/>
                <a:gd name="connsiteY52" fmla="*/ 606056 h 1520456"/>
                <a:gd name="connsiteX53" fmla="*/ 3200400 w 4912241"/>
                <a:gd name="connsiteY53" fmla="*/ 616688 h 1520456"/>
                <a:gd name="connsiteX54" fmla="*/ 3232297 w 4912241"/>
                <a:gd name="connsiteY54" fmla="*/ 637954 h 1520456"/>
                <a:gd name="connsiteX55" fmla="*/ 3264195 w 4912241"/>
                <a:gd name="connsiteY55" fmla="*/ 648586 h 1520456"/>
                <a:gd name="connsiteX56" fmla="*/ 3274828 w 4912241"/>
                <a:gd name="connsiteY56" fmla="*/ 680484 h 1520456"/>
                <a:gd name="connsiteX57" fmla="*/ 3296093 w 4912241"/>
                <a:gd name="connsiteY57" fmla="*/ 712381 h 1520456"/>
                <a:gd name="connsiteX58" fmla="*/ 3306725 w 4912241"/>
                <a:gd name="connsiteY58" fmla="*/ 882502 h 1520456"/>
                <a:gd name="connsiteX59" fmla="*/ 3327990 w 4912241"/>
                <a:gd name="connsiteY59" fmla="*/ 914400 h 1520456"/>
                <a:gd name="connsiteX60" fmla="*/ 3391786 w 4912241"/>
                <a:gd name="connsiteY60" fmla="*/ 978195 h 1520456"/>
                <a:gd name="connsiteX61" fmla="*/ 3455581 w 4912241"/>
                <a:gd name="connsiteY61" fmla="*/ 1052623 h 1520456"/>
                <a:gd name="connsiteX62" fmla="*/ 3476846 w 4912241"/>
                <a:gd name="connsiteY62" fmla="*/ 1137684 h 1520456"/>
                <a:gd name="connsiteX63" fmla="*/ 3487479 w 4912241"/>
                <a:gd name="connsiteY63" fmla="*/ 1180214 h 1520456"/>
                <a:gd name="connsiteX64" fmla="*/ 3551274 w 4912241"/>
                <a:gd name="connsiteY64" fmla="*/ 1233377 h 1520456"/>
                <a:gd name="connsiteX65" fmla="*/ 3583172 w 4912241"/>
                <a:gd name="connsiteY65" fmla="*/ 1244009 h 1520456"/>
                <a:gd name="connsiteX66" fmla="*/ 3625702 w 4912241"/>
                <a:gd name="connsiteY66" fmla="*/ 1265275 h 1520456"/>
                <a:gd name="connsiteX67" fmla="*/ 3710762 w 4912241"/>
                <a:gd name="connsiteY67" fmla="*/ 1307805 h 1520456"/>
                <a:gd name="connsiteX68" fmla="*/ 3753293 w 4912241"/>
                <a:gd name="connsiteY68" fmla="*/ 1360968 h 1520456"/>
                <a:gd name="connsiteX69" fmla="*/ 3763925 w 4912241"/>
                <a:gd name="connsiteY69" fmla="*/ 1392865 h 1520456"/>
                <a:gd name="connsiteX70" fmla="*/ 3827721 w 4912241"/>
                <a:gd name="connsiteY70" fmla="*/ 1414130 h 1520456"/>
                <a:gd name="connsiteX71" fmla="*/ 3859618 w 4912241"/>
                <a:gd name="connsiteY71" fmla="*/ 1435395 h 1520456"/>
                <a:gd name="connsiteX72" fmla="*/ 3923414 w 4912241"/>
                <a:gd name="connsiteY72" fmla="*/ 1382233 h 1520456"/>
                <a:gd name="connsiteX73" fmla="*/ 3944679 w 4912241"/>
                <a:gd name="connsiteY73" fmla="*/ 1339702 h 1520456"/>
                <a:gd name="connsiteX74" fmla="*/ 4008474 w 4912241"/>
                <a:gd name="connsiteY74" fmla="*/ 1297172 h 1520456"/>
                <a:gd name="connsiteX75" fmla="*/ 4072269 w 4912241"/>
                <a:gd name="connsiteY75" fmla="*/ 1265275 h 1520456"/>
                <a:gd name="connsiteX76" fmla="*/ 4093534 w 4912241"/>
                <a:gd name="connsiteY76" fmla="*/ 1244009 h 1520456"/>
                <a:gd name="connsiteX77" fmla="*/ 4157330 w 4912241"/>
                <a:gd name="connsiteY77" fmla="*/ 1201479 h 1520456"/>
                <a:gd name="connsiteX78" fmla="*/ 4199860 w 4912241"/>
                <a:gd name="connsiteY78" fmla="*/ 1137684 h 1520456"/>
                <a:gd name="connsiteX79" fmla="*/ 4231758 w 4912241"/>
                <a:gd name="connsiteY79" fmla="*/ 1095154 h 1520456"/>
                <a:gd name="connsiteX80" fmla="*/ 4295553 w 4912241"/>
                <a:gd name="connsiteY80" fmla="*/ 1073888 h 1520456"/>
                <a:gd name="connsiteX81" fmla="*/ 4380614 w 4912241"/>
                <a:gd name="connsiteY81" fmla="*/ 1116419 h 1520456"/>
                <a:gd name="connsiteX82" fmla="*/ 4433776 w 4912241"/>
                <a:gd name="connsiteY82" fmla="*/ 1222744 h 1520456"/>
                <a:gd name="connsiteX83" fmla="*/ 4476307 w 4912241"/>
                <a:gd name="connsiteY83" fmla="*/ 1233377 h 1520456"/>
                <a:gd name="connsiteX84" fmla="*/ 4540102 w 4912241"/>
                <a:gd name="connsiteY84" fmla="*/ 1254642 h 1520456"/>
                <a:gd name="connsiteX85" fmla="*/ 4550734 w 4912241"/>
                <a:gd name="connsiteY85" fmla="*/ 1286540 h 1520456"/>
                <a:gd name="connsiteX86" fmla="*/ 4550734 w 4912241"/>
                <a:gd name="connsiteY86" fmla="*/ 1360968 h 1520456"/>
                <a:gd name="connsiteX87" fmla="*/ 4572000 w 4912241"/>
                <a:gd name="connsiteY87" fmla="*/ 1382233 h 1520456"/>
                <a:gd name="connsiteX88" fmla="*/ 4795283 w 4912241"/>
                <a:gd name="connsiteY88" fmla="*/ 1403498 h 1520456"/>
                <a:gd name="connsiteX89" fmla="*/ 4848446 w 4912241"/>
                <a:gd name="connsiteY89" fmla="*/ 1414130 h 1520456"/>
                <a:gd name="connsiteX90" fmla="*/ 4912241 w 4912241"/>
                <a:gd name="connsiteY90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67562 w 4912241"/>
                <a:gd name="connsiteY6" fmla="*/ 1318437 h 1520456"/>
                <a:gd name="connsiteX7" fmla="*/ 999460 w 4912241"/>
                <a:gd name="connsiteY7" fmla="*/ 1307805 h 1520456"/>
                <a:gd name="connsiteX8" fmla="*/ 1031358 w 4912241"/>
                <a:gd name="connsiteY8" fmla="*/ 1286540 h 1520456"/>
                <a:gd name="connsiteX9" fmla="*/ 1073888 w 4912241"/>
                <a:gd name="connsiteY9" fmla="*/ 1190847 h 1520456"/>
                <a:gd name="connsiteX10" fmla="*/ 1116418 w 4912241"/>
                <a:gd name="connsiteY10" fmla="*/ 1180214 h 1520456"/>
                <a:gd name="connsiteX11" fmla="*/ 1148316 w 4912241"/>
                <a:gd name="connsiteY11" fmla="*/ 1169581 h 1520456"/>
                <a:gd name="connsiteX12" fmla="*/ 1244009 w 4912241"/>
                <a:gd name="connsiteY12" fmla="*/ 1180214 h 1520456"/>
                <a:gd name="connsiteX13" fmla="*/ 1286539 w 4912241"/>
                <a:gd name="connsiteY13" fmla="*/ 1297172 h 1520456"/>
                <a:gd name="connsiteX14" fmla="*/ 1424762 w 4912241"/>
                <a:gd name="connsiteY14" fmla="*/ 1371600 h 1520456"/>
                <a:gd name="connsiteX15" fmla="*/ 1446028 w 4912241"/>
                <a:gd name="connsiteY15" fmla="*/ 1392865 h 1520456"/>
                <a:gd name="connsiteX16" fmla="*/ 1509823 w 4912241"/>
                <a:gd name="connsiteY16" fmla="*/ 1414130 h 1520456"/>
                <a:gd name="connsiteX17" fmla="*/ 1573618 w 4912241"/>
                <a:gd name="connsiteY17" fmla="*/ 1403498 h 1520456"/>
                <a:gd name="connsiteX18" fmla="*/ 1658679 w 4912241"/>
                <a:gd name="connsiteY18" fmla="*/ 1307805 h 1520456"/>
                <a:gd name="connsiteX19" fmla="*/ 1701209 w 4912241"/>
                <a:gd name="connsiteY19" fmla="*/ 1275907 h 1520456"/>
                <a:gd name="connsiteX20" fmla="*/ 1765004 w 4912241"/>
                <a:gd name="connsiteY20" fmla="*/ 1212112 h 1520456"/>
                <a:gd name="connsiteX21" fmla="*/ 1818167 w 4912241"/>
                <a:gd name="connsiteY21" fmla="*/ 1127051 h 1520456"/>
                <a:gd name="connsiteX22" fmla="*/ 1839432 w 4912241"/>
                <a:gd name="connsiteY22" fmla="*/ 1095154 h 1520456"/>
                <a:gd name="connsiteX23" fmla="*/ 1871330 w 4912241"/>
                <a:gd name="connsiteY23" fmla="*/ 1063256 h 1520456"/>
                <a:gd name="connsiteX24" fmla="*/ 1913860 w 4912241"/>
                <a:gd name="connsiteY24" fmla="*/ 1010093 h 1520456"/>
                <a:gd name="connsiteX25" fmla="*/ 1956390 w 4912241"/>
                <a:gd name="connsiteY25" fmla="*/ 978195 h 1520456"/>
                <a:gd name="connsiteX26" fmla="*/ 2094614 w 4912241"/>
                <a:gd name="connsiteY26" fmla="*/ 765544 h 1520456"/>
                <a:gd name="connsiteX27" fmla="*/ 2158409 w 4912241"/>
                <a:gd name="connsiteY27" fmla="*/ 659219 h 1520456"/>
                <a:gd name="connsiteX28" fmla="*/ 2222204 w 4912241"/>
                <a:gd name="connsiteY28" fmla="*/ 510363 h 1520456"/>
                <a:gd name="connsiteX29" fmla="*/ 2243469 w 4912241"/>
                <a:gd name="connsiteY29" fmla="*/ 414670 h 1520456"/>
                <a:gd name="connsiteX30" fmla="*/ 2328530 w 4912241"/>
                <a:gd name="connsiteY30" fmla="*/ 350875 h 1520456"/>
                <a:gd name="connsiteX31" fmla="*/ 2413590 w 4912241"/>
                <a:gd name="connsiteY31" fmla="*/ 276447 h 1520456"/>
                <a:gd name="connsiteX32" fmla="*/ 2445488 w 4912241"/>
                <a:gd name="connsiteY32" fmla="*/ 265814 h 1520456"/>
                <a:gd name="connsiteX33" fmla="*/ 2530548 w 4912241"/>
                <a:gd name="connsiteY33" fmla="*/ 223284 h 1520456"/>
                <a:gd name="connsiteX34" fmla="*/ 2604976 w 4912241"/>
                <a:gd name="connsiteY34" fmla="*/ 148856 h 1520456"/>
                <a:gd name="connsiteX35" fmla="*/ 2636874 w 4912241"/>
                <a:gd name="connsiteY35" fmla="*/ 127591 h 1520456"/>
                <a:gd name="connsiteX36" fmla="*/ 2700669 w 4912241"/>
                <a:gd name="connsiteY36" fmla="*/ 85061 h 1520456"/>
                <a:gd name="connsiteX37" fmla="*/ 2785730 w 4912241"/>
                <a:gd name="connsiteY37" fmla="*/ 10633 h 1520456"/>
                <a:gd name="connsiteX38" fmla="*/ 2817628 w 4912241"/>
                <a:gd name="connsiteY38" fmla="*/ 0 h 1520456"/>
                <a:gd name="connsiteX39" fmla="*/ 2860158 w 4912241"/>
                <a:gd name="connsiteY39" fmla="*/ 10633 h 1520456"/>
                <a:gd name="connsiteX40" fmla="*/ 2892055 w 4912241"/>
                <a:gd name="connsiteY40" fmla="*/ 74428 h 1520456"/>
                <a:gd name="connsiteX41" fmla="*/ 2849525 w 4912241"/>
                <a:gd name="connsiteY41" fmla="*/ 138223 h 1520456"/>
                <a:gd name="connsiteX42" fmla="*/ 2860158 w 4912241"/>
                <a:gd name="connsiteY42" fmla="*/ 170121 h 1520456"/>
                <a:gd name="connsiteX43" fmla="*/ 2870790 w 4912241"/>
                <a:gd name="connsiteY43" fmla="*/ 223284 h 1520456"/>
                <a:gd name="connsiteX44" fmla="*/ 2934586 w 4912241"/>
                <a:gd name="connsiteY44" fmla="*/ 287079 h 1520456"/>
                <a:gd name="connsiteX45" fmla="*/ 2966483 w 4912241"/>
                <a:gd name="connsiteY45" fmla="*/ 297712 h 1520456"/>
                <a:gd name="connsiteX46" fmla="*/ 2998381 w 4912241"/>
                <a:gd name="connsiteY46" fmla="*/ 329609 h 1520456"/>
                <a:gd name="connsiteX47" fmla="*/ 3030279 w 4912241"/>
                <a:gd name="connsiteY47" fmla="*/ 340242 h 1520456"/>
                <a:gd name="connsiteX48" fmla="*/ 3051544 w 4912241"/>
                <a:gd name="connsiteY48" fmla="*/ 382772 h 1520456"/>
                <a:gd name="connsiteX49" fmla="*/ 3083441 w 4912241"/>
                <a:gd name="connsiteY49" fmla="*/ 414670 h 1520456"/>
                <a:gd name="connsiteX50" fmla="*/ 3115339 w 4912241"/>
                <a:gd name="connsiteY50" fmla="*/ 531628 h 1520456"/>
                <a:gd name="connsiteX51" fmla="*/ 3157869 w 4912241"/>
                <a:gd name="connsiteY51" fmla="*/ 606056 h 1520456"/>
                <a:gd name="connsiteX52" fmla="*/ 3200400 w 4912241"/>
                <a:gd name="connsiteY52" fmla="*/ 616688 h 1520456"/>
                <a:gd name="connsiteX53" fmla="*/ 3232297 w 4912241"/>
                <a:gd name="connsiteY53" fmla="*/ 637954 h 1520456"/>
                <a:gd name="connsiteX54" fmla="*/ 3264195 w 4912241"/>
                <a:gd name="connsiteY54" fmla="*/ 648586 h 1520456"/>
                <a:gd name="connsiteX55" fmla="*/ 3274828 w 4912241"/>
                <a:gd name="connsiteY55" fmla="*/ 680484 h 1520456"/>
                <a:gd name="connsiteX56" fmla="*/ 3296093 w 4912241"/>
                <a:gd name="connsiteY56" fmla="*/ 712381 h 1520456"/>
                <a:gd name="connsiteX57" fmla="*/ 3306725 w 4912241"/>
                <a:gd name="connsiteY57" fmla="*/ 882502 h 1520456"/>
                <a:gd name="connsiteX58" fmla="*/ 3327990 w 4912241"/>
                <a:gd name="connsiteY58" fmla="*/ 914400 h 1520456"/>
                <a:gd name="connsiteX59" fmla="*/ 3391786 w 4912241"/>
                <a:gd name="connsiteY59" fmla="*/ 978195 h 1520456"/>
                <a:gd name="connsiteX60" fmla="*/ 3455581 w 4912241"/>
                <a:gd name="connsiteY60" fmla="*/ 1052623 h 1520456"/>
                <a:gd name="connsiteX61" fmla="*/ 3476846 w 4912241"/>
                <a:gd name="connsiteY61" fmla="*/ 1137684 h 1520456"/>
                <a:gd name="connsiteX62" fmla="*/ 3487479 w 4912241"/>
                <a:gd name="connsiteY62" fmla="*/ 1180214 h 1520456"/>
                <a:gd name="connsiteX63" fmla="*/ 3551274 w 4912241"/>
                <a:gd name="connsiteY63" fmla="*/ 1233377 h 1520456"/>
                <a:gd name="connsiteX64" fmla="*/ 3583172 w 4912241"/>
                <a:gd name="connsiteY64" fmla="*/ 1244009 h 1520456"/>
                <a:gd name="connsiteX65" fmla="*/ 3625702 w 4912241"/>
                <a:gd name="connsiteY65" fmla="*/ 1265275 h 1520456"/>
                <a:gd name="connsiteX66" fmla="*/ 3710762 w 4912241"/>
                <a:gd name="connsiteY66" fmla="*/ 1307805 h 1520456"/>
                <a:gd name="connsiteX67" fmla="*/ 3753293 w 4912241"/>
                <a:gd name="connsiteY67" fmla="*/ 1360968 h 1520456"/>
                <a:gd name="connsiteX68" fmla="*/ 3763925 w 4912241"/>
                <a:gd name="connsiteY68" fmla="*/ 1392865 h 1520456"/>
                <a:gd name="connsiteX69" fmla="*/ 3827721 w 4912241"/>
                <a:gd name="connsiteY69" fmla="*/ 1414130 h 1520456"/>
                <a:gd name="connsiteX70" fmla="*/ 3859618 w 4912241"/>
                <a:gd name="connsiteY70" fmla="*/ 1435395 h 1520456"/>
                <a:gd name="connsiteX71" fmla="*/ 3923414 w 4912241"/>
                <a:gd name="connsiteY71" fmla="*/ 1382233 h 1520456"/>
                <a:gd name="connsiteX72" fmla="*/ 3944679 w 4912241"/>
                <a:gd name="connsiteY72" fmla="*/ 1339702 h 1520456"/>
                <a:gd name="connsiteX73" fmla="*/ 4008474 w 4912241"/>
                <a:gd name="connsiteY73" fmla="*/ 1297172 h 1520456"/>
                <a:gd name="connsiteX74" fmla="*/ 4072269 w 4912241"/>
                <a:gd name="connsiteY74" fmla="*/ 1265275 h 1520456"/>
                <a:gd name="connsiteX75" fmla="*/ 4093534 w 4912241"/>
                <a:gd name="connsiteY75" fmla="*/ 1244009 h 1520456"/>
                <a:gd name="connsiteX76" fmla="*/ 4157330 w 4912241"/>
                <a:gd name="connsiteY76" fmla="*/ 1201479 h 1520456"/>
                <a:gd name="connsiteX77" fmla="*/ 4199860 w 4912241"/>
                <a:gd name="connsiteY77" fmla="*/ 1137684 h 1520456"/>
                <a:gd name="connsiteX78" fmla="*/ 4231758 w 4912241"/>
                <a:gd name="connsiteY78" fmla="*/ 1095154 h 1520456"/>
                <a:gd name="connsiteX79" fmla="*/ 4295553 w 4912241"/>
                <a:gd name="connsiteY79" fmla="*/ 1073888 h 1520456"/>
                <a:gd name="connsiteX80" fmla="*/ 4380614 w 4912241"/>
                <a:gd name="connsiteY80" fmla="*/ 1116419 h 1520456"/>
                <a:gd name="connsiteX81" fmla="*/ 4433776 w 4912241"/>
                <a:gd name="connsiteY81" fmla="*/ 1222744 h 1520456"/>
                <a:gd name="connsiteX82" fmla="*/ 4476307 w 4912241"/>
                <a:gd name="connsiteY82" fmla="*/ 1233377 h 1520456"/>
                <a:gd name="connsiteX83" fmla="*/ 4540102 w 4912241"/>
                <a:gd name="connsiteY83" fmla="*/ 1254642 h 1520456"/>
                <a:gd name="connsiteX84" fmla="*/ 4550734 w 4912241"/>
                <a:gd name="connsiteY84" fmla="*/ 1286540 h 1520456"/>
                <a:gd name="connsiteX85" fmla="*/ 4550734 w 4912241"/>
                <a:gd name="connsiteY85" fmla="*/ 1360968 h 1520456"/>
                <a:gd name="connsiteX86" fmla="*/ 4572000 w 4912241"/>
                <a:gd name="connsiteY86" fmla="*/ 1382233 h 1520456"/>
                <a:gd name="connsiteX87" fmla="*/ 4795283 w 4912241"/>
                <a:gd name="connsiteY87" fmla="*/ 1403498 h 1520456"/>
                <a:gd name="connsiteX88" fmla="*/ 4848446 w 4912241"/>
                <a:gd name="connsiteY88" fmla="*/ 1414130 h 1520456"/>
                <a:gd name="connsiteX89" fmla="*/ 4912241 w 4912241"/>
                <a:gd name="connsiteY89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882502 w 4912241"/>
                <a:gd name="connsiteY5" fmla="*/ 1360968 h 1520456"/>
                <a:gd name="connsiteX6" fmla="*/ 999460 w 4912241"/>
                <a:gd name="connsiteY6" fmla="*/ 1307805 h 1520456"/>
                <a:gd name="connsiteX7" fmla="*/ 1031358 w 4912241"/>
                <a:gd name="connsiteY7" fmla="*/ 1286540 h 1520456"/>
                <a:gd name="connsiteX8" fmla="*/ 1073888 w 4912241"/>
                <a:gd name="connsiteY8" fmla="*/ 1190847 h 1520456"/>
                <a:gd name="connsiteX9" fmla="*/ 1116418 w 4912241"/>
                <a:gd name="connsiteY9" fmla="*/ 1180214 h 1520456"/>
                <a:gd name="connsiteX10" fmla="*/ 1148316 w 4912241"/>
                <a:gd name="connsiteY10" fmla="*/ 1169581 h 1520456"/>
                <a:gd name="connsiteX11" fmla="*/ 1244009 w 4912241"/>
                <a:gd name="connsiteY11" fmla="*/ 1180214 h 1520456"/>
                <a:gd name="connsiteX12" fmla="*/ 1286539 w 4912241"/>
                <a:gd name="connsiteY12" fmla="*/ 1297172 h 1520456"/>
                <a:gd name="connsiteX13" fmla="*/ 1424762 w 4912241"/>
                <a:gd name="connsiteY13" fmla="*/ 1371600 h 1520456"/>
                <a:gd name="connsiteX14" fmla="*/ 1446028 w 4912241"/>
                <a:gd name="connsiteY14" fmla="*/ 1392865 h 1520456"/>
                <a:gd name="connsiteX15" fmla="*/ 1509823 w 4912241"/>
                <a:gd name="connsiteY15" fmla="*/ 1414130 h 1520456"/>
                <a:gd name="connsiteX16" fmla="*/ 1573618 w 4912241"/>
                <a:gd name="connsiteY16" fmla="*/ 1403498 h 1520456"/>
                <a:gd name="connsiteX17" fmla="*/ 1658679 w 4912241"/>
                <a:gd name="connsiteY17" fmla="*/ 1307805 h 1520456"/>
                <a:gd name="connsiteX18" fmla="*/ 1701209 w 4912241"/>
                <a:gd name="connsiteY18" fmla="*/ 1275907 h 1520456"/>
                <a:gd name="connsiteX19" fmla="*/ 1765004 w 4912241"/>
                <a:gd name="connsiteY19" fmla="*/ 1212112 h 1520456"/>
                <a:gd name="connsiteX20" fmla="*/ 1818167 w 4912241"/>
                <a:gd name="connsiteY20" fmla="*/ 1127051 h 1520456"/>
                <a:gd name="connsiteX21" fmla="*/ 1839432 w 4912241"/>
                <a:gd name="connsiteY21" fmla="*/ 1095154 h 1520456"/>
                <a:gd name="connsiteX22" fmla="*/ 1871330 w 4912241"/>
                <a:gd name="connsiteY22" fmla="*/ 1063256 h 1520456"/>
                <a:gd name="connsiteX23" fmla="*/ 1913860 w 4912241"/>
                <a:gd name="connsiteY23" fmla="*/ 1010093 h 1520456"/>
                <a:gd name="connsiteX24" fmla="*/ 1956390 w 4912241"/>
                <a:gd name="connsiteY24" fmla="*/ 978195 h 1520456"/>
                <a:gd name="connsiteX25" fmla="*/ 2094614 w 4912241"/>
                <a:gd name="connsiteY25" fmla="*/ 765544 h 1520456"/>
                <a:gd name="connsiteX26" fmla="*/ 2158409 w 4912241"/>
                <a:gd name="connsiteY26" fmla="*/ 659219 h 1520456"/>
                <a:gd name="connsiteX27" fmla="*/ 2222204 w 4912241"/>
                <a:gd name="connsiteY27" fmla="*/ 510363 h 1520456"/>
                <a:gd name="connsiteX28" fmla="*/ 2243469 w 4912241"/>
                <a:gd name="connsiteY28" fmla="*/ 414670 h 1520456"/>
                <a:gd name="connsiteX29" fmla="*/ 2328530 w 4912241"/>
                <a:gd name="connsiteY29" fmla="*/ 350875 h 1520456"/>
                <a:gd name="connsiteX30" fmla="*/ 2413590 w 4912241"/>
                <a:gd name="connsiteY30" fmla="*/ 276447 h 1520456"/>
                <a:gd name="connsiteX31" fmla="*/ 2445488 w 4912241"/>
                <a:gd name="connsiteY31" fmla="*/ 265814 h 1520456"/>
                <a:gd name="connsiteX32" fmla="*/ 2530548 w 4912241"/>
                <a:gd name="connsiteY32" fmla="*/ 223284 h 1520456"/>
                <a:gd name="connsiteX33" fmla="*/ 2604976 w 4912241"/>
                <a:gd name="connsiteY33" fmla="*/ 148856 h 1520456"/>
                <a:gd name="connsiteX34" fmla="*/ 2636874 w 4912241"/>
                <a:gd name="connsiteY34" fmla="*/ 127591 h 1520456"/>
                <a:gd name="connsiteX35" fmla="*/ 2700669 w 4912241"/>
                <a:gd name="connsiteY35" fmla="*/ 85061 h 1520456"/>
                <a:gd name="connsiteX36" fmla="*/ 2785730 w 4912241"/>
                <a:gd name="connsiteY36" fmla="*/ 10633 h 1520456"/>
                <a:gd name="connsiteX37" fmla="*/ 2817628 w 4912241"/>
                <a:gd name="connsiteY37" fmla="*/ 0 h 1520456"/>
                <a:gd name="connsiteX38" fmla="*/ 2860158 w 4912241"/>
                <a:gd name="connsiteY38" fmla="*/ 10633 h 1520456"/>
                <a:gd name="connsiteX39" fmla="*/ 2892055 w 4912241"/>
                <a:gd name="connsiteY39" fmla="*/ 74428 h 1520456"/>
                <a:gd name="connsiteX40" fmla="*/ 2849525 w 4912241"/>
                <a:gd name="connsiteY40" fmla="*/ 138223 h 1520456"/>
                <a:gd name="connsiteX41" fmla="*/ 2860158 w 4912241"/>
                <a:gd name="connsiteY41" fmla="*/ 170121 h 1520456"/>
                <a:gd name="connsiteX42" fmla="*/ 2870790 w 4912241"/>
                <a:gd name="connsiteY42" fmla="*/ 223284 h 1520456"/>
                <a:gd name="connsiteX43" fmla="*/ 2934586 w 4912241"/>
                <a:gd name="connsiteY43" fmla="*/ 287079 h 1520456"/>
                <a:gd name="connsiteX44" fmla="*/ 2966483 w 4912241"/>
                <a:gd name="connsiteY44" fmla="*/ 297712 h 1520456"/>
                <a:gd name="connsiteX45" fmla="*/ 2998381 w 4912241"/>
                <a:gd name="connsiteY45" fmla="*/ 329609 h 1520456"/>
                <a:gd name="connsiteX46" fmla="*/ 3030279 w 4912241"/>
                <a:gd name="connsiteY46" fmla="*/ 340242 h 1520456"/>
                <a:gd name="connsiteX47" fmla="*/ 3051544 w 4912241"/>
                <a:gd name="connsiteY47" fmla="*/ 382772 h 1520456"/>
                <a:gd name="connsiteX48" fmla="*/ 3083441 w 4912241"/>
                <a:gd name="connsiteY48" fmla="*/ 414670 h 1520456"/>
                <a:gd name="connsiteX49" fmla="*/ 3115339 w 4912241"/>
                <a:gd name="connsiteY49" fmla="*/ 531628 h 1520456"/>
                <a:gd name="connsiteX50" fmla="*/ 3157869 w 4912241"/>
                <a:gd name="connsiteY50" fmla="*/ 606056 h 1520456"/>
                <a:gd name="connsiteX51" fmla="*/ 3200400 w 4912241"/>
                <a:gd name="connsiteY51" fmla="*/ 616688 h 1520456"/>
                <a:gd name="connsiteX52" fmla="*/ 3232297 w 4912241"/>
                <a:gd name="connsiteY52" fmla="*/ 637954 h 1520456"/>
                <a:gd name="connsiteX53" fmla="*/ 3264195 w 4912241"/>
                <a:gd name="connsiteY53" fmla="*/ 648586 h 1520456"/>
                <a:gd name="connsiteX54" fmla="*/ 3274828 w 4912241"/>
                <a:gd name="connsiteY54" fmla="*/ 680484 h 1520456"/>
                <a:gd name="connsiteX55" fmla="*/ 3296093 w 4912241"/>
                <a:gd name="connsiteY55" fmla="*/ 712381 h 1520456"/>
                <a:gd name="connsiteX56" fmla="*/ 3306725 w 4912241"/>
                <a:gd name="connsiteY56" fmla="*/ 882502 h 1520456"/>
                <a:gd name="connsiteX57" fmla="*/ 3327990 w 4912241"/>
                <a:gd name="connsiteY57" fmla="*/ 914400 h 1520456"/>
                <a:gd name="connsiteX58" fmla="*/ 3391786 w 4912241"/>
                <a:gd name="connsiteY58" fmla="*/ 978195 h 1520456"/>
                <a:gd name="connsiteX59" fmla="*/ 3455581 w 4912241"/>
                <a:gd name="connsiteY59" fmla="*/ 1052623 h 1520456"/>
                <a:gd name="connsiteX60" fmla="*/ 3476846 w 4912241"/>
                <a:gd name="connsiteY60" fmla="*/ 1137684 h 1520456"/>
                <a:gd name="connsiteX61" fmla="*/ 3487479 w 4912241"/>
                <a:gd name="connsiteY61" fmla="*/ 1180214 h 1520456"/>
                <a:gd name="connsiteX62" fmla="*/ 3551274 w 4912241"/>
                <a:gd name="connsiteY62" fmla="*/ 1233377 h 1520456"/>
                <a:gd name="connsiteX63" fmla="*/ 3583172 w 4912241"/>
                <a:gd name="connsiteY63" fmla="*/ 1244009 h 1520456"/>
                <a:gd name="connsiteX64" fmla="*/ 3625702 w 4912241"/>
                <a:gd name="connsiteY64" fmla="*/ 1265275 h 1520456"/>
                <a:gd name="connsiteX65" fmla="*/ 3710762 w 4912241"/>
                <a:gd name="connsiteY65" fmla="*/ 1307805 h 1520456"/>
                <a:gd name="connsiteX66" fmla="*/ 3753293 w 4912241"/>
                <a:gd name="connsiteY66" fmla="*/ 1360968 h 1520456"/>
                <a:gd name="connsiteX67" fmla="*/ 3763925 w 4912241"/>
                <a:gd name="connsiteY67" fmla="*/ 1392865 h 1520456"/>
                <a:gd name="connsiteX68" fmla="*/ 3827721 w 4912241"/>
                <a:gd name="connsiteY68" fmla="*/ 1414130 h 1520456"/>
                <a:gd name="connsiteX69" fmla="*/ 3859618 w 4912241"/>
                <a:gd name="connsiteY69" fmla="*/ 1435395 h 1520456"/>
                <a:gd name="connsiteX70" fmla="*/ 3923414 w 4912241"/>
                <a:gd name="connsiteY70" fmla="*/ 1382233 h 1520456"/>
                <a:gd name="connsiteX71" fmla="*/ 3944679 w 4912241"/>
                <a:gd name="connsiteY71" fmla="*/ 1339702 h 1520456"/>
                <a:gd name="connsiteX72" fmla="*/ 4008474 w 4912241"/>
                <a:gd name="connsiteY72" fmla="*/ 1297172 h 1520456"/>
                <a:gd name="connsiteX73" fmla="*/ 4072269 w 4912241"/>
                <a:gd name="connsiteY73" fmla="*/ 1265275 h 1520456"/>
                <a:gd name="connsiteX74" fmla="*/ 4093534 w 4912241"/>
                <a:gd name="connsiteY74" fmla="*/ 1244009 h 1520456"/>
                <a:gd name="connsiteX75" fmla="*/ 4157330 w 4912241"/>
                <a:gd name="connsiteY75" fmla="*/ 1201479 h 1520456"/>
                <a:gd name="connsiteX76" fmla="*/ 4199860 w 4912241"/>
                <a:gd name="connsiteY76" fmla="*/ 1137684 h 1520456"/>
                <a:gd name="connsiteX77" fmla="*/ 4231758 w 4912241"/>
                <a:gd name="connsiteY77" fmla="*/ 1095154 h 1520456"/>
                <a:gd name="connsiteX78" fmla="*/ 4295553 w 4912241"/>
                <a:gd name="connsiteY78" fmla="*/ 1073888 h 1520456"/>
                <a:gd name="connsiteX79" fmla="*/ 4380614 w 4912241"/>
                <a:gd name="connsiteY79" fmla="*/ 1116419 h 1520456"/>
                <a:gd name="connsiteX80" fmla="*/ 4433776 w 4912241"/>
                <a:gd name="connsiteY80" fmla="*/ 1222744 h 1520456"/>
                <a:gd name="connsiteX81" fmla="*/ 4476307 w 4912241"/>
                <a:gd name="connsiteY81" fmla="*/ 1233377 h 1520456"/>
                <a:gd name="connsiteX82" fmla="*/ 4540102 w 4912241"/>
                <a:gd name="connsiteY82" fmla="*/ 1254642 h 1520456"/>
                <a:gd name="connsiteX83" fmla="*/ 4550734 w 4912241"/>
                <a:gd name="connsiteY83" fmla="*/ 1286540 h 1520456"/>
                <a:gd name="connsiteX84" fmla="*/ 4550734 w 4912241"/>
                <a:gd name="connsiteY84" fmla="*/ 1360968 h 1520456"/>
                <a:gd name="connsiteX85" fmla="*/ 4572000 w 4912241"/>
                <a:gd name="connsiteY85" fmla="*/ 1382233 h 1520456"/>
                <a:gd name="connsiteX86" fmla="*/ 4795283 w 4912241"/>
                <a:gd name="connsiteY86" fmla="*/ 1403498 h 1520456"/>
                <a:gd name="connsiteX87" fmla="*/ 4848446 w 4912241"/>
                <a:gd name="connsiteY87" fmla="*/ 1414130 h 1520456"/>
                <a:gd name="connsiteX88" fmla="*/ 4912241 w 4912241"/>
                <a:gd name="connsiteY88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12381 w 4912241"/>
                <a:gd name="connsiteY3" fmla="*/ 1414130 h 1520456"/>
                <a:gd name="connsiteX4" fmla="*/ 723014 w 4912241"/>
                <a:gd name="connsiteY4" fmla="*/ 1446028 h 1520456"/>
                <a:gd name="connsiteX5" fmla="*/ 999460 w 4912241"/>
                <a:gd name="connsiteY5" fmla="*/ 1307805 h 1520456"/>
                <a:gd name="connsiteX6" fmla="*/ 1031358 w 4912241"/>
                <a:gd name="connsiteY6" fmla="*/ 1286540 h 1520456"/>
                <a:gd name="connsiteX7" fmla="*/ 1073888 w 4912241"/>
                <a:gd name="connsiteY7" fmla="*/ 1190847 h 1520456"/>
                <a:gd name="connsiteX8" fmla="*/ 1116418 w 4912241"/>
                <a:gd name="connsiteY8" fmla="*/ 1180214 h 1520456"/>
                <a:gd name="connsiteX9" fmla="*/ 1148316 w 4912241"/>
                <a:gd name="connsiteY9" fmla="*/ 1169581 h 1520456"/>
                <a:gd name="connsiteX10" fmla="*/ 1244009 w 4912241"/>
                <a:gd name="connsiteY10" fmla="*/ 1180214 h 1520456"/>
                <a:gd name="connsiteX11" fmla="*/ 1286539 w 4912241"/>
                <a:gd name="connsiteY11" fmla="*/ 1297172 h 1520456"/>
                <a:gd name="connsiteX12" fmla="*/ 1424762 w 4912241"/>
                <a:gd name="connsiteY12" fmla="*/ 1371600 h 1520456"/>
                <a:gd name="connsiteX13" fmla="*/ 1446028 w 4912241"/>
                <a:gd name="connsiteY13" fmla="*/ 1392865 h 1520456"/>
                <a:gd name="connsiteX14" fmla="*/ 1509823 w 4912241"/>
                <a:gd name="connsiteY14" fmla="*/ 1414130 h 1520456"/>
                <a:gd name="connsiteX15" fmla="*/ 1573618 w 4912241"/>
                <a:gd name="connsiteY15" fmla="*/ 1403498 h 1520456"/>
                <a:gd name="connsiteX16" fmla="*/ 1658679 w 4912241"/>
                <a:gd name="connsiteY16" fmla="*/ 1307805 h 1520456"/>
                <a:gd name="connsiteX17" fmla="*/ 1701209 w 4912241"/>
                <a:gd name="connsiteY17" fmla="*/ 1275907 h 1520456"/>
                <a:gd name="connsiteX18" fmla="*/ 1765004 w 4912241"/>
                <a:gd name="connsiteY18" fmla="*/ 1212112 h 1520456"/>
                <a:gd name="connsiteX19" fmla="*/ 1818167 w 4912241"/>
                <a:gd name="connsiteY19" fmla="*/ 1127051 h 1520456"/>
                <a:gd name="connsiteX20" fmla="*/ 1839432 w 4912241"/>
                <a:gd name="connsiteY20" fmla="*/ 1095154 h 1520456"/>
                <a:gd name="connsiteX21" fmla="*/ 1871330 w 4912241"/>
                <a:gd name="connsiteY21" fmla="*/ 1063256 h 1520456"/>
                <a:gd name="connsiteX22" fmla="*/ 1913860 w 4912241"/>
                <a:gd name="connsiteY22" fmla="*/ 1010093 h 1520456"/>
                <a:gd name="connsiteX23" fmla="*/ 1956390 w 4912241"/>
                <a:gd name="connsiteY23" fmla="*/ 978195 h 1520456"/>
                <a:gd name="connsiteX24" fmla="*/ 2094614 w 4912241"/>
                <a:gd name="connsiteY24" fmla="*/ 765544 h 1520456"/>
                <a:gd name="connsiteX25" fmla="*/ 2158409 w 4912241"/>
                <a:gd name="connsiteY25" fmla="*/ 659219 h 1520456"/>
                <a:gd name="connsiteX26" fmla="*/ 2222204 w 4912241"/>
                <a:gd name="connsiteY26" fmla="*/ 510363 h 1520456"/>
                <a:gd name="connsiteX27" fmla="*/ 2243469 w 4912241"/>
                <a:gd name="connsiteY27" fmla="*/ 414670 h 1520456"/>
                <a:gd name="connsiteX28" fmla="*/ 2328530 w 4912241"/>
                <a:gd name="connsiteY28" fmla="*/ 350875 h 1520456"/>
                <a:gd name="connsiteX29" fmla="*/ 2413590 w 4912241"/>
                <a:gd name="connsiteY29" fmla="*/ 276447 h 1520456"/>
                <a:gd name="connsiteX30" fmla="*/ 2445488 w 4912241"/>
                <a:gd name="connsiteY30" fmla="*/ 265814 h 1520456"/>
                <a:gd name="connsiteX31" fmla="*/ 2530548 w 4912241"/>
                <a:gd name="connsiteY31" fmla="*/ 223284 h 1520456"/>
                <a:gd name="connsiteX32" fmla="*/ 2604976 w 4912241"/>
                <a:gd name="connsiteY32" fmla="*/ 148856 h 1520456"/>
                <a:gd name="connsiteX33" fmla="*/ 2636874 w 4912241"/>
                <a:gd name="connsiteY33" fmla="*/ 127591 h 1520456"/>
                <a:gd name="connsiteX34" fmla="*/ 2700669 w 4912241"/>
                <a:gd name="connsiteY34" fmla="*/ 85061 h 1520456"/>
                <a:gd name="connsiteX35" fmla="*/ 2785730 w 4912241"/>
                <a:gd name="connsiteY35" fmla="*/ 10633 h 1520456"/>
                <a:gd name="connsiteX36" fmla="*/ 2817628 w 4912241"/>
                <a:gd name="connsiteY36" fmla="*/ 0 h 1520456"/>
                <a:gd name="connsiteX37" fmla="*/ 2860158 w 4912241"/>
                <a:gd name="connsiteY37" fmla="*/ 10633 h 1520456"/>
                <a:gd name="connsiteX38" fmla="*/ 2892055 w 4912241"/>
                <a:gd name="connsiteY38" fmla="*/ 74428 h 1520456"/>
                <a:gd name="connsiteX39" fmla="*/ 2849525 w 4912241"/>
                <a:gd name="connsiteY39" fmla="*/ 138223 h 1520456"/>
                <a:gd name="connsiteX40" fmla="*/ 2860158 w 4912241"/>
                <a:gd name="connsiteY40" fmla="*/ 170121 h 1520456"/>
                <a:gd name="connsiteX41" fmla="*/ 2870790 w 4912241"/>
                <a:gd name="connsiteY41" fmla="*/ 223284 h 1520456"/>
                <a:gd name="connsiteX42" fmla="*/ 2934586 w 4912241"/>
                <a:gd name="connsiteY42" fmla="*/ 287079 h 1520456"/>
                <a:gd name="connsiteX43" fmla="*/ 2966483 w 4912241"/>
                <a:gd name="connsiteY43" fmla="*/ 297712 h 1520456"/>
                <a:gd name="connsiteX44" fmla="*/ 2998381 w 4912241"/>
                <a:gd name="connsiteY44" fmla="*/ 329609 h 1520456"/>
                <a:gd name="connsiteX45" fmla="*/ 3030279 w 4912241"/>
                <a:gd name="connsiteY45" fmla="*/ 340242 h 1520456"/>
                <a:gd name="connsiteX46" fmla="*/ 3051544 w 4912241"/>
                <a:gd name="connsiteY46" fmla="*/ 382772 h 1520456"/>
                <a:gd name="connsiteX47" fmla="*/ 3083441 w 4912241"/>
                <a:gd name="connsiteY47" fmla="*/ 414670 h 1520456"/>
                <a:gd name="connsiteX48" fmla="*/ 3115339 w 4912241"/>
                <a:gd name="connsiteY48" fmla="*/ 531628 h 1520456"/>
                <a:gd name="connsiteX49" fmla="*/ 3157869 w 4912241"/>
                <a:gd name="connsiteY49" fmla="*/ 606056 h 1520456"/>
                <a:gd name="connsiteX50" fmla="*/ 3200400 w 4912241"/>
                <a:gd name="connsiteY50" fmla="*/ 616688 h 1520456"/>
                <a:gd name="connsiteX51" fmla="*/ 3232297 w 4912241"/>
                <a:gd name="connsiteY51" fmla="*/ 637954 h 1520456"/>
                <a:gd name="connsiteX52" fmla="*/ 3264195 w 4912241"/>
                <a:gd name="connsiteY52" fmla="*/ 648586 h 1520456"/>
                <a:gd name="connsiteX53" fmla="*/ 3274828 w 4912241"/>
                <a:gd name="connsiteY53" fmla="*/ 680484 h 1520456"/>
                <a:gd name="connsiteX54" fmla="*/ 3296093 w 4912241"/>
                <a:gd name="connsiteY54" fmla="*/ 712381 h 1520456"/>
                <a:gd name="connsiteX55" fmla="*/ 3306725 w 4912241"/>
                <a:gd name="connsiteY55" fmla="*/ 882502 h 1520456"/>
                <a:gd name="connsiteX56" fmla="*/ 3327990 w 4912241"/>
                <a:gd name="connsiteY56" fmla="*/ 914400 h 1520456"/>
                <a:gd name="connsiteX57" fmla="*/ 3391786 w 4912241"/>
                <a:gd name="connsiteY57" fmla="*/ 978195 h 1520456"/>
                <a:gd name="connsiteX58" fmla="*/ 3455581 w 4912241"/>
                <a:gd name="connsiteY58" fmla="*/ 1052623 h 1520456"/>
                <a:gd name="connsiteX59" fmla="*/ 3476846 w 4912241"/>
                <a:gd name="connsiteY59" fmla="*/ 1137684 h 1520456"/>
                <a:gd name="connsiteX60" fmla="*/ 3487479 w 4912241"/>
                <a:gd name="connsiteY60" fmla="*/ 1180214 h 1520456"/>
                <a:gd name="connsiteX61" fmla="*/ 3551274 w 4912241"/>
                <a:gd name="connsiteY61" fmla="*/ 1233377 h 1520456"/>
                <a:gd name="connsiteX62" fmla="*/ 3583172 w 4912241"/>
                <a:gd name="connsiteY62" fmla="*/ 1244009 h 1520456"/>
                <a:gd name="connsiteX63" fmla="*/ 3625702 w 4912241"/>
                <a:gd name="connsiteY63" fmla="*/ 1265275 h 1520456"/>
                <a:gd name="connsiteX64" fmla="*/ 3710762 w 4912241"/>
                <a:gd name="connsiteY64" fmla="*/ 1307805 h 1520456"/>
                <a:gd name="connsiteX65" fmla="*/ 3753293 w 4912241"/>
                <a:gd name="connsiteY65" fmla="*/ 1360968 h 1520456"/>
                <a:gd name="connsiteX66" fmla="*/ 3763925 w 4912241"/>
                <a:gd name="connsiteY66" fmla="*/ 1392865 h 1520456"/>
                <a:gd name="connsiteX67" fmla="*/ 3827721 w 4912241"/>
                <a:gd name="connsiteY67" fmla="*/ 1414130 h 1520456"/>
                <a:gd name="connsiteX68" fmla="*/ 3859618 w 4912241"/>
                <a:gd name="connsiteY68" fmla="*/ 1435395 h 1520456"/>
                <a:gd name="connsiteX69" fmla="*/ 3923414 w 4912241"/>
                <a:gd name="connsiteY69" fmla="*/ 1382233 h 1520456"/>
                <a:gd name="connsiteX70" fmla="*/ 3944679 w 4912241"/>
                <a:gd name="connsiteY70" fmla="*/ 1339702 h 1520456"/>
                <a:gd name="connsiteX71" fmla="*/ 4008474 w 4912241"/>
                <a:gd name="connsiteY71" fmla="*/ 1297172 h 1520456"/>
                <a:gd name="connsiteX72" fmla="*/ 4072269 w 4912241"/>
                <a:gd name="connsiteY72" fmla="*/ 1265275 h 1520456"/>
                <a:gd name="connsiteX73" fmla="*/ 4093534 w 4912241"/>
                <a:gd name="connsiteY73" fmla="*/ 1244009 h 1520456"/>
                <a:gd name="connsiteX74" fmla="*/ 4157330 w 4912241"/>
                <a:gd name="connsiteY74" fmla="*/ 1201479 h 1520456"/>
                <a:gd name="connsiteX75" fmla="*/ 4199860 w 4912241"/>
                <a:gd name="connsiteY75" fmla="*/ 1137684 h 1520456"/>
                <a:gd name="connsiteX76" fmla="*/ 4231758 w 4912241"/>
                <a:gd name="connsiteY76" fmla="*/ 1095154 h 1520456"/>
                <a:gd name="connsiteX77" fmla="*/ 4295553 w 4912241"/>
                <a:gd name="connsiteY77" fmla="*/ 1073888 h 1520456"/>
                <a:gd name="connsiteX78" fmla="*/ 4380614 w 4912241"/>
                <a:gd name="connsiteY78" fmla="*/ 1116419 h 1520456"/>
                <a:gd name="connsiteX79" fmla="*/ 4433776 w 4912241"/>
                <a:gd name="connsiteY79" fmla="*/ 1222744 h 1520456"/>
                <a:gd name="connsiteX80" fmla="*/ 4476307 w 4912241"/>
                <a:gd name="connsiteY80" fmla="*/ 1233377 h 1520456"/>
                <a:gd name="connsiteX81" fmla="*/ 4540102 w 4912241"/>
                <a:gd name="connsiteY81" fmla="*/ 1254642 h 1520456"/>
                <a:gd name="connsiteX82" fmla="*/ 4550734 w 4912241"/>
                <a:gd name="connsiteY82" fmla="*/ 1286540 h 1520456"/>
                <a:gd name="connsiteX83" fmla="*/ 4550734 w 4912241"/>
                <a:gd name="connsiteY83" fmla="*/ 1360968 h 1520456"/>
                <a:gd name="connsiteX84" fmla="*/ 4572000 w 4912241"/>
                <a:gd name="connsiteY84" fmla="*/ 1382233 h 1520456"/>
                <a:gd name="connsiteX85" fmla="*/ 4795283 w 4912241"/>
                <a:gd name="connsiteY85" fmla="*/ 1403498 h 1520456"/>
                <a:gd name="connsiteX86" fmla="*/ 4848446 w 4912241"/>
                <a:gd name="connsiteY86" fmla="*/ 1414130 h 1520456"/>
                <a:gd name="connsiteX87" fmla="*/ 4912241 w 4912241"/>
                <a:gd name="connsiteY87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680483 w 4912241"/>
                <a:gd name="connsiteY2" fmla="*/ 1392865 h 1520456"/>
                <a:gd name="connsiteX3" fmla="*/ 723014 w 4912241"/>
                <a:gd name="connsiteY3" fmla="*/ 1446028 h 1520456"/>
                <a:gd name="connsiteX4" fmla="*/ 999460 w 4912241"/>
                <a:gd name="connsiteY4" fmla="*/ 1307805 h 1520456"/>
                <a:gd name="connsiteX5" fmla="*/ 1031358 w 4912241"/>
                <a:gd name="connsiteY5" fmla="*/ 1286540 h 1520456"/>
                <a:gd name="connsiteX6" fmla="*/ 1073888 w 4912241"/>
                <a:gd name="connsiteY6" fmla="*/ 1190847 h 1520456"/>
                <a:gd name="connsiteX7" fmla="*/ 1116418 w 4912241"/>
                <a:gd name="connsiteY7" fmla="*/ 1180214 h 1520456"/>
                <a:gd name="connsiteX8" fmla="*/ 1148316 w 4912241"/>
                <a:gd name="connsiteY8" fmla="*/ 1169581 h 1520456"/>
                <a:gd name="connsiteX9" fmla="*/ 1244009 w 4912241"/>
                <a:gd name="connsiteY9" fmla="*/ 1180214 h 1520456"/>
                <a:gd name="connsiteX10" fmla="*/ 1286539 w 4912241"/>
                <a:gd name="connsiteY10" fmla="*/ 1297172 h 1520456"/>
                <a:gd name="connsiteX11" fmla="*/ 1424762 w 4912241"/>
                <a:gd name="connsiteY11" fmla="*/ 1371600 h 1520456"/>
                <a:gd name="connsiteX12" fmla="*/ 1446028 w 4912241"/>
                <a:gd name="connsiteY12" fmla="*/ 1392865 h 1520456"/>
                <a:gd name="connsiteX13" fmla="*/ 1509823 w 4912241"/>
                <a:gd name="connsiteY13" fmla="*/ 1414130 h 1520456"/>
                <a:gd name="connsiteX14" fmla="*/ 1573618 w 4912241"/>
                <a:gd name="connsiteY14" fmla="*/ 1403498 h 1520456"/>
                <a:gd name="connsiteX15" fmla="*/ 1658679 w 4912241"/>
                <a:gd name="connsiteY15" fmla="*/ 1307805 h 1520456"/>
                <a:gd name="connsiteX16" fmla="*/ 1701209 w 4912241"/>
                <a:gd name="connsiteY16" fmla="*/ 1275907 h 1520456"/>
                <a:gd name="connsiteX17" fmla="*/ 1765004 w 4912241"/>
                <a:gd name="connsiteY17" fmla="*/ 1212112 h 1520456"/>
                <a:gd name="connsiteX18" fmla="*/ 1818167 w 4912241"/>
                <a:gd name="connsiteY18" fmla="*/ 1127051 h 1520456"/>
                <a:gd name="connsiteX19" fmla="*/ 1839432 w 4912241"/>
                <a:gd name="connsiteY19" fmla="*/ 1095154 h 1520456"/>
                <a:gd name="connsiteX20" fmla="*/ 1871330 w 4912241"/>
                <a:gd name="connsiteY20" fmla="*/ 1063256 h 1520456"/>
                <a:gd name="connsiteX21" fmla="*/ 1913860 w 4912241"/>
                <a:gd name="connsiteY21" fmla="*/ 1010093 h 1520456"/>
                <a:gd name="connsiteX22" fmla="*/ 1956390 w 4912241"/>
                <a:gd name="connsiteY22" fmla="*/ 978195 h 1520456"/>
                <a:gd name="connsiteX23" fmla="*/ 2094614 w 4912241"/>
                <a:gd name="connsiteY23" fmla="*/ 765544 h 1520456"/>
                <a:gd name="connsiteX24" fmla="*/ 2158409 w 4912241"/>
                <a:gd name="connsiteY24" fmla="*/ 659219 h 1520456"/>
                <a:gd name="connsiteX25" fmla="*/ 2222204 w 4912241"/>
                <a:gd name="connsiteY25" fmla="*/ 510363 h 1520456"/>
                <a:gd name="connsiteX26" fmla="*/ 2243469 w 4912241"/>
                <a:gd name="connsiteY26" fmla="*/ 414670 h 1520456"/>
                <a:gd name="connsiteX27" fmla="*/ 2328530 w 4912241"/>
                <a:gd name="connsiteY27" fmla="*/ 350875 h 1520456"/>
                <a:gd name="connsiteX28" fmla="*/ 2413590 w 4912241"/>
                <a:gd name="connsiteY28" fmla="*/ 276447 h 1520456"/>
                <a:gd name="connsiteX29" fmla="*/ 2445488 w 4912241"/>
                <a:gd name="connsiteY29" fmla="*/ 265814 h 1520456"/>
                <a:gd name="connsiteX30" fmla="*/ 2530548 w 4912241"/>
                <a:gd name="connsiteY30" fmla="*/ 223284 h 1520456"/>
                <a:gd name="connsiteX31" fmla="*/ 2604976 w 4912241"/>
                <a:gd name="connsiteY31" fmla="*/ 148856 h 1520456"/>
                <a:gd name="connsiteX32" fmla="*/ 2636874 w 4912241"/>
                <a:gd name="connsiteY32" fmla="*/ 127591 h 1520456"/>
                <a:gd name="connsiteX33" fmla="*/ 2700669 w 4912241"/>
                <a:gd name="connsiteY33" fmla="*/ 85061 h 1520456"/>
                <a:gd name="connsiteX34" fmla="*/ 2785730 w 4912241"/>
                <a:gd name="connsiteY34" fmla="*/ 10633 h 1520456"/>
                <a:gd name="connsiteX35" fmla="*/ 2817628 w 4912241"/>
                <a:gd name="connsiteY35" fmla="*/ 0 h 1520456"/>
                <a:gd name="connsiteX36" fmla="*/ 2860158 w 4912241"/>
                <a:gd name="connsiteY36" fmla="*/ 10633 h 1520456"/>
                <a:gd name="connsiteX37" fmla="*/ 2892055 w 4912241"/>
                <a:gd name="connsiteY37" fmla="*/ 74428 h 1520456"/>
                <a:gd name="connsiteX38" fmla="*/ 2849525 w 4912241"/>
                <a:gd name="connsiteY38" fmla="*/ 138223 h 1520456"/>
                <a:gd name="connsiteX39" fmla="*/ 2860158 w 4912241"/>
                <a:gd name="connsiteY39" fmla="*/ 170121 h 1520456"/>
                <a:gd name="connsiteX40" fmla="*/ 2870790 w 4912241"/>
                <a:gd name="connsiteY40" fmla="*/ 223284 h 1520456"/>
                <a:gd name="connsiteX41" fmla="*/ 2934586 w 4912241"/>
                <a:gd name="connsiteY41" fmla="*/ 287079 h 1520456"/>
                <a:gd name="connsiteX42" fmla="*/ 2966483 w 4912241"/>
                <a:gd name="connsiteY42" fmla="*/ 297712 h 1520456"/>
                <a:gd name="connsiteX43" fmla="*/ 2998381 w 4912241"/>
                <a:gd name="connsiteY43" fmla="*/ 329609 h 1520456"/>
                <a:gd name="connsiteX44" fmla="*/ 3030279 w 4912241"/>
                <a:gd name="connsiteY44" fmla="*/ 340242 h 1520456"/>
                <a:gd name="connsiteX45" fmla="*/ 3051544 w 4912241"/>
                <a:gd name="connsiteY45" fmla="*/ 382772 h 1520456"/>
                <a:gd name="connsiteX46" fmla="*/ 3083441 w 4912241"/>
                <a:gd name="connsiteY46" fmla="*/ 414670 h 1520456"/>
                <a:gd name="connsiteX47" fmla="*/ 3115339 w 4912241"/>
                <a:gd name="connsiteY47" fmla="*/ 531628 h 1520456"/>
                <a:gd name="connsiteX48" fmla="*/ 3157869 w 4912241"/>
                <a:gd name="connsiteY48" fmla="*/ 606056 h 1520456"/>
                <a:gd name="connsiteX49" fmla="*/ 3200400 w 4912241"/>
                <a:gd name="connsiteY49" fmla="*/ 616688 h 1520456"/>
                <a:gd name="connsiteX50" fmla="*/ 3232297 w 4912241"/>
                <a:gd name="connsiteY50" fmla="*/ 637954 h 1520456"/>
                <a:gd name="connsiteX51" fmla="*/ 3264195 w 4912241"/>
                <a:gd name="connsiteY51" fmla="*/ 648586 h 1520456"/>
                <a:gd name="connsiteX52" fmla="*/ 3274828 w 4912241"/>
                <a:gd name="connsiteY52" fmla="*/ 680484 h 1520456"/>
                <a:gd name="connsiteX53" fmla="*/ 3296093 w 4912241"/>
                <a:gd name="connsiteY53" fmla="*/ 712381 h 1520456"/>
                <a:gd name="connsiteX54" fmla="*/ 3306725 w 4912241"/>
                <a:gd name="connsiteY54" fmla="*/ 882502 h 1520456"/>
                <a:gd name="connsiteX55" fmla="*/ 3327990 w 4912241"/>
                <a:gd name="connsiteY55" fmla="*/ 914400 h 1520456"/>
                <a:gd name="connsiteX56" fmla="*/ 3391786 w 4912241"/>
                <a:gd name="connsiteY56" fmla="*/ 978195 h 1520456"/>
                <a:gd name="connsiteX57" fmla="*/ 3455581 w 4912241"/>
                <a:gd name="connsiteY57" fmla="*/ 1052623 h 1520456"/>
                <a:gd name="connsiteX58" fmla="*/ 3476846 w 4912241"/>
                <a:gd name="connsiteY58" fmla="*/ 1137684 h 1520456"/>
                <a:gd name="connsiteX59" fmla="*/ 3487479 w 4912241"/>
                <a:gd name="connsiteY59" fmla="*/ 1180214 h 1520456"/>
                <a:gd name="connsiteX60" fmla="*/ 3551274 w 4912241"/>
                <a:gd name="connsiteY60" fmla="*/ 1233377 h 1520456"/>
                <a:gd name="connsiteX61" fmla="*/ 3583172 w 4912241"/>
                <a:gd name="connsiteY61" fmla="*/ 1244009 h 1520456"/>
                <a:gd name="connsiteX62" fmla="*/ 3625702 w 4912241"/>
                <a:gd name="connsiteY62" fmla="*/ 1265275 h 1520456"/>
                <a:gd name="connsiteX63" fmla="*/ 3710762 w 4912241"/>
                <a:gd name="connsiteY63" fmla="*/ 1307805 h 1520456"/>
                <a:gd name="connsiteX64" fmla="*/ 3753293 w 4912241"/>
                <a:gd name="connsiteY64" fmla="*/ 1360968 h 1520456"/>
                <a:gd name="connsiteX65" fmla="*/ 3763925 w 4912241"/>
                <a:gd name="connsiteY65" fmla="*/ 1392865 h 1520456"/>
                <a:gd name="connsiteX66" fmla="*/ 3827721 w 4912241"/>
                <a:gd name="connsiteY66" fmla="*/ 1414130 h 1520456"/>
                <a:gd name="connsiteX67" fmla="*/ 3859618 w 4912241"/>
                <a:gd name="connsiteY67" fmla="*/ 1435395 h 1520456"/>
                <a:gd name="connsiteX68" fmla="*/ 3923414 w 4912241"/>
                <a:gd name="connsiteY68" fmla="*/ 1382233 h 1520456"/>
                <a:gd name="connsiteX69" fmla="*/ 3944679 w 4912241"/>
                <a:gd name="connsiteY69" fmla="*/ 1339702 h 1520456"/>
                <a:gd name="connsiteX70" fmla="*/ 4008474 w 4912241"/>
                <a:gd name="connsiteY70" fmla="*/ 1297172 h 1520456"/>
                <a:gd name="connsiteX71" fmla="*/ 4072269 w 4912241"/>
                <a:gd name="connsiteY71" fmla="*/ 1265275 h 1520456"/>
                <a:gd name="connsiteX72" fmla="*/ 4093534 w 4912241"/>
                <a:gd name="connsiteY72" fmla="*/ 1244009 h 1520456"/>
                <a:gd name="connsiteX73" fmla="*/ 4157330 w 4912241"/>
                <a:gd name="connsiteY73" fmla="*/ 1201479 h 1520456"/>
                <a:gd name="connsiteX74" fmla="*/ 4199860 w 4912241"/>
                <a:gd name="connsiteY74" fmla="*/ 1137684 h 1520456"/>
                <a:gd name="connsiteX75" fmla="*/ 4231758 w 4912241"/>
                <a:gd name="connsiteY75" fmla="*/ 1095154 h 1520456"/>
                <a:gd name="connsiteX76" fmla="*/ 4295553 w 4912241"/>
                <a:gd name="connsiteY76" fmla="*/ 1073888 h 1520456"/>
                <a:gd name="connsiteX77" fmla="*/ 4380614 w 4912241"/>
                <a:gd name="connsiteY77" fmla="*/ 1116419 h 1520456"/>
                <a:gd name="connsiteX78" fmla="*/ 4433776 w 4912241"/>
                <a:gd name="connsiteY78" fmla="*/ 1222744 h 1520456"/>
                <a:gd name="connsiteX79" fmla="*/ 4476307 w 4912241"/>
                <a:gd name="connsiteY79" fmla="*/ 1233377 h 1520456"/>
                <a:gd name="connsiteX80" fmla="*/ 4540102 w 4912241"/>
                <a:gd name="connsiteY80" fmla="*/ 1254642 h 1520456"/>
                <a:gd name="connsiteX81" fmla="*/ 4550734 w 4912241"/>
                <a:gd name="connsiteY81" fmla="*/ 1286540 h 1520456"/>
                <a:gd name="connsiteX82" fmla="*/ 4550734 w 4912241"/>
                <a:gd name="connsiteY82" fmla="*/ 1360968 h 1520456"/>
                <a:gd name="connsiteX83" fmla="*/ 4572000 w 4912241"/>
                <a:gd name="connsiteY83" fmla="*/ 1382233 h 1520456"/>
                <a:gd name="connsiteX84" fmla="*/ 4795283 w 4912241"/>
                <a:gd name="connsiteY84" fmla="*/ 1403498 h 1520456"/>
                <a:gd name="connsiteX85" fmla="*/ 4848446 w 4912241"/>
                <a:gd name="connsiteY85" fmla="*/ 1414130 h 1520456"/>
                <a:gd name="connsiteX86" fmla="*/ 4912241 w 4912241"/>
                <a:gd name="connsiteY86" fmla="*/ 1435395 h 1520456"/>
                <a:gd name="connsiteX0" fmla="*/ 0 w 4912241"/>
                <a:gd name="connsiteY0" fmla="*/ 1520456 h 1520456"/>
                <a:gd name="connsiteX1" fmla="*/ 329609 w 4912241"/>
                <a:gd name="connsiteY1" fmla="*/ 1414130 h 1520456"/>
                <a:gd name="connsiteX2" fmla="*/ 723014 w 4912241"/>
                <a:gd name="connsiteY2" fmla="*/ 1446028 h 1520456"/>
                <a:gd name="connsiteX3" fmla="*/ 999460 w 4912241"/>
                <a:gd name="connsiteY3" fmla="*/ 1307805 h 1520456"/>
                <a:gd name="connsiteX4" fmla="*/ 1031358 w 4912241"/>
                <a:gd name="connsiteY4" fmla="*/ 1286540 h 1520456"/>
                <a:gd name="connsiteX5" fmla="*/ 1073888 w 4912241"/>
                <a:gd name="connsiteY5" fmla="*/ 1190847 h 1520456"/>
                <a:gd name="connsiteX6" fmla="*/ 1116418 w 4912241"/>
                <a:gd name="connsiteY6" fmla="*/ 1180214 h 1520456"/>
                <a:gd name="connsiteX7" fmla="*/ 1148316 w 4912241"/>
                <a:gd name="connsiteY7" fmla="*/ 1169581 h 1520456"/>
                <a:gd name="connsiteX8" fmla="*/ 1244009 w 4912241"/>
                <a:gd name="connsiteY8" fmla="*/ 1180214 h 1520456"/>
                <a:gd name="connsiteX9" fmla="*/ 1286539 w 4912241"/>
                <a:gd name="connsiteY9" fmla="*/ 1297172 h 1520456"/>
                <a:gd name="connsiteX10" fmla="*/ 1424762 w 4912241"/>
                <a:gd name="connsiteY10" fmla="*/ 1371600 h 1520456"/>
                <a:gd name="connsiteX11" fmla="*/ 1446028 w 4912241"/>
                <a:gd name="connsiteY11" fmla="*/ 1392865 h 1520456"/>
                <a:gd name="connsiteX12" fmla="*/ 1509823 w 4912241"/>
                <a:gd name="connsiteY12" fmla="*/ 1414130 h 1520456"/>
                <a:gd name="connsiteX13" fmla="*/ 1573618 w 4912241"/>
                <a:gd name="connsiteY13" fmla="*/ 1403498 h 1520456"/>
                <a:gd name="connsiteX14" fmla="*/ 1658679 w 4912241"/>
                <a:gd name="connsiteY14" fmla="*/ 1307805 h 1520456"/>
                <a:gd name="connsiteX15" fmla="*/ 1701209 w 4912241"/>
                <a:gd name="connsiteY15" fmla="*/ 1275907 h 1520456"/>
                <a:gd name="connsiteX16" fmla="*/ 1765004 w 4912241"/>
                <a:gd name="connsiteY16" fmla="*/ 1212112 h 1520456"/>
                <a:gd name="connsiteX17" fmla="*/ 1818167 w 4912241"/>
                <a:gd name="connsiteY17" fmla="*/ 1127051 h 1520456"/>
                <a:gd name="connsiteX18" fmla="*/ 1839432 w 4912241"/>
                <a:gd name="connsiteY18" fmla="*/ 1095154 h 1520456"/>
                <a:gd name="connsiteX19" fmla="*/ 1871330 w 4912241"/>
                <a:gd name="connsiteY19" fmla="*/ 1063256 h 1520456"/>
                <a:gd name="connsiteX20" fmla="*/ 1913860 w 4912241"/>
                <a:gd name="connsiteY20" fmla="*/ 1010093 h 1520456"/>
                <a:gd name="connsiteX21" fmla="*/ 1956390 w 4912241"/>
                <a:gd name="connsiteY21" fmla="*/ 978195 h 1520456"/>
                <a:gd name="connsiteX22" fmla="*/ 2094614 w 4912241"/>
                <a:gd name="connsiteY22" fmla="*/ 765544 h 1520456"/>
                <a:gd name="connsiteX23" fmla="*/ 2158409 w 4912241"/>
                <a:gd name="connsiteY23" fmla="*/ 659219 h 1520456"/>
                <a:gd name="connsiteX24" fmla="*/ 2222204 w 4912241"/>
                <a:gd name="connsiteY24" fmla="*/ 510363 h 1520456"/>
                <a:gd name="connsiteX25" fmla="*/ 2243469 w 4912241"/>
                <a:gd name="connsiteY25" fmla="*/ 414670 h 1520456"/>
                <a:gd name="connsiteX26" fmla="*/ 2328530 w 4912241"/>
                <a:gd name="connsiteY26" fmla="*/ 350875 h 1520456"/>
                <a:gd name="connsiteX27" fmla="*/ 2413590 w 4912241"/>
                <a:gd name="connsiteY27" fmla="*/ 276447 h 1520456"/>
                <a:gd name="connsiteX28" fmla="*/ 2445488 w 4912241"/>
                <a:gd name="connsiteY28" fmla="*/ 265814 h 1520456"/>
                <a:gd name="connsiteX29" fmla="*/ 2530548 w 4912241"/>
                <a:gd name="connsiteY29" fmla="*/ 223284 h 1520456"/>
                <a:gd name="connsiteX30" fmla="*/ 2604976 w 4912241"/>
                <a:gd name="connsiteY30" fmla="*/ 148856 h 1520456"/>
                <a:gd name="connsiteX31" fmla="*/ 2636874 w 4912241"/>
                <a:gd name="connsiteY31" fmla="*/ 127591 h 1520456"/>
                <a:gd name="connsiteX32" fmla="*/ 2700669 w 4912241"/>
                <a:gd name="connsiteY32" fmla="*/ 85061 h 1520456"/>
                <a:gd name="connsiteX33" fmla="*/ 2785730 w 4912241"/>
                <a:gd name="connsiteY33" fmla="*/ 10633 h 1520456"/>
                <a:gd name="connsiteX34" fmla="*/ 2817628 w 4912241"/>
                <a:gd name="connsiteY34" fmla="*/ 0 h 1520456"/>
                <a:gd name="connsiteX35" fmla="*/ 2860158 w 4912241"/>
                <a:gd name="connsiteY35" fmla="*/ 10633 h 1520456"/>
                <a:gd name="connsiteX36" fmla="*/ 2892055 w 4912241"/>
                <a:gd name="connsiteY36" fmla="*/ 74428 h 1520456"/>
                <a:gd name="connsiteX37" fmla="*/ 2849525 w 4912241"/>
                <a:gd name="connsiteY37" fmla="*/ 138223 h 1520456"/>
                <a:gd name="connsiteX38" fmla="*/ 2860158 w 4912241"/>
                <a:gd name="connsiteY38" fmla="*/ 170121 h 1520456"/>
                <a:gd name="connsiteX39" fmla="*/ 2870790 w 4912241"/>
                <a:gd name="connsiteY39" fmla="*/ 223284 h 1520456"/>
                <a:gd name="connsiteX40" fmla="*/ 2934586 w 4912241"/>
                <a:gd name="connsiteY40" fmla="*/ 287079 h 1520456"/>
                <a:gd name="connsiteX41" fmla="*/ 2966483 w 4912241"/>
                <a:gd name="connsiteY41" fmla="*/ 297712 h 1520456"/>
                <a:gd name="connsiteX42" fmla="*/ 2998381 w 4912241"/>
                <a:gd name="connsiteY42" fmla="*/ 329609 h 1520456"/>
                <a:gd name="connsiteX43" fmla="*/ 3030279 w 4912241"/>
                <a:gd name="connsiteY43" fmla="*/ 340242 h 1520456"/>
                <a:gd name="connsiteX44" fmla="*/ 3051544 w 4912241"/>
                <a:gd name="connsiteY44" fmla="*/ 382772 h 1520456"/>
                <a:gd name="connsiteX45" fmla="*/ 3083441 w 4912241"/>
                <a:gd name="connsiteY45" fmla="*/ 414670 h 1520456"/>
                <a:gd name="connsiteX46" fmla="*/ 3115339 w 4912241"/>
                <a:gd name="connsiteY46" fmla="*/ 531628 h 1520456"/>
                <a:gd name="connsiteX47" fmla="*/ 3157869 w 4912241"/>
                <a:gd name="connsiteY47" fmla="*/ 606056 h 1520456"/>
                <a:gd name="connsiteX48" fmla="*/ 3200400 w 4912241"/>
                <a:gd name="connsiteY48" fmla="*/ 616688 h 1520456"/>
                <a:gd name="connsiteX49" fmla="*/ 3232297 w 4912241"/>
                <a:gd name="connsiteY49" fmla="*/ 637954 h 1520456"/>
                <a:gd name="connsiteX50" fmla="*/ 3264195 w 4912241"/>
                <a:gd name="connsiteY50" fmla="*/ 648586 h 1520456"/>
                <a:gd name="connsiteX51" fmla="*/ 3274828 w 4912241"/>
                <a:gd name="connsiteY51" fmla="*/ 680484 h 1520456"/>
                <a:gd name="connsiteX52" fmla="*/ 3296093 w 4912241"/>
                <a:gd name="connsiteY52" fmla="*/ 712381 h 1520456"/>
                <a:gd name="connsiteX53" fmla="*/ 3306725 w 4912241"/>
                <a:gd name="connsiteY53" fmla="*/ 882502 h 1520456"/>
                <a:gd name="connsiteX54" fmla="*/ 3327990 w 4912241"/>
                <a:gd name="connsiteY54" fmla="*/ 914400 h 1520456"/>
                <a:gd name="connsiteX55" fmla="*/ 3391786 w 4912241"/>
                <a:gd name="connsiteY55" fmla="*/ 978195 h 1520456"/>
                <a:gd name="connsiteX56" fmla="*/ 3455581 w 4912241"/>
                <a:gd name="connsiteY56" fmla="*/ 1052623 h 1520456"/>
                <a:gd name="connsiteX57" fmla="*/ 3476846 w 4912241"/>
                <a:gd name="connsiteY57" fmla="*/ 1137684 h 1520456"/>
                <a:gd name="connsiteX58" fmla="*/ 3487479 w 4912241"/>
                <a:gd name="connsiteY58" fmla="*/ 1180214 h 1520456"/>
                <a:gd name="connsiteX59" fmla="*/ 3551274 w 4912241"/>
                <a:gd name="connsiteY59" fmla="*/ 1233377 h 1520456"/>
                <a:gd name="connsiteX60" fmla="*/ 3583172 w 4912241"/>
                <a:gd name="connsiteY60" fmla="*/ 1244009 h 1520456"/>
                <a:gd name="connsiteX61" fmla="*/ 3625702 w 4912241"/>
                <a:gd name="connsiteY61" fmla="*/ 1265275 h 1520456"/>
                <a:gd name="connsiteX62" fmla="*/ 3710762 w 4912241"/>
                <a:gd name="connsiteY62" fmla="*/ 1307805 h 1520456"/>
                <a:gd name="connsiteX63" fmla="*/ 3753293 w 4912241"/>
                <a:gd name="connsiteY63" fmla="*/ 1360968 h 1520456"/>
                <a:gd name="connsiteX64" fmla="*/ 3763925 w 4912241"/>
                <a:gd name="connsiteY64" fmla="*/ 1392865 h 1520456"/>
                <a:gd name="connsiteX65" fmla="*/ 3827721 w 4912241"/>
                <a:gd name="connsiteY65" fmla="*/ 1414130 h 1520456"/>
                <a:gd name="connsiteX66" fmla="*/ 3859618 w 4912241"/>
                <a:gd name="connsiteY66" fmla="*/ 1435395 h 1520456"/>
                <a:gd name="connsiteX67" fmla="*/ 3923414 w 4912241"/>
                <a:gd name="connsiteY67" fmla="*/ 1382233 h 1520456"/>
                <a:gd name="connsiteX68" fmla="*/ 3944679 w 4912241"/>
                <a:gd name="connsiteY68" fmla="*/ 1339702 h 1520456"/>
                <a:gd name="connsiteX69" fmla="*/ 4008474 w 4912241"/>
                <a:gd name="connsiteY69" fmla="*/ 1297172 h 1520456"/>
                <a:gd name="connsiteX70" fmla="*/ 4072269 w 4912241"/>
                <a:gd name="connsiteY70" fmla="*/ 1265275 h 1520456"/>
                <a:gd name="connsiteX71" fmla="*/ 4093534 w 4912241"/>
                <a:gd name="connsiteY71" fmla="*/ 1244009 h 1520456"/>
                <a:gd name="connsiteX72" fmla="*/ 4157330 w 4912241"/>
                <a:gd name="connsiteY72" fmla="*/ 1201479 h 1520456"/>
                <a:gd name="connsiteX73" fmla="*/ 4199860 w 4912241"/>
                <a:gd name="connsiteY73" fmla="*/ 1137684 h 1520456"/>
                <a:gd name="connsiteX74" fmla="*/ 4231758 w 4912241"/>
                <a:gd name="connsiteY74" fmla="*/ 1095154 h 1520456"/>
                <a:gd name="connsiteX75" fmla="*/ 4295553 w 4912241"/>
                <a:gd name="connsiteY75" fmla="*/ 1073888 h 1520456"/>
                <a:gd name="connsiteX76" fmla="*/ 4380614 w 4912241"/>
                <a:gd name="connsiteY76" fmla="*/ 1116419 h 1520456"/>
                <a:gd name="connsiteX77" fmla="*/ 4433776 w 4912241"/>
                <a:gd name="connsiteY77" fmla="*/ 1222744 h 1520456"/>
                <a:gd name="connsiteX78" fmla="*/ 4476307 w 4912241"/>
                <a:gd name="connsiteY78" fmla="*/ 1233377 h 1520456"/>
                <a:gd name="connsiteX79" fmla="*/ 4540102 w 4912241"/>
                <a:gd name="connsiteY79" fmla="*/ 1254642 h 1520456"/>
                <a:gd name="connsiteX80" fmla="*/ 4550734 w 4912241"/>
                <a:gd name="connsiteY80" fmla="*/ 1286540 h 1520456"/>
                <a:gd name="connsiteX81" fmla="*/ 4550734 w 4912241"/>
                <a:gd name="connsiteY81" fmla="*/ 1360968 h 1520456"/>
                <a:gd name="connsiteX82" fmla="*/ 4572000 w 4912241"/>
                <a:gd name="connsiteY82" fmla="*/ 1382233 h 1520456"/>
                <a:gd name="connsiteX83" fmla="*/ 4795283 w 4912241"/>
                <a:gd name="connsiteY83" fmla="*/ 1403498 h 1520456"/>
                <a:gd name="connsiteX84" fmla="*/ 4848446 w 4912241"/>
                <a:gd name="connsiteY84" fmla="*/ 1414130 h 1520456"/>
                <a:gd name="connsiteX85" fmla="*/ 4912241 w 4912241"/>
                <a:gd name="connsiteY85" fmla="*/ 1435395 h 1520456"/>
                <a:gd name="connsiteX0" fmla="*/ 0 w 4912241"/>
                <a:gd name="connsiteY0" fmla="*/ 1520456 h 1520456"/>
                <a:gd name="connsiteX1" fmla="*/ 723014 w 4912241"/>
                <a:gd name="connsiteY1" fmla="*/ 1446028 h 1520456"/>
                <a:gd name="connsiteX2" fmla="*/ 999460 w 4912241"/>
                <a:gd name="connsiteY2" fmla="*/ 1307805 h 1520456"/>
                <a:gd name="connsiteX3" fmla="*/ 1031358 w 4912241"/>
                <a:gd name="connsiteY3" fmla="*/ 1286540 h 1520456"/>
                <a:gd name="connsiteX4" fmla="*/ 1073888 w 4912241"/>
                <a:gd name="connsiteY4" fmla="*/ 1190847 h 1520456"/>
                <a:gd name="connsiteX5" fmla="*/ 1116418 w 4912241"/>
                <a:gd name="connsiteY5" fmla="*/ 1180214 h 1520456"/>
                <a:gd name="connsiteX6" fmla="*/ 1148316 w 4912241"/>
                <a:gd name="connsiteY6" fmla="*/ 1169581 h 1520456"/>
                <a:gd name="connsiteX7" fmla="*/ 1244009 w 4912241"/>
                <a:gd name="connsiteY7" fmla="*/ 1180214 h 1520456"/>
                <a:gd name="connsiteX8" fmla="*/ 1286539 w 4912241"/>
                <a:gd name="connsiteY8" fmla="*/ 1297172 h 1520456"/>
                <a:gd name="connsiteX9" fmla="*/ 1424762 w 4912241"/>
                <a:gd name="connsiteY9" fmla="*/ 1371600 h 1520456"/>
                <a:gd name="connsiteX10" fmla="*/ 1446028 w 4912241"/>
                <a:gd name="connsiteY10" fmla="*/ 1392865 h 1520456"/>
                <a:gd name="connsiteX11" fmla="*/ 1509823 w 4912241"/>
                <a:gd name="connsiteY11" fmla="*/ 1414130 h 1520456"/>
                <a:gd name="connsiteX12" fmla="*/ 1573618 w 4912241"/>
                <a:gd name="connsiteY12" fmla="*/ 1403498 h 1520456"/>
                <a:gd name="connsiteX13" fmla="*/ 1658679 w 4912241"/>
                <a:gd name="connsiteY13" fmla="*/ 1307805 h 1520456"/>
                <a:gd name="connsiteX14" fmla="*/ 1701209 w 4912241"/>
                <a:gd name="connsiteY14" fmla="*/ 1275907 h 1520456"/>
                <a:gd name="connsiteX15" fmla="*/ 1765004 w 4912241"/>
                <a:gd name="connsiteY15" fmla="*/ 1212112 h 1520456"/>
                <a:gd name="connsiteX16" fmla="*/ 1818167 w 4912241"/>
                <a:gd name="connsiteY16" fmla="*/ 1127051 h 1520456"/>
                <a:gd name="connsiteX17" fmla="*/ 1839432 w 4912241"/>
                <a:gd name="connsiteY17" fmla="*/ 1095154 h 1520456"/>
                <a:gd name="connsiteX18" fmla="*/ 1871330 w 4912241"/>
                <a:gd name="connsiteY18" fmla="*/ 1063256 h 1520456"/>
                <a:gd name="connsiteX19" fmla="*/ 1913860 w 4912241"/>
                <a:gd name="connsiteY19" fmla="*/ 1010093 h 1520456"/>
                <a:gd name="connsiteX20" fmla="*/ 1956390 w 4912241"/>
                <a:gd name="connsiteY20" fmla="*/ 978195 h 1520456"/>
                <a:gd name="connsiteX21" fmla="*/ 2094614 w 4912241"/>
                <a:gd name="connsiteY21" fmla="*/ 765544 h 1520456"/>
                <a:gd name="connsiteX22" fmla="*/ 2158409 w 4912241"/>
                <a:gd name="connsiteY22" fmla="*/ 659219 h 1520456"/>
                <a:gd name="connsiteX23" fmla="*/ 2222204 w 4912241"/>
                <a:gd name="connsiteY23" fmla="*/ 510363 h 1520456"/>
                <a:gd name="connsiteX24" fmla="*/ 2243469 w 4912241"/>
                <a:gd name="connsiteY24" fmla="*/ 414670 h 1520456"/>
                <a:gd name="connsiteX25" fmla="*/ 2328530 w 4912241"/>
                <a:gd name="connsiteY25" fmla="*/ 350875 h 1520456"/>
                <a:gd name="connsiteX26" fmla="*/ 2413590 w 4912241"/>
                <a:gd name="connsiteY26" fmla="*/ 276447 h 1520456"/>
                <a:gd name="connsiteX27" fmla="*/ 2445488 w 4912241"/>
                <a:gd name="connsiteY27" fmla="*/ 265814 h 1520456"/>
                <a:gd name="connsiteX28" fmla="*/ 2530548 w 4912241"/>
                <a:gd name="connsiteY28" fmla="*/ 223284 h 1520456"/>
                <a:gd name="connsiteX29" fmla="*/ 2604976 w 4912241"/>
                <a:gd name="connsiteY29" fmla="*/ 148856 h 1520456"/>
                <a:gd name="connsiteX30" fmla="*/ 2636874 w 4912241"/>
                <a:gd name="connsiteY30" fmla="*/ 127591 h 1520456"/>
                <a:gd name="connsiteX31" fmla="*/ 2700669 w 4912241"/>
                <a:gd name="connsiteY31" fmla="*/ 85061 h 1520456"/>
                <a:gd name="connsiteX32" fmla="*/ 2785730 w 4912241"/>
                <a:gd name="connsiteY32" fmla="*/ 10633 h 1520456"/>
                <a:gd name="connsiteX33" fmla="*/ 2817628 w 4912241"/>
                <a:gd name="connsiteY33" fmla="*/ 0 h 1520456"/>
                <a:gd name="connsiteX34" fmla="*/ 2860158 w 4912241"/>
                <a:gd name="connsiteY34" fmla="*/ 10633 h 1520456"/>
                <a:gd name="connsiteX35" fmla="*/ 2892055 w 4912241"/>
                <a:gd name="connsiteY35" fmla="*/ 74428 h 1520456"/>
                <a:gd name="connsiteX36" fmla="*/ 2849525 w 4912241"/>
                <a:gd name="connsiteY36" fmla="*/ 138223 h 1520456"/>
                <a:gd name="connsiteX37" fmla="*/ 2860158 w 4912241"/>
                <a:gd name="connsiteY37" fmla="*/ 170121 h 1520456"/>
                <a:gd name="connsiteX38" fmla="*/ 2870790 w 4912241"/>
                <a:gd name="connsiteY38" fmla="*/ 223284 h 1520456"/>
                <a:gd name="connsiteX39" fmla="*/ 2934586 w 4912241"/>
                <a:gd name="connsiteY39" fmla="*/ 287079 h 1520456"/>
                <a:gd name="connsiteX40" fmla="*/ 2966483 w 4912241"/>
                <a:gd name="connsiteY40" fmla="*/ 297712 h 1520456"/>
                <a:gd name="connsiteX41" fmla="*/ 2998381 w 4912241"/>
                <a:gd name="connsiteY41" fmla="*/ 329609 h 1520456"/>
                <a:gd name="connsiteX42" fmla="*/ 3030279 w 4912241"/>
                <a:gd name="connsiteY42" fmla="*/ 340242 h 1520456"/>
                <a:gd name="connsiteX43" fmla="*/ 3051544 w 4912241"/>
                <a:gd name="connsiteY43" fmla="*/ 382772 h 1520456"/>
                <a:gd name="connsiteX44" fmla="*/ 3083441 w 4912241"/>
                <a:gd name="connsiteY44" fmla="*/ 414670 h 1520456"/>
                <a:gd name="connsiteX45" fmla="*/ 3115339 w 4912241"/>
                <a:gd name="connsiteY45" fmla="*/ 531628 h 1520456"/>
                <a:gd name="connsiteX46" fmla="*/ 3157869 w 4912241"/>
                <a:gd name="connsiteY46" fmla="*/ 606056 h 1520456"/>
                <a:gd name="connsiteX47" fmla="*/ 3200400 w 4912241"/>
                <a:gd name="connsiteY47" fmla="*/ 616688 h 1520456"/>
                <a:gd name="connsiteX48" fmla="*/ 3232297 w 4912241"/>
                <a:gd name="connsiteY48" fmla="*/ 637954 h 1520456"/>
                <a:gd name="connsiteX49" fmla="*/ 3264195 w 4912241"/>
                <a:gd name="connsiteY49" fmla="*/ 648586 h 1520456"/>
                <a:gd name="connsiteX50" fmla="*/ 3274828 w 4912241"/>
                <a:gd name="connsiteY50" fmla="*/ 680484 h 1520456"/>
                <a:gd name="connsiteX51" fmla="*/ 3296093 w 4912241"/>
                <a:gd name="connsiteY51" fmla="*/ 712381 h 1520456"/>
                <a:gd name="connsiteX52" fmla="*/ 3306725 w 4912241"/>
                <a:gd name="connsiteY52" fmla="*/ 882502 h 1520456"/>
                <a:gd name="connsiteX53" fmla="*/ 3327990 w 4912241"/>
                <a:gd name="connsiteY53" fmla="*/ 914400 h 1520456"/>
                <a:gd name="connsiteX54" fmla="*/ 3391786 w 4912241"/>
                <a:gd name="connsiteY54" fmla="*/ 978195 h 1520456"/>
                <a:gd name="connsiteX55" fmla="*/ 3455581 w 4912241"/>
                <a:gd name="connsiteY55" fmla="*/ 1052623 h 1520456"/>
                <a:gd name="connsiteX56" fmla="*/ 3476846 w 4912241"/>
                <a:gd name="connsiteY56" fmla="*/ 1137684 h 1520456"/>
                <a:gd name="connsiteX57" fmla="*/ 3487479 w 4912241"/>
                <a:gd name="connsiteY57" fmla="*/ 1180214 h 1520456"/>
                <a:gd name="connsiteX58" fmla="*/ 3551274 w 4912241"/>
                <a:gd name="connsiteY58" fmla="*/ 1233377 h 1520456"/>
                <a:gd name="connsiteX59" fmla="*/ 3583172 w 4912241"/>
                <a:gd name="connsiteY59" fmla="*/ 1244009 h 1520456"/>
                <a:gd name="connsiteX60" fmla="*/ 3625702 w 4912241"/>
                <a:gd name="connsiteY60" fmla="*/ 1265275 h 1520456"/>
                <a:gd name="connsiteX61" fmla="*/ 3710762 w 4912241"/>
                <a:gd name="connsiteY61" fmla="*/ 1307805 h 1520456"/>
                <a:gd name="connsiteX62" fmla="*/ 3753293 w 4912241"/>
                <a:gd name="connsiteY62" fmla="*/ 1360968 h 1520456"/>
                <a:gd name="connsiteX63" fmla="*/ 3763925 w 4912241"/>
                <a:gd name="connsiteY63" fmla="*/ 1392865 h 1520456"/>
                <a:gd name="connsiteX64" fmla="*/ 3827721 w 4912241"/>
                <a:gd name="connsiteY64" fmla="*/ 1414130 h 1520456"/>
                <a:gd name="connsiteX65" fmla="*/ 3859618 w 4912241"/>
                <a:gd name="connsiteY65" fmla="*/ 1435395 h 1520456"/>
                <a:gd name="connsiteX66" fmla="*/ 3923414 w 4912241"/>
                <a:gd name="connsiteY66" fmla="*/ 1382233 h 1520456"/>
                <a:gd name="connsiteX67" fmla="*/ 3944679 w 4912241"/>
                <a:gd name="connsiteY67" fmla="*/ 1339702 h 1520456"/>
                <a:gd name="connsiteX68" fmla="*/ 4008474 w 4912241"/>
                <a:gd name="connsiteY68" fmla="*/ 1297172 h 1520456"/>
                <a:gd name="connsiteX69" fmla="*/ 4072269 w 4912241"/>
                <a:gd name="connsiteY69" fmla="*/ 1265275 h 1520456"/>
                <a:gd name="connsiteX70" fmla="*/ 4093534 w 4912241"/>
                <a:gd name="connsiteY70" fmla="*/ 1244009 h 1520456"/>
                <a:gd name="connsiteX71" fmla="*/ 4157330 w 4912241"/>
                <a:gd name="connsiteY71" fmla="*/ 1201479 h 1520456"/>
                <a:gd name="connsiteX72" fmla="*/ 4199860 w 4912241"/>
                <a:gd name="connsiteY72" fmla="*/ 1137684 h 1520456"/>
                <a:gd name="connsiteX73" fmla="*/ 4231758 w 4912241"/>
                <a:gd name="connsiteY73" fmla="*/ 1095154 h 1520456"/>
                <a:gd name="connsiteX74" fmla="*/ 4295553 w 4912241"/>
                <a:gd name="connsiteY74" fmla="*/ 1073888 h 1520456"/>
                <a:gd name="connsiteX75" fmla="*/ 4380614 w 4912241"/>
                <a:gd name="connsiteY75" fmla="*/ 1116419 h 1520456"/>
                <a:gd name="connsiteX76" fmla="*/ 4433776 w 4912241"/>
                <a:gd name="connsiteY76" fmla="*/ 1222744 h 1520456"/>
                <a:gd name="connsiteX77" fmla="*/ 4476307 w 4912241"/>
                <a:gd name="connsiteY77" fmla="*/ 1233377 h 1520456"/>
                <a:gd name="connsiteX78" fmla="*/ 4540102 w 4912241"/>
                <a:gd name="connsiteY78" fmla="*/ 1254642 h 1520456"/>
                <a:gd name="connsiteX79" fmla="*/ 4550734 w 4912241"/>
                <a:gd name="connsiteY79" fmla="*/ 1286540 h 1520456"/>
                <a:gd name="connsiteX80" fmla="*/ 4550734 w 4912241"/>
                <a:gd name="connsiteY80" fmla="*/ 1360968 h 1520456"/>
                <a:gd name="connsiteX81" fmla="*/ 4572000 w 4912241"/>
                <a:gd name="connsiteY81" fmla="*/ 1382233 h 1520456"/>
                <a:gd name="connsiteX82" fmla="*/ 4795283 w 4912241"/>
                <a:gd name="connsiteY82" fmla="*/ 1403498 h 1520456"/>
                <a:gd name="connsiteX83" fmla="*/ 4848446 w 4912241"/>
                <a:gd name="connsiteY83" fmla="*/ 1414130 h 1520456"/>
                <a:gd name="connsiteX84" fmla="*/ 4912241 w 4912241"/>
                <a:gd name="connsiteY84" fmla="*/ 1435395 h 1520456"/>
                <a:gd name="connsiteX0" fmla="*/ 0 w 4189227"/>
                <a:gd name="connsiteY0" fmla="*/ 1446028 h 1446028"/>
                <a:gd name="connsiteX1" fmla="*/ 276446 w 4189227"/>
                <a:gd name="connsiteY1" fmla="*/ 1307805 h 1446028"/>
                <a:gd name="connsiteX2" fmla="*/ 308344 w 4189227"/>
                <a:gd name="connsiteY2" fmla="*/ 1286540 h 1446028"/>
                <a:gd name="connsiteX3" fmla="*/ 350874 w 4189227"/>
                <a:gd name="connsiteY3" fmla="*/ 1190847 h 1446028"/>
                <a:gd name="connsiteX4" fmla="*/ 393404 w 4189227"/>
                <a:gd name="connsiteY4" fmla="*/ 1180214 h 1446028"/>
                <a:gd name="connsiteX5" fmla="*/ 425302 w 4189227"/>
                <a:gd name="connsiteY5" fmla="*/ 1169581 h 1446028"/>
                <a:gd name="connsiteX6" fmla="*/ 520995 w 4189227"/>
                <a:gd name="connsiteY6" fmla="*/ 1180214 h 1446028"/>
                <a:gd name="connsiteX7" fmla="*/ 563525 w 4189227"/>
                <a:gd name="connsiteY7" fmla="*/ 1297172 h 1446028"/>
                <a:gd name="connsiteX8" fmla="*/ 701748 w 4189227"/>
                <a:gd name="connsiteY8" fmla="*/ 1371600 h 1446028"/>
                <a:gd name="connsiteX9" fmla="*/ 723014 w 4189227"/>
                <a:gd name="connsiteY9" fmla="*/ 1392865 h 1446028"/>
                <a:gd name="connsiteX10" fmla="*/ 786809 w 4189227"/>
                <a:gd name="connsiteY10" fmla="*/ 1414130 h 1446028"/>
                <a:gd name="connsiteX11" fmla="*/ 850604 w 4189227"/>
                <a:gd name="connsiteY11" fmla="*/ 1403498 h 1446028"/>
                <a:gd name="connsiteX12" fmla="*/ 935665 w 4189227"/>
                <a:gd name="connsiteY12" fmla="*/ 1307805 h 1446028"/>
                <a:gd name="connsiteX13" fmla="*/ 978195 w 4189227"/>
                <a:gd name="connsiteY13" fmla="*/ 1275907 h 1446028"/>
                <a:gd name="connsiteX14" fmla="*/ 1041990 w 4189227"/>
                <a:gd name="connsiteY14" fmla="*/ 1212112 h 1446028"/>
                <a:gd name="connsiteX15" fmla="*/ 1095153 w 4189227"/>
                <a:gd name="connsiteY15" fmla="*/ 1127051 h 1446028"/>
                <a:gd name="connsiteX16" fmla="*/ 1116418 w 4189227"/>
                <a:gd name="connsiteY16" fmla="*/ 1095154 h 1446028"/>
                <a:gd name="connsiteX17" fmla="*/ 1148316 w 4189227"/>
                <a:gd name="connsiteY17" fmla="*/ 1063256 h 1446028"/>
                <a:gd name="connsiteX18" fmla="*/ 1190846 w 4189227"/>
                <a:gd name="connsiteY18" fmla="*/ 1010093 h 1446028"/>
                <a:gd name="connsiteX19" fmla="*/ 1233376 w 4189227"/>
                <a:gd name="connsiteY19" fmla="*/ 978195 h 1446028"/>
                <a:gd name="connsiteX20" fmla="*/ 1371600 w 4189227"/>
                <a:gd name="connsiteY20" fmla="*/ 765544 h 1446028"/>
                <a:gd name="connsiteX21" fmla="*/ 1435395 w 4189227"/>
                <a:gd name="connsiteY21" fmla="*/ 659219 h 1446028"/>
                <a:gd name="connsiteX22" fmla="*/ 1499190 w 4189227"/>
                <a:gd name="connsiteY22" fmla="*/ 510363 h 1446028"/>
                <a:gd name="connsiteX23" fmla="*/ 1520455 w 4189227"/>
                <a:gd name="connsiteY23" fmla="*/ 414670 h 1446028"/>
                <a:gd name="connsiteX24" fmla="*/ 1605516 w 4189227"/>
                <a:gd name="connsiteY24" fmla="*/ 350875 h 1446028"/>
                <a:gd name="connsiteX25" fmla="*/ 1690576 w 4189227"/>
                <a:gd name="connsiteY25" fmla="*/ 276447 h 1446028"/>
                <a:gd name="connsiteX26" fmla="*/ 1722474 w 4189227"/>
                <a:gd name="connsiteY26" fmla="*/ 265814 h 1446028"/>
                <a:gd name="connsiteX27" fmla="*/ 1807534 w 4189227"/>
                <a:gd name="connsiteY27" fmla="*/ 223284 h 1446028"/>
                <a:gd name="connsiteX28" fmla="*/ 1881962 w 4189227"/>
                <a:gd name="connsiteY28" fmla="*/ 148856 h 1446028"/>
                <a:gd name="connsiteX29" fmla="*/ 1913860 w 4189227"/>
                <a:gd name="connsiteY29" fmla="*/ 127591 h 1446028"/>
                <a:gd name="connsiteX30" fmla="*/ 1977655 w 4189227"/>
                <a:gd name="connsiteY30" fmla="*/ 85061 h 1446028"/>
                <a:gd name="connsiteX31" fmla="*/ 2062716 w 4189227"/>
                <a:gd name="connsiteY31" fmla="*/ 10633 h 1446028"/>
                <a:gd name="connsiteX32" fmla="*/ 2094614 w 4189227"/>
                <a:gd name="connsiteY32" fmla="*/ 0 h 1446028"/>
                <a:gd name="connsiteX33" fmla="*/ 2137144 w 4189227"/>
                <a:gd name="connsiteY33" fmla="*/ 10633 h 1446028"/>
                <a:gd name="connsiteX34" fmla="*/ 2169041 w 4189227"/>
                <a:gd name="connsiteY34" fmla="*/ 74428 h 1446028"/>
                <a:gd name="connsiteX35" fmla="*/ 2126511 w 4189227"/>
                <a:gd name="connsiteY35" fmla="*/ 138223 h 1446028"/>
                <a:gd name="connsiteX36" fmla="*/ 2137144 w 4189227"/>
                <a:gd name="connsiteY36" fmla="*/ 170121 h 1446028"/>
                <a:gd name="connsiteX37" fmla="*/ 2147776 w 4189227"/>
                <a:gd name="connsiteY37" fmla="*/ 223284 h 1446028"/>
                <a:gd name="connsiteX38" fmla="*/ 2211572 w 4189227"/>
                <a:gd name="connsiteY38" fmla="*/ 287079 h 1446028"/>
                <a:gd name="connsiteX39" fmla="*/ 2243469 w 4189227"/>
                <a:gd name="connsiteY39" fmla="*/ 297712 h 1446028"/>
                <a:gd name="connsiteX40" fmla="*/ 2275367 w 4189227"/>
                <a:gd name="connsiteY40" fmla="*/ 329609 h 1446028"/>
                <a:gd name="connsiteX41" fmla="*/ 2307265 w 4189227"/>
                <a:gd name="connsiteY41" fmla="*/ 340242 h 1446028"/>
                <a:gd name="connsiteX42" fmla="*/ 2328530 w 4189227"/>
                <a:gd name="connsiteY42" fmla="*/ 382772 h 1446028"/>
                <a:gd name="connsiteX43" fmla="*/ 2360427 w 4189227"/>
                <a:gd name="connsiteY43" fmla="*/ 414670 h 1446028"/>
                <a:gd name="connsiteX44" fmla="*/ 2392325 w 4189227"/>
                <a:gd name="connsiteY44" fmla="*/ 531628 h 1446028"/>
                <a:gd name="connsiteX45" fmla="*/ 2434855 w 4189227"/>
                <a:gd name="connsiteY45" fmla="*/ 606056 h 1446028"/>
                <a:gd name="connsiteX46" fmla="*/ 2477386 w 4189227"/>
                <a:gd name="connsiteY46" fmla="*/ 616688 h 1446028"/>
                <a:gd name="connsiteX47" fmla="*/ 2509283 w 4189227"/>
                <a:gd name="connsiteY47" fmla="*/ 637954 h 1446028"/>
                <a:gd name="connsiteX48" fmla="*/ 2541181 w 4189227"/>
                <a:gd name="connsiteY48" fmla="*/ 648586 h 1446028"/>
                <a:gd name="connsiteX49" fmla="*/ 2551814 w 4189227"/>
                <a:gd name="connsiteY49" fmla="*/ 680484 h 1446028"/>
                <a:gd name="connsiteX50" fmla="*/ 2573079 w 4189227"/>
                <a:gd name="connsiteY50" fmla="*/ 712381 h 1446028"/>
                <a:gd name="connsiteX51" fmla="*/ 2583711 w 4189227"/>
                <a:gd name="connsiteY51" fmla="*/ 882502 h 1446028"/>
                <a:gd name="connsiteX52" fmla="*/ 2604976 w 4189227"/>
                <a:gd name="connsiteY52" fmla="*/ 914400 h 1446028"/>
                <a:gd name="connsiteX53" fmla="*/ 2668772 w 4189227"/>
                <a:gd name="connsiteY53" fmla="*/ 978195 h 1446028"/>
                <a:gd name="connsiteX54" fmla="*/ 2732567 w 4189227"/>
                <a:gd name="connsiteY54" fmla="*/ 1052623 h 1446028"/>
                <a:gd name="connsiteX55" fmla="*/ 2753832 w 4189227"/>
                <a:gd name="connsiteY55" fmla="*/ 1137684 h 1446028"/>
                <a:gd name="connsiteX56" fmla="*/ 2764465 w 4189227"/>
                <a:gd name="connsiteY56" fmla="*/ 1180214 h 1446028"/>
                <a:gd name="connsiteX57" fmla="*/ 2828260 w 4189227"/>
                <a:gd name="connsiteY57" fmla="*/ 1233377 h 1446028"/>
                <a:gd name="connsiteX58" fmla="*/ 2860158 w 4189227"/>
                <a:gd name="connsiteY58" fmla="*/ 1244009 h 1446028"/>
                <a:gd name="connsiteX59" fmla="*/ 2902688 w 4189227"/>
                <a:gd name="connsiteY59" fmla="*/ 1265275 h 1446028"/>
                <a:gd name="connsiteX60" fmla="*/ 2987748 w 4189227"/>
                <a:gd name="connsiteY60" fmla="*/ 1307805 h 1446028"/>
                <a:gd name="connsiteX61" fmla="*/ 3030279 w 4189227"/>
                <a:gd name="connsiteY61" fmla="*/ 1360968 h 1446028"/>
                <a:gd name="connsiteX62" fmla="*/ 3040911 w 4189227"/>
                <a:gd name="connsiteY62" fmla="*/ 1392865 h 1446028"/>
                <a:gd name="connsiteX63" fmla="*/ 3104707 w 4189227"/>
                <a:gd name="connsiteY63" fmla="*/ 1414130 h 1446028"/>
                <a:gd name="connsiteX64" fmla="*/ 3136604 w 4189227"/>
                <a:gd name="connsiteY64" fmla="*/ 1435395 h 1446028"/>
                <a:gd name="connsiteX65" fmla="*/ 3200400 w 4189227"/>
                <a:gd name="connsiteY65" fmla="*/ 1382233 h 1446028"/>
                <a:gd name="connsiteX66" fmla="*/ 3221665 w 4189227"/>
                <a:gd name="connsiteY66" fmla="*/ 1339702 h 1446028"/>
                <a:gd name="connsiteX67" fmla="*/ 3285460 w 4189227"/>
                <a:gd name="connsiteY67" fmla="*/ 1297172 h 1446028"/>
                <a:gd name="connsiteX68" fmla="*/ 3349255 w 4189227"/>
                <a:gd name="connsiteY68" fmla="*/ 1265275 h 1446028"/>
                <a:gd name="connsiteX69" fmla="*/ 3370520 w 4189227"/>
                <a:gd name="connsiteY69" fmla="*/ 1244009 h 1446028"/>
                <a:gd name="connsiteX70" fmla="*/ 3434316 w 4189227"/>
                <a:gd name="connsiteY70" fmla="*/ 1201479 h 1446028"/>
                <a:gd name="connsiteX71" fmla="*/ 3476846 w 4189227"/>
                <a:gd name="connsiteY71" fmla="*/ 1137684 h 1446028"/>
                <a:gd name="connsiteX72" fmla="*/ 3508744 w 4189227"/>
                <a:gd name="connsiteY72" fmla="*/ 1095154 h 1446028"/>
                <a:gd name="connsiteX73" fmla="*/ 3572539 w 4189227"/>
                <a:gd name="connsiteY73" fmla="*/ 1073888 h 1446028"/>
                <a:gd name="connsiteX74" fmla="*/ 3657600 w 4189227"/>
                <a:gd name="connsiteY74" fmla="*/ 1116419 h 1446028"/>
                <a:gd name="connsiteX75" fmla="*/ 3710762 w 4189227"/>
                <a:gd name="connsiteY75" fmla="*/ 1222744 h 1446028"/>
                <a:gd name="connsiteX76" fmla="*/ 3753293 w 4189227"/>
                <a:gd name="connsiteY76" fmla="*/ 1233377 h 1446028"/>
                <a:gd name="connsiteX77" fmla="*/ 3817088 w 4189227"/>
                <a:gd name="connsiteY77" fmla="*/ 1254642 h 1446028"/>
                <a:gd name="connsiteX78" fmla="*/ 3827720 w 4189227"/>
                <a:gd name="connsiteY78" fmla="*/ 1286540 h 1446028"/>
                <a:gd name="connsiteX79" fmla="*/ 3827720 w 4189227"/>
                <a:gd name="connsiteY79" fmla="*/ 1360968 h 1446028"/>
                <a:gd name="connsiteX80" fmla="*/ 3848986 w 4189227"/>
                <a:gd name="connsiteY80" fmla="*/ 1382233 h 1446028"/>
                <a:gd name="connsiteX81" fmla="*/ 4072269 w 4189227"/>
                <a:gd name="connsiteY81" fmla="*/ 1403498 h 1446028"/>
                <a:gd name="connsiteX82" fmla="*/ 4125432 w 4189227"/>
                <a:gd name="connsiteY82" fmla="*/ 1414130 h 1446028"/>
                <a:gd name="connsiteX83" fmla="*/ 4189227 w 4189227"/>
                <a:gd name="connsiteY83" fmla="*/ 1435395 h 1446028"/>
                <a:gd name="connsiteX0" fmla="*/ 0 w 3912781"/>
                <a:gd name="connsiteY0" fmla="*/ 1307805 h 1437202"/>
                <a:gd name="connsiteX1" fmla="*/ 31898 w 3912781"/>
                <a:gd name="connsiteY1" fmla="*/ 1286540 h 1437202"/>
                <a:gd name="connsiteX2" fmla="*/ 74428 w 3912781"/>
                <a:gd name="connsiteY2" fmla="*/ 1190847 h 1437202"/>
                <a:gd name="connsiteX3" fmla="*/ 116958 w 3912781"/>
                <a:gd name="connsiteY3" fmla="*/ 1180214 h 1437202"/>
                <a:gd name="connsiteX4" fmla="*/ 148856 w 3912781"/>
                <a:gd name="connsiteY4" fmla="*/ 1169581 h 1437202"/>
                <a:gd name="connsiteX5" fmla="*/ 244549 w 3912781"/>
                <a:gd name="connsiteY5" fmla="*/ 1180214 h 1437202"/>
                <a:gd name="connsiteX6" fmla="*/ 287079 w 3912781"/>
                <a:gd name="connsiteY6" fmla="*/ 1297172 h 1437202"/>
                <a:gd name="connsiteX7" fmla="*/ 425302 w 3912781"/>
                <a:gd name="connsiteY7" fmla="*/ 1371600 h 1437202"/>
                <a:gd name="connsiteX8" fmla="*/ 446568 w 3912781"/>
                <a:gd name="connsiteY8" fmla="*/ 1392865 h 1437202"/>
                <a:gd name="connsiteX9" fmla="*/ 510363 w 3912781"/>
                <a:gd name="connsiteY9" fmla="*/ 1414130 h 1437202"/>
                <a:gd name="connsiteX10" fmla="*/ 574158 w 3912781"/>
                <a:gd name="connsiteY10" fmla="*/ 1403498 h 1437202"/>
                <a:gd name="connsiteX11" fmla="*/ 659219 w 3912781"/>
                <a:gd name="connsiteY11" fmla="*/ 1307805 h 1437202"/>
                <a:gd name="connsiteX12" fmla="*/ 701749 w 3912781"/>
                <a:gd name="connsiteY12" fmla="*/ 1275907 h 1437202"/>
                <a:gd name="connsiteX13" fmla="*/ 765544 w 3912781"/>
                <a:gd name="connsiteY13" fmla="*/ 1212112 h 1437202"/>
                <a:gd name="connsiteX14" fmla="*/ 818707 w 3912781"/>
                <a:gd name="connsiteY14" fmla="*/ 1127051 h 1437202"/>
                <a:gd name="connsiteX15" fmla="*/ 839972 w 3912781"/>
                <a:gd name="connsiteY15" fmla="*/ 1095154 h 1437202"/>
                <a:gd name="connsiteX16" fmla="*/ 871870 w 3912781"/>
                <a:gd name="connsiteY16" fmla="*/ 1063256 h 1437202"/>
                <a:gd name="connsiteX17" fmla="*/ 914400 w 3912781"/>
                <a:gd name="connsiteY17" fmla="*/ 1010093 h 1437202"/>
                <a:gd name="connsiteX18" fmla="*/ 956930 w 3912781"/>
                <a:gd name="connsiteY18" fmla="*/ 978195 h 1437202"/>
                <a:gd name="connsiteX19" fmla="*/ 1095154 w 3912781"/>
                <a:gd name="connsiteY19" fmla="*/ 765544 h 1437202"/>
                <a:gd name="connsiteX20" fmla="*/ 1158949 w 3912781"/>
                <a:gd name="connsiteY20" fmla="*/ 659219 h 1437202"/>
                <a:gd name="connsiteX21" fmla="*/ 1222744 w 3912781"/>
                <a:gd name="connsiteY21" fmla="*/ 510363 h 1437202"/>
                <a:gd name="connsiteX22" fmla="*/ 1244009 w 3912781"/>
                <a:gd name="connsiteY22" fmla="*/ 414670 h 1437202"/>
                <a:gd name="connsiteX23" fmla="*/ 1329070 w 3912781"/>
                <a:gd name="connsiteY23" fmla="*/ 350875 h 1437202"/>
                <a:gd name="connsiteX24" fmla="*/ 1414130 w 3912781"/>
                <a:gd name="connsiteY24" fmla="*/ 276447 h 1437202"/>
                <a:gd name="connsiteX25" fmla="*/ 1446028 w 3912781"/>
                <a:gd name="connsiteY25" fmla="*/ 265814 h 1437202"/>
                <a:gd name="connsiteX26" fmla="*/ 1531088 w 3912781"/>
                <a:gd name="connsiteY26" fmla="*/ 223284 h 1437202"/>
                <a:gd name="connsiteX27" fmla="*/ 1605516 w 3912781"/>
                <a:gd name="connsiteY27" fmla="*/ 148856 h 1437202"/>
                <a:gd name="connsiteX28" fmla="*/ 1637414 w 3912781"/>
                <a:gd name="connsiteY28" fmla="*/ 127591 h 1437202"/>
                <a:gd name="connsiteX29" fmla="*/ 1701209 w 3912781"/>
                <a:gd name="connsiteY29" fmla="*/ 85061 h 1437202"/>
                <a:gd name="connsiteX30" fmla="*/ 1786270 w 3912781"/>
                <a:gd name="connsiteY30" fmla="*/ 10633 h 1437202"/>
                <a:gd name="connsiteX31" fmla="*/ 1818168 w 3912781"/>
                <a:gd name="connsiteY31" fmla="*/ 0 h 1437202"/>
                <a:gd name="connsiteX32" fmla="*/ 1860698 w 3912781"/>
                <a:gd name="connsiteY32" fmla="*/ 10633 h 1437202"/>
                <a:gd name="connsiteX33" fmla="*/ 1892595 w 3912781"/>
                <a:gd name="connsiteY33" fmla="*/ 74428 h 1437202"/>
                <a:gd name="connsiteX34" fmla="*/ 1850065 w 3912781"/>
                <a:gd name="connsiteY34" fmla="*/ 138223 h 1437202"/>
                <a:gd name="connsiteX35" fmla="*/ 1860698 w 3912781"/>
                <a:gd name="connsiteY35" fmla="*/ 170121 h 1437202"/>
                <a:gd name="connsiteX36" fmla="*/ 1871330 w 3912781"/>
                <a:gd name="connsiteY36" fmla="*/ 223284 h 1437202"/>
                <a:gd name="connsiteX37" fmla="*/ 1935126 w 3912781"/>
                <a:gd name="connsiteY37" fmla="*/ 287079 h 1437202"/>
                <a:gd name="connsiteX38" fmla="*/ 1967023 w 3912781"/>
                <a:gd name="connsiteY38" fmla="*/ 297712 h 1437202"/>
                <a:gd name="connsiteX39" fmla="*/ 1998921 w 3912781"/>
                <a:gd name="connsiteY39" fmla="*/ 329609 h 1437202"/>
                <a:gd name="connsiteX40" fmla="*/ 2030819 w 3912781"/>
                <a:gd name="connsiteY40" fmla="*/ 340242 h 1437202"/>
                <a:gd name="connsiteX41" fmla="*/ 2052084 w 3912781"/>
                <a:gd name="connsiteY41" fmla="*/ 382772 h 1437202"/>
                <a:gd name="connsiteX42" fmla="*/ 2083981 w 3912781"/>
                <a:gd name="connsiteY42" fmla="*/ 414670 h 1437202"/>
                <a:gd name="connsiteX43" fmla="*/ 2115879 w 3912781"/>
                <a:gd name="connsiteY43" fmla="*/ 531628 h 1437202"/>
                <a:gd name="connsiteX44" fmla="*/ 2158409 w 3912781"/>
                <a:gd name="connsiteY44" fmla="*/ 606056 h 1437202"/>
                <a:gd name="connsiteX45" fmla="*/ 2200940 w 3912781"/>
                <a:gd name="connsiteY45" fmla="*/ 616688 h 1437202"/>
                <a:gd name="connsiteX46" fmla="*/ 2232837 w 3912781"/>
                <a:gd name="connsiteY46" fmla="*/ 637954 h 1437202"/>
                <a:gd name="connsiteX47" fmla="*/ 2264735 w 3912781"/>
                <a:gd name="connsiteY47" fmla="*/ 648586 h 1437202"/>
                <a:gd name="connsiteX48" fmla="*/ 2275368 w 3912781"/>
                <a:gd name="connsiteY48" fmla="*/ 680484 h 1437202"/>
                <a:gd name="connsiteX49" fmla="*/ 2296633 w 3912781"/>
                <a:gd name="connsiteY49" fmla="*/ 712381 h 1437202"/>
                <a:gd name="connsiteX50" fmla="*/ 2307265 w 3912781"/>
                <a:gd name="connsiteY50" fmla="*/ 882502 h 1437202"/>
                <a:gd name="connsiteX51" fmla="*/ 2328530 w 3912781"/>
                <a:gd name="connsiteY51" fmla="*/ 914400 h 1437202"/>
                <a:gd name="connsiteX52" fmla="*/ 2392326 w 3912781"/>
                <a:gd name="connsiteY52" fmla="*/ 978195 h 1437202"/>
                <a:gd name="connsiteX53" fmla="*/ 2456121 w 3912781"/>
                <a:gd name="connsiteY53" fmla="*/ 1052623 h 1437202"/>
                <a:gd name="connsiteX54" fmla="*/ 2477386 w 3912781"/>
                <a:gd name="connsiteY54" fmla="*/ 1137684 h 1437202"/>
                <a:gd name="connsiteX55" fmla="*/ 2488019 w 3912781"/>
                <a:gd name="connsiteY55" fmla="*/ 1180214 h 1437202"/>
                <a:gd name="connsiteX56" fmla="*/ 2551814 w 3912781"/>
                <a:gd name="connsiteY56" fmla="*/ 1233377 h 1437202"/>
                <a:gd name="connsiteX57" fmla="*/ 2583712 w 3912781"/>
                <a:gd name="connsiteY57" fmla="*/ 1244009 h 1437202"/>
                <a:gd name="connsiteX58" fmla="*/ 2626242 w 3912781"/>
                <a:gd name="connsiteY58" fmla="*/ 1265275 h 1437202"/>
                <a:gd name="connsiteX59" fmla="*/ 2711302 w 3912781"/>
                <a:gd name="connsiteY59" fmla="*/ 1307805 h 1437202"/>
                <a:gd name="connsiteX60" fmla="*/ 2753833 w 3912781"/>
                <a:gd name="connsiteY60" fmla="*/ 1360968 h 1437202"/>
                <a:gd name="connsiteX61" fmla="*/ 2764465 w 3912781"/>
                <a:gd name="connsiteY61" fmla="*/ 1392865 h 1437202"/>
                <a:gd name="connsiteX62" fmla="*/ 2828261 w 3912781"/>
                <a:gd name="connsiteY62" fmla="*/ 1414130 h 1437202"/>
                <a:gd name="connsiteX63" fmla="*/ 2860158 w 3912781"/>
                <a:gd name="connsiteY63" fmla="*/ 1435395 h 1437202"/>
                <a:gd name="connsiteX64" fmla="*/ 2923954 w 3912781"/>
                <a:gd name="connsiteY64" fmla="*/ 1382233 h 1437202"/>
                <a:gd name="connsiteX65" fmla="*/ 2945219 w 3912781"/>
                <a:gd name="connsiteY65" fmla="*/ 1339702 h 1437202"/>
                <a:gd name="connsiteX66" fmla="*/ 3009014 w 3912781"/>
                <a:gd name="connsiteY66" fmla="*/ 1297172 h 1437202"/>
                <a:gd name="connsiteX67" fmla="*/ 3072809 w 3912781"/>
                <a:gd name="connsiteY67" fmla="*/ 1265275 h 1437202"/>
                <a:gd name="connsiteX68" fmla="*/ 3094074 w 3912781"/>
                <a:gd name="connsiteY68" fmla="*/ 1244009 h 1437202"/>
                <a:gd name="connsiteX69" fmla="*/ 3157870 w 3912781"/>
                <a:gd name="connsiteY69" fmla="*/ 1201479 h 1437202"/>
                <a:gd name="connsiteX70" fmla="*/ 3200400 w 3912781"/>
                <a:gd name="connsiteY70" fmla="*/ 1137684 h 1437202"/>
                <a:gd name="connsiteX71" fmla="*/ 3232298 w 3912781"/>
                <a:gd name="connsiteY71" fmla="*/ 1095154 h 1437202"/>
                <a:gd name="connsiteX72" fmla="*/ 3296093 w 3912781"/>
                <a:gd name="connsiteY72" fmla="*/ 1073888 h 1437202"/>
                <a:gd name="connsiteX73" fmla="*/ 3381154 w 3912781"/>
                <a:gd name="connsiteY73" fmla="*/ 1116419 h 1437202"/>
                <a:gd name="connsiteX74" fmla="*/ 3434316 w 3912781"/>
                <a:gd name="connsiteY74" fmla="*/ 1222744 h 1437202"/>
                <a:gd name="connsiteX75" fmla="*/ 3476847 w 3912781"/>
                <a:gd name="connsiteY75" fmla="*/ 1233377 h 1437202"/>
                <a:gd name="connsiteX76" fmla="*/ 3540642 w 3912781"/>
                <a:gd name="connsiteY76" fmla="*/ 1254642 h 1437202"/>
                <a:gd name="connsiteX77" fmla="*/ 3551274 w 3912781"/>
                <a:gd name="connsiteY77" fmla="*/ 1286540 h 1437202"/>
                <a:gd name="connsiteX78" fmla="*/ 3551274 w 3912781"/>
                <a:gd name="connsiteY78" fmla="*/ 1360968 h 1437202"/>
                <a:gd name="connsiteX79" fmla="*/ 3572540 w 3912781"/>
                <a:gd name="connsiteY79" fmla="*/ 1382233 h 1437202"/>
                <a:gd name="connsiteX80" fmla="*/ 3795823 w 3912781"/>
                <a:gd name="connsiteY80" fmla="*/ 1403498 h 1437202"/>
                <a:gd name="connsiteX81" fmla="*/ 3848986 w 3912781"/>
                <a:gd name="connsiteY81" fmla="*/ 1414130 h 1437202"/>
                <a:gd name="connsiteX82" fmla="*/ 3912781 w 3912781"/>
                <a:gd name="connsiteY82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148856 w 3912781"/>
                <a:gd name="connsiteY3" fmla="*/ 1169581 h 1437202"/>
                <a:gd name="connsiteX4" fmla="*/ 244549 w 3912781"/>
                <a:gd name="connsiteY4" fmla="*/ 1180214 h 1437202"/>
                <a:gd name="connsiteX5" fmla="*/ 287079 w 3912781"/>
                <a:gd name="connsiteY5" fmla="*/ 1297172 h 1437202"/>
                <a:gd name="connsiteX6" fmla="*/ 425302 w 3912781"/>
                <a:gd name="connsiteY6" fmla="*/ 1371600 h 1437202"/>
                <a:gd name="connsiteX7" fmla="*/ 446568 w 3912781"/>
                <a:gd name="connsiteY7" fmla="*/ 1392865 h 1437202"/>
                <a:gd name="connsiteX8" fmla="*/ 510363 w 3912781"/>
                <a:gd name="connsiteY8" fmla="*/ 1414130 h 1437202"/>
                <a:gd name="connsiteX9" fmla="*/ 574158 w 3912781"/>
                <a:gd name="connsiteY9" fmla="*/ 1403498 h 1437202"/>
                <a:gd name="connsiteX10" fmla="*/ 659219 w 3912781"/>
                <a:gd name="connsiteY10" fmla="*/ 1307805 h 1437202"/>
                <a:gd name="connsiteX11" fmla="*/ 701749 w 3912781"/>
                <a:gd name="connsiteY11" fmla="*/ 1275907 h 1437202"/>
                <a:gd name="connsiteX12" fmla="*/ 765544 w 3912781"/>
                <a:gd name="connsiteY12" fmla="*/ 1212112 h 1437202"/>
                <a:gd name="connsiteX13" fmla="*/ 818707 w 3912781"/>
                <a:gd name="connsiteY13" fmla="*/ 1127051 h 1437202"/>
                <a:gd name="connsiteX14" fmla="*/ 839972 w 3912781"/>
                <a:gd name="connsiteY14" fmla="*/ 1095154 h 1437202"/>
                <a:gd name="connsiteX15" fmla="*/ 871870 w 3912781"/>
                <a:gd name="connsiteY15" fmla="*/ 1063256 h 1437202"/>
                <a:gd name="connsiteX16" fmla="*/ 914400 w 3912781"/>
                <a:gd name="connsiteY16" fmla="*/ 1010093 h 1437202"/>
                <a:gd name="connsiteX17" fmla="*/ 956930 w 3912781"/>
                <a:gd name="connsiteY17" fmla="*/ 978195 h 1437202"/>
                <a:gd name="connsiteX18" fmla="*/ 1095154 w 3912781"/>
                <a:gd name="connsiteY18" fmla="*/ 765544 h 1437202"/>
                <a:gd name="connsiteX19" fmla="*/ 1158949 w 3912781"/>
                <a:gd name="connsiteY19" fmla="*/ 659219 h 1437202"/>
                <a:gd name="connsiteX20" fmla="*/ 1222744 w 3912781"/>
                <a:gd name="connsiteY20" fmla="*/ 510363 h 1437202"/>
                <a:gd name="connsiteX21" fmla="*/ 1244009 w 3912781"/>
                <a:gd name="connsiteY21" fmla="*/ 414670 h 1437202"/>
                <a:gd name="connsiteX22" fmla="*/ 1329070 w 3912781"/>
                <a:gd name="connsiteY22" fmla="*/ 350875 h 1437202"/>
                <a:gd name="connsiteX23" fmla="*/ 1414130 w 3912781"/>
                <a:gd name="connsiteY23" fmla="*/ 276447 h 1437202"/>
                <a:gd name="connsiteX24" fmla="*/ 1446028 w 3912781"/>
                <a:gd name="connsiteY24" fmla="*/ 265814 h 1437202"/>
                <a:gd name="connsiteX25" fmla="*/ 1531088 w 3912781"/>
                <a:gd name="connsiteY25" fmla="*/ 223284 h 1437202"/>
                <a:gd name="connsiteX26" fmla="*/ 1605516 w 3912781"/>
                <a:gd name="connsiteY26" fmla="*/ 148856 h 1437202"/>
                <a:gd name="connsiteX27" fmla="*/ 1637414 w 3912781"/>
                <a:gd name="connsiteY27" fmla="*/ 127591 h 1437202"/>
                <a:gd name="connsiteX28" fmla="*/ 1701209 w 3912781"/>
                <a:gd name="connsiteY28" fmla="*/ 85061 h 1437202"/>
                <a:gd name="connsiteX29" fmla="*/ 1786270 w 3912781"/>
                <a:gd name="connsiteY29" fmla="*/ 10633 h 1437202"/>
                <a:gd name="connsiteX30" fmla="*/ 1818168 w 3912781"/>
                <a:gd name="connsiteY30" fmla="*/ 0 h 1437202"/>
                <a:gd name="connsiteX31" fmla="*/ 1860698 w 3912781"/>
                <a:gd name="connsiteY31" fmla="*/ 10633 h 1437202"/>
                <a:gd name="connsiteX32" fmla="*/ 1892595 w 3912781"/>
                <a:gd name="connsiteY32" fmla="*/ 74428 h 1437202"/>
                <a:gd name="connsiteX33" fmla="*/ 1850065 w 3912781"/>
                <a:gd name="connsiteY33" fmla="*/ 138223 h 1437202"/>
                <a:gd name="connsiteX34" fmla="*/ 1860698 w 3912781"/>
                <a:gd name="connsiteY34" fmla="*/ 170121 h 1437202"/>
                <a:gd name="connsiteX35" fmla="*/ 1871330 w 3912781"/>
                <a:gd name="connsiteY35" fmla="*/ 223284 h 1437202"/>
                <a:gd name="connsiteX36" fmla="*/ 1935126 w 3912781"/>
                <a:gd name="connsiteY36" fmla="*/ 287079 h 1437202"/>
                <a:gd name="connsiteX37" fmla="*/ 1967023 w 3912781"/>
                <a:gd name="connsiteY37" fmla="*/ 297712 h 1437202"/>
                <a:gd name="connsiteX38" fmla="*/ 1998921 w 3912781"/>
                <a:gd name="connsiteY38" fmla="*/ 329609 h 1437202"/>
                <a:gd name="connsiteX39" fmla="*/ 2030819 w 3912781"/>
                <a:gd name="connsiteY39" fmla="*/ 340242 h 1437202"/>
                <a:gd name="connsiteX40" fmla="*/ 2052084 w 3912781"/>
                <a:gd name="connsiteY40" fmla="*/ 382772 h 1437202"/>
                <a:gd name="connsiteX41" fmla="*/ 2083981 w 3912781"/>
                <a:gd name="connsiteY41" fmla="*/ 414670 h 1437202"/>
                <a:gd name="connsiteX42" fmla="*/ 2115879 w 3912781"/>
                <a:gd name="connsiteY42" fmla="*/ 531628 h 1437202"/>
                <a:gd name="connsiteX43" fmla="*/ 2158409 w 3912781"/>
                <a:gd name="connsiteY43" fmla="*/ 606056 h 1437202"/>
                <a:gd name="connsiteX44" fmla="*/ 2200940 w 3912781"/>
                <a:gd name="connsiteY44" fmla="*/ 616688 h 1437202"/>
                <a:gd name="connsiteX45" fmla="*/ 2232837 w 3912781"/>
                <a:gd name="connsiteY45" fmla="*/ 637954 h 1437202"/>
                <a:gd name="connsiteX46" fmla="*/ 2264735 w 3912781"/>
                <a:gd name="connsiteY46" fmla="*/ 648586 h 1437202"/>
                <a:gd name="connsiteX47" fmla="*/ 2275368 w 3912781"/>
                <a:gd name="connsiteY47" fmla="*/ 680484 h 1437202"/>
                <a:gd name="connsiteX48" fmla="*/ 2296633 w 3912781"/>
                <a:gd name="connsiteY48" fmla="*/ 712381 h 1437202"/>
                <a:gd name="connsiteX49" fmla="*/ 2307265 w 3912781"/>
                <a:gd name="connsiteY49" fmla="*/ 882502 h 1437202"/>
                <a:gd name="connsiteX50" fmla="*/ 2328530 w 3912781"/>
                <a:gd name="connsiteY50" fmla="*/ 914400 h 1437202"/>
                <a:gd name="connsiteX51" fmla="*/ 2392326 w 3912781"/>
                <a:gd name="connsiteY51" fmla="*/ 978195 h 1437202"/>
                <a:gd name="connsiteX52" fmla="*/ 2456121 w 3912781"/>
                <a:gd name="connsiteY52" fmla="*/ 1052623 h 1437202"/>
                <a:gd name="connsiteX53" fmla="*/ 2477386 w 3912781"/>
                <a:gd name="connsiteY53" fmla="*/ 1137684 h 1437202"/>
                <a:gd name="connsiteX54" fmla="*/ 2488019 w 3912781"/>
                <a:gd name="connsiteY54" fmla="*/ 1180214 h 1437202"/>
                <a:gd name="connsiteX55" fmla="*/ 2551814 w 3912781"/>
                <a:gd name="connsiteY55" fmla="*/ 1233377 h 1437202"/>
                <a:gd name="connsiteX56" fmla="*/ 2583712 w 3912781"/>
                <a:gd name="connsiteY56" fmla="*/ 1244009 h 1437202"/>
                <a:gd name="connsiteX57" fmla="*/ 2626242 w 3912781"/>
                <a:gd name="connsiteY57" fmla="*/ 1265275 h 1437202"/>
                <a:gd name="connsiteX58" fmla="*/ 2711302 w 3912781"/>
                <a:gd name="connsiteY58" fmla="*/ 1307805 h 1437202"/>
                <a:gd name="connsiteX59" fmla="*/ 2753833 w 3912781"/>
                <a:gd name="connsiteY59" fmla="*/ 1360968 h 1437202"/>
                <a:gd name="connsiteX60" fmla="*/ 2764465 w 3912781"/>
                <a:gd name="connsiteY60" fmla="*/ 1392865 h 1437202"/>
                <a:gd name="connsiteX61" fmla="*/ 2828261 w 3912781"/>
                <a:gd name="connsiteY61" fmla="*/ 1414130 h 1437202"/>
                <a:gd name="connsiteX62" fmla="*/ 2860158 w 3912781"/>
                <a:gd name="connsiteY62" fmla="*/ 1435395 h 1437202"/>
                <a:gd name="connsiteX63" fmla="*/ 2923954 w 3912781"/>
                <a:gd name="connsiteY63" fmla="*/ 1382233 h 1437202"/>
                <a:gd name="connsiteX64" fmla="*/ 2945219 w 3912781"/>
                <a:gd name="connsiteY64" fmla="*/ 1339702 h 1437202"/>
                <a:gd name="connsiteX65" fmla="*/ 3009014 w 3912781"/>
                <a:gd name="connsiteY65" fmla="*/ 1297172 h 1437202"/>
                <a:gd name="connsiteX66" fmla="*/ 3072809 w 3912781"/>
                <a:gd name="connsiteY66" fmla="*/ 1265275 h 1437202"/>
                <a:gd name="connsiteX67" fmla="*/ 3094074 w 3912781"/>
                <a:gd name="connsiteY67" fmla="*/ 1244009 h 1437202"/>
                <a:gd name="connsiteX68" fmla="*/ 3157870 w 3912781"/>
                <a:gd name="connsiteY68" fmla="*/ 1201479 h 1437202"/>
                <a:gd name="connsiteX69" fmla="*/ 3200400 w 3912781"/>
                <a:gd name="connsiteY69" fmla="*/ 1137684 h 1437202"/>
                <a:gd name="connsiteX70" fmla="*/ 3232298 w 3912781"/>
                <a:gd name="connsiteY70" fmla="*/ 1095154 h 1437202"/>
                <a:gd name="connsiteX71" fmla="*/ 3296093 w 3912781"/>
                <a:gd name="connsiteY71" fmla="*/ 1073888 h 1437202"/>
                <a:gd name="connsiteX72" fmla="*/ 3381154 w 3912781"/>
                <a:gd name="connsiteY72" fmla="*/ 1116419 h 1437202"/>
                <a:gd name="connsiteX73" fmla="*/ 3434316 w 3912781"/>
                <a:gd name="connsiteY73" fmla="*/ 1222744 h 1437202"/>
                <a:gd name="connsiteX74" fmla="*/ 3476847 w 3912781"/>
                <a:gd name="connsiteY74" fmla="*/ 1233377 h 1437202"/>
                <a:gd name="connsiteX75" fmla="*/ 3540642 w 3912781"/>
                <a:gd name="connsiteY75" fmla="*/ 1254642 h 1437202"/>
                <a:gd name="connsiteX76" fmla="*/ 3551274 w 3912781"/>
                <a:gd name="connsiteY76" fmla="*/ 1286540 h 1437202"/>
                <a:gd name="connsiteX77" fmla="*/ 3551274 w 3912781"/>
                <a:gd name="connsiteY77" fmla="*/ 1360968 h 1437202"/>
                <a:gd name="connsiteX78" fmla="*/ 3572540 w 3912781"/>
                <a:gd name="connsiteY78" fmla="*/ 1382233 h 1437202"/>
                <a:gd name="connsiteX79" fmla="*/ 3795823 w 3912781"/>
                <a:gd name="connsiteY79" fmla="*/ 1403498 h 1437202"/>
                <a:gd name="connsiteX80" fmla="*/ 3848986 w 3912781"/>
                <a:gd name="connsiteY80" fmla="*/ 1414130 h 1437202"/>
                <a:gd name="connsiteX81" fmla="*/ 3912781 w 3912781"/>
                <a:gd name="connsiteY81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44549 w 3912781"/>
                <a:gd name="connsiteY3" fmla="*/ 1180214 h 1437202"/>
                <a:gd name="connsiteX4" fmla="*/ 287079 w 3912781"/>
                <a:gd name="connsiteY4" fmla="*/ 1297172 h 1437202"/>
                <a:gd name="connsiteX5" fmla="*/ 425302 w 3912781"/>
                <a:gd name="connsiteY5" fmla="*/ 1371600 h 1437202"/>
                <a:gd name="connsiteX6" fmla="*/ 446568 w 3912781"/>
                <a:gd name="connsiteY6" fmla="*/ 1392865 h 1437202"/>
                <a:gd name="connsiteX7" fmla="*/ 510363 w 3912781"/>
                <a:gd name="connsiteY7" fmla="*/ 1414130 h 1437202"/>
                <a:gd name="connsiteX8" fmla="*/ 574158 w 3912781"/>
                <a:gd name="connsiteY8" fmla="*/ 1403498 h 1437202"/>
                <a:gd name="connsiteX9" fmla="*/ 659219 w 3912781"/>
                <a:gd name="connsiteY9" fmla="*/ 1307805 h 1437202"/>
                <a:gd name="connsiteX10" fmla="*/ 701749 w 3912781"/>
                <a:gd name="connsiteY10" fmla="*/ 1275907 h 1437202"/>
                <a:gd name="connsiteX11" fmla="*/ 765544 w 3912781"/>
                <a:gd name="connsiteY11" fmla="*/ 1212112 h 1437202"/>
                <a:gd name="connsiteX12" fmla="*/ 818707 w 3912781"/>
                <a:gd name="connsiteY12" fmla="*/ 1127051 h 1437202"/>
                <a:gd name="connsiteX13" fmla="*/ 839972 w 3912781"/>
                <a:gd name="connsiteY13" fmla="*/ 1095154 h 1437202"/>
                <a:gd name="connsiteX14" fmla="*/ 871870 w 3912781"/>
                <a:gd name="connsiteY14" fmla="*/ 1063256 h 1437202"/>
                <a:gd name="connsiteX15" fmla="*/ 914400 w 3912781"/>
                <a:gd name="connsiteY15" fmla="*/ 1010093 h 1437202"/>
                <a:gd name="connsiteX16" fmla="*/ 956930 w 3912781"/>
                <a:gd name="connsiteY16" fmla="*/ 978195 h 1437202"/>
                <a:gd name="connsiteX17" fmla="*/ 1095154 w 3912781"/>
                <a:gd name="connsiteY17" fmla="*/ 765544 h 1437202"/>
                <a:gd name="connsiteX18" fmla="*/ 1158949 w 3912781"/>
                <a:gd name="connsiteY18" fmla="*/ 659219 h 1437202"/>
                <a:gd name="connsiteX19" fmla="*/ 1222744 w 3912781"/>
                <a:gd name="connsiteY19" fmla="*/ 510363 h 1437202"/>
                <a:gd name="connsiteX20" fmla="*/ 1244009 w 3912781"/>
                <a:gd name="connsiteY20" fmla="*/ 414670 h 1437202"/>
                <a:gd name="connsiteX21" fmla="*/ 1329070 w 3912781"/>
                <a:gd name="connsiteY21" fmla="*/ 350875 h 1437202"/>
                <a:gd name="connsiteX22" fmla="*/ 1414130 w 3912781"/>
                <a:gd name="connsiteY22" fmla="*/ 276447 h 1437202"/>
                <a:gd name="connsiteX23" fmla="*/ 1446028 w 3912781"/>
                <a:gd name="connsiteY23" fmla="*/ 265814 h 1437202"/>
                <a:gd name="connsiteX24" fmla="*/ 1531088 w 3912781"/>
                <a:gd name="connsiteY24" fmla="*/ 223284 h 1437202"/>
                <a:gd name="connsiteX25" fmla="*/ 1605516 w 3912781"/>
                <a:gd name="connsiteY25" fmla="*/ 148856 h 1437202"/>
                <a:gd name="connsiteX26" fmla="*/ 1637414 w 3912781"/>
                <a:gd name="connsiteY26" fmla="*/ 127591 h 1437202"/>
                <a:gd name="connsiteX27" fmla="*/ 1701209 w 3912781"/>
                <a:gd name="connsiteY27" fmla="*/ 85061 h 1437202"/>
                <a:gd name="connsiteX28" fmla="*/ 1786270 w 3912781"/>
                <a:gd name="connsiteY28" fmla="*/ 10633 h 1437202"/>
                <a:gd name="connsiteX29" fmla="*/ 1818168 w 3912781"/>
                <a:gd name="connsiteY29" fmla="*/ 0 h 1437202"/>
                <a:gd name="connsiteX30" fmla="*/ 1860698 w 3912781"/>
                <a:gd name="connsiteY30" fmla="*/ 10633 h 1437202"/>
                <a:gd name="connsiteX31" fmla="*/ 1892595 w 3912781"/>
                <a:gd name="connsiteY31" fmla="*/ 74428 h 1437202"/>
                <a:gd name="connsiteX32" fmla="*/ 1850065 w 3912781"/>
                <a:gd name="connsiteY32" fmla="*/ 138223 h 1437202"/>
                <a:gd name="connsiteX33" fmla="*/ 1860698 w 3912781"/>
                <a:gd name="connsiteY33" fmla="*/ 170121 h 1437202"/>
                <a:gd name="connsiteX34" fmla="*/ 1871330 w 3912781"/>
                <a:gd name="connsiteY34" fmla="*/ 223284 h 1437202"/>
                <a:gd name="connsiteX35" fmla="*/ 1935126 w 3912781"/>
                <a:gd name="connsiteY35" fmla="*/ 287079 h 1437202"/>
                <a:gd name="connsiteX36" fmla="*/ 1967023 w 3912781"/>
                <a:gd name="connsiteY36" fmla="*/ 297712 h 1437202"/>
                <a:gd name="connsiteX37" fmla="*/ 1998921 w 3912781"/>
                <a:gd name="connsiteY37" fmla="*/ 329609 h 1437202"/>
                <a:gd name="connsiteX38" fmla="*/ 2030819 w 3912781"/>
                <a:gd name="connsiteY38" fmla="*/ 340242 h 1437202"/>
                <a:gd name="connsiteX39" fmla="*/ 2052084 w 3912781"/>
                <a:gd name="connsiteY39" fmla="*/ 382772 h 1437202"/>
                <a:gd name="connsiteX40" fmla="*/ 2083981 w 3912781"/>
                <a:gd name="connsiteY40" fmla="*/ 414670 h 1437202"/>
                <a:gd name="connsiteX41" fmla="*/ 2115879 w 3912781"/>
                <a:gd name="connsiteY41" fmla="*/ 531628 h 1437202"/>
                <a:gd name="connsiteX42" fmla="*/ 2158409 w 3912781"/>
                <a:gd name="connsiteY42" fmla="*/ 606056 h 1437202"/>
                <a:gd name="connsiteX43" fmla="*/ 2200940 w 3912781"/>
                <a:gd name="connsiteY43" fmla="*/ 616688 h 1437202"/>
                <a:gd name="connsiteX44" fmla="*/ 2232837 w 3912781"/>
                <a:gd name="connsiteY44" fmla="*/ 637954 h 1437202"/>
                <a:gd name="connsiteX45" fmla="*/ 2264735 w 3912781"/>
                <a:gd name="connsiteY45" fmla="*/ 648586 h 1437202"/>
                <a:gd name="connsiteX46" fmla="*/ 2275368 w 3912781"/>
                <a:gd name="connsiteY46" fmla="*/ 680484 h 1437202"/>
                <a:gd name="connsiteX47" fmla="*/ 2296633 w 3912781"/>
                <a:gd name="connsiteY47" fmla="*/ 712381 h 1437202"/>
                <a:gd name="connsiteX48" fmla="*/ 2307265 w 3912781"/>
                <a:gd name="connsiteY48" fmla="*/ 882502 h 1437202"/>
                <a:gd name="connsiteX49" fmla="*/ 2328530 w 3912781"/>
                <a:gd name="connsiteY49" fmla="*/ 914400 h 1437202"/>
                <a:gd name="connsiteX50" fmla="*/ 2392326 w 3912781"/>
                <a:gd name="connsiteY50" fmla="*/ 978195 h 1437202"/>
                <a:gd name="connsiteX51" fmla="*/ 2456121 w 3912781"/>
                <a:gd name="connsiteY51" fmla="*/ 1052623 h 1437202"/>
                <a:gd name="connsiteX52" fmla="*/ 2477386 w 3912781"/>
                <a:gd name="connsiteY52" fmla="*/ 1137684 h 1437202"/>
                <a:gd name="connsiteX53" fmla="*/ 2488019 w 3912781"/>
                <a:gd name="connsiteY53" fmla="*/ 1180214 h 1437202"/>
                <a:gd name="connsiteX54" fmla="*/ 2551814 w 3912781"/>
                <a:gd name="connsiteY54" fmla="*/ 1233377 h 1437202"/>
                <a:gd name="connsiteX55" fmla="*/ 2583712 w 3912781"/>
                <a:gd name="connsiteY55" fmla="*/ 1244009 h 1437202"/>
                <a:gd name="connsiteX56" fmla="*/ 2626242 w 3912781"/>
                <a:gd name="connsiteY56" fmla="*/ 1265275 h 1437202"/>
                <a:gd name="connsiteX57" fmla="*/ 2711302 w 3912781"/>
                <a:gd name="connsiteY57" fmla="*/ 1307805 h 1437202"/>
                <a:gd name="connsiteX58" fmla="*/ 2753833 w 3912781"/>
                <a:gd name="connsiteY58" fmla="*/ 1360968 h 1437202"/>
                <a:gd name="connsiteX59" fmla="*/ 2764465 w 3912781"/>
                <a:gd name="connsiteY59" fmla="*/ 1392865 h 1437202"/>
                <a:gd name="connsiteX60" fmla="*/ 2828261 w 3912781"/>
                <a:gd name="connsiteY60" fmla="*/ 1414130 h 1437202"/>
                <a:gd name="connsiteX61" fmla="*/ 2860158 w 3912781"/>
                <a:gd name="connsiteY61" fmla="*/ 1435395 h 1437202"/>
                <a:gd name="connsiteX62" fmla="*/ 2923954 w 3912781"/>
                <a:gd name="connsiteY62" fmla="*/ 1382233 h 1437202"/>
                <a:gd name="connsiteX63" fmla="*/ 2945219 w 3912781"/>
                <a:gd name="connsiteY63" fmla="*/ 1339702 h 1437202"/>
                <a:gd name="connsiteX64" fmla="*/ 3009014 w 3912781"/>
                <a:gd name="connsiteY64" fmla="*/ 1297172 h 1437202"/>
                <a:gd name="connsiteX65" fmla="*/ 3072809 w 3912781"/>
                <a:gd name="connsiteY65" fmla="*/ 1265275 h 1437202"/>
                <a:gd name="connsiteX66" fmla="*/ 3094074 w 3912781"/>
                <a:gd name="connsiteY66" fmla="*/ 1244009 h 1437202"/>
                <a:gd name="connsiteX67" fmla="*/ 3157870 w 3912781"/>
                <a:gd name="connsiteY67" fmla="*/ 1201479 h 1437202"/>
                <a:gd name="connsiteX68" fmla="*/ 3200400 w 3912781"/>
                <a:gd name="connsiteY68" fmla="*/ 1137684 h 1437202"/>
                <a:gd name="connsiteX69" fmla="*/ 3232298 w 3912781"/>
                <a:gd name="connsiteY69" fmla="*/ 1095154 h 1437202"/>
                <a:gd name="connsiteX70" fmla="*/ 3296093 w 3912781"/>
                <a:gd name="connsiteY70" fmla="*/ 1073888 h 1437202"/>
                <a:gd name="connsiteX71" fmla="*/ 3381154 w 3912781"/>
                <a:gd name="connsiteY71" fmla="*/ 1116419 h 1437202"/>
                <a:gd name="connsiteX72" fmla="*/ 3434316 w 3912781"/>
                <a:gd name="connsiteY72" fmla="*/ 1222744 h 1437202"/>
                <a:gd name="connsiteX73" fmla="*/ 3476847 w 3912781"/>
                <a:gd name="connsiteY73" fmla="*/ 1233377 h 1437202"/>
                <a:gd name="connsiteX74" fmla="*/ 3540642 w 3912781"/>
                <a:gd name="connsiteY74" fmla="*/ 1254642 h 1437202"/>
                <a:gd name="connsiteX75" fmla="*/ 3551274 w 3912781"/>
                <a:gd name="connsiteY75" fmla="*/ 1286540 h 1437202"/>
                <a:gd name="connsiteX76" fmla="*/ 3551274 w 3912781"/>
                <a:gd name="connsiteY76" fmla="*/ 1360968 h 1437202"/>
                <a:gd name="connsiteX77" fmla="*/ 3572540 w 3912781"/>
                <a:gd name="connsiteY77" fmla="*/ 1382233 h 1437202"/>
                <a:gd name="connsiteX78" fmla="*/ 3795823 w 3912781"/>
                <a:gd name="connsiteY78" fmla="*/ 1403498 h 1437202"/>
                <a:gd name="connsiteX79" fmla="*/ 3848986 w 3912781"/>
                <a:gd name="connsiteY79" fmla="*/ 1414130 h 1437202"/>
                <a:gd name="connsiteX80" fmla="*/ 3912781 w 3912781"/>
                <a:gd name="connsiteY80" fmla="*/ 1435395 h 1437202"/>
                <a:gd name="connsiteX0" fmla="*/ 0 w 3912781"/>
                <a:gd name="connsiteY0" fmla="*/ 1307805 h 1437202"/>
                <a:gd name="connsiteX1" fmla="*/ 74428 w 3912781"/>
                <a:gd name="connsiteY1" fmla="*/ 1190847 h 1437202"/>
                <a:gd name="connsiteX2" fmla="*/ 116958 w 3912781"/>
                <a:gd name="connsiteY2" fmla="*/ 1180214 h 1437202"/>
                <a:gd name="connsiteX3" fmla="*/ 287079 w 3912781"/>
                <a:gd name="connsiteY3" fmla="*/ 1297172 h 1437202"/>
                <a:gd name="connsiteX4" fmla="*/ 425302 w 3912781"/>
                <a:gd name="connsiteY4" fmla="*/ 1371600 h 1437202"/>
                <a:gd name="connsiteX5" fmla="*/ 446568 w 3912781"/>
                <a:gd name="connsiteY5" fmla="*/ 1392865 h 1437202"/>
                <a:gd name="connsiteX6" fmla="*/ 510363 w 3912781"/>
                <a:gd name="connsiteY6" fmla="*/ 1414130 h 1437202"/>
                <a:gd name="connsiteX7" fmla="*/ 574158 w 3912781"/>
                <a:gd name="connsiteY7" fmla="*/ 1403498 h 1437202"/>
                <a:gd name="connsiteX8" fmla="*/ 659219 w 3912781"/>
                <a:gd name="connsiteY8" fmla="*/ 1307805 h 1437202"/>
                <a:gd name="connsiteX9" fmla="*/ 701749 w 3912781"/>
                <a:gd name="connsiteY9" fmla="*/ 1275907 h 1437202"/>
                <a:gd name="connsiteX10" fmla="*/ 765544 w 3912781"/>
                <a:gd name="connsiteY10" fmla="*/ 1212112 h 1437202"/>
                <a:gd name="connsiteX11" fmla="*/ 818707 w 3912781"/>
                <a:gd name="connsiteY11" fmla="*/ 1127051 h 1437202"/>
                <a:gd name="connsiteX12" fmla="*/ 839972 w 3912781"/>
                <a:gd name="connsiteY12" fmla="*/ 1095154 h 1437202"/>
                <a:gd name="connsiteX13" fmla="*/ 871870 w 3912781"/>
                <a:gd name="connsiteY13" fmla="*/ 1063256 h 1437202"/>
                <a:gd name="connsiteX14" fmla="*/ 914400 w 3912781"/>
                <a:gd name="connsiteY14" fmla="*/ 1010093 h 1437202"/>
                <a:gd name="connsiteX15" fmla="*/ 956930 w 3912781"/>
                <a:gd name="connsiteY15" fmla="*/ 978195 h 1437202"/>
                <a:gd name="connsiteX16" fmla="*/ 1095154 w 3912781"/>
                <a:gd name="connsiteY16" fmla="*/ 765544 h 1437202"/>
                <a:gd name="connsiteX17" fmla="*/ 1158949 w 3912781"/>
                <a:gd name="connsiteY17" fmla="*/ 659219 h 1437202"/>
                <a:gd name="connsiteX18" fmla="*/ 1222744 w 3912781"/>
                <a:gd name="connsiteY18" fmla="*/ 510363 h 1437202"/>
                <a:gd name="connsiteX19" fmla="*/ 1244009 w 3912781"/>
                <a:gd name="connsiteY19" fmla="*/ 414670 h 1437202"/>
                <a:gd name="connsiteX20" fmla="*/ 1329070 w 3912781"/>
                <a:gd name="connsiteY20" fmla="*/ 350875 h 1437202"/>
                <a:gd name="connsiteX21" fmla="*/ 1414130 w 3912781"/>
                <a:gd name="connsiteY21" fmla="*/ 276447 h 1437202"/>
                <a:gd name="connsiteX22" fmla="*/ 1446028 w 3912781"/>
                <a:gd name="connsiteY22" fmla="*/ 265814 h 1437202"/>
                <a:gd name="connsiteX23" fmla="*/ 1531088 w 3912781"/>
                <a:gd name="connsiteY23" fmla="*/ 223284 h 1437202"/>
                <a:gd name="connsiteX24" fmla="*/ 1605516 w 3912781"/>
                <a:gd name="connsiteY24" fmla="*/ 148856 h 1437202"/>
                <a:gd name="connsiteX25" fmla="*/ 1637414 w 3912781"/>
                <a:gd name="connsiteY25" fmla="*/ 127591 h 1437202"/>
                <a:gd name="connsiteX26" fmla="*/ 1701209 w 3912781"/>
                <a:gd name="connsiteY26" fmla="*/ 85061 h 1437202"/>
                <a:gd name="connsiteX27" fmla="*/ 1786270 w 3912781"/>
                <a:gd name="connsiteY27" fmla="*/ 10633 h 1437202"/>
                <a:gd name="connsiteX28" fmla="*/ 1818168 w 3912781"/>
                <a:gd name="connsiteY28" fmla="*/ 0 h 1437202"/>
                <a:gd name="connsiteX29" fmla="*/ 1860698 w 3912781"/>
                <a:gd name="connsiteY29" fmla="*/ 10633 h 1437202"/>
                <a:gd name="connsiteX30" fmla="*/ 1892595 w 3912781"/>
                <a:gd name="connsiteY30" fmla="*/ 74428 h 1437202"/>
                <a:gd name="connsiteX31" fmla="*/ 1850065 w 3912781"/>
                <a:gd name="connsiteY31" fmla="*/ 138223 h 1437202"/>
                <a:gd name="connsiteX32" fmla="*/ 1860698 w 3912781"/>
                <a:gd name="connsiteY32" fmla="*/ 170121 h 1437202"/>
                <a:gd name="connsiteX33" fmla="*/ 1871330 w 3912781"/>
                <a:gd name="connsiteY33" fmla="*/ 223284 h 1437202"/>
                <a:gd name="connsiteX34" fmla="*/ 1935126 w 3912781"/>
                <a:gd name="connsiteY34" fmla="*/ 287079 h 1437202"/>
                <a:gd name="connsiteX35" fmla="*/ 1967023 w 3912781"/>
                <a:gd name="connsiteY35" fmla="*/ 297712 h 1437202"/>
                <a:gd name="connsiteX36" fmla="*/ 1998921 w 3912781"/>
                <a:gd name="connsiteY36" fmla="*/ 329609 h 1437202"/>
                <a:gd name="connsiteX37" fmla="*/ 2030819 w 3912781"/>
                <a:gd name="connsiteY37" fmla="*/ 340242 h 1437202"/>
                <a:gd name="connsiteX38" fmla="*/ 2052084 w 3912781"/>
                <a:gd name="connsiteY38" fmla="*/ 382772 h 1437202"/>
                <a:gd name="connsiteX39" fmla="*/ 2083981 w 3912781"/>
                <a:gd name="connsiteY39" fmla="*/ 414670 h 1437202"/>
                <a:gd name="connsiteX40" fmla="*/ 2115879 w 3912781"/>
                <a:gd name="connsiteY40" fmla="*/ 531628 h 1437202"/>
                <a:gd name="connsiteX41" fmla="*/ 2158409 w 3912781"/>
                <a:gd name="connsiteY41" fmla="*/ 606056 h 1437202"/>
                <a:gd name="connsiteX42" fmla="*/ 2200940 w 3912781"/>
                <a:gd name="connsiteY42" fmla="*/ 616688 h 1437202"/>
                <a:gd name="connsiteX43" fmla="*/ 2232837 w 3912781"/>
                <a:gd name="connsiteY43" fmla="*/ 637954 h 1437202"/>
                <a:gd name="connsiteX44" fmla="*/ 2264735 w 3912781"/>
                <a:gd name="connsiteY44" fmla="*/ 648586 h 1437202"/>
                <a:gd name="connsiteX45" fmla="*/ 2275368 w 3912781"/>
                <a:gd name="connsiteY45" fmla="*/ 680484 h 1437202"/>
                <a:gd name="connsiteX46" fmla="*/ 2296633 w 3912781"/>
                <a:gd name="connsiteY46" fmla="*/ 712381 h 1437202"/>
                <a:gd name="connsiteX47" fmla="*/ 2307265 w 3912781"/>
                <a:gd name="connsiteY47" fmla="*/ 882502 h 1437202"/>
                <a:gd name="connsiteX48" fmla="*/ 2328530 w 3912781"/>
                <a:gd name="connsiteY48" fmla="*/ 914400 h 1437202"/>
                <a:gd name="connsiteX49" fmla="*/ 2392326 w 3912781"/>
                <a:gd name="connsiteY49" fmla="*/ 978195 h 1437202"/>
                <a:gd name="connsiteX50" fmla="*/ 2456121 w 3912781"/>
                <a:gd name="connsiteY50" fmla="*/ 1052623 h 1437202"/>
                <a:gd name="connsiteX51" fmla="*/ 2477386 w 3912781"/>
                <a:gd name="connsiteY51" fmla="*/ 1137684 h 1437202"/>
                <a:gd name="connsiteX52" fmla="*/ 2488019 w 3912781"/>
                <a:gd name="connsiteY52" fmla="*/ 1180214 h 1437202"/>
                <a:gd name="connsiteX53" fmla="*/ 2551814 w 3912781"/>
                <a:gd name="connsiteY53" fmla="*/ 1233377 h 1437202"/>
                <a:gd name="connsiteX54" fmla="*/ 2583712 w 3912781"/>
                <a:gd name="connsiteY54" fmla="*/ 1244009 h 1437202"/>
                <a:gd name="connsiteX55" fmla="*/ 2626242 w 3912781"/>
                <a:gd name="connsiteY55" fmla="*/ 1265275 h 1437202"/>
                <a:gd name="connsiteX56" fmla="*/ 2711302 w 3912781"/>
                <a:gd name="connsiteY56" fmla="*/ 1307805 h 1437202"/>
                <a:gd name="connsiteX57" fmla="*/ 2753833 w 3912781"/>
                <a:gd name="connsiteY57" fmla="*/ 1360968 h 1437202"/>
                <a:gd name="connsiteX58" fmla="*/ 2764465 w 3912781"/>
                <a:gd name="connsiteY58" fmla="*/ 1392865 h 1437202"/>
                <a:gd name="connsiteX59" fmla="*/ 2828261 w 3912781"/>
                <a:gd name="connsiteY59" fmla="*/ 1414130 h 1437202"/>
                <a:gd name="connsiteX60" fmla="*/ 2860158 w 3912781"/>
                <a:gd name="connsiteY60" fmla="*/ 1435395 h 1437202"/>
                <a:gd name="connsiteX61" fmla="*/ 2923954 w 3912781"/>
                <a:gd name="connsiteY61" fmla="*/ 1382233 h 1437202"/>
                <a:gd name="connsiteX62" fmla="*/ 2945219 w 3912781"/>
                <a:gd name="connsiteY62" fmla="*/ 1339702 h 1437202"/>
                <a:gd name="connsiteX63" fmla="*/ 3009014 w 3912781"/>
                <a:gd name="connsiteY63" fmla="*/ 1297172 h 1437202"/>
                <a:gd name="connsiteX64" fmla="*/ 3072809 w 3912781"/>
                <a:gd name="connsiteY64" fmla="*/ 1265275 h 1437202"/>
                <a:gd name="connsiteX65" fmla="*/ 3094074 w 3912781"/>
                <a:gd name="connsiteY65" fmla="*/ 1244009 h 1437202"/>
                <a:gd name="connsiteX66" fmla="*/ 3157870 w 3912781"/>
                <a:gd name="connsiteY66" fmla="*/ 1201479 h 1437202"/>
                <a:gd name="connsiteX67" fmla="*/ 3200400 w 3912781"/>
                <a:gd name="connsiteY67" fmla="*/ 1137684 h 1437202"/>
                <a:gd name="connsiteX68" fmla="*/ 3232298 w 3912781"/>
                <a:gd name="connsiteY68" fmla="*/ 1095154 h 1437202"/>
                <a:gd name="connsiteX69" fmla="*/ 3296093 w 3912781"/>
                <a:gd name="connsiteY69" fmla="*/ 1073888 h 1437202"/>
                <a:gd name="connsiteX70" fmla="*/ 3381154 w 3912781"/>
                <a:gd name="connsiteY70" fmla="*/ 1116419 h 1437202"/>
                <a:gd name="connsiteX71" fmla="*/ 3434316 w 3912781"/>
                <a:gd name="connsiteY71" fmla="*/ 1222744 h 1437202"/>
                <a:gd name="connsiteX72" fmla="*/ 3476847 w 3912781"/>
                <a:gd name="connsiteY72" fmla="*/ 1233377 h 1437202"/>
                <a:gd name="connsiteX73" fmla="*/ 3540642 w 3912781"/>
                <a:gd name="connsiteY73" fmla="*/ 1254642 h 1437202"/>
                <a:gd name="connsiteX74" fmla="*/ 3551274 w 3912781"/>
                <a:gd name="connsiteY74" fmla="*/ 1286540 h 1437202"/>
                <a:gd name="connsiteX75" fmla="*/ 3551274 w 3912781"/>
                <a:gd name="connsiteY75" fmla="*/ 1360968 h 1437202"/>
                <a:gd name="connsiteX76" fmla="*/ 3572540 w 3912781"/>
                <a:gd name="connsiteY76" fmla="*/ 1382233 h 1437202"/>
                <a:gd name="connsiteX77" fmla="*/ 3795823 w 3912781"/>
                <a:gd name="connsiteY77" fmla="*/ 1403498 h 1437202"/>
                <a:gd name="connsiteX78" fmla="*/ 3848986 w 3912781"/>
                <a:gd name="connsiteY78" fmla="*/ 1414130 h 1437202"/>
                <a:gd name="connsiteX79" fmla="*/ 3912781 w 3912781"/>
                <a:gd name="connsiteY79" fmla="*/ 1435395 h 1437202"/>
                <a:gd name="connsiteX0" fmla="*/ 0 w 3912781"/>
                <a:gd name="connsiteY0" fmla="*/ 1307805 h 1437202"/>
                <a:gd name="connsiteX1" fmla="*/ 116958 w 3912781"/>
                <a:gd name="connsiteY1" fmla="*/ 1180214 h 1437202"/>
                <a:gd name="connsiteX2" fmla="*/ 287079 w 3912781"/>
                <a:gd name="connsiteY2" fmla="*/ 1297172 h 1437202"/>
                <a:gd name="connsiteX3" fmla="*/ 425302 w 3912781"/>
                <a:gd name="connsiteY3" fmla="*/ 1371600 h 1437202"/>
                <a:gd name="connsiteX4" fmla="*/ 446568 w 3912781"/>
                <a:gd name="connsiteY4" fmla="*/ 1392865 h 1437202"/>
                <a:gd name="connsiteX5" fmla="*/ 510363 w 3912781"/>
                <a:gd name="connsiteY5" fmla="*/ 1414130 h 1437202"/>
                <a:gd name="connsiteX6" fmla="*/ 574158 w 3912781"/>
                <a:gd name="connsiteY6" fmla="*/ 1403498 h 1437202"/>
                <a:gd name="connsiteX7" fmla="*/ 659219 w 3912781"/>
                <a:gd name="connsiteY7" fmla="*/ 1307805 h 1437202"/>
                <a:gd name="connsiteX8" fmla="*/ 701749 w 3912781"/>
                <a:gd name="connsiteY8" fmla="*/ 1275907 h 1437202"/>
                <a:gd name="connsiteX9" fmla="*/ 765544 w 3912781"/>
                <a:gd name="connsiteY9" fmla="*/ 1212112 h 1437202"/>
                <a:gd name="connsiteX10" fmla="*/ 818707 w 3912781"/>
                <a:gd name="connsiteY10" fmla="*/ 1127051 h 1437202"/>
                <a:gd name="connsiteX11" fmla="*/ 839972 w 3912781"/>
                <a:gd name="connsiteY11" fmla="*/ 1095154 h 1437202"/>
                <a:gd name="connsiteX12" fmla="*/ 871870 w 3912781"/>
                <a:gd name="connsiteY12" fmla="*/ 1063256 h 1437202"/>
                <a:gd name="connsiteX13" fmla="*/ 914400 w 3912781"/>
                <a:gd name="connsiteY13" fmla="*/ 1010093 h 1437202"/>
                <a:gd name="connsiteX14" fmla="*/ 956930 w 3912781"/>
                <a:gd name="connsiteY14" fmla="*/ 978195 h 1437202"/>
                <a:gd name="connsiteX15" fmla="*/ 1095154 w 3912781"/>
                <a:gd name="connsiteY15" fmla="*/ 765544 h 1437202"/>
                <a:gd name="connsiteX16" fmla="*/ 1158949 w 3912781"/>
                <a:gd name="connsiteY16" fmla="*/ 659219 h 1437202"/>
                <a:gd name="connsiteX17" fmla="*/ 1222744 w 3912781"/>
                <a:gd name="connsiteY17" fmla="*/ 510363 h 1437202"/>
                <a:gd name="connsiteX18" fmla="*/ 1244009 w 3912781"/>
                <a:gd name="connsiteY18" fmla="*/ 414670 h 1437202"/>
                <a:gd name="connsiteX19" fmla="*/ 1329070 w 3912781"/>
                <a:gd name="connsiteY19" fmla="*/ 350875 h 1437202"/>
                <a:gd name="connsiteX20" fmla="*/ 1414130 w 3912781"/>
                <a:gd name="connsiteY20" fmla="*/ 276447 h 1437202"/>
                <a:gd name="connsiteX21" fmla="*/ 1446028 w 3912781"/>
                <a:gd name="connsiteY21" fmla="*/ 265814 h 1437202"/>
                <a:gd name="connsiteX22" fmla="*/ 1531088 w 3912781"/>
                <a:gd name="connsiteY22" fmla="*/ 223284 h 1437202"/>
                <a:gd name="connsiteX23" fmla="*/ 1605516 w 3912781"/>
                <a:gd name="connsiteY23" fmla="*/ 148856 h 1437202"/>
                <a:gd name="connsiteX24" fmla="*/ 1637414 w 3912781"/>
                <a:gd name="connsiteY24" fmla="*/ 127591 h 1437202"/>
                <a:gd name="connsiteX25" fmla="*/ 1701209 w 3912781"/>
                <a:gd name="connsiteY25" fmla="*/ 85061 h 1437202"/>
                <a:gd name="connsiteX26" fmla="*/ 1786270 w 3912781"/>
                <a:gd name="connsiteY26" fmla="*/ 10633 h 1437202"/>
                <a:gd name="connsiteX27" fmla="*/ 1818168 w 3912781"/>
                <a:gd name="connsiteY27" fmla="*/ 0 h 1437202"/>
                <a:gd name="connsiteX28" fmla="*/ 1860698 w 3912781"/>
                <a:gd name="connsiteY28" fmla="*/ 10633 h 1437202"/>
                <a:gd name="connsiteX29" fmla="*/ 1892595 w 3912781"/>
                <a:gd name="connsiteY29" fmla="*/ 74428 h 1437202"/>
                <a:gd name="connsiteX30" fmla="*/ 1850065 w 3912781"/>
                <a:gd name="connsiteY30" fmla="*/ 138223 h 1437202"/>
                <a:gd name="connsiteX31" fmla="*/ 1860698 w 3912781"/>
                <a:gd name="connsiteY31" fmla="*/ 170121 h 1437202"/>
                <a:gd name="connsiteX32" fmla="*/ 1871330 w 3912781"/>
                <a:gd name="connsiteY32" fmla="*/ 223284 h 1437202"/>
                <a:gd name="connsiteX33" fmla="*/ 1935126 w 3912781"/>
                <a:gd name="connsiteY33" fmla="*/ 287079 h 1437202"/>
                <a:gd name="connsiteX34" fmla="*/ 1967023 w 3912781"/>
                <a:gd name="connsiteY34" fmla="*/ 297712 h 1437202"/>
                <a:gd name="connsiteX35" fmla="*/ 1998921 w 3912781"/>
                <a:gd name="connsiteY35" fmla="*/ 329609 h 1437202"/>
                <a:gd name="connsiteX36" fmla="*/ 2030819 w 3912781"/>
                <a:gd name="connsiteY36" fmla="*/ 340242 h 1437202"/>
                <a:gd name="connsiteX37" fmla="*/ 2052084 w 3912781"/>
                <a:gd name="connsiteY37" fmla="*/ 382772 h 1437202"/>
                <a:gd name="connsiteX38" fmla="*/ 2083981 w 3912781"/>
                <a:gd name="connsiteY38" fmla="*/ 414670 h 1437202"/>
                <a:gd name="connsiteX39" fmla="*/ 2115879 w 3912781"/>
                <a:gd name="connsiteY39" fmla="*/ 531628 h 1437202"/>
                <a:gd name="connsiteX40" fmla="*/ 2158409 w 3912781"/>
                <a:gd name="connsiteY40" fmla="*/ 606056 h 1437202"/>
                <a:gd name="connsiteX41" fmla="*/ 2200940 w 3912781"/>
                <a:gd name="connsiteY41" fmla="*/ 616688 h 1437202"/>
                <a:gd name="connsiteX42" fmla="*/ 2232837 w 3912781"/>
                <a:gd name="connsiteY42" fmla="*/ 637954 h 1437202"/>
                <a:gd name="connsiteX43" fmla="*/ 2264735 w 3912781"/>
                <a:gd name="connsiteY43" fmla="*/ 648586 h 1437202"/>
                <a:gd name="connsiteX44" fmla="*/ 2275368 w 3912781"/>
                <a:gd name="connsiteY44" fmla="*/ 680484 h 1437202"/>
                <a:gd name="connsiteX45" fmla="*/ 2296633 w 3912781"/>
                <a:gd name="connsiteY45" fmla="*/ 712381 h 1437202"/>
                <a:gd name="connsiteX46" fmla="*/ 2307265 w 3912781"/>
                <a:gd name="connsiteY46" fmla="*/ 882502 h 1437202"/>
                <a:gd name="connsiteX47" fmla="*/ 2328530 w 3912781"/>
                <a:gd name="connsiteY47" fmla="*/ 914400 h 1437202"/>
                <a:gd name="connsiteX48" fmla="*/ 2392326 w 3912781"/>
                <a:gd name="connsiteY48" fmla="*/ 978195 h 1437202"/>
                <a:gd name="connsiteX49" fmla="*/ 2456121 w 3912781"/>
                <a:gd name="connsiteY49" fmla="*/ 1052623 h 1437202"/>
                <a:gd name="connsiteX50" fmla="*/ 2477386 w 3912781"/>
                <a:gd name="connsiteY50" fmla="*/ 1137684 h 1437202"/>
                <a:gd name="connsiteX51" fmla="*/ 2488019 w 3912781"/>
                <a:gd name="connsiteY51" fmla="*/ 1180214 h 1437202"/>
                <a:gd name="connsiteX52" fmla="*/ 2551814 w 3912781"/>
                <a:gd name="connsiteY52" fmla="*/ 1233377 h 1437202"/>
                <a:gd name="connsiteX53" fmla="*/ 2583712 w 3912781"/>
                <a:gd name="connsiteY53" fmla="*/ 1244009 h 1437202"/>
                <a:gd name="connsiteX54" fmla="*/ 2626242 w 3912781"/>
                <a:gd name="connsiteY54" fmla="*/ 1265275 h 1437202"/>
                <a:gd name="connsiteX55" fmla="*/ 2711302 w 3912781"/>
                <a:gd name="connsiteY55" fmla="*/ 1307805 h 1437202"/>
                <a:gd name="connsiteX56" fmla="*/ 2753833 w 3912781"/>
                <a:gd name="connsiteY56" fmla="*/ 1360968 h 1437202"/>
                <a:gd name="connsiteX57" fmla="*/ 2764465 w 3912781"/>
                <a:gd name="connsiteY57" fmla="*/ 1392865 h 1437202"/>
                <a:gd name="connsiteX58" fmla="*/ 2828261 w 3912781"/>
                <a:gd name="connsiteY58" fmla="*/ 1414130 h 1437202"/>
                <a:gd name="connsiteX59" fmla="*/ 2860158 w 3912781"/>
                <a:gd name="connsiteY59" fmla="*/ 1435395 h 1437202"/>
                <a:gd name="connsiteX60" fmla="*/ 2923954 w 3912781"/>
                <a:gd name="connsiteY60" fmla="*/ 1382233 h 1437202"/>
                <a:gd name="connsiteX61" fmla="*/ 2945219 w 3912781"/>
                <a:gd name="connsiteY61" fmla="*/ 1339702 h 1437202"/>
                <a:gd name="connsiteX62" fmla="*/ 3009014 w 3912781"/>
                <a:gd name="connsiteY62" fmla="*/ 1297172 h 1437202"/>
                <a:gd name="connsiteX63" fmla="*/ 3072809 w 3912781"/>
                <a:gd name="connsiteY63" fmla="*/ 1265275 h 1437202"/>
                <a:gd name="connsiteX64" fmla="*/ 3094074 w 3912781"/>
                <a:gd name="connsiteY64" fmla="*/ 1244009 h 1437202"/>
                <a:gd name="connsiteX65" fmla="*/ 3157870 w 3912781"/>
                <a:gd name="connsiteY65" fmla="*/ 1201479 h 1437202"/>
                <a:gd name="connsiteX66" fmla="*/ 3200400 w 3912781"/>
                <a:gd name="connsiteY66" fmla="*/ 1137684 h 1437202"/>
                <a:gd name="connsiteX67" fmla="*/ 3232298 w 3912781"/>
                <a:gd name="connsiteY67" fmla="*/ 1095154 h 1437202"/>
                <a:gd name="connsiteX68" fmla="*/ 3296093 w 3912781"/>
                <a:gd name="connsiteY68" fmla="*/ 1073888 h 1437202"/>
                <a:gd name="connsiteX69" fmla="*/ 3381154 w 3912781"/>
                <a:gd name="connsiteY69" fmla="*/ 1116419 h 1437202"/>
                <a:gd name="connsiteX70" fmla="*/ 3434316 w 3912781"/>
                <a:gd name="connsiteY70" fmla="*/ 1222744 h 1437202"/>
                <a:gd name="connsiteX71" fmla="*/ 3476847 w 3912781"/>
                <a:gd name="connsiteY71" fmla="*/ 1233377 h 1437202"/>
                <a:gd name="connsiteX72" fmla="*/ 3540642 w 3912781"/>
                <a:gd name="connsiteY72" fmla="*/ 1254642 h 1437202"/>
                <a:gd name="connsiteX73" fmla="*/ 3551274 w 3912781"/>
                <a:gd name="connsiteY73" fmla="*/ 1286540 h 1437202"/>
                <a:gd name="connsiteX74" fmla="*/ 3551274 w 3912781"/>
                <a:gd name="connsiteY74" fmla="*/ 1360968 h 1437202"/>
                <a:gd name="connsiteX75" fmla="*/ 3572540 w 3912781"/>
                <a:gd name="connsiteY75" fmla="*/ 1382233 h 1437202"/>
                <a:gd name="connsiteX76" fmla="*/ 3795823 w 3912781"/>
                <a:gd name="connsiteY76" fmla="*/ 1403498 h 1437202"/>
                <a:gd name="connsiteX77" fmla="*/ 3848986 w 3912781"/>
                <a:gd name="connsiteY77" fmla="*/ 1414130 h 1437202"/>
                <a:gd name="connsiteX78" fmla="*/ 3912781 w 3912781"/>
                <a:gd name="connsiteY78" fmla="*/ 1435395 h 1437202"/>
                <a:gd name="connsiteX0" fmla="*/ 0 w 3912781"/>
                <a:gd name="connsiteY0" fmla="*/ 1307805 h 1437202"/>
                <a:gd name="connsiteX1" fmla="*/ 287079 w 3912781"/>
                <a:gd name="connsiteY1" fmla="*/ 1297172 h 1437202"/>
                <a:gd name="connsiteX2" fmla="*/ 425302 w 3912781"/>
                <a:gd name="connsiteY2" fmla="*/ 1371600 h 1437202"/>
                <a:gd name="connsiteX3" fmla="*/ 446568 w 3912781"/>
                <a:gd name="connsiteY3" fmla="*/ 1392865 h 1437202"/>
                <a:gd name="connsiteX4" fmla="*/ 510363 w 3912781"/>
                <a:gd name="connsiteY4" fmla="*/ 1414130 h 1437202"/>
                <a:gd name="connsiteX5" fmla="*/ 574158 w 3912781"/>
                <a:gd name="connsiteY5" fmla="*/ 1403498 h 1437202"/>
                <a:gd name="connsiteX6" fmla="*/ 659219 w 3912781"/>
                <a:gd name="connsiteY6" fmla="*/ 1307805 h 1437202"/>
                <a:gd name="connsiteX7" fmla="*/ 701749 w 3912781"/>
                <a:gd name="connsiteY7" fmla="*/ 1275907 h 1437202"/>
                <a:gd name="connsiteX8" fmla="*/ 765544 w 3912781"/>
                <a:gd name="connsiteY8" fmla="*/ 1212112 h 1437202"/>
                <a:gd name="connsiteX9" fmla="*/ 818707 w 3912781"/>
                <a:gd name="connsiteY9" fmla="*/ 1127051 h 1437202"/>
                <a:gd name="connsiteX10" fmla="*/ 839972 w 3912781"/>
                <a:gd name="connsiteY10" fmla="*/ 1095154 h 1437202"/>
                <a:gd name="connsiteX11" fmla="*/ 871870 w 3912781"/>
                <a:gd name="connsiteY11" fmla="*/ 1063256 h 1437202"/>
                <a:gd name="connsiteX12" fmla="*/ 914400 w 3912781"/>
                <a:gd name="connsiteY12" fmla="*/ 1010093 h 1437202"/>
                <a:gd name="connsiteX13" fmla="*/ 956930 w 3912781"/>
                <a:gd name="connsiteY13" fmla="*/ 978195 h 1437202"/>
                <a:gd name="connsiteX14" fmla="*/ 1095154 w 3912781"/>
                <a:gd name="connsiteY14" fmla="*/ 765544 h 1437202"/>
                <a:gd name="connsiteX15" fmla="*/ 1158949 w 3912781"/>
                <a:gd name="connsiteY15" fmla="*/ 659219 h 1437202"/>
                <a:gd name="connsiteX16" fmla="*/ 1222744 w 3912781"/>
                <a:gd name="connsiteY16" fmla="*/ 510363 h 1437202"/>
                <a:gd name="connsiteX17" fmla="*/ 1244009 w 3912781"/>
                <a:gd name="connsiteY17" fmla="*/ 414670 h 1437202"/>
                <a:gd name="connsiteX18" fmla="*/ 1329070 w 3912781"/>
                <a:gd name="connsiteY18" fmla="*/ 350875 h 1437202"/>
                <a:gd name="connsiteX19" fmla="*/ 1414130 w 3912781"/>
                <a:gd name="connsiteY19" fmla="*/ 276447 h 1437202"/>
                <a:gd name="connsiteX20" fmla="*/ 1446028 w 3912781"/>
                <a:gd name="connsiteY20" fmla="*/ 265814 h 1437202"/>
                <a:gd name="connsiteX21" fmla="*/ 1531088 w 3912781"/>
                <a:gd name="connsiteY21" fmla="*/ 223284 h 1437202"/>
                <a:gd name="connsiteX22" fmla="*/ 1605516 w 3912781"/>
                <a:gd name="connsiteY22" fmla="*/ 148856 h 1437202"/>
                <a:gd name="connsiteX23" fmla="*/ 1637414 w 3912781"/>
                <a:gd name="connsiteY23" fmla="*/ 127591 h 1437202"/>
                <a:gd name="connsiteX24" fmla="*/ 1701209 w 3912781"/>
                <a:gd name="connsiteY24" fmla="*/ 85061 h 1437202"/>
                <a:gd name="connsiteX25" fmla="*/ 1786270 w 3912781"/>
                <a:gd name="connsiteY25" fmla="*/ 10633 h 1437202"/>
                <a:gd name="connsiteX26" fmla="*/ 1818168 w 3912781"/>
                <a:gd name="connsiteY26" fmla="*/ 0 h 1437202"/>
                <a:gd name="connsiteX27" fmla="*/ 1860698 w 3912781"/>
                <a:gd name="connsiteY27" fmla="*/ 10633 h 1437202"/>
                <a:gd name="connsiteX28" fmla="*/ 1892595 w 3912781"/>
                <a:gd name="connsiteY28" fmla="*/ 74428 h 1437202"/>
                <a:gd name="connsiteX29" fmla="*/ 1850065 w 3912781"/>
                <a:gd name="connsiteY29" fmla="*/ 138223 h 1437202"/>
                <a:gd name="connsiteX30" fmla="*/ 1860698 w 3912781"/>
                <a:gd name="connsiteY30" fmla="*/ 170121 h 1437202"/>
                <a:gd name="connsiteX31" fmla="*/ 1871330 w 3912781"/>
                <a:gd name="connsiteY31" fmla="*/ 223284 h 1437202"/>
                <a:gd name="connsiteX32" fmla="*/ 1935126 w 3912781"/>
                <a:gd name="connsiteY32" fmla="*/ 287079 h 1437202"/>
                <a:gd name="connsiteX33" fmla="*/ 1967023 w 3912781"/>
                <a:gd name="connsiteY33" fmla="*/ 297712 h 1437202"/>
                <a:gd name="connsiteX34" fmla="*/ 1998921 w 3912781"/>
                <a:gd name="connsiteY34" fmla="*/ 329609 h 1437202"/>
                <a:gd name="connsiteX35" fmla="*/ 2030819 w 3912781"/>
                <a:gd name="connsiteY35" fmla="*/ 340242 h 1437202"/>
                <a:gd name="connsiteX36" fmla="*/ 2052084 w 3912781"/>
                <a:gd name="connsiteY36" fmla="*/ 382772 h 1437202"/>
                <a:gd name="connsiteX37" fmla="*/ 2083981 w 3912781"/>
                <a:gd name="connsiteY37" fmla="*/ 414670 h 1437202"/>
                <a:gd name="connsiteX38" fmla="*/ 2115879 w 3912781"/>
                <a:gd name="connsiteY38" fmla="*/ 531628 h 1437202"/>
                <a:gd name="connsiteX39" fmla="*/ 2158409 w 3912781"/>
                <a:gd name="connsiteY39" fmla="*/ 606056 h 1437202"/>
                <a:gd name="connsiteX40" fmla="*/ 2200940 w 3912781"/>
                <a:gd name="connsiteY40" fmla="*/ 616688 h 1437202"/>
                <a:gd name="connsiteX41" fmla="*/ 2232837 w 3912781"/>
                <a:gd name="connsiteY41" fmla="*/ 637954 h 1437202"/>
                <a:gd name="connsiteX42" fmla="*/ 2264735 w 3912781"/>
                <a:gd name="connsiteY42" fmla="*/ 648586 h 1437202"/>
                <a:gd name="connsiteX43" fmla="*/ 2275368 w 3912781"/>
                <a:gd name="connsiteY43" fmla="*/ 680484 h 1437202"/>
                <a:gd name="connsiteX44" fmla="*/ 2296633 w 3912781"/>
                <a:gd name="connsiteY44" fmla="*/ 712381 h 1437202"/>
                <a:gd name="connsiteX45" fmla="*/ 2307265 w 3912781"/>
                <a:gd name="connsiteY45" fmla="*/ 882502 h 1437202"/>
                <a:gd name="connsiteX46" fmla="*/ 2328530 w 3912781"/>
                <a:gd name="connsiteY46" fmla="*/ 914400 h 1437202"/>
                <a:gd name="connsiteX47" fmla="*/ 2392326 w 3912781"/>
                <a:gd name="connsiteY47" fmla="*/ 978195 h 1437202"/>
                <a:gd name="connsiteX48" fmla="*/ 2456121 w 3912781"/>
                <a:gd name="connsiteY48" fmla="*/ 1052623 h 1437202"/>
                <a:gd name="connsiteX49" fmla="*/ 2477386 w 3912781"/>
                <a:gd name="connsiteY49" fmla="*/ 1137684 h 1437202"/>
                <a:gd name="connsiteX50" fmla="*/ 2488019 w 3912781"/>
                <a:gd name="connsiteY50" fmla="*/ 1180214 h 1437202"/>
                <a:gd name="connsiteX51" fmla="*/ 2551814 w 3912781"/>
                <a:gd name="connsiteY51" fmla="*/ 1233377 h 1437202"/>
                <a:gd name="connsiteX52" fmla="*/ 2583712 w 3912781"/>
                <a:gd name="connsiteY52" fmla="*/ 1244009 h 1437202"/>
                <a:gd name="connsiteX53" fmla="*/ 2626242 w 3912781"/>
                <a:gd name="connsiteY53" fmla="*/ 1265275 h 1437202"/>
                <a:gd name="connsiteX54" fmla="*/ 2711302 w 3912781"/>
                <a:gd name="connsiteY54" fmla="*/ 1307805 h 1437202"/>
                <a:gd name="connsiteX55" fmla="*/ 2753833 w 3912781"/>
                <a:gd name="connsiteY55" fmla="*/ 1360968 h 1437202"/>
                <a:gd name="connsiteX56" fmla="*/ 2764465 w 3912781"/>
                <a:gd name="connsiteY56" fmla="*/ 1392865 h 1437202"/>
                <a:gd name="connsiteX57" fmla="*/ 2828261 w 3912781"/>
                <a:gd name="connsiteY57" fmla="*/ 1414130 h 1437202"/>
                <a:gd name="connsiteX58" fmla="*/ 2860158 w 3912781"/>
                <a:gd name="connsiteY58" fmla="*/ 1435395 h 1437202"/>
                <a:gd name="connsiteX59" fmla="*/ 2923954 w 3912781"/>
                <a:gd name="connsiteY59" fmla="*/ 1382233 h 1437202"/>
                <a:gd name="connsiteX60" fmla="*/ 2945219 w 3912781"/>
                <a:gd name="connsiteY60" fmla="*/ 1339702 h 1437202"/>
                <a:gd name="connsiteX61" fmla="*/ 3009014 w 3912781"/>
                <a:gd name="connsiteY61" fmla="*/ 1297172 h 1437202"/>
                <a:gd name="connsiteX62" fmla="*/ 3072809 w 3912781"/>
                <a:gd name="connsiteY62" fmla="*/ 1265275 h 1437202"/>
                <a:gd name="connsiteX63" fmla="*/ 3094074 w 3912781"/>
                <a:gd name="connsiteY63" fmla="*/ 1244009 h 1437202"/>
                <a:gd name="connsiteX64" fmla="*/ 3157870 w 3912781"/>
                <a:gd name="connsiteY64" fmla="*/ 1201479 h 1437202"/>
                <a:gd name="connsiteX65" fmla="*/ 3200400 w 3912781"/>
                <a:gd name="connsiteY65" fmla="*/ 1137684 h 1437202"/>
                <a:gd name="connsiteX66" fmla="*/ 3232298 w 3912781"/>
                <a:gd name="connsiteY66" fmla="*/ 1095154 h 1437202"/>
                <a:gd name="connsiteX67" fmla="*/ 3296093 w 3912781"/>
                <a:gd name="connsiteY67" fmla="*/ 1073888 h 1437202"/>
                <a:gd name="connsiteX68" fmla="*/ 3381154 w 3912781"/>
                <a:gd name="connsiteY68" fmla="*/ 1116419 h 1437202"/>
                <a:gd name="connsiteX69" fmla="*/ 3434316 w 3912781"/>
                <a:gd name="connsiteY69" fmla="*/ 1222744 h 1437202"/>
                <a:gd name="connsiteX70" fmla="*/ 3476847 w 3912781"/>
                <a:gd name="connsiteY70" fmla="*/ 1233377 h 1437202"/>
                <a:gd name="connsiteX71" fmla="*/ 3540642 w 3912781"/>
                <a:gd name="connsiteY71" fmla="*/ 1254642 h 1437202"/>
                <a:gd name="connsiteX72" fmla="*/ 3551274 w 3912781"/>
                <a:gd name="connsiteY72" fmla="*/ 1286540 h 1437202"/>
                <a:gd name="connsiteX73" fmla="*/ 3551274 w 3912781"/>
                <a:gd name="connsiteY73" fmla="*/ 1360968 h 1437202"/>
                <a:gd name="connsiteX74" fmla="*/ 3572540 w 3912781"/>
                <a:gd name="connsiteY74" fmla="*/ 1382233 h 1437202"/>
                <a:gd name="connsiteX75" fmla="*/ 3795823 w 3912781"/>
                <a:gd name="connsiteY75" fmla="*/ 1403498 h 1437202"/>
                <a:gd name="connsiteX76" fmla="*/ 3848986 w 3912781"/>
                <a:gd name="connsiteY76" fmla="*/ 1414130 h 1437202"/>
                <a:gd name="connsiteX77" fmla="*/ 3912781 w 3912781"/>
                <a:gd name="connsiteY77" fmla="*/ 1435395 h 1437202"/>
                <a:gd name="connsiteX0" fmla="*/ 0 w 3912781"/>
                <a:gd name="connsiteY0" fmla="*/ 1307805 h 1437202"/>
                <a:gd name="connsiteX1" fmla="*/ 425302 w 3912781"/>
                <a:gd name="connsiteY1" fmla="*/ 1371600 h 1437202"/>
                <a:gd name="connsiteX2" fmla="*/ 446568 w 3912781"/>
                <a:gd name="connsiteY2" fmla="*/ 1392865 h 1437202"/>
                <a:gd name="connsiteX3" fmla="*/ 510363 w 3912781"/>
                <a:gd name="connsiteY3" fmla="*/ 1414130 h 1437202"/>
                <a:gd name="connsiteX4" fmla="*/ 574158 w 3912781"/>
                <a:gd name="connsiteY4" fmla="*/ 1403498 h 1437202"/>
                <a:gd name="connsiteX5" fmla="*/ 659219 w 3912781"/>
                <a:gd name="connsiteY5" fmla="*/ 1307805 h 1437202"/>
                <a:gd name="connsiteX6" fmla="*/ 701749 w 3912781"/>
                <a:gd name="connsiteY6" fmla="*/ 1275907 h 1437202"/>
                <a:gd name="connsiteX7" fmla="*/ 765544 w 3912781"/>
                <a:gd name="connsiteY7" fmla="*/ 1212112 h 1437202"/>
                <a:gd name="connsiteX8" fmla="*/ 818707 w 3912781"/>
                <a:gd name="connsiteY8" fmla="*/ 1127051 h 1437202"/>
                <a:gd name="connsiteX9" fmla="*/ 839972 w 3912781"/>
                <a:gd name="connsiteY9" fmla="*/ 1095154 h 1437202"/>
                <a:gd name="connsiteX10" fmla="*/ 871870 w 3912781"/>
                <a:gd name="connsiteY10" fmla="*/ 1063256 h 1437202"/>
                <a:gd name="connsiteX11" fmla="*/ 914400 w 3912781"/>
                <a:gd name="connsiteY11" fmla="*/ 1010093 h 1437202"/>
                <a:gd name="connsiteX12" fmla="*/ 956930 w 3912781"/>
                <a:gd name="connsiteY12" fmla="*/ 978195 h 1437202"/>
                <a:gd name="connsiteX13" fmla="*/ 1095154 w 3912781"/>
                <a:gd name="connsiteY13" fmla="*/ 765544 h 1437202"/>
                <a:gd name="connsiteX14" fmla="*/ 1158949 w 3912781"/>
                <a:gd name="connsiteY14" fmla="*/ 659219 h 1437202"/>
                <a:gd name="connsiteX15" fmla="*/ 1222744 w 3912781"/>
                <a:gd name="connsiteY15" fmla="*/ 510363 h 1437202"/>
                <a:gd name="connsiteX16" fmla="*/ 1244009 w 3912781"/>
                <a:gd name="connsiteY16" fmla="*/ 414670 h 1437202"/>
                <a:gd name="connsiteX17" fmla="*/ 1329070 w 3912781"/>
                <a:gd name="connsiteY17" fmla="*/ 350875 h 1437202"/>
                <a:gd name="connsiteX18" fmla="*/ 1414130 w 3912781"/>
                <a:gd name="connsiteY18" fmla="*/ 276447 h 1437202"/>
                <a:gd name="connsiteX19" fmla="*/ 1446028 w 3912781"/>
                <a:gd name="connsiteY19" fmla="*/ 265814 h 1437202"/>
                <a:gd name="connsiteX20" fmla="*/ 1531088 w 3912781"/>
                <a:gd name="connsiteY20" fmla="*/ 223284 h 1437202"/>
                <a:gd name="connsiteX21" fmla="*/ 1605516 w 3912781"/>
                <a:gd name="connsiteY21" fmla="*/ 148856 h 1437202"/>
                <a:gd name="connsiteX22" fmla="*/ 1637414 w 3912781"/>
                <a:gd name="connsiteY22" fmla="*/ 127591 h 1437202"/>
                <a:gd name="connsiteX23" fmla="*/ 1701209 w 3912781"/>
                <a:gd name="connsiteY23" fmla="*/ 85061 h 1437202"/>
                <a:gd name="connsiteX24" fmla="*/ 1786270 w 3912781"/>
                <a:gd name="connsiteY24" fmla="*/ 10633 h 1437202"/>
                <a:gd name="connsiteX25" fmla="*/ 1818168 w 3912781"/>
                <a:gd name="connsiteY25" fmla="*/ 0 h 1437202"/>
                <a:gd name="connsiteX26" fmla="*/ 1860698 w 3912781"/>
                <a:gd name="connsiteY26" fmla="*/ 10633 h 1437202"/>
                <a:gd name="connsiteX27" fmla="*/ 1892595 w 3912781"/>
                <a:gd name="connsiteY27" fmla="*/ 74428 h 1437202"/>
                <a:gd name="connsiteX28" fmla="*/ 1850065 w 3912781"/>
                <a:gd name="connsiteY28" fmla="*/ 138223 h 1437202"/>
                <a:gd name="connsiteX29" fmla="*/ 1860698 w 3912781"/>
                <a:gd name="connsiteY29" fmla="*/ 170121 h 1437202"/>
                <a:gd name="connsiteX30" fmla="*/ 1871330 w 3912781"/>
                <a:gd name="connsiteY30" fmla="*/ 223284 h 1437202"/>
                <a:gd name="connsiteX31" fmla="*/ 1935126 w 3912781"/>
                <a:gd name="connsiteY31" fmla="*/ 287079 h 1437202"/>
                <a:gd name="connsiteX32" fmla="*/ 1967023 w 3912781"/>
                <a:gd name="connsiteY32" fmla="*/ 297712 h 1437202"/>
                <a:gd name="connsiteX33" fmla="*/ 1998921 w 3912781"/>
                <a:gd name="connsiteY33" fmla="*/ 329609 h 1437202"/>
                <a:gd name="connsiteX34" fmla="*/ 2030819 w 3912781"/>
                <a:gd name="connsiteY34" fmla="*/ 340242 h 1437202"/>
                <a:gd name="connsiteX35" fmla="*/ 2052084 w 3912781"/>
                <a:gd name="connsiteY35" fmla="*/ 382772 h 1437202"/>
                <a:gd name="connsiteX36" fmla="*/ 2083981 w 3912781"/>
                <a:gd name="connsiteY36" fmla="*/ 414670 h 1437202"/>
                <a:gd name="connsiteX37" fmla="*/ 2115879 w 3912781"/>
                <a:gd name="connsiteY37" fmla="*/ 531628 h 1437202"/>
                <a:gd name="connsiteX38" fmla="*/ 2158409 w 3912781"/>
                <a:gd name="connsiteY38" fmla="*/ 606056 h 1437202"/>
                <a:gd name="connsiteX39" fmla="*/ 2200940 w 3912781"/>
                <a:gd name="connsiteY39" fmla="*/ 616688 h 1437202"/>
                <a:gd name="connsiteX40" fmla="*/ 2232837 w 3912781"/>
                <a:gd name="connsiteY40" fmla="*/ 637954 h 1437202"/>
                <a:gd name="connsiteX41" fmla="*/ 2264735 w 3912781"/>
                <a:gd name="connsiteY41" fmla="*/ 648586 h 1437202"/>
                <a:gd name="connsiteX42" fmla="*/ 2275368 w 3912781"/>
                <a:gd name="connsiteY42" fmla="*/ 680484 h 1437202"/>
                <a:gd name="connsiteX43" fmla="*/ 2296633 w 3912781"/>
                <a:gd name="connsiteY43" fmla="*/ 712381 h 1437202"/>
                <a:gd name="connsiteX44" fmla="*/ 2307265 w 3912781"/>
                <a:gd name="connsiteY44" fmla="*/ 882502 h 1437202"/>
                <a:gd name="connsiteX45" fmla="*/ 2328530 w 3912781"/>
                <a:gd name="connsiteY45" fmla="*/ 914400 h 1437202"/>
                <a:gd name="connsiteX46" fmla="*/ 2392326 w 3912781"/>
                <a:gd name="connsiteY46" fmla="*/ 978195 h 1437202"/>
                <a:gd name="connsiteX47" fmla="*/ 2456121 w 3912781"/>
                <a:gd name="connsiteY47" fmla="*/ 1052623 h 1437202"/>
                <a:gd name="connsiteX48" fmla="*/ 2477386 w 3912781"/>
                <a:gd name="connsiteY48" fmla="*/ 1137684 h 1437202"/>
                <a:gd name="connsiteX49" fmla="*/ 2488019 w 3912781"/>
                <a:gd name="connsiteY49" fmla="*/ 1180214 h 1437202"/>
                <a:gd name="connsiteX50" fmla="*/ 2551814 w 3912781"/>
                <a:gd name="connsiteY50" fmla="*/ 1233377 h 1437202"/>
                <a:gd name="connsiteX51" fmla="*/ 2583712 w 3912781"/>
                <a:gd name="connsiteY51" fmla="*/ 1244009 h 1437202"/>
                <a:gd name="connsiteX52" fmla="*/ 2626242 w 3912781"/>
                <a:gd name="connsiteY52" fmla="*/ 1265275 h 1437202"/>
                <a:gd name="connsiteX53" fmla="*/ 2711302 w 3912781"/>
                <a:gd name="connsiteY53" fmla="*/ 1307805 h 1437202"/>
                <a:gd name="connsiteX54" fmla="*/ 2753833 w 3912781"/>
                <a:gd name="connsiteY54" fmla="*/ 1360968 h 1437202"/>
                <a:gd name="connsiteX55" fmla="*/ 2764465 w 3912781"/>
                <a:gd name="connsiteY55" fmla="*/ 1392865 h 1437202"/>
                <a:gd name="connsiteX56" fmla="*/ 2828261 w 3912781"/>
                <a:gd name="connsiteY56" fmla="*/ 1414130 h 1437202"/>
                <a:gd name="connsiteX57" fmla="*/ 2860158 w 3912781"/>
                <a:gd name="connsiteY57" fmla="*/ 1435395 h 1437202"/>
                <a:gd name="connsiteX58" fmla="*/ 2923954 w 3912781"/>
                <a:gd name="connsiteY58" fmla="*/ 1382233 h 1437202"/>
                <a:gd name="connsiteX59" fmla="*/ 2945219 w 3912781"/>
                <a:gd name="connsiteY59" fmla="*/ 1339702 h 1437202"/>
                <a:gd name="connsiteX60" fmla="*/ 3009014 w 3912781"/>
                <a:gd name="connsiteY60" fmla="*/ 1297172 h 1437202"/>
                <a:gd name="connsiteX61" fmla="*/ 3072809 w 3912781"/>
                <a:gd name="connsiteY61" fmla="*/ 1265275 h 1437202"/>
                <a:gd name="connsiteX62" fmla="*/ 3094074 w 3912781"/>
                <a:gd name="connsiteY62" fmla="*/ 1244009 h 1437202"/>
                <a:gd name="connsiteX63" fmla="*/ 3157870 w 3912781"/>
                <a:gd name="connsiteY63" fmla="*/ 1201479 h 1437202"/>
                <a:gd name="connsiteX64" fmla="*/ 3200400 w 3912781"/>
                <a:gd name="connsiteY64" fmla="*/ 1137684 h 1437202"/>
                <a:gd name="connsiteX65" fmla="*/ 3232298 w 3912781"/>
                <a:gd name="connsiteY65" fmla="*/ 1095154 h 1437202"/>
                <a:gd name="connsiteX66" fmla="*/ 3296093 w 3912781"/>
                <a:gd name="connsiteY66" fmla="*/ 1073888 h 1437202"/>
                <a:gd name="connsiteX67" fmla="*/ 3381154 w 3912781"/>
                <a:gd name="connsiteY67" fmla="*/ 1116419 h 1437202"/>
                <a:gd name="connsiteX68" fmla="*/ 3434316 w 3912781"/>
                <a:gd name="connsiteY68" fmla="*/ 1222744 h 1437202"/>
                <a:gd name="connsiteX69" fmla="*/ 3476847 w 3912781"/>
                <a:gd name="connsiteY69" fmla="*/ 1233377 h 1437202"/>
                <a:gd name="connsiteX70" fmla="*/ 3540642 w 3912781"/>
                <a:gd name="connsiteY70" fmla="*/ 1254642 h 1437202"/>
                <a:gd name="connsiteX71" fmla="*/ 3551274 w 3912781"/>
                <a:gd name="connsiteY71" fmla="*/ 1286540 h 1437202"/>
                <a:gd name="connsiteX72" fmla="*/ 3551274 w 3912781"/>
                <a:gd name="connsiteY72" fmla="*/ 1360968 h 1437202"/>
                <a:gd name="connsiteX73" fmla="*/ 3572540 w 3912781"/>
                <a:gd name="connsiteY73" fmla="*/ 1382233 h 1437202"/>
                <a:gd name="connsiteX74" fmla="*/ 3795823 w 3912781"/>
                <a:gd name="connsiteY74" fmla="*/ 1403498 h 1437202"/>
                <a:gd name="connsiteX75" fmla="*/ 3848986 w 3912781"/>
                <a:gd name="connsiteY75" fmla="*/ 1414130 h 1437202"/>
                <a:gd name="connsiteX76" fmla="*/ 3912781 w 3912781"/>
                <a:gd name="connsiteY76" fmla="*/ 1435395 h 1437202"/>
                <a:gd name="connsiteX0" fmla="*/ 0 w 3487479"/>
                <a:gd name="connsiteY0" fmla="*/ 1371600 h 1437202"/>
                <a:gd name="connsiteX1" fmla="*/ 21266 w 3487479"/>
                <a:gd name="connsiteY1" fmla="*/ 1392865 h 1437202"/>
                <a:gd name="connsiteX2" fmla="*/ 85061 w 3487479"/>
                <a:gd name="connsiteY2" fmla="*/ 1414130 h 1437202"/>
                <a:gd name="connsiteX3" fmla="*/ 148856 w 3487479"/>
                <a:gd name="connsiteY3" fmla="*/ 1403498 h 1437202"/>
                <a:gd name="connsiteX4" fmla="*/ 233917 w 3487479"/>
                <a:gd name="connsiteY4" fmla="*/ 1307805 h 1437202"/>
                <a:gd name="connsiteX5" fmla="*/ 276447 w 3487479"/>
                <a:gd name="connsiteY5" fmla="*/ 1275907 h 1437202"/>
                <a:gd name="connsiteX6" fmla="*/ 340242 w 3487479"/>
                <a:gd name="connsiteY6" fmla="*/ 1212112 h 1437202"/>
                <a:gd name="connsiteX7" fmla="*/ 393405 w 3487479"/>
                <a:gd name="connsiteY7" fmla="*/ 1127051 h 1437202"/>
                <a:gd name="connsiteX8" fmla="*/ 414670 w 3487479"/>
                <a:gd name="connsiteY8" fmla="*/ 1095154 h 1437202"/>
                <a:gd name="connsiteX9" fmla="*/ 446568 w 3487479"/>
                <a:gd name="connsiteY9" fmla="*/ 1063256 h 1437202"/>
                <a:gd name="connsiteX10" fmla="*/ 489098 w 3487479"/>
                <a:gd name="connsiteY10" fmla="*/ 1010093 h 1437202"/>
                <a:gd name="connsiteX11" fmla="*/ 531628 w 3487479"/>
                <a:gd name="connsiteY11" fmla="*/ 978195 h 1437202"/>
                <a:gd name="connsiteX12" fmla="*/ 669852 w 3487479"/>
                <a:gd name="connsiteY12" fmla="*/ 765544 h 1437202"/>
                <a:gd name="connsiteX13" fmla="*/ 733647 w 3487479"/>
                <a:gd name="connsiteY13" fmla="*/ 659219 h 1437202"/>
                <a:gd name="connsiteX14" fmla="*/ 797442 w 3487479"/>
                <a:gd name="connsiteY14" fmla="*/ 510363 h 1437202"/>
                <a:gd name="connsiteX15" fmla="*/ 818707 w 3487479"/>
                <a:gd name="connsiteY15" fmla="*/ 414670 h 1437202"/>
                <a:gd name="connsiteX16" fmla="*/ 903768 w 3487479"/>
                <a:gd name="connsiteY16" fmla="*/ 350875 h 1437202"/>
                <a:gd name="connsiteX17" fmla="*/ 988828 w 3487479"/>
                <a:gd name="connsiteY17" fmla="*/ 276447 h 1437202"/>
                <a:gd name="connsiteX18" fmla="*/ 1020726 w 3487479"/>
                <a:gd name="connsiteY18" fmla="*/ 265814 h 1437202"/>
                <a:gd name="connsiteX19" fmla="*/ 1105786 w 3487479"/>
                <a:gd name="connsiteY19" fmla="*/ 223284 h 1437202"/>
                <a:gd name="connsiteX20" fmla="*/ 1180214 w 3487479"/>
                <a:gd name="connsiteY20" fmla="*/ 148856 h 1437202"/>
                <a:gd name="connsiteX21" fmla="*/ 1212112 w 3487479"/>
                <a:gd name="connsiteY21" fmla="*/ 127591 h 1437202"/>
                <a:gd name="connsiteX22" fmla="*/ 1275907 w 3487479"/>
                <a:gd name="connsiteY22" fmla="*/ 85061 h 1437202"/>
                <a:gd name="connsiteX23" fmla="*/ 1360968 w 3487479"/>
                <a:gd name="connsiteY23" fmla="*/ 10633 h 1437202"/>
                <a:gd name="connsiteX24" fmla="*/ 1392866 w 3487479"/>
                <a:gd name="connsiteY24" fmla="*/ 0 h 1437202"/>
                <a:gd name="connsiteX25" fmla="*/ 1435396 w 3487479"/>
                <a:gd name="connsiteY25" fmla="*/ 10633 h 1437202"/>
                <a:gd name="connsiteX26" fmla="*/ 1467293 w 3487479"/>
                <a:gd name="connsiteY26" fmla="*/ 74428 h 1437202"/>
                <a:gd name="connsiteX27" fmla="*/ 1424763 w 3487479"/>
                <a:gd name="connsiteY27" fmla="*/ 138223 h 1437202"/>
                <a:gd name="connsiteX28" fmla="*/ 1435396 w 3487479"/>
                <a:gd name="connsiteY28" fmla="*/ 170121 h 1437202"/>
                <a:gd name="connsiteX29" fmla="*/ 1446028 w 3487479"/>
                <a:gd name="connsiteY29" fmla="*/ 223284 h 1437202"/>
                <a:gd name="connsiteX30" fmla="*/ 1509824 w 3487479"/>
                <a:gd name="connsiteY30" fmla="*/ 287079 h 1437202"/>
                <a:gd name="connsiteX31" fmla="*/ 1541721 w 3487479"/>
                <a:gd name="connsiteY31" fmla="*/ 297712 h 1437202"/>
                <a:gd name="connsiteX32" fmla="*/ 1573619 w 3487479"/>
                <a:gd name="connsiteY32" fmla="*/ 329609 h 1437202"/>
                <a:gd name="connsiteX33" fmla="*/ 1605517 w 3487479"/>
                <a:gd name="connsiteY33" fmla="*/ 340242 h 1437202"/>
                <a:gd name="connsiteX34" fmla="*/ 1626782 w 3487479"/>
                <a:gd name="connsiteY34" fmla="*/ 382772 h 1437202"/>
                <a:gd name="connsiteX35" fmla="*/ 1658679 w 3487479"/>
                <a:gd name="connsiteY35" fmla="*/ 414670 h 1437202"/>
                <a:gd name="connsiteX36" fmla="*/ 1690577 w 3487479"/>
                <a:gd name="connsiteY36" fmla="*/ 531628 h 1437202"/>
                <a:gd name="connsiteX37" fmla="*/ 1733107 w 3487479"/>
                <a:gd name="connsiteY37" fmla="*/ 606056 h 1437202"/>
                <a:gd name="connsiteX38" fmla="*/ 1775638 w 3487479"/>
                <a:gd name="connsiteY38" fmla="*/ 616688 h 1437202"/>
                <a:gd name="connsiteX39" fmla="*/ 1807535 w 3487479"/>
                <a:gd name="connsiteY39" fmla="*/ 637954 h 1437202"/>
                <a:gd name="connsiteX40" fmla="*/ 1839433 w 3487479"/>
                <a:gd name="connsiteY40" fmla="*/ 648586 h 1437202"/>
                <a:gd name="connsiteX41" fmla="*/ 1850066 w 3487479"/>
                <a:gd name="connsiteY41" fmla="*/ 680484 h 1437202"/>
                <a:gd name="connsiteX42" fmla="*/ 1871331 w 3487479"/>
                <a:gd name="connsiteY42" fmla="*/ 712381 h 1437202"/>
                <a:gd name="connsiteX43" fmla="*/ 1881963 w 3487479"/>
                <a:gd name="connsiteY43" fmla="*/ 882502 h 1437202"/>
                <a:gd name="connsiteX44" fmla="*/ 1903228 w 3487479"/>
                <a:gd name="connsiteY44" fmla="*/ 914400 h 1437202"/>
                <a:gd name="connsiteX45" fmla="*/ 1967024 w 3487479"/>
                <a:gd name="connsiteY45" fmla="*/ 978195 h 1437202"/>
                <a:gd name="connsiteX46" fmla="*/ 2030819 w 3487479"/>
                <a:gd name="connsiteY46" fmla="*/ 1052623 h 1437202"/>
                <a:gd name="connsiteX47" fmla="*/ 2052084 w 3487479"/>
                <a:gd name="connsiteY47" fmla="*/ 1137684 h 1437202"/>
                <a:gd name="connsiteX48" fmla="*/ 2062717 w 3487479"/>
                <a:gd name="connsiteY48" fmla="*/ 1180214 h 1437202"/>
                <a:gd name="connsiteX49" fmla="*/ 2126512 w 3487479"/>
                <a:gd name="connsiteY49" fmla="*/ 1233377 h 1437202"/>
                <a:gd name="connsiteX50" fmla="*/ 2158410 w 3487479"/>
                <a:gd name="connsiteY50" fmla="*/ 1244009 h 1437202"/>
                <a:gd name="connsiteX51" fmla="*/ 2200940 w 3487479"/>
                <a:gd name="connsiteY51" fmla="*/ 1265275 h 1437202"/>
                <a:gd name="connsiteX52" fmla="*/ 2286000 w 3487479"/>
                <a:gd name="connsiteY52" fmla="*/ 1307805 h 1437202"/>
                <a:gd name="connsiteX53" fmla="*/ 2328531 w 3487479"/>
                <a:gd name="connsiteY53" fmla="*/ 1360968 h 1437202"/>
                <a:gd name="connsiteX54" fmla="*/ 2339163 w 3487479"/>
                <a:gd name="connsiteY54" fmla="*/ 1392865 h 1437202"/>
                <a:gd name="connsiteX55" fmla="*/ 2402959 w 3487479"/>
                <a:gd name="connsiteY55" fmla="*/ 1414130 h 1437202"/>
                <a:gd name="connsiteX56" fmla="*/ 2434856 w 3487479"/>
                <a:gd name="connsiteY56" fmla="*/ 1435395 h 1437202"/>
                <a:gd name="connsiteX57" fmla="*/ 2498652 w 3487479"/>
                <a:gd name="connsiteY57" fmla="*/ 1382233 h 1437202"/>
                <a:gd name="connsiteX58" fmla="*/ 2519917 w 3487479"/>
                <a:gd name="connsiteY58" fmla="*/ 1339702 h 1437202"/>
                <a:gd name="connsiteX59" fmla="*/ 2583712 w 3487479"/>
                <a:gd name="connsiteY59" fmla="*/ 1297172 h 1437202"/>
                <a:gd name="connsiteX60" fmla="*/ 2647507 w 3487479"/>
                <a:gd name="connsiteY60" fmla="*/ 1265275 h 1437202"/>
                <a:gd name="connsiteX61" fmla="*/ 2668772 w 3487479"/>
                <a:gd name="connsiteY61" fmla="*/ 1244009 h 1437202"/>
                <a:gd name="connsiteX62" fmla="*/ 2732568 w 3487479"/>
                <a:gd name="connsiteY62" fmla="*/ 1201479 h 1437202"/>
                <a:gd name="connsiteX63" fmla="*/ 2775098 w 3487479"/>
                <a:gd name="connsiteY63" fmla="*/ 1137684 h 1437202"/>
                <a:gd name="connsiteX64" fmla="*/ 2806996 w 3487479"/>
                <a:gd name="connsiteY64" fmla="*/ 1095154 h 1437202"/>
                <a:gd name="connsiteX65" fmla="*/ 2870791 w 3487479"/>
                <a:gd name="connsiteY65" fmla="*/ 1073888 h 1437202"/>
                <a:gd name="connsiteX66" fmla="*/ 2955852 w 3487479"/>
                <a:gd name="connsiteY66" fmla="*/ 1116419 h 1437202"/>
                <a:gd name="connsiteX67" fmla="*/ 3009014 w 3487479"/>
                <a:gd name="connsiteY67" fmla="*/ 1222744 h 1437202"/>
                <a:gd name="connsiteX68" fmla="*/ 3051545 w 3487479"/>
                <a:gd name="connsiteY68" fmla="*/ 1233377 h 1437202"/>
                <a:gd name="connsiteX69" fmla="*/ 3115340 w 3487479"/>
                <a:gd name="connsiteY69" fmla="*/ 1254642 h 1437202"/>
                <a:gd name="connsiteX70" fmla="*/ 3125972 w 3487479"/>
                <a:gd name="connsiteY70" fmla="*/ 1286540 h 1437202"/>
                <a:gd name="connsiteX71" fmla="*/ 3125972 w 3487479"/>
                <a:gd name="connsiteY71" fmla="*/ 1360968 h 1437202"/>
                <a:gd name="connsiteX72" fmla="*/ 3147238 w 3487479"/>
                <a:gd name="connsiteY72" fmla="*/ 1382233 h 1437202"/>
                <a:gd name="connsiteX73" fmla="*/ 3370521 w 3487479"/>
                <a:gd name="connsiteY73" fmla="*/ 1403498 h 1437202"/>
                <a:gd name="connsiteX74" fmla="*/ 3423684 w 3487479"/>
                <a:gd name="connsiteY74" fmla="*/ 1414130 h 1437202"/>
                <a:gd name="connsiteX75" fmla="*/ 3487479 w 3487479"/>
                <a:gd name="connsiteY75" fmla="*/ 1435395 h 1437202"/>
                <a:gd name="connsiteX0" fmla="*/ 0 w 3487479"/>
                <a:gd name="connsiteY0" fmla="*/ 1371600 h 1437202"/>
                <a:gd name="connsiteX1" fmla="*/ 85061 w 3487479"/>
                <a:gd name="connsiteY1" fmla="*/ 1414130 h 1437202"/>
                <a:gd name="connsiteX2" fmla="*/ 148856 w 3487479"/>
                <a:gd name="connsiteY2" fmla="*/ 1403498 h 1437202"/>
                <a:gd name="connsiteX3" fmla="*/ 233917 w 3487479"/>
                <a:gd name="connsiteY3" fmla="*/ 1307805 h 1437202"/>
                <a:gd name="connsiteX4" fmla="*/ 276447 w 3487479"/>
                <a:gd name="connsiteY4" fmla="*/ 1275907 h 1437202"/>
                <a:gd name="connsiteX5" fmla="*/ 340242 w 3487479"/>
                <a:gd name="connsiteY5" fmla="*/ 1212112 h 1437202"/>
                <a:gd name="connsiteX6" fmla="*/ 393405 w 3487479"/>
                <a:gd name="connsiteY6" fmla="*/ 1127051 h 1437202"/>
                <a:gd name="connsiteX7" fmla="*/ 414670 w 3487479"/>
                <a:gd name="connsiteY7" fmla="*/ 1095154 h 1437202"/>
                <a:gd name="connsiteX8" fmla="*/ 446568 w 3487479"/>
                <a:gd name="connsiteY8" fmla="*/ 1063256 h 1437202"/>
                <a:gd name="connsiteX9" fmla="*/ 489098 w 3487479"/>
                <a:gd name="connsiteY9" fmla="*/ 1010093 h 1437202"/>
                <a:gd name="connsiteX10" fmla="*/ 531628 w 3487479"/>
                <a:gd name="connsiteY10" fmla="*/ 978195 h 1437202"/>
                <a:gd name="connsiteX11" fmla="*/ 669852 w 3487479"/>
                <a:gd name="connsiteY11" fmla="*/ 765544 h 1437202"/>
                <a:gd name="connsiteX12" fmla="*/ 733647 w 3487479"/>
                <a:gd name="connsiteY12" fmla="*/ 659219 h 1437202"/>
                <a:gd name="connsiteX13" fmla="*/ 797442 w 3487479"/>
                <a:gd name="connsiteY13" fmla="*/ 510363 h 1437202"/>
                <a:gd name="connsiteX14" fmla="*/ 818707 w 3487479"/>
                <a:gd name="connsiteY14" fmla="*/ 414670 h 1437202"/>
                <a:gd name="connsiteX15" fmla="*/ 903768 w 3487479"/>
                <a:gd name="connsiteY15" fmla="*/ 350875 h 1437202"/>
                <a:gd name="connsiteX16" fmla="*/ 988828 w 3487479"/>
                <a:gd name="connsiteY16" fmla="*/ 276447 h 1437202"/>
                <a:gd name="connsiteX17" fmla="*/ 1020726 w 3487479"/>
                <a:gd name="connsiteY17" fmla="*/ 265814 h 1437202"/>
                <a:gd name="connsiteX18" fmla="*/ 1105786 w 3487479"/>
                <a:gd name="connsiteY18" fmla="*/ 223284 h 1437202"/>
                <a:gd name="connsiteX19" fmla="*/ 1180214 w 3487479"/>
                <a:gd name="connsiteY19" fmla="*/ 148856 h 1437202"/>
                <a:gd name="connsiteX20" fmla="*/ 1212112 w 3487479"/>
                <a:gd name="connsiteY20" fmla="*/ 127591 h 1437202"/>
                <a:gd name="connsiteX21" fmla="*/ 1275907 w 3487479"/>
                <a:gd name="connsiteY21" fmla="*/ 85061 h 1437202"/>
                <a:gd name="connsiteX22" fmla="*/ 1360968 w 3487479"/>
                <a:gd name="connsiteY22" fmla="*/ 10633 h 1437202"/>
                <a:gd name="connsiteX23" fmla="*/ 1392866 w 3487479"/>
                <a:gd name="connsiteY23" fmla="*/ 0 h 1437202"/>
                <a:gd name="connsiteX24" fmla="*/ 1435396 w 3487479"/>
                <a:gd name="connsiteY24" fmla="*/ 10633 h 1437202"/>
                <a:gd name="connsiteX25" fmla="*/ 1467293 w 3487479"/>
                <a:gd name="connsiteY25" fmla="*/ 74428 h 1437202"/>
                <a:gd name="connsiteX26" fmla="*/ 1424763 w 3487479"/>
                <a:gd name="connsiteY26" fmla="*/ 138223 h 1437202"/>
                <a:gd name="connsiteX27" fmla="*/ 1435396 w 3487479"/>
                <a:gd name="connsiteY27" fmla="*/ 170121 h 1437202"/>
                <a:gd name="connsiteX28" fmla="*/ 1446028 w 3487479"/>
                <a:gd name="connsiteY28" fmla="*/ 223284 h 1437202"/>
                <a:gd name="connsiteX29" fmla="*/ 1509824 w 3487479"/>
                <a:gd name="connsiteY29" fmla="*/ 287079 h 1437202"/>
                <a:gd name="connsiteX30" fmla="*/ 1541721 w 3487479"/>
                <a:gd name="connsiteY30" fmla="*/ 297712 h 1437202"/>
                <a:gd name="connsiteX31" fmla="*/ 1573619 w 3487479"/>
                <a:gd name="connsiteY31" fmla="*/ 329609 h 1437202"/>
                <a:gd name="connsiteX32" fmla="*/ 1605517 w 3487479"/>
                <a:gd name="connsiteY32" fmla="*/ 340242 h 1437202"/>
                <a:gd name="connsiteX33" fmla="*/ 1626782 w 3487479"/>
                <a:gd name="connsiteY33" fmla="*/ 382772 h 1437202"/>
                <a:gd name="connsiteX34" fmla="*/ 1658679 w 3487479"/>
                <a:gd name="connsiteY34" fmla="*/ 414670 h 1437202"/>
                <a:gd name="connsiteX35" fmla="*/ 1690577 w 3487479"/>
                <a:gd name="connsiteY35" fmla="*/ 531628 h 1437202"/>
                <a:gd name="connsiteX36" fmla="*/ 1733107 w 3487479"/>
                <a:gd name="connsiteY36" fmla="*/ 606056 h 1437202"/>
                <a:gd name="connsiteX37" fmla="*/ 1775638 w 3487479"/>
                <a:gd name="connsiteY37" fmla="*/ 616688 h 1437202"/>
                <a:gd name="connsiteX38" fmla="*/ 1807535 w 3487479"/>
                <a:gd name="connsiteY38" fmla="*/ 637954 h 1437202"/>
                <a:gd name="connsiteX39" fmla="*/ 1839433 w 3487479"/>
                <a:gd name="connsiteY39" fmla="*/ 648586 h 1437202"/>
                <a:gd name="connsiteX40" fmla="*/ 1850066 w 3487479"/>
                <a:gd name="connsiteY40" fmla="*/ 680484 h 1437202"/>
                <a:gd name="connsiteX41" fmla="*/ 1871331 w 3487479"/>
                <a:gd name="connsiteY41" fmla="*/ 712381 h 1437202"/>
                <a:gd name="connsiteX42" fmla="*/ 1881963 w 3487479"/>
                <a:gd name="connsiteY42" fmla="*/ 882502 h 1437202"/>
                <a:gd name="connsiteX43" fmla="*/ 1903228 w 3487479"/>
                <a:gd name="connsiteY43" fmla="*/ 914400 h 1437202"/>
                <a:gd name="connsiteX44" fmla="*/ 1967024 w 3487479"/>
                <a:gd name="connsiteY44" fmla="*/ 978195 h 1437202"/>
                <a:gd name="connsiteX45" fmla="*/ 2030819 w 3487479"/>
                <a:gd name="connsiteY45" fmla="*/ 1052623 h 1437202"/>
                <a:gd name="connsiteX46" fmla="*/ 2052084 w 3487479"/>
                <a:gd name="connsiteY46" fmla="*/ 1137684 h 1437202"/>
                <a:gd name="connsiteX47" fmla="*/ 2062717 w 3487479"/>
                <a:gd name="connsiteY47" fmla="*/ 1180214 h 1437202"/>
                <a:gd name="connsiteX48" fmla="*/ 2126512 w 3487479"/>
                <a:gd name="connsiteY48" fmla="*/ 1233377 h 1437202"/>
                <a:gd name="connsiteX49" fmla="*/ 2158410 w 3487479"/>
                <a:gd name="connsiteY49" fmla="*/ 1244009 h 1437202"/>
                <a:gd name="connsiteX50" fmla="*/ 2200940 w 3487479"/>
                <a:gd name="connsiteY50" fmla="*/ 1265275 h 1437202"/>
                <a:gd name="connsiteX51" fmla="*/ 2286000 w 3487479"/>
                <a:gd name="connsiteY51" fmla="*/ 1307805 h 1437202"/>
                <a:gd name="connsiteX52" fmla="*/ 2328531 w 3487479"/>
                <a:gd name="connsiteY52" fmla="*/ 1360968 h 1437202"/>
                <a:gd name="connsiteX53" fmla="*/ 2339163 w 3487479"/>
                <a:gd name="connsiteY53" fmla="*/ 1392865 h 1437202"/>
                <a:gd name="connsiteX54" fmla="*/ 2402959 w 3487479"/>
                <a:gd name="connsiteY54" fmla="*/ 1414130 h 1437202"/>
                <a:gd name="connsiteX55" fmla="*/ 2434856 w 3487479"/>
                <a:gd name="connsiteY55" fmla="*/ 1435395 h 1437202"/>
                <a:gd name="connsiteX56" fmla="*/ 2498652 w 3487479"/>
                <a:gd name="connsiteY56" fmla="*/ 1382233 h 1437202"/>
                <a:gd name="connsiteX57" fmla="*/ 2519917 w 3487479"/>
                <a:gd name="connsiteY57" fmla="*/ 1339702 h 1437202"/>
                <a:gd name="connsiteX58" fmla="*/ 2583712 w 3487479"/>
                <a:gd name="connsiteY58" fmla="*/ 1297172 h 1437202"/>
                <a:gd name="connsiteX59" fmla="*/ 2647507 w 3487479"/>
                <a:gd name="connsiteY59" fmla="*/ 1265275 h 1437202"/>
                <a:gd name="connsiteX60" fmla="*/ 2668772 w 3487479"/>
                <a:gd name="connsiteY60" fmla="*/ 1244009 h 1437202"/>
                <a:gd name="connsiteX61" fmla="*/ 2732568 w 3487479"/>
                <a:gd name="connsiteY61" fmla="*/ 1201479 h 1437202"/>
                <a:gd name="connsiteX62" fmla="*/ 2775098 w 3487479"/>
                <a:gd name="connsiteY62" fmla="*/ 1137684 h 1437202"/>
                <a:gd name="connsiteX63" fmla="*/ 2806996 w 3487479"/>
                <a:gd name="connsiteY63" fmla="*/ 1095154 h 1437202"/>
                <a:gd name="connsiteX64" fmla="*/ 2870791 w 3487479"/>
                <a:gd name="connsiteY64" fmla="*/ 1073888 h 1437202"/>
                <a:gd name="connsiteX65" fmla="*/ 2955852 w 3487479"/>
                <a:gd name="connsiteY65" fmla="*/ 1116419 h 1437202"/>
                <a:gd name="connsiteX66" fmla="*/ 3009014 w 3487479"/>
                <a:gd name="connsiteY66" fmla="*/ 1222744 h 1437202"/>
                <a:gd name="connsiteX67" fmla="*/ 3051545 w 3487479"/>
                <a:gd name="connsiteY67" fmla="*/ 1233377 h 1437202"/>
                <a:gd name="connsiteX68" fmla="*/ 3115340 w 3487479"/>
                <a:gd name="connsiteY68" fmla="*/ 1254642 h 1437202"/>
                <a:gd name="connsiteX69" fmla="*/ 3125972 w 3487479"/>
                <a:gd name="connsiteY69" fmla="*/ 1286540 h 1437202"/>
                <a:gd name="connsiteX70" fmla="*/ 3125972 w 3487479"/>
                <a:gd name="connsiteY70" fmla="*/ 1360968 h 1437202"/>
                <a:gd name="connsiteX71" fmla="*/ 3147238 w 3487479"/>
                <a:gd name="connsiteY71" fmla="*/ 1382233 h 1437202"/>
                <a:gd name="connsiteX72" fmla="*/ 3370521 w 3487479"/>
                <a:gd name="connsiteY72" fmla="*/ 1403498 h 1437202"/>
                <a:gd name="connsiteX73" fmla="*/ 3423684 w 3487479"/>
                <a:gd name="connsiteY73" fmla="*/ 1414130 h 1437202"/>
                <a:gd name="connsiteX74" fmla="*/ 3487479 w 3487479"/>
                <a:gd name="connsiteY74" fmla="*/ 1435395 h 1437202"/>
                <a:gd name="connsiteX0" fmla="*/ 0 w 3402418"/>
                <a:gd name="connsiteY0" fmla="*/ 1414130 h 1437202"/>
                <a:gd name="connsiteX1" fmla="*/ 63795 w 3402418"/>
                <a:gd name="connsiteY1" fmla="*/ 1403498 h 1437202"/>
                <a:gd name="connsiteX2" fmla="*/ 148856 w 3402418"/>
                <a:gd name="connsiteY2" fmla="*/ 1307805 h 1437202"/>
                <a:gd name="connsiteX3" fmla="*/ 191386 w 3402418"/>
                <a:gd name="connsiteY3" fmla="*/ 1275907 h 1437202"/>
                <a:gd name="connsiteX4" fmla="*/ 255181 w 3402418"/>
                <a:gd name="connsiteY4" fmla="*/ 1212112 h 1437202"/>
                <a:gd name="connsiteX5" fmla="*/ 308344 w 3402418"/>
                <a:gd name="connsiteY5" fmla="*/ 1127051 h 1437202"/>
                <a:gd name="connsiteX6" fmla="*/ 329609 w 3402418"/>
                <a:gd name="connsiteY6" fmla="*/ 1095154 h 1437202"/>
                <a:gd name="connsiteX7" fmla="*/ 361507 w 3402418"/>
                <a:gd name="connsiteY7" fmla="*/ 1063256 h 1437202"/>
                <a:gd name="connsiteX8" fmla="*/ 404037 w 3402418"/>
                <a:gd name="connsiteY8" fmla="*/ 1010093 h 1437202"/>
                <a:gd name="connsiteX9" fmla="*/ 446567 w 3402418"/>
                <a:gd name="connsiteY9" fmla="*/ 978195 h 1437202"/>
                <a:gd name="connsiteX10" fmla="*/ 584791 w 3402418"/>
                <a:gd name="connsiteY10" fmla="*/ 765544 h 1437202"/>
                <a:gd name="connsiteX11" fmla="*/ 648586 w 3402418"/>
                <a:gd name="connsiteY11" fmla="*/ 659219 h 1437202"/>
                <a:gd name="connsiteX12" fmla="*/ 712381 w 3402418"/>
                <a:gd name="connsiteY12" fmla="*/ 510363 h 1437202"/>
                <a:gd name="connsiteX13" fmla="*/ 733646 w 3402418"/>
                <a:gd name="connsiteY13" fmla="*/ 414670 h 1437202"/>
                <a:gd name="connsiteX14" fmla="*/ 818707 w 3402418"/>
                <a:gd name="connsiteY14" fmla="*/ 350875 h 1437202"/>
                <a:gd name="connsiteX15" fmla="*/ 903767 w 3402418"/>
                <a:gd name="connsiteY15" fmla="*/ 276447 h 1437202"/>
                <a:gd name="connsiteX16" fmla="*/ 935665 w 3402418"/>
                <a:gd name="connsiteY16" fmla="*/ 265814 h 1437202"/>
                <a:gd name="connsiteX17" fmla="*/ 1020725 w 3402418"/>
                <a:gd name="connsiteY17" fmla="*/ 223284 h 1437202"/>
                <a:gd name="connsiteX18" fmla="*/ 1095153 w 3402418"/>
                <a:gd name="connsiteY18" fmla="*/ 148856 h 1437202"/>
                <a:gd name="connsiteX19" fmla="*/ 1127051 w 3402418"/>
                <a:gd name="connsiteY19" fmla="*/ 127591 h 1437202"/>
                <a:gd name="connsiteX20" fmla="*/ 1190846 w 3402418"/>
                <a:gd name="connsiteY20" fmla="*/ 85061 h 1437202"/>
                <a:gd name="connsiteX21" fmla="*/ 1275907 w 3402418"/>
                <a:gd name="connsiteY21" fmla="*/ 10633 h 1437202"/>
                <a:gd name="connsiteX22" fmla="*/ 1307805 w 3402418"/>
                <a:gd name="connsiteY22" fmla="*/ 0 h 1437202"/>
                <a:gd name="connsiteX23" fmla="*/ 1350335 w 3402418"/>
                <a:gd name="connsiteY23" fmla="*/ 10633 h 1437202"/>
                <a:gd name="connsiteX24" fmla="*/ 1382232 w 3402418"/>
                <a:gd name="connsiteY24" fmla="*/ 74428 h 1437202"/>
                <a:gd name="connsiteX25" fmla="*/ 1339702 w 3402418"/>
                <a:gd name="connsiteY25" fmla="*/ 138223 h 1437202"/>
                <a:gd name="connsiteX26" fmla="*/ 1350335 w 3402418"/>
                <a:gd name="connsiteY26" fmla="*/ 170121 h 1437202"/>
                <a:gd name="connsiteX27" fmla="*/ 1360967 w 3402418"/>
                <a:gd name="connsiteY27" fmla="*/ 223284 h 1437202"/>
                <a:gd name="connsiteX28" fmla="*/ 1424763 w 3402418"/>
                <a:gd name="connsiteY28" fmla="*/ 287079 h 1437202"/>
                <a:gd name="connsiteX29" fmla="*/ 1456660 w 3402418"/>
                <a:gd name="connsiteY29" fmla="*/ 297712 h 1437202"/>
                <a:gd name="connsiteX30" fmla="*/ 1488558 w 3402418"/>
                <a:gd name="connsiteY30" fmla="*/ 329609 h 1437202"/>
                <a:gd name="connsiteX31" fmla="*/ 1520456 w 3402418"/>
                <a:gd name="connsiteY31" fmla="*/ 340242 h 1437202"/>
                <a:gd name="connsiteX32" fmla="*/ 1541721 w 3402418"/>
                <a:gd name="connsiteY32" fmla="*/ 382772 h 1437202"/>
                <a:gd name="connsiteX33" fmla="*/ 1573618 w 3402418"/>
                <a:gd name="connsiteY33" fmla="*/ 414670 h 1437202"/>
                <a:gd name="connsiteX34" fmla="*/ 1605516 w 3402418"/>
                <a:gd name="connsiteY34" fmla="*/ 531628 h 1437202"/>
                <a:gd name="connsiteX35" fmla="*/ 1648046 w 3402418"/>
                <a:gd name="connsiteY35" fmla="*/ 606056 h 1437202"/>
                <a:gd name="connsiteX36" fmla="*/ 1690577 w 3402418"/>
                <a:gd name="connsiteY36" fmla="*/ 616688 h 1437202"/>
                <a:gd name="connsiteX37" fmla="*/ 1722474 w 3402418"/>
                <a:gd name="connsiteY37" fmla="*/ 637954 h 1437202"/>
                <a:gd name="connsiteX38" fmla="*/ 1754372 w 3402418"/>
                <a:gd name="connsiteY38" fmla="*/ 648586 h 1437202"/>
                <a:gd name="connsiteX39" fmla="*/ 1765005 w 3402418"/>
                <a:gd name="connsiteY39" fmla="*/ 680484 h 1437202"/>
                <a:gd name="connsiteX40" fmla="*/ 1786270 w 3402418"/>
                <a:gd name="connsiteY40" fmla="*/ 712381 h 1437202"/>
                <a:gd name="connsiteX41" fmla="*/ 1796902 w 3402418"/>
                <a:gd name="connsiteY41" fmla="*/ 882502 h 1437202"/>
                <a:gd name="connsiteX42" fmla="*/ 1818167 w 3402418"/>
                <a:gd name="connsiteY42" fmla="*/ 914400 h 1437202"/>
                <a:gd name="connsiteX43" fmla="*/ 1881963 w 3402418"/>
                <a:gd name="connsiteY43" fmla="*/ 978195 h 1437202"/>
                <a:gd name="connsiteX44" fmla="*/ 1945758 w 3402418"/>
                <a:gd name="connsiteY44" fmla="*/ 1052623 h 1437202"/>
                <a:gd name="connsiteX45" fmla="*/ 1967023 w 3402418"/>
                <a:gd name="connsiteY45" fmla="*/ 1137684 h 1437202"/>
                <a:gd name="connsiteX46" fmla="*/ 1977656 w 3402418"/>
                <a:gd name="connsiteY46" fmla="*/ 1180214 h 1437202"/>
                <a:gd name="connsiteX47" fmla="*/ 2041451 w 3402418"/>
                <a:gd name="connsiteY47" fmla="*/ 1233377 h 1437202"/>
                <a:gd name="connsiteX48" fmla="*/ 2073349 w 3402418"/>
                <a:gd name="connsiteY48" fmla="*/ 1244009 h 1437202"/>
                <a:gd name="connsiteX49" fmla="*/ 2115879 w 3402418"/>
                <a:gd name="connsiteY49" fmla="*/ 1265275 h 1437202"/>
                <a:gd name="connsiteX50" fmla="*/ 2200939 w 3402418"/>
                <a:gd name="connsiteY50" fmla="*/ 1307805 h 1437202"/>
                <a:gd name="connsiteX51" fmla="*/ 2243470 w 3402418"/>
                <a:gd name="connsiteY51" fmla="*/ 1360968 h 1437202"/>
                <a:gd name="connsiteX52" fmla="*/ 2254102 w 3402418"/>
                <a:gd name="connsiteY52" fmla="*/ 1392865 h 1437202"/>
                <a:gd name="connsiteX53" fmla="*/ 2317898 w 3402418"/>
                <a:gd name="connsiteY53" fmla="*/ 1414130 h 1437202"/>
                <a:gd name="connsiteX54" fmla="*/ 2349795 w 3402418"/>
                <a:gd name="connsiteY54" fmla="*/ 1435395 h 1437202"/>
                <a:gd name="connsiteX55" fmla="*/ 2413591 w 3402418"/>
                <a:gd name="connsiteY55" fmla="*/ 1382233 h 1437202"/>
                <a:gd name="connsiteX56" fmla="*/ 2434856 w 3402418"/>
                <a:gd name="connsiteY56" fmla="*/ 1339702 h 1437202"/>
                <a:gd name="connsiteX57" fmla="*/ 2498651 w 3402418"/>
                <a:gd name="connsiteY57" fmla="*/ 1297172 h 1437202"/>
                <a:gd name="connsiteX58" fmla="*/ 2562446 w 3402418"/>
                <a:gd name="connsiteY58" fmla="*/ 1265275 h 1437202"/>
                <a:gd name="connsiteX59" fmla="*/ 2583711 w 3402418"/>
                <a:gd name="connsiteY59" fmla="*/ 1244009 h 1437202"/>
                <a:gd name="connsiteX60" fmla="*/ 2647507 w 3402418"/>
                <a:gd name="connsiteY60" fmla="*/ 1201479 h 1437202"/>
                <a:gd name="connsiteX61" fmla="*/ 2690037 w 3402418"/>
                <a:gd name="connsiteY61" fmla="*/ 1137684 h 1437202"/>
                <a:gd name="connsiteX62" fmla="*/ 2721935 w 3402418"/>
                <a:gd name="connsiteY62" fmla="*/ 1095154 h 1437202"/>
                <a:gd name="connsiteX63" fmla="*/ 2785730 w 3402418"/>
                <a:gd name="connsiteY63" fmla="*/ 1073888 h 1437202"/>
                <a:gd name="connsiteX64" fmla="*/ 2870791 w 3402418"/>
                <a:gd name="connsiteY64" fmla="*/ 1116419 h 1437202"/>
                <a:gd name="connsiteX65" fmla="*/ 2923953 w 3402418"/>
                <a:gd name="connsiteY65" fmla="*/ 1222744 h 1437202"/>
                <a:gd name="connsiteX66" fmla="*/ 2966484 w 3402418"/>
                <a:gd name="connsiteY66" fmla="*/ 1233377 h 1437202"/>
                <a:gd name="connsiteX67" fmla="*/ 3030279 w 3402418"/>
                <a:gd name="connsiteY67" fmla="*/ 1254642 h 1437202"/>
                <a:gd name="connsiteX68" fmla="*/ 3040911 w 3402418"/>
                <a:gd name="connsiteY68" fmla="*/ 1286540 h 1437202"/>
                <a:gd name="connsiteX69" fmla="*/ 3040911 w 3402418"/>
                <a:gd name="connsiteY69" fmla="*/ 1360968 h 1437202"/>
                <a:gd name="connsiteX70" fmla="*/ 3062177 w 3402418"/>
                <a:gd name="connsiteY70" fmla="*/ 1382233 h 1437202"/>
                <a:gd name="connsiteX71" fmla="*/ 3285460 w 3402418"/>
                <a:gd name="connsiteY71" fmla="*/ 1403498 h 1437202"/>
                <a:gd name="connsiteX72" fmla="*/ 3338623 w 3402418"/>
                <a:gd name="connsiteY72" fmla="*/ 1414130 h 1437202"/>
                <a:gd name="connsiteX73" fmla="*/ 3402418 w 3402418"/>
                <a:gd name="connsiteY73" fmla="*/ 1435395 h 1437202"/>
                <a:gd name="connsiteX0" fmla="*/ 0 w 3338623"/>
                <a:gd name="connsiteY0" fmla="*/ 1403498 h 1437202"/>
                <a:gd name="connsiteX1" fmla="*/ 85061 w 3338623"/>
                <a:gd name="connsiteY1" fmla="*/ 1307805 h 1437202"/>
                <a:gd name="connsiteX2" fmla="*/ 127591 w 3338623"/>
                <a:gd name="connsiteY2" fmla="*/ 1275907 h 1437202"/>
                <a:gd name="connsiteX3" fmla="*/ 191386 w 3338623"/>
                <a:gd name="connsiteY3" fmla="*/ 1212112 h 1437202"/>
                <a:gd name="connsiteX4" fmla="*/ 244549 w 3338623"/>
                <a:gd name="connsiteY4" fmla="*/ 1127051 h 1437202"/>
                <a:gd name="connsiteX5" fmla="*/ 265814 w 3338623"/>
                <a:gd name="connsiteY5" fmla="*/ 1095154 h 1437202"/>
                <a:gd name="connsiteX6" fmla="*/ 297712 w 3338623"/>
                <a:gd name="connsiteY6" fmla="*/ 1063256 h 1437202"/>
                <a:gd name="connsiteX7" fmla="*/ 340242 w 3338623"/>
                <a:gd name="connsiteY7" fmla="*/ 1010093 h 1437202"/>
                <a:gd name="connsiteX8" fmla="*/ 382772 w 3338623"/>
                <a:gd name="connsiteY8" fmla="*/ 978195 h 1437202"/>
                <a:gd name="connsiteX9" fmla="*/ 520996 w 3338623"/>
                <a:gd name="connsiteY9" fmla="*/ 765544 h 1437202"/>
                <a:gd name="connsiteX10" fmla="*/ 584791 w 3338623"/>
                <a:gd name="connsiteY10" fmla="*/ 659219 h 1437202"/>
                <a:gd name="connsiteX11" fmla="*/ 648586 w 3338623"/>
                <a:gd name="connsiteY11" fmla="*/ 510363 h 1437202"/>
                <a:gd name="connsiteX12" fmla="*/ 669851 w 3338623"/>
                <a:gd name="connsiteY12" fmla="*/ 414670 h 1437202"/>
                <a:gd name="connsiteX13" fmla="*/ 754912 w 3338623"/>
                <a:gd name="connsiteY13" fmla="*/ 350875 h 1437202"/>
                <a:gd name="connsiteX14" fmla="*/ 839972 w 3338623"/>
                <a:gd name="connsiteY14" fmla="*/ 276447 h 1437202"/>
                <a:gd name="connsiteX15" fmla="*/ 871870 w 3338623"/>
                <a:gd name="connsiteY15" fmla="*/ 265814 h 1437202"/>
                <a:gd name="connsiteX16" fmla="*/ 956930 w 3338623"/>
                <a:gd name="connsiteY16" fmla="*/ 223284 h 1437202"/>
                <a:gd name="connsiteX17" fmla="*/ 1031358 w 3338623"/>
                <a:gd name="connsiteY17" fmla="*/ 148856 h 1437202"/>
                <a:gd name="connsiteX18" fmla="*/ 1063256 w 3338623"/>
                <a:gd name="connsiteY18" fmla="*/ 127591 h 1437202"/>
                <a:gd name="connsiteX19" fmla="*/ 1127051 w 3338623"/>
                <a:gd name="connsiteY19" fmla="*/ 85061 h 1437202"/>
                <a:gd name="connsiteX20" fmla="*/ 1212112 w 3338623"/>
                <a:gd name="connsiteY20" fmla="*/ 10633 h 1437202"/>
                <a:gd name="connsiteX21" fmla="*/ 1244010 w 3338623"/>
                <a:gd name="connsiteY21" fmla="*/ 0 h 1437202"/>
                <a:gd name="connsiteX22" fmla="*/ 1286540 w 3338623"/>
                <a:gd name="connsiteY22" fmla="*/ 10633 h 1437202"/>
                <a:gd name="connsiteX23" fmla="*/ 1318437 w 3338623"/>
                <a:gd name="connsiteY23" fmla="*/ 74428 h 1437202"/>
                <a:gd name="connsiteX24" fmla="*/ 1275907 w 3338623"/>
                <a:gd name="connsiteY24" fmla="*/ 138223 h 1437202"/>
                <a:gd name="connsiteX25" fmla="*/ 1286540 w 3338623"/>
                <a:gd name="connsiteY25" fmla="*/ 170121 h 1437202"/>
                <a:gd name="connsiteX26" fmla="*/ 1297172 w 3338623"/>
                <a:gd name="connsiteY26" fmla="*/ 223284 h 1437202"/>
                <a:gd name="connsiteX27" fmla="*/ 1360968 w 3338623"/>
                <a:gd name="connsiteY27" fmla="*/ 287079 h 1437202"/>
                <a:gd name="connsiteX28" fmla="*/ 1392865 w 3338623"/>
                <a:gd name="connsiteY28" fmla="*/ 297712 h 1437202"/>
                <a:gd name="connsiteX29" fmla="*/ 1424763 w 3338623"/>
                <a:gd name="connsiteY29" fmla="*/ 329609 h 1437202"/>
                <a:gd name="connsiteX30" fmla="*/ 1456661 w 3338623"/>
                <a:gd name="connsiteY30" fmla="*/ 340242 h 1437202"/>
                <a:gd name="connsiteX31" fmla="*/ 1477926 w 3338623"/>
                <a:gd name="connsiteY31" fmla="*/ 382772 h 1437202"/>
                <a:gd name="connsiteX32" fmla="*/ 1509823 w 3338623"/>
                <a:gd name="connsiteY32" fmla="*/ 414670 h 1437202"/>
                <a:gd name="connsiteX33" fmla="*/ 1541721 w 3338623"/>
                <a:gd name="connsiteY33" fmla="*/ 531628 h 1437202"/>
                <a:gd name="connsiteX34" fmla="*/ 1584251 w 3338623"/>
                <a:gd name="connsiteY34" fmla="*/ 606056 h 1437202"/>
                <a:gd name="connsiteX35" fmla="*/ 1626782 w 3338623"/>
                <a:gd name="connsiteY35" fmla="*/ 616688 h 1437202"/>
                <a:gd name="connsiteX36" fmla="*/ 1658679 w 3338623"/>
                <a:gd name="connsiteY36" fmla="*/ 637954 h 1437202"/>
                <a:gd name="connsiteX37" fmla="*/ 1690577 w 3338623"/>
                <a:gd name="connsiteY37" fmla="*/ 648586 h 1437202"/>
                <a:gd name="connsiteX38" fmla="*/ 1701210 w 3338623"/>
                <a:gd name="connsiteY38" fmla="*/ 680484 h 1437202"/>
                <a:gd name="connsiteX39" fmla="*/ 1722475 w 3338623"/>
                <a:gd name="connsiteY39" fmla="*/ 712381 h 1437202"/>
                <a:gd name="connsiteX40" fmla="*/ 1733107 w 3338623"/>
                <a:gd name="connsiteY40" fmla="*/ 882502 h 1437202"/>
                <a:gd name="connsiteX41" fmla="*/ 1754372 w 3338623"/>
                <a:gd name="connsiteY41" fmla="*/ 914400 h 1437202"/>
                <a:gd name="connsiteX42" fmla="*/ 1818168 w 3338623"/>
                <a:gd name="connsiteY42" fmla="*/ 978195 h 1437202"/>
                <a:gd name="connsiteX43" fmla="*/ 1881963 w 3338623"/>
                <a:gd name="connsiteY43" fmla="*/ 1052623 h 1437202"/>
                <a:gd name="connsiteX44" fmla="*/ 1903228 w 3338623"/>
                <a:gd name="connsiteY44" fmla="*/ 1137684 h 1437202"/>
                <a:gd name="connsiteX45" fmla="*/ 1913861 w 3338623"/>
                <a:gd name="connsiteY45" fmla="*/ 1180214 h 1437202"/>
                <a:gd name="connsiteX46" fmla="*/ 1977656 w 3338623"/>
                <a:gd name="connsiteY46" fmla="*/ 1233377 h 1437202"/>
                <a:gd name="connsiteX47" fmla="*/ 2009554 w 3338623"/>
                <a:gd name="connsiteY47" fmla="*/ 1244009 h 1437202"/>
                <a:gd name="connsiteX48" fmla="*/ 2052084 w 3338623"/>
                <a:gd name="connsiteY48" fmla="*/ 1265275 h 1437202"/>
                <a:gd name="connsiteX49" fmla="*/ 2137144 w 3338623"/>
                <a:gd name="connsiteY49" fmla="*/ 1307805 h 1437202"/>
                <a:gd name="connsiteX50" fmla="*/ 2179675 w 3338623"/>
                <a:gd name="connsiteY50" fmla="*/ 1360968 h 1437202"/>
                <a:gd name="connsiteX51" fmla="*/ 2190307 w 3338623"/>
                <a:gd name="connsiteY51" fmla="*/ 1392865 h 1437202"/>
                <a:gd name="connsiteX52" fmla="*/ 2254103 w 3338623"/>
                <a:gd name="connsiteY52" fmla="*/ 1414130 h 1437202"/>
                <a:gd name="connsiteX53" fmla="*/ 2286000 w 3338623"/>
                <a:gd name="connsiteY53" fmla="*/ 1435395 h 1437202"/>
                <a:gd name="connsiteX54" fmla="*/ 2349796 w 3338623"/>
                <a:gd name="connsiteY54" fmla="*/ 1382233 h 1437202"/>
                <a:gd name="connsiteX55" fmla="*/ 2371061 w 3338623"/>
                <a:gd name="connsiteY55" fmla="*/ 1339702 h 1437202"/>
                <a:gd name="connsiteX56" fmla="*/ 2434856 w 3338623"/>
                <a:gd name="connsiteY56" fmla="*/ 1297172 h 1437202"/>
                <a:gd name="connsiteX57" fmla="*/ 2498651 w 3338623"/>
                <a:gd name="connsiteY57" fmla="*/ 1265275 h 1437202"/>
                <a:gd name="connsiteX58" fmla="*/ 2519916 w 3338623"/>
                <a:gd name="connsiteY58" fmla="*/ 1244009 h 1437202"/>
                <a:gd name="connsiteX59" fmla="*/ 2583712 w 3338623"/>
                <a:gd name="connsiteY59" fmla="*/ 1201479 h 1437202"/>
                <a:gd name="connsiteX60" fmla="*/ 2626242 w 3338623"/>
                <a:gd name="connsiteY60" fmla="*/ 1137684 h 1437202"/>
                <a:gd name="connsiteX61" fmla="*/ 2658140 w 3338623"/>
                <a:gd name="connsiteY61" fmla="*/ 1095154 h 1437202"/>
                <a:gd name="connsiteX62" fmla="*/ 2721935 w 3338623"/>
                <a:gd name="connsiteY62" fmla="*/ 1073888 h 1437202"/>
                <a:gd name="connsiteX63" fmla="*/ 2806996 w 3338623"/>
                <a:gd name="connsiteY63" fmla="*/ 1116419 h 1437202"/>
                <a:gd name="connsiteX64" fmla="*/ 2860158 w 3338623"/>
                <a:gd name="connsiteY64" fmla="*/ 1222744 h 1437202"/>
                <a:gd name="connsiteX65" fmla="*/ 2902689 w 3338623"/>
                <a:gd name="connsiteY65" fmla="*/ 1233377 h 1437202"/>
                <a:gd name="connsiteX66" fmla="*/ 2966484 w 3338623"/>
                <a:gd name="connsiteY66" fmla="*/ 1254642 h 1437202"/>
                <a:gd name="connsiteX67" fmla="*/ 2977116 w 3338623"/>
                <a:gd name="connsiteY67" fmla="*/ 1286540 h 1437202"/>
                <a:gd name="connsiteX68" fmla="*/ 2977116 w 3338623"/>
                <a:gd name="connsiteY68" fmla="*/ 1360968 h 1437202"/>
                <a:gd name="connsiteX69" fmla="*/ 2998382 w 3338623"/>
                <a:gd name="connsiteY69" fmla="*/ 1382233 h 1437202"/>
                <a:gd name="connsiteX70" fmla="*/ 3221665 w 3338623"/>
                <a:gd name="connsiteY70" fmla="*/ 1403498 h 1437202"/>
                <a:gd name="connsiteX71" fmla="*/ 3274828 w 3338623"/>
                <a:gd name="connsiteY71" fmla="*/ 1414130 h 1437202"/>
                <a:gd name="connsiteX72" fmla="*/ 3338623 w 3338623"/>
                <a:gd name="connsiteY72" fmla="*/ 1435395 h 143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38623" h="1437202">
                  <a:moveTo>
                    <a:pt x="0" y="1403498"/>
                  </a:moveTo>
                  <a:cubicBezTo>
                    <a:pt x="107163" y="1340986"/>
                    <a:pt x="32526" y="1360340"/>
                    <a:pt x="85061" y="1307805"/>
                  </a:cubicBezTo>
                  <a:cubicBezTo>
                    <a:pt x="97592" y="1295274"/>
                    <a:pt x="115060" y="1288438"/>
                    <a:pt x="127591" y="1275907"/>
                  </a:cubicBezTo>
                  <a:cubicBezTo>
                    <a:pt x="206720" y="1196778"/>
                    <a:pt x="116215" y="1262227"/>
                    <a:pt x="191386" y="1212112"/>
                  </a:cubicBezTo>
                  <a:cubicBezTo>
                    <a:pt x="209107" y="1183758"/>
                    <a:pt x="226598" y="1155260"/>
                    <a:pt x="244549" y="1127051"/>
                  </a:cubicBezTo>
                  <a:cubicBezTo>
                    <a:pt x="251409" y="1116270"/>
                    <a:pt x="256778" y="1104190"/>
                    <a:pt x="265814" y="1095154"/>
                  </a:cubicBezTo>
                  <a:cubicBezTo>
                    <a:pt x="276447" y="1084521"/>
                    <a:pt x="287810" y="1074572"/>
                    <a:pt x="297712" y="1063256"/>
                  </a:cubicBezTo>
                  <a:cubicBezTo>
                    <a:pt x="312656" y="1046177"/>
                    <a:pt x="324195" y="1026140"/>
                    <a:pt x="340242" y="1010093"/>
                  </a:cubicBezTo>
                  <a:cubicBezTo>
                    <a:pt x="352773" y="997562"/>
                    <a:pt x="371597" y="991948"/>
                    <a:pt x="382772" y="978195"/>
                  </a:cubicBezTo>
                  <a:cubicBezTo>
                    <a:pt x="477779" y="861263"/>
                    <a:pt x="459305" y="865791"/>
                    <a:pt x="520996" y="765544"/>
                  </a:cubicBezTo>
                  <a:cubicBezTo>
                    <a:pt x="556565" y="707745"/>
                    <a:pt x="561866" y="712711"/>
                    <a:pt x="584791" y="659219"/>
                  </a:cubicBezTo>
                  <a:cubicBezTo>
                    <a:pt x="657416" y="489760"/>
                    <a:pt x="600198" y="607139"/>
                    <a:pt x="648586" y="510363"/>
                  </a:cubicBezTo>
                  <a:cubicBezTo>
                    <a:pt x="648976" y="508415"/>
                    <a:pt x="665436" y="421733"/>
                    <a:pt x="669851" y="414670"/>
                  </a:cubicBezTo>
                  <a:cubicBezTo>
                    <a:pt x="694277" y="375589"/>
                    <a:pt x="717623" y="369519"/>
                    <a:pt x="754912" y="350875"/>
                  </a:cubicBezTo>
                  <a:cubicBezTo>
                    <a:pt x="782365" y="323421"/>
                    <a:pt x="805804" y="295971"/>
                    <a:pt x="839972" y="276447"/>
                  </a:cubicBezTo>
                  <a:cubicBezTo>
                    <a:pt x="849703" y="270886"/>
                    <a:pt x="861376" y="269749"/>
                    <a:pt x="871870" y="265814"/>
                  </a:cubicBezTo>
                  <a:cubicBezTo>
                    <a:pt x="902087" y="254483"/>
                    <a:pt x="932459" y="245308"/>
                    <a:pt x="956930" y="223284"/>
                  </a:cubicBezTo>
                  <a:cubicBezTo>
                    <a:pt x="983009" y="199813"/>
                    <a:pt x="1002165" y="168318"/>
                    <a:pt x="1031358" y="148856"/>
                  </a:cubicBezTo>
                  <a:cubicBezTo>
                    <a:pt x="1041991" y="141768"/>
                    <a:pt x="1053439" y="135772"/>
                    <a:pt x="1063256" y="127591"/>
                  </a:cubicBezTo>
                  <a:cubicBezTo>
                    <a:pt x="1116353" y="83343"/>
                    <a:pt x="1070995" y="103746"/>
                    <a:pt x="1127051" y="85061"/>
                  </a:cubicBezTo>
                  <a:cubicBezTo>
                    <a:pt x="1154503" y="57609"/>
                    <a:pt x="1177945" y="30157"/>
                    <a:pt x="1212112" y="10633"/>
                  </a:cubicBezTo>
                  <a:cubicBezTo>
                    <a:pt x="1221843" y="5072"/>
                    <a:pt x="1233377" y="3544"/>
                    <a:pt x="1244010" y="0"/>
                  </a:cubicBezTo>
                  <a:cubicBezTo>
                    <a:pt x="1258187" y="3544"/>
                    <a:pt x="1274381" y="2527"/>
                    <a:pt x="1286540" y="10633"/>
                  </a:cubicBezTo>
                  <a:cubicBezTo>
                    <a:pt x="1304208" y="22412"/>
                    <a:pt x="1312372" y="56231"/>
                    <a:pt x="1318437" y="74428"/>
                  </a:cubicBezTo>
                  <a:lnTo>
                    <a:pt x="1275907" y="138223"/>
                  </a:lnTo>
                  <a:cubicBezTo>
                    <a:pt x="1269690" y="147548"/>
                    <a:pt x="1283822" y="159248"/>
                    <a:pt x="1286540" y="170121"/>
                  </a:cubicBezTo>
                  <a:cubicBezTo>
                    <a:pt x="1290923" y="187653"/>
                    <a:pt x="1289832" y="206770"/>
                    <a:pt x="1297172" y="223284"/>
                  </a:cubicBezTo>
                  <a:cubicBezTo>
                    <a:pt x="1309852" y="251815"/>
                    <a:pt x="1333712" y="273451"/>
                    <a:pt x="1360968" y="287079"/>
                  </a:cubicBezTo>
                  <a:cubicBezTo>
                    <a:pt x="1370992" y="292091"/>
                    <a:pt x="1382233" y="294168"/>
                    <a:pt x="1392865" y="297712"/>
                  </a:cubicBezTo>
                  <a:cubicBezTo>
                    <a:pt x="1403498" y="308344"/>
                    <a:pt x="1412252" y="321268"/>
                    <a:pt x="1424763" y="329609"/>
                  </a:cubicBezTo>
                  <a:cubicBezTo>
                    <a:pt x="1434089" y="335826"/>
                    <a:pt x="1448736" y="332317"/>
                    <a:pt x="1456661" y="340242"/>
                  </a:cubicBezTo>
                  <a:cubicBezTo>
                    <a:pt x="1467869" y="351450"/>
                    <a:pt x="1468713" y="369874"/>
                    <a:pt x="1477926" y="382772"/>
                  </a:cubicBezTo>
                  <a:cubicBezTo>
                    <a:pt x="1486666" y="395008"/>
                    <a:pt x="1499191" y="404037"/>
                    <a:pt x="1509823" y="414670"/>
                  </a:cubicBezTo>
                  <a:cubicBezTo>
                    <a:pt x="1524852" y="489811"/>
                    <a:pt x="1514742" y="450691"/>
                    <a:pt x="1541721" y="531628"/>
                  </a:cubicBezTo>
                  <a:cubicBezTo>
                    <a:pt x="1551341" y="560489"/>
                    <a:pt x="1556091" y="585942"/>
                    <a:pt x="1584251" y="606056"/>
                  </a:cubicBezTo>
                  <a:cubicBezTo>
                    <a:pt x="1596142" y="614550"/>
                    <a:pt x="1612605" y="613144"/>
                    <a:pt x="1626782" y="616688"/>
                  </a:cubicBezTo>
                  <a:cubicBezTo>
                    <a:pt x="1637414" y="623777"/>
                    <a:pt x="1647249" y="632239"/>
                    <a:pt x="1658679" y="637954"/>
                  </a:cubicBezTo>
                  <a:cubicBezTo>
                    <a:pt x="1668703" y="642966"/>
                    <a:pt x="1682652" y="640661"/>
                    <a:pt x="1690577" y="648586"/>
                  </a:cubicBezTo>
                  <a:cubicBezTo>
                    <a:pt x="1698502" y="656511"/>
                    <a:pt x="1696198" y="670459"/>
                    <a:pt x="1701210" y="680484"/>
                  </a:cubicBezTo>
                  <a:cubicBezTo>
                    <a:pt x="1706925" y="691913"/>
                    <a:pt x="1715387" y="701749"/>
                    <a:pt x="1722475" y="712381"/>
                  </a:cubicBezTo>
                  <a:cubicBezTo>
                    <a:pt x="1726019" y="769088"/>
                    <a:pt x="1724246" y="826380"/>
                    <a:pt x="1733107" y="882502"/>
                  </a:cubicBezTo>
                  <a:cubicBezTo>
                    <a:pt x="1735100" y="895124"/>
                    <a:pt x="1746944" y="904001"/>
                    <a:pt x="1754372" y="914400"/>
                  </a:cubicBezTo>
                  <a:cubicBezTo>
                    <a:pt x="1808308" y="989910"/>
                    <a:pt x="1761163" y="930690"/>
                    <a:pt x="1818168" y="978195"/>
                  </a:cubicBezTo>
                  <a:cubicBezTo>
                    <a:pt x="1847783" y="1002875"/>
                    <a:pt x="1858499" y="1021338"/>
                    <a:pt x="1881963" y="1052623"/>
                  </a:cubicBezTo>
                  <a:lnTo>
                    <a:pt x="1903228" y="1137684"/>
                  </a:lnTo>
                  <a:cubicBezTo>
                    <a:pt x="1906772" y="1151861"/>
                    <a:pt x="1903528" y="1169881"/>
                    <a:pt x="1913861" y="1180214"/>
                  </a:cubicBezTo>
                  <a:cubicBezTo>
                    <a:pt x="1937376" y="1203730"/>
                    <a:pt x="1948049" y="1218574"/>
                    <a:pt x="1977656" y="1233377"/>
                  </a:cubicBezTo>
                  <a:cubicBezTo>
                    <a:pt x="1987681" y="1238389"/>
                    <a:pt x="1999252" y="1239594"/>
                    <a:pt x="2009554" y="1244009"/>
                  </a:cubicBezTo>
                  <a:cubicBezTo>
                    <a:pt x="2024123" y="1250253"/>
                    <a:pt x="2037600" y="1258838"/>
                    <a:pt x="2052084" y="1265275"/>
                  </a:cubicBezTo>
                  <a:cubicBezTo>
                    <a:pt x="2098485" y="1285898"/>
                    <a:pt x="2101838" y="1279560"/>
                    <a:pt x="2137144" y="1307805"/>
                  </a:cubicBezTo>
                  <a:cubicBezTo>
                    <a:pt x="2158791" y="1325122"/>
                    <a:pt x="2163883" y="1337280"/>
                    <a:pt x="2179675" y="1360968"/>
                  </a:cubicBezTo>
                  <a:cubicBezTo>
                    <a:pt x="2183219" y="1371600"/>
                    <a:pt x="2181187" y="1386351"/>
                    <a:pt x="2190307" y="1392865"/>
                  </a:cubicBezTo>
                  <a:cubicBezTo>
                    <a:pt x="2208547" y="1405894"/>
                    <a:pt x="2254103" y="1414130"/>
                    <a:pt x="2254103" y="1414130"/>
                  </a:cubicBezTo>
                  <a:cubicBezTo>
                    <a:pt x="2264735" y="1421218"/>
                    <a:pt x="2273350" y="1437202"/>
                    <a:pt x="2286000" y="1435395"/>
                  </a:cubicBezTo>
                  <a:cubicBezTo>
                    <a:pt x="2300742" y="1433289"/>
                    <a:pt x="2336256" y="1395773"/>
                    <a:pt x="2349796" y="1382233"/>
                  </a:cubicBezTo>
                  <a:cubicBezTo>
                    <a:pt x="2356884" y="1368056"/>
                    <a:pt x="2359853" y="1350910"/>
                    <a:pt x="2371061" y="1339702"/>
                  </a:cubicBezTo>
                  <a:cubicBezTo>
                    <a:pt x="2389133" y="1321630"/>
                    <a:pt x="2413591" y="1311349"/>
                    <a:pt x="2434856" y="1297172"/>
                  </a:cubicBezTo>
                  <a:cubicBezTo>
                    <a:pt x="2476078" y="1269691"/>
                    <a:pt x="2454632" y="1279948"/>
                    <a:pt x="2498651" y="1265275"/>
                  </a:cubicBezTo>
                  <a:cubicBezTo>
                    <a:pt x="2505739" y="1258186"/>
                    <a:pt x="2511320" y="1249167"/>
                    <a:pt x="2519916" y="1244009"/>
                  </a:cubicBezTo>
                  <a:cubicBezTo>
                    <a:pt x="2571666" y="1212959"/>
                    <a:pt x="2536394" y="1262317"/>
                    <a:pt x="2583712" y="1201479"/>
                  </a:cubicBezTo>
                  <a:cubicBezTo>
                    <a:pt x="2599403" y="1181305"/>
                    <a:pt x="2610907" y="1158130"/>
                    <a:pt x="2626242" y="1137684"/>
                  </a:cubicBezTo>
                  <a:cubicBezTo>
                    <a:pt x="2636875" y="1123507"/>
                    <a:pt x="2643395" y="1104984"/>
                    <a:pt x="2658140" y="1095154"/>
                  </a:cubicBezTo>
                  <a:cubicBezTo>
                    <a:pt x="2676791" y="1082720"/>
                    <a:pt x="2721935" y="1073888"/>
                    <a:pt x="2721935" y="1073888"/>
                  </a:cubicBezTo>
                  <a:cubicBezTo>
                    <a:pt x="2763861" y="1082274"/>
                    <a:pt x="2783937" y="1076066"/>
                    <a:pt x="2806996" y="1116419"/>
                  </a:cubicBezTo>
                  <a:cubicBezTo>
                    <a:pt x="2824947" y="1147834"/>
                    <a:pt x="2807562" y="1209595"/>
                    <a:pt x="2860158" y="1222744"/>
                  </a:cubicBezTo>
                  <a:cubicBezTo>
                    <a:pt x="2874335" y="1226288"/>
                    <a:pt x="2888692" y="1229178"/>
                    <a:pt x="2902689" y="1233377"/>
                  </a:cubicBezTo>
                  <a:cubicBezTo>
                    <a:pt x="2924159" y="1239818"/>
                    <a:pt x="2966484" y="1254642"/>
                    <a:pt x="2966484" y="1254642"/>
                  </a:cubicBezTo>
                  <a:cubicBezTo>
                    <a:pt x="2970028" y="1265275"/>
                    <a:pt x="2977116" y="1275332"/>
                    <a:pt x="2977116" y="1286540"/>
                  </a:cubicBezTo>
                  <a:cubicBezTo>
                    <a:pt x="2977116" y="1335673"/>
                    <a:pt x="2951624" y="1318482"/>
                    <a:pt x="2977116" y="1360968"/>
                  </a:cubicBezTo>
                  <a:cubicBezTo>
                    <a:pt x="2982274" y="1369564"/>
                    <a:pt x="2988711" y="1379595"/>
                    <a:pt x="2998382" y="1382233"/>
                  </a:cubicBezTo>
                  <a:cubicBezTo>
                    <a:pt x="3018632" y="1387756"/>
                    <a:pt x="3218817" y="1403261"/>
                    <a:pt x="3221665" y="1403498"/>
                  </a:cubicBezTo>
                  <a:cubicBezTo>
                    <a:pt x="3239386" y="1407042"/>
                    <a:pt x="3257393" y="1409375"/>
                    <a:pt x="3274828" y="1414130"/>
                  </a:cubicBezTo>
                  <a:cubicBezTo>
                    <a:pt x="3296453" y="1420028"/>
                    <a:pt x="3338623" y="1435395"/>
                    <a:pt x="3338623" y="143539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-1923000" y="2752942"/>
              <a:ext cx="13517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Load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394417" y="3774746"/>
              <a:ext cx="1678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Time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B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33336</TotalTime>
  <Words>385</Words>
  <Application>Microsoft Office PowerPoint</Application>
  <PresentationFormat>On-screen Show (4:3)</PresentationFormat>
  <Paragraphs>150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CSE 591: Energy-Efficient Computing Lecture 6 SHARING: distributed vs. local</vt:lpstr>
      <vt:lpstr>Slide 2</vt:lpstr>
      <vt:lpstr># servers</vt:lpstr>
      <vt:lpstr>workload</vt:lpstr>
      <vt:lpstr>electricity prices</vt:lpstr>
      <vt:lpstr>network variations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Performance Modeling for Power Management in Data Centers</dc:title>
  <dc:creator>anshul</dc:creator>
  <cp:lastModifiedBy>anshul</cp:lastModifiedBy>
  <cp:revision>1439</cp:revision>
  <dcterms:created xsi:type="dcterms:W3CDTF">2006-08-16T00:00:00Z</dcterms:created>
  <dcterms:modified xsi:type="dcterms:W3CDTF">2016-02-16T22:16:28Z</dcterms:modified>
</cp:coreProperties>
</file>