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61" r:id="rId2"/>
    <p:sldId id="470" r:id="rId3"/>
    <p:sldId id="471" r:id="rId4"/>
    <p:sldId id="472" r:id="rId5"/>
    <p:sldId id="473" r:id="rId6"/>
    <p:sldId id="478" r:id="rId7"/>
    <p:sldId id="479" r:id="rId8"/>
    <p:sldId id="489" r:id="rId9"/>
    <p:sldId id="490" r:id="rId10"/>
    <p:sldId id="491" r:id="rId11"/>
    <p:sldId id="492" r:id="rId12"/>
    <p:sldId id="493" r:id="rId13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7C80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U.S. Energy Consumption in Billions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2000</c:v>
                </c:pt>
                <c:pt idx="1">
                  <c:v>2006</c:v>
                </c:pt>
                <c:pt idx="2">
                  <c:v>2011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50</c:v>
                </c:pt>
                <c:pt idx="2">
                  <c:v>100</c:v>
                </c:pt>
              </c:numCache>
            </c:numRef>
          </c:val>
        </c:ser>
        <c:shape val="cylinder"/>
        <c:axId val="103645568"/>
        <c:axId val="103647104"/>
        <c:axId val="103629248"/>
      </c:bar3DChart>
      <c:catAx>
        <c:axId val="10364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03647104"/>
        <c:crosses val="autoZero"/>
        <c:auto val="1"/>
        <c:lblAlgn val="ctr"/>
        <c:lblOffset val="100"/>
      </c:catAx>
      <c:valAx>
        <c:axId val="103647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03645568"/>
        <c:crosses val="autoZero"/>
        <c:crossBetween val="between"/>
      </c:valAx>
      <c:serAx>
        <c:axId val="103629248"/>
        <c:scaling>
          <c:orientation val="minMax"/>
        </c:scaling>
        <c:delete val="1"/>
        <c:axPos val="b"/>
        <c:tickLblPos val="none"/>
        <c:crossAx val="103647104"/>
        <c:crosses val="autoZero"/>
      </c:ser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8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1.pn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</a:t>
            </a:r>
            <a:r>
              <a:rPr lang="en-US" dirty="0" smtClean="0"/>
              <a:t>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SPEED: 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 Allocation Results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1314450"/>
          <a:ext cx="2971800" cy="2084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990600"/>
                <a:gridCol w="990600"/>
              </a:tblGrid>
              <a:tr h="4508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CPU bound “LINPACK”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Memory bound “STREAM”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DVFS+DFS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7159" y="3003683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3200" y="1752600"/>
          <a:ext cx="5857875" cy="1087438"/>
        </p:xfrm>
        <a:graphic>
          <a:graphicData uri="http://schemas.openxmlformats.org/presentationml/2006/ole">
            <p:oleObj spid="_x0000_s263170" name="Equation" r:id="rId5" imgW="2933640" imgH="672840" progId="Equation.3">
              <p:embed/>
            </p:oleObj>
          </a:graphicData>
        </a:graphic>
      </p:graphicFrame>
      <p:pic>
        <p:nvPicPr>
          <p:cNvPr id="14" name="Picture 13" descr="dvfs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4319" y="4191000"/>
            <a:ext cx="2439681" cy="1828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53200" y="5950188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5684551" y="4998423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49922" y="475504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</a:t>
            </a:r>
          </a:p>
          <a:p>
            <a:pPr algn="r"/>
            <a:r>
              <a:rPr lang="en-US" b="1" dirty="0" smtClean="0"/>
              <a:t>+DFS</a:t>
            </a:r>
            <a:endParaRPr lang="en-US" b="1" dirty="0"/>
          </a:p>
        </p:txBody>
      </p:sp>
      <p:pic>
        <p:nvPicPr>
          <p:cNvPr id="12" name="Picture 11" descr="nndvfs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0352" y="3200400"/>
            <a:ext cx="4493958" cy="3657600"/>
          </a:xfrm>
          <a:prstGeom prst="rect">
            <a:avLst/>
          </a:prstGeom>
        </p:spPr>
      </p:pic>
      <p:graphicFrame>
        <p:nvGraphicFramePr>
          <p:cNvPr id="156675" name="Object 2"/>
          <p:cNvGraphicFramePr>
            <a:graphicFrameLocks noChangeAspect="1"/>
          </p:cNvGraphicFramePr>
          <p:nvPr/>
        </p:nvGraphicFramePr>
        <p:xfrm>
          <a:off x="228600" y="2757593"/>
          <a:ext cx="4076700" cy="519007"/>
        </p:xfrm>
        <a:graphic>
          <a:graphicData uri="http://schemas.openxmlformats.org/presentationml/2006/ole">
            <p:oleObj spid="_x0000_s263171" name="Equation" r:id="rId8" imgW="2666880" imgH="419040" progId="Equation.3">
              <p:embed/>
            </p:oleObj>
          </a:graphicData>
        </a:graphic>
      </p:graphicFrame>
      <p:graphicFrame>
        <p:nvGraphicFramePr>
          <p:cNvPr id="156676" name="Object 2"/>
          <p:cNvGraphicFramePr>
            <a:graphicFrameLocks noChangeAspect="1"/>
          </p:cNvGraphicFramePr>
          <p:nvPr/>
        </p:nvGraphicFramePr>
        <p:xfrm>
          <a:off x="1447800" y="5954712"/>
          <a:ext cx="489635" cy="369888"/>
        </p:xfrm>
        <a:graphic>
          <a:graphicData uri="http://schemas.openxmlformats.org/presentationml/2006/ole">
            <p:oleObj spid="_x0000_s263172" name="Equation" r:id="rId9" imgW="190440" imgH="17748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1459310" y="5779690"/>
            <a:ext cx="457200" cy="2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 Allocation Results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1314450"/>
          <a:ext cx="2971800" cy="2084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990600"/>
                <a:gridCol w="990600"/>
              </a:tblGrid>
              <a:tr h="4508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CPU bound “LINPACK”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Memory bound “STREAM”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DVFS+DFS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971800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514600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057400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str_dvf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191000"/>
            <a:ext cx="3048000" cy="2286000"/>
          </a:xfrm>
          <a:prstGeom prst="rect">
            <a:avLst/>
          </a:prstGeom>
        </p:spPr>
      </p:pic>
      <p:pic>
        <p:nvPicPr>
          <p:cNvPr id="26" name="Picture 25" descr="str_df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963" y="1428750"/>
            <a:ext cx="3048000" cy="2286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953000" y="3962400"/>
            <a:ext cx="16130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DVFS+DFS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47800" y="12192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4" name="Picture 13" descr="str_dv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" y="4191000"/>
            <a:ext cx="3048000" cy="2286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24000" y="3962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8529" y="3603812"/>
            <a:ext cx="277971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Arrival  rate (jobs/sec) 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21010" y="2157068"/>
            <a:ext cx="2366692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Resp. Time (sec)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85153" y="5200577"/>
            <a:ext cx="2366692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Resp. Time (sec)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335919" y="5205069"/>
            <a:ext cx="2366692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Resp. Time (sec)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08529" y="6364942"/>
            <a:ext cx="277971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Arrival  rate (jobs/sec) 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40287" y="6378387"/>
            <a:ext cx="277971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Arrival  rate (jobs/sec)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29" grpId="0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Conclusions: </a:t>
            </a:r>
            <a:br>
              <a:rPr lang="en-US" sz="4000" dirty="0" smtClean="0"/>
            </a:br>
            <a:r>
              <a:rPr lang="en-US" sz="4000" dirty="0" smtClean="0"/>
              <a:t>How to allocate power optimally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1824335"/>
            <a:ext cx="2209800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Speed Scaling?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505200"/>
            <a:ext cx="17526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Arrival Rate?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073758"/>
            <a:ext cx="1752600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Linear, Steep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3073758"/>
            <a:ext cx="1752600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Linear, Flat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05600" y="3073758"/>
            <a:ext cx="1752600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Cubic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648200" y="2286002"/>
            <a:ext cx="2819400" cy="761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2057400" y="2286000"/>
            <a:ext cx="25908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267200" y="266700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3505200"/>
            <a:ext cx="17526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Arrival Rate?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05600" y="3505200"/>
            <a:ext cx="17526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Arrival Rate?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15" idx="2"/>
            <a:endCxn id="51" idx="0"/>
          </p:cNvCxnSpPr>
          <p:nvPr/>
        </p:nvCxnSpPr>
        <p:spPr>
          <a:xfrm rot="5400000">
            <a:off x="1187331" y="4051479"/>
            <a:ext cx="901938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2"/>
            <a:endCxn id="50" idx="0"/>
          </p:cNvCxnSpPr>
          <p:nvPr/>
        </p:nvCxnSpPr>
        <p:spPr>
          <a:xfrm rot="16200000" flipH="1">
            <a:off x="1800255" y="4048155"/>
            <a:ext cx="89529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5358" y="5766516"/>
            <a:ext cx="1127973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PowMax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57400" y="5772090"/>
            <a:ext cx="12192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PowMax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444027" y="5765442"/>
            <a:ext cx="1127973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PowMax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876800" y="5772090"/>
            <a:ext cx="1127973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PowMin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133600" y="4800600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High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" y="4807248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Low</a:t>
            </a:r>
            <a:endParaRPr lang="en-US" sz="2000" b="1" dirty="0"/>
          </a:p>
        </p:txBody>
      </p:sp>
      <p:cxnSp>
        <p:nvCxnSpPr>
          <p:cNvPr id="58" name="Straight Arrow Connector 57"/>
          <p:cNvCxnSpPr>
            <a:endCxn id="61" idx="0"/>
          </p:cNvCxnSpPr>
          <p:nvPr/>
        </p:nvCxnSpPr>
        <p:spPr>
          <a:xfrm rot="5400000">
            <a:off x="3930531" y="4045248"/>
            <a:ext cx="901938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0" idx="0"/>
          </p:cNvCxnSpPr>
          <p:nvPr/>
        </p:nvCxnSpPr>
        <p:spPr>
          <a:xfrm rot="16200000" flipH="1">
            <a:off x="4543455" y="4054803"/>
            <a:ext cx="89529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876800" y="4807248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High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657600" y="4801017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Low</a:t>
            </a:r>
            <a:endParaRPr lang="en-US" sz="2000" b="1" dirty="0"/>
          </a:p>
        </p:txBody>
      </p:sp>
      <p:cxnSp>
        <p:nvCxnSpPr>
          <p:cNvPr id="62" name="Straight Arrow Connector 61"/>
          <p:cNvCxnSpPr>
            <a:endCxn id="65" idx="0"/>
          </p:cNvCxnSpPr>
          <p:nvPr/>
        </p:nvCxnSpPr>
        <p:spPr>
          <a:xfrm rot="5400000">
            <a:off x="6826131" y="4058128"/>
            <a:ext cx="901938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64" idx="0"/>
          </p:cNvCxnSpPr>
          <p:nvPr/>
        </p:nvCxnSpPr>
        <p:spPr>
          <a:xfrm rot="16200000" flipH="1">
            <a:off x="7439055" y="4054804"/>
            <a:ext cx="89529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772400" y="4807249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High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553200" y="4813897"/>
            <a:ext cx="838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Low</a:t>
            </a:r>
            <a:endParaRPr 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260205" y="5772090"/>
            <a:ext cx="1127973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PowMax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787427" y="5791200"/>
            <a:ext cx="11279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PowMed</a:t>
            </a:r>
            <a:endParaRPr lang="en-US" sz="2000" b="1" dirty="0"/>
          </a:p>
        </p:txBody>
      </p:sp>
      <p:cxnSp>
        <p:nvCxnSpPr>
          <p:cNvPr id="68" name="Straight Arrow Connector 67"/>
          <p:cNvCxnSpPr>
            <a:stCxn id="51" idx="2"/>
            <a:endCxn id="36" idx="0"/>
          </p:cNvCxnSpPr>
          <p:nvPr/>
        </p:nvCxnSpPr>
        <p:spPr>
          <a:xfrm rot="5400000">
            <a:off x="986844" y="5419860"/>
            <a:ext cx="559158" cy="1341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0" idx="2"/>
            <a:endCxn id="37" idx="0"/>
          </p:cNvCxnSpPr>
          <p:nvPr/>
        </p:nvCxnSpPr>
        <p:spPr>
          <a:xfrm rot="16200000" flipH="1">
            <a:off x="2324160" y="5429250"/>
            <a:ext cx="57138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1" idx="2"/>
            <a:endCxn id="44" idx="0"/>
          </p:cNvCxnSpPr>
          <p:nvPr/>
        </p:nvCxnSpPr>
        <p:spPr>
          <a:xfrm rot="5400000">
            <a:off x="3760200" y="5448941"/>
            <a:ext cx="564315" cy="686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0" idx="2"/>
            <a:endCxn id="47" idx="0"/>
          </p:cNvCxnSpPr>
          <p:nvPr/>
        </p:nvCxnSpPr>
        <p:spPr>
          <a:xfrm rot="16200000" flipH="1">
            <a:off x="5085977" y="5417280"/>
            <a:ext cx="564732" cy="1448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2"/>
            <a:endCxn id="66" idx="0"/>
          </p:cNvCxnSpPr>
          <p:nvPr/>
        </p:nvCxnSpPr>
        <p:spPr>
          <a:xfrm rot="5400000">
            <a:off x="6619205" y="5418994"/>
            <a:ext cx="558083" cy="1481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4" idx="2"/>
            <a:endCxn id="67" idx="0"/>
          </p:cNvCxnSpPr>
          <p:nvPr/>
        </p:nvCxnSpPr>
        <p:spPr>
          <a:xfrm rot="16200000" flipH="1">
            <a:off x="7979537" y="5419322"/>
            <a:ext cx="583841" cy="1599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36" grpId="0" animBg="1"/>
      <p:bldP spid="37" grpId="0" animBg="1"/>
      <p:bldP spid="44" grpId="0" animBg="1"/>
      <p:bldP spid="47" grpId="0" animBg="1"/>
      <p:bldP spid="50" grpId="0" animBg="1"/>
      <p:bldP spid="51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900" y="3013502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opt_allocation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Data Center Energy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838201" y="2133600"/>
          <a:ext cx="5715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5600" y="4191000"/>
            <a:ext cx="2133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$ 8.4 billion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178867" y="36172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kWh (in billions)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514600"/>
            <a:ext cx="1752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120 billion kWh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431268"/>
            <a:ext cx="1752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12 billion kWh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7" idx="1"/>
          </p:cNvCxnSpPr>
          <p:nvPr/>
        </p:nvCxnSpPr>
        <p:spPr>
          <a:xfrm rot="10800000">
            <a:off x="5486400" y="4191000"/>
            <a:ext cx="1219200" cy="26161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3593068"/>
            <a:ext cx="1752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50 billion kWh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48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EPA report to Congress on Server and Data Center Energy Efficiency ,2007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72400" y="490982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371600"/>
            <a:ext cx="80010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Get the best performance from the</a:t>
            </a:r>
          </a:p>
          <a:p>
            <a:pPr algn="ctr"/>
            <a:r>
              <a:rPr lang="en-US" sz="2800" b="1" dirty="0" smtClean="0"/>
              <a:t>power, P, that we have.</a:t>
            </a:r>
            <a:endParaRPr lang="en-US" sz="2800" b="1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40" name="Picture 11" descr="datacent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57220"/>
            <a:ext cx="3373438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1035050" y="2700020"/>
            <a:ext cx="1936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rebuchet MS" pitchFamily="34" charset="0"/>
              </a:rPr>
              <a:t>Data Center </a:t>
            </a:r>
          </a:p>
        </p:txBody>
      </p:sp>
      <p:pic>
        <p:nvPicPr>
          <p:cNvPr id="45" name="Picture 7" descr="rac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52420"/>
            <a:ext cx="1444625" cy="354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553200" y="4635182"/>
            <a:ext cx="1333500" cy="1570038"/>
            <a:chOff x="4224" y="1632"/>
            <a:chExt cx="840" cy="989"/>
          </a:xfrm>
        </p:grpSpPr>
        <p:sp>
          <p:nvSpPr>
            <p:cNvPr id="6349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24" y="1632"/>
              <a:ext cx="840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auto">
            <a:xfrm>
              <a:off x="4236" y="1659"/>
              <a:ext cx="811" cy="960"/>
            </a:xfrm>
            <a:custGeom>
              <a:avLst/>
              <a:gdLst/>
              <a:ahLst/>
              <a:cxnLst>
                <a:cxn ang="0">
                  <a:pos x="179" y="376"/>
                </a:cxn>
                <a:cxn ang="0">
                  <a:pos x="231" y="301"/>
                </a:cxn>
                <a:cxn ang="0">
                  <a:pos x="295" y="229"/>
                </a:cxn>
                <a:cxn ang="0">
                  <a:pos x="373" y="165"/>
                </a:cxn>
                <a:cxn ang="0">
                  <a:pos x="434" y="128"/>
                </a:cxn>
                <a:cxn ang="0">
                  <a:pos x="484" y="102"/>
                </a:cxn>
                <a:cxn ang="0">
                  <a:pos x="531" y="78"/>
                </a:cxn>
                <a:cxn ang="0">
                  <a:pos x="575" y="53"/>
                </a:cxn>
                <a:cxn ang="0">
                  <a:pos x="613" y="32"/>
                </a:cxn>
                <a:cxn ang="0">
                  <a:pos x="674" y="18"/>
                </a:cxn>
                <a:cxn ang="0">
                  <a:pos x="754" y="7"/>
                </a:cxn>
                <a:cxn ang="0">
                  <a:pos x="845" y="1"/>
                </a:cxn>
                <a:cxn ang="0">
                  <a:pos x="916" y="0"/>
                </a:cxn>
                <a:cxn ang="0">
                  <a:pos x="978" y="4"/>
                </a:cxn>
                <a:cxn ang="0">
                  <a:pos x="1033" y="10"/>
                </a:cxn>
                <a:cxn ang="0">
                  <a:pos x="1080" y="21"/>
                </a:cxn>
                <a:cxn ang="0">
                  <a:pos x="1160" y="53"/>
                </a:cxn>
                <a:cxn ang="0">
                  <a:pos x="1243" y="98"/>
                </a:cxn>
                <a:cxn ang="0">
                  <a:pos x="1312" y="145"/>
                </a:cxn>
                <a:cxn ang="0">
                  <a:pos x="1361" y="186"/>
                </a:cxn>
                <a:cxn ang="0">
                  <a:pos x="1412" y="257"/>
                </a:cxn>
                <a:cxn ang="0">
                  <a:pos x="1456" y="355"/>
                </a:cxn>
                <a:cxn ang="0">
                  <a:pos x="1487" y="460"/>
                </a:cxn>
                <a:cxn ang="0">
                  <a:pos x="1505" y="544"/>
                </a:cxn>
                <a:cxn ang="0">
                  <a:pos x="1526" y="655"/>
                </a:cxn>
                <a:cxn ang="0">
                  <a:pos x="1565" y="787"/>
                </a:cxn>
                <a:cxn ang="0">
                  <a:pos x="1593" y="847"/>
                </a:cxn>
                <a:cxn ang="0">
                  <a:pos x="1609" y="904"/>
                </a:cxn>
                <a:cxn ang="0">
                  <a:pos x="1609" y="1026"/>
                </a:cxn>
                <a:cxn ang="0">
                  <a:pos x="1582" y="1273"/>
                </a:cxn>
                <a:cxn ang="0">
                  <a:pos x="1619" y="1462"/>
                </a:cxn>
                <a:cxn ang="0">
                  <a:pos x="1599" y="1622"/>
                </a:cxn>
                <a:cxn ang="0">
                  <a:pos x="1563" y="1702"/>
                </a:cxn>
                <a:cxn ang="0">
                  <a:pos x="1528" y="1744"/>
                </a:cxn>
                <a:cxn ang="0">
                  <a:pos x="1484" y="1777"/>
                </a:cxn>
                <a:cxn ang="0">
                  <a:pos x="1395" y="1807"/>
                </a:cxn>
                <a:cxn ang="0">
                  <a:pos x="1283" y="1835"/>
                </a:cxn>
                <a:cxn ang="0">
                  <a:pos x="1171" y="1855"/>
                </a:cxn>
                <a:cxn ang="0">
                  <a:pos x="1083" y="1867"/>
                </a:cxn>
                <a:cxn ang="0">
                  <a:pos x="952" y="1878"/>
                </a:cxn>
                <a:cxn ang="0">
                  <a:pos x="789" y="1890"/>
                </a:cxn>
                <a:cxn ang="0">
                  <a:pos x="622" y="1901"/>
                </a:cxn>
                <a:cxn ang="0">
                  <a:pos x="515" y="1908"/>
                </a:cxn>
                <a:cxn ang="0">
                  <a:pos x="437" y="1912"/>
                </a:cxn>
                <a:cxn ang="0">
                  <a:pos x="377" y="1916"/>
                </a:cxn>
                <a:cxn ang="0">
                  <a:pos x="340" y="1920"/>
                </a:cxn>
                <a:cxn ang="0">
                  <a:pos x="306" y="1921"/>
                </a:cxn>
                <a:cxn ang="0">
                  <a:pos x="248" y="1912"/>
                </a:cxn>
                <a:cxn ang="0">
                  <a:pos x="179" y="1891"/>
                </a:cxn>
                <a:cxn ang="0">
                  <a:pos x="108" y="1854"/>
                </a:cxn>
                <a:cxn ang="0">
                  <a:pos x="63" y="1817"/>
                </a:cxn>
                <a:cxn ang="0">
                  <a:pos x="33" y="1777"/>
                </a:cxn>
                <a:cxn ang="0">
                  <a:pos x="0" y="1664"/>
                </a:cxn>
                <a:cxn ang="0">
                  <a:pos x="22" y="1521"/>
                </a:cxn>
                <a:cxn ang="0">
                  <a:pos x="33" y="1387"/>
                </a:cxn>
                <a:cxn ang="0">
                  <a:pos x="65" y="1218"/>
                </a:cxn>
                <a:cxn ang="0">
                  <a:pos x="71" y="1057"/>
                </a:cxn>
                <a:cxn ang="0">
                  <a:pos x="60" y="760"/>
                </a:cxn>
                <a:cxn ang="0">
                  <a:pos x="69" y="660"/>
                </a:cxn>
                <a:cxn ang="0">
                  <a:pos x="123" y="485"/>
                </a:cxn>
              </a:cxnLst>
              <a:rect l="0" t="0" r="r" b="b"/>
              <a:pathLst>
                <a:path w="1621" h="1922">
                  <a:moveTo>
                    <a:pt x="147" y="434"/>
                  </a:moveTo>
                  <a:lnTo>
                    <a:pt x="157" y="415"/>
                  </a:lnTo>
                  <a:lnTo>
                    <a:pt x="168" y="396"/>
                  </a:lnTo>
                  <a:lnTo>
                    <a:pt x="179" y="376"/>
                  </a:lnTo>
                  <a:lnTo>
                    <a:pt x="190" y="357"/>
                  </a:lnTo>
                  <a:lnTo>
                    <a:pt x="204" y="338"/>
                  </a:lnTo>
                  <a:lnTo>
                    <a:pt x="217" y="319"/>
                  </a:lnTo>
                  <a:lnTo>
                    <a:pt x="231" y="301"/>
                  </a:lnTo>
                  <a:lnTo>
                    <a:pt x="246" y="282"/>
                  </a:lnTo>
                  <a:lnTo>
                    <a:pt x="261" y="264"/>
                  </a:lnTo>
                  <a:lnTo>
                    <a:pt x="278" y="246"/>
                  </a:lnTo>
                  <a:lnTo>
                    <a:pt x="295" y="229"/>
                  </a:lnTo>
                  <a:lnTo>
                    <a:pt x="314" y="213"/>
                  </a:lnTo>
                  <a:lnTo>
                    <a:pt x="333" y="196"/>
                  </a:lnTo>
                  <a:lnTo>
                    <a:pt x="353" y="180"/>
                  </a:lnTo>
                  <a:lnTo>
                    <a:pt x="373" y="165"/>
                  </a:lnTo>
                  <a:lnTo>
                    <a:pt x="395" y="151"/>
                  </a:lnTo>
                  <a:lnTo>
                    <a:pt x="408" y="142"/>
                  </a:lnTo>
                  <a:lnTo>
                    <a:pt x="421" y="134"/>
                  </a:lnTo>
                  <a:lnTo>
                    <a:pt x="434" y="128"/>
                  </a:lnTo>
                  <a:lnTo>
                    <a:pt x="447" y="120"/>
                  </a:lnTo>
                  <a:lnTo>
                    <a:pt x="459" y="114"/>
                  </a:lnTo>
                  <a:lnTo>
                    <a:pt x="472" y="108"/>
                  </a:lnTo>
                  <a:lnTo>
                    <a:pt x="484" y="102"/>
                  </a:lnTo>
                  <a:lnTo>
                    <a:pt x="496" y="96"/>
                  </a:lnTo>
                  <a:lnTo>
                    <a:pt x="508" y="90"/>
                  </a:lnTo>
                  <a:lnTo>
                    <a:pt x="519" y="84"/>
                  </a:lnTo>
                  <a:lnTo>
                    <a:pt x="531" y="78"/>
                  </a:lnTo>
                  <a:lnTo>
                    <a:pt x="542" y="72"/>
                  </a:lnTo>
                  <a:lnTo>
                    <a:pt x="553" y="66"/>
                  </a:lnTo>
                  <a:lnTo>
                    <a:pt x="564" y="59"/>
                  </a:lnTo>
                  <a:lnTo>
                    <a:pt x="575" y="53"/>
                  </a:lnTo>
                  <a:lnTo>
                    <a:pt x="586" y="45"/>
                  </a:lnTo>
                  <a:lnTo>
                    <a:pt x="593" y="41"/>
                  </a:lnTo>
                  <a:lnTo>
                    <a:pt x="602" y="36"/>
                  </a:lnTo>
                  <a:lnTo>
                    <a:pt x="613" y="32"/>
                  </a:lnTo>
                  <a:lnTo>
                    <a:pt x="626" y="29"/>
                  </a:lnTo>
                  <a:lnTo>
                    <a:pt x="641" y="24"/>
                  </a:lnTo>
                  <a:lnTo>
                    <a:pt x="656" y="21"/>
                  </a:lnTo>
                  <a:lnTo>
                    <a:pt x="674" y="18"/>
                  </a:lnTo>
                  <a:lnTo>
                    <a:pt x="692" y="14"/>
                  </a:lnTo>
                  <a:lnTo>
                    <a:pt x="712" y="11"/>
                  </a:lnTo>
                  <a:lnTo>
                    <a:pt x="733" y="9"/>
                  </a:lnTo>
                  <a:lnTo>
                    <a:pt x="754" y="7"/>
                  </a:lnTo>
                  <a:lnTo>
                    <a:pt x="776" y="5"/>
                  </a:lnTo>
                  <a:lnTo>
                    <a:pt x="799" y="4"/>
                  </a:lnTo>
                  <a:lnTo>
                    <a:pt x="822" y="1"/>
                  </a:lnTo>
                  <a:lnTo>
                    <a:pt x="845" y="1"/>
                  </a:lnTo>
                  <a:lnTo>
                    <a:pt x="868" y="0"/>
                  </a:lnTo>
                  <a:lnTo>
                    <a:pt x="884" y="0"/>
                  </a:lnTo>
                  <a:lnTo>
                    <a:pt x="900" y="0"/>
                  </a:lnTo>
                  <a:lnTo>
                    <a:pt x="916" y="0"/>
                  </a:lnTo>
                  <a:lnTo>
                    <a:pt x="932" y="1"/>
                  </a:lnTo>
                  <a:lnTo>
                    <a:pt x="947" y="1"/>
                  </a:lnTo>
                  <a:lnTo>
                    <a:pt x="962" y="3"/>
                  </a:lnTo>
                  <a:lnTo>
                    <a:pt x="978" y="4"/>
                  </a:lnTo>
                  <a:lnTo>
                    <a:pt x="992" y="5"/>
                  </a:lnTo>
                  <a:lnTo>
                    <a:pt x="1006" y="7"/>
                  </a:lnTo>
                  <a:lnTo>
                    <a:pt x="1020" y="8"/>
                  </a:lnTo>
                  <a:lnTo>
                    <a:pt x="1033" y="10"/>
                  </a:lnTo>
                  <a:lnTo>
                    <a:pt x="1045" y="12"/>
                  </a:lnTo>
                  <a:lnTo>
                    <a:pt x="1057" y="16"/>
                  </a:lnTo>
                  <a:lnTo>
                    <a:pt x="1069" y="18"/>
                  </a:lnTo>
                  <a:lnTo>
                    <a:pt x="1080" y="21"/>
                  </a:lnTo>
                  <a:lnTo>
                    <a:pt x="1090" y="24"/>
                  </a:lnTo>
                  <a:lnTo>
                    <a:pt x="1114" y="33"/>
                  </a:lnTo>
                  <a:lnTo>
                    <a:pt x="1137" y="43"/>
                  </a:lnTo>
                  <a:lnTo>
                    <a:pt x="1160" y="53"/>
                  </a:lnTo>
                  <a:lnTo>
                    <a:pt x="1181" y="63"/>
                  </a:lnTo>
                  <a:lnTo>
                    <a:pt x="1203" y="74"/>
                  </a:lnTo>
                  <a:lnTo>
                    <a:pt x="1224" y="86"/>
                  </a:lnTo>
                  <a:lnTo>
                    <a:pt x="1243" y="98"/>
                  </a:lnTo>
                  <a:lnTo>
                    <a:pt x="1262" y="109"/>
                  </a:lnTo>
                  <a:lnTo>
                    <a:pt x="1280" y="121"/>
                  </a:lnTo>
                  <a:lnTo>
                    <a:pt x="1297" y="133"/>
                  </a:lnTo>
                  <a:lnTo>
                    <a:pt x="1312" y="145"/>
                  </a:lnTo>
                  <a:lnTo>
                    <a:pt x="1327" y="156"/>
                  </a:lnTo>
                  <a:lnTo>
                    <a:pt x="1339" y="167"/>
                  </a:lnTo>
                  <a:lnTo>
                    <a:pt x="1351" y="177"/>
                  </a:lnTo>
                  <a:lnTo>
                    <a:pt x="1361" y="186"/>
                  </a:lnTo>
                  <a:lnTo>
                    <a:pt x="1370" y="195"/>
                  </a:lnTo>
                  <a:lnTo>
                    <a:pt x="1385" y="215"/>
                  </a:lnTo>
                  <a:lnTo>
                    <a:pt x="1399" y="235"/>
                  </a:lnTo>
                  <a:lnTo>
                    <a:pt x="1412" y="257"/>
                  </a:lnTo>
                  <a:lnTo>
                    <a:pt x="1425" y="281"/>
                  </a:lnTo>
                  <a:lnTo>
                    <a:pt x="1436" y="305"/>
                  </a:lnTo>
                  <a:lnTo>
                    <a:pt x="1446" y="330"/>
                  </a:lnTo>
                  <a:lnTo>
                    <a:pt x="1456" y="355"/>
                  </a:lnTo>
                  <a:lnTo>
                    <a:pt x="1464" y="380"/>
                  </a:lnTo>
                  <a:lnTo>
                    <a:pt x="1473" y="407"/>
                  </a:lnTo>
                  <a:lnTo>
                    <a:pt x="1481" y="434"/>
                  </a:lnTo>
                  <a:lnTo>
                    <a:pt x="1487" y="460"/>
                  </a:lnTo>
                  <a:lnTo>
                    <a:pt x="1493" y="484"/>
                  </a:lnTo>
                  <a:lnTo>
                    <a:pt x="1497" y="505"/>
                  </a:lnTo>
                  <a:lnTo>
                    <a:pt x="1501" y="526"/>
                  </a:lnTo>
                  <a:lnTo>
                    <a:pt x="1505" y="544"/>
                  </a:lnTo>
                  <a:lnTo>
                    <a:pt x="1507" y="559"/>
                  </a:lnTo>
                  <a:lnTo>
                    <a:pt x="1512" y="587"/>
                  </a:lnTo>
                  <a:lnTo>
                    <a:pt x="1519" y="620"/>
                  </a:lnTo>
                  <a:lnTo>
                    <a:pt x="1526" y="655"/>
                  </a:lnTo>
                  <a:lnTo>
                    <a:pt x="1534" y="689"/>
                  </a:lnTo>
                  <a:lnTo>
                    <a:pt x="1544" y="725"/>
                  </a:lnTo>
                  <a:lnTo>
                    <a:pt x="1554" y="758"/>
                  </a:lnTo>
                  <a:lnTo>
                    <a:pt x="1565" y="787"/>
                  </a:lnTo>
                  <a:lnTo>
                    <a:pt x="1577" y="811"/>
                  </a:lnTo>
                  <a:lnTo>
                    <a:pt x="1582" y="822"/>
                  </a:lnTo>
                  <a:lnTo>
                    <a:pt x="1587" y="834"/>
                  </a:lnTo>
                  <a:lnTo>
                    <a:pt x="1593" y="847"/>
                  </a:lnTo>
                  <a:lnTo>
                    <a:pt x="1597" y="860"/>
                  </a:lnTo>
                  <a:lnTo>
                    <a:pt x="1602" y="874"/>
                  </a:lnTo>
                  <a:lnTo>
                    <a:pt x="1606" y="889"/>
                  </a:lnTo>
                  <a:lnTo>
                    <a:pt x="1609" y="904"/>
                  </a:lnTo>
                  <a:lnTo>
                    <a:pt x="1611" y="920"/>
                  </a:lnTo>
                  <a:lnTo>
                    <a:pt x="1615" y="954"/>
                  </a:lnTo>
                  <a:lnTo>
                    <a:pt x="1615" y="989"/>
                  </a:lnTo>
                  <a:lnTo>
                    <a:pt x="1609" y="1026"/>
                  </a:lnTo>
                  <a:lnTo>
                    <a:pt x="1600" y="1064"/>
                  </a:lnTo>
                  <a:lnTo>
                    <a:pt x="1584" y="1139"/>
                  </a:lnTo>
                  <a:lnTo>
                    <a:pt x="1579" y="1209"/>
                  </a:lnTo>
                  <a:lnTo>
                    <a:pt x="1582" y="1273"/>
                  </a:lnTo>
                  <a:lnTo>
                    <a:pt x="1590" y="1330"/>
                  </a:lnTo>
                  <a:lnTo>
                    <a:pt x="1600" y="1381"/>
                  </a:lnTo>
                  <a:lnTo>
                    <a:pt x="1611" y="1425"/>
                  </a:lnTo>
                  <a:lnTo>
                    <a:pt x="1619" y="1462"/>
                  </a:lnTo>
                  <a:lnTo>
                    <a:pt x="1621" y="1492"/>
                  </a:lnTo>
                  <a:lnTo>
                    <a:pt x="1616" y="1543"/>
                  </a:lnTo>
                  <a:lnTo>
                    <a:pt x="1608" y="1586"/>
                  </a:lnTo>
                  <a:lnTo>
                    <a:pt x="1599" y="1622"/>
                  </a:lnTo>
                  <a:lnTo>
                    <a:pt x="1590" y="1652"/>
                  </a:lnTo>
                  <a:lnTo>
                    <a:pt x="1581" y="1671"/>
                  </a:lnTo>
                  <a:lnTo>
                    <a:pt x="1572" y="1688"/>
                  </a:lnTo>
                  <a:lnTo>
                    <a:pt x="1563" y="1702"/>
                  </a:lnTo>
                  <a:lnTo>
                    <a:pt x="1554" y="1714"/>
                  </a:lnTo>
                  <a:lnTo>
                    <a:pt x="1545" y="1725"/>
                  </a:lnTo>
                  <a:lnTo>
                    <a:pt x="1536" y="1734"/>
                  </a:lnTo>
                  <a:lnTo>
                    <a:pt x="1528" y="1744"/>
                  </a:lnTo>
                  <a:lnTo>
                    <a:pt x="1520" y="1753"/>
                  </a:lnTo>
                  <a:lnTo>
                    <a:pt x="1511" y="1761"/>
                  </a:lnTo>
                  <a:lnTo>
                    <a:pt x="1499" y="1768"/>
                  </a:lnTo>
                  <a:lnTo>
                    <a:pt x="1484" y="1777"/>
                  </a:lnTo>
                  <a:lnTo>
                    <a:pt x="1465" y="1785"/>
                  </a:lnTo>
                  <a:lnTo>
                    <a:pt x="1445" y="1792"/>
                  </a:lnTo>
                  <a:lnTo>
                    <a:pt x="1421" y="1800"/>
                  </a:lnTo>
                  <a:lnTo>
                    <a:pt x="1395" y="1807"/>
                  </a:lnTo>
                  <a:lnTo>
                    <a:pt x="1369" y="1814"/>
                  </a:lnTo>
                  <a:lnTo>
                    <a:pt x="1340" y="1822"/>
                  </a:lnTo>
                  <a:lnTo>
                    <a:pt x="1312" y="1828"/>
                  </a:lnTo>
                  <a:lnTo>
                    <a:pt x="1283" y="1835"/>
                  </a:lnTo>
                  <a:lnTo>
                    <a:pt x="1253" y="1840"/>
                  </a:lnTo>
                  <a:lnTo>
                    <a:pt x="1225" y="1846"/>
                  </a:lnTo>
                  <a:lnTo>
                    <a:pt x="1198" y="1851"/>
                  </a:lnTo>
                  <a:lnTo>
                    <a:pt x="1171" y="1855"/>
                  </a:lnTo>
                  <a:lnTo>
                    <a:pt x="1146" y="1860"/>
                  </a:lnTo>
                  <a:lnTo>
                    <a:pt x="1129" y="1862"/>
                  </a:lnTo>
                  <a:lnTo>
                    <a:pt x="1108" y="1864"/>
                  </a:lnTo>
                  <a:lnTo>
                    <a:pt x="1083" y="1867"/>
                  </a:lnTo>
                  <a:lnTo>
                    <a:pt x="1055" y="1869"/>
                  </a:lnTo>
                  <a:lnTo>
                    <a:pt x="1023" y="1873"/>
                  </a:lnTo>
                  <a:lnTo>
                    <a:pt x="989" y="1875"/>
                  </a:lnTo>
                  <a:lnTo>
                    <a:pt x="952" y="1878"/>
                  </a:lnTo>
                  <a:lnTo>
                    <a:pt x="913" y="1881"/>
                  </a:lnTo>
                  <a:lnTo>
                    <a:pt x="873" y="1884"/>
                  </a:lnTo>
                  <a:lnTo>
                    <a:pt x="832" y="1887"/>
                  </a:lnTo>
                  <a:lnTo>
                    <a:pt x="789" y="1890"/>
                  </a:lnTo>
                  <a:lnTo>
                    <a:pt x="747" y="1892"/>
                  </a:lnTo>
                  <a:lnTo>
                    <a:pt x="704" y="1896"/>
                  </a:lnTo>
                  <a:lnTo>
                    <a:pt x="663" y="1898"/>
                  </a:lnTo>
                  <a:lnTo>
                    <a:pt x="622" y="1901"/>
                  </a:lnTo>
                  <a:lnTo>
                    <a:pt x="581" y="1903"/>
                  </a:lnTo>
                  <a:lnTo>
                    <a:pt x="559" y="1904"/>
                  </a:lnTo>
                  <a:lnTo>
                    <a:pt x="536" y="1906"/>
                  </a:lnTo>
                  <a:lnTo>
                    <a:pt x="515" y="1908"/>
                  </a:lnTo>
                  <a:lnTo>
                    <a:pt x="493" y="1909"/>
                  </a:lnTo>
                  <a:lnTo>
                    <a:pt x="474" y="1910"/>
                  </a:lnTo>
                  <a:lnTo>
                    <a:pt x="455" y="1911"/>
                  </a:lnTo>
                  <a:lnTo>
                    <a:pt x="437" y="1912"/>
                  </a:lnTo>
                  <a:lnTo>
                    <a:pt x="420" y="1913"/>
                  </a:lnTo>
                  <a:lnTo>
                    <a:pt x="404" y="1915"/>
                  </a:lnTo>
                  <a:lnTo>
                    <a:pt x="390" y="1915"/>
                  </a:lnTo>
                  <a:lnTo>
                    <a:pt x="377" y="1916"/>
                  </a:lnTo>
                  <a:lnTo>
                    <a:pt x="365" y="1917"/>
                  </a:lnTo>
                  <a:lnTo>
                    <a:pt x="355" y="1918"/>
                  </a:lnTo>
                  <a:lnTo>
                    <a:pt x="346" y="1920"/>
                  </a:lnTo>
                  <a:lnTo>
                    <a:pt x="340" y="1920"/>
                  </a:lnTo>
                  <a:lnTo>
                    <a:pt x="334" y="1921"/>
                  </a:lnTo>
                  <a:lnTo>
                    <a:pt x="327" y="1922"/>
                  </a:lnTo>
                  <a:lnTo>
                    <a:pt x="317" y="1922"/>
                  </a:lnTo>
                  <a:lnTo>
                    <a:pt x="306" y="1921"/>
                  </a:lnTo>
                  <a:lnTo>
                    <a:pt x="293" y="1920"/>
                  </a:lnTo>
                  <a:lnTo>
                    <a:pt x="280" y="1917"/>
                  </a:lnTo>
                  <a:lnTo>
                    <a:pt x="265" y="1915"/>
                  </a:lnTo>
                  <a:lnTo>
                    <a:pt x="248" y="1912"/>
                  </a:lnTo>
                  <a:lnTo>
                    <a:pt x="232" y="1908"/>
                  </a:lnTo>
                  <a:lnTo>
                    <a:pt x="214" y="1903"/>
                  </a:lnTo>
                  <a:lnTo>
                    <a:pt x="197" y="1898"/>
                  </a:lnTo>
                  <a:lnTo>
                    <a:pt x="179" y="1891"/>
                  </a:lnTo>
                  <a:lnTo>
                    <a:pt x="161" y="1884"/>
                  </a:lnTo>
                  <a:lnTo>
                    <a:pt x="143" y="1875"/>
                  </a:lnTo>
                  <a:lnTo>
                    <a:pt x="125" y="1865"/>
                  </a:lnTo>
                  <a:lnTo>
                    <a:pt x="108" y="1854"/>
                  </a:lnTo>
                  <a:lnTo>
                    <a:pt x="91" y="1842"/>
                  </a:lnTo>
                  <a:lnTo>
                    <a:pt x="82" y="1835"/>
                  </a:lnTo>
                  <a:lnTo>
                    <a:pt x="73" y="1826"/>
                  </a:lnTo>
                  <a:lnTo>
                    <a:pt x="63" y="1817"/>
                  </a:lnTo>
                  <a:lnTo>
                    <a:pt x="55" y="1807"/>
                  </a:lnTo>
                  <a:lnTo>
                    <a:pt x="47" y="1798"/>
                  </a:lnTo>
                  <a:lnTo>
                    <a:pt x="39" y="1788"/>
                  </a:lnTo>
                  <a:lnTo>
                    <a:pt x="33" y="1777"/>
                  </a:lnTo>
                  <a:lnTo>
                    <a:pt x="26" y="1766"/>
                  </a:lnTo>
                  <a:lnTo>
                    <a:pt x="13" y="1736"/>
                  </a:lnTo>
                  <a:lnTo>
                    <a:pt x="4" y="1702"/>
                  </a:lnTo>
                  <a:lnTo>
                    <a:pt x="0" y="1664"/>
                  </a:lnTo>
                  <a:lnTo>
                    <a:pt x="2" y="1622"/>
                  </a:lnTo>
                  <a:lnTo>
                    <a:pt x="6" y="1606"/>
                  </a:lnTo>
                  <a:lnTo>
                    <a:pt x="14" y="1568"/>
                  </a:lnTo>
                  <a:lnTo>
                    <a:pt x="22" y="1521"/>
                  </a:lnTo>
                  <a:lnTo>
                    <a:pt x="23" y="1480"/>
                  </a:lnTo>
                  <a:lnTo>
                    <a:pt x="23" y="1458"/>
                  </a:lnTo>
                  <a:lnTo>
                    <a:pt x="27" y="1425"/>
                  </a:lnTo>
                  <a:lnTo>
                    <a:pt x="33" y="1387"/>
                  </a:lnTo>
                  <a:lnTo>
                    <a:pt x="40" y="1345"/>
                  </a:lnTo>
                  <a:lnTo>
                    <a:pt x="49" y="1301"/>
                  </a:lnTo>
                  <a:lnTo>
                    <a:pt x="58" y="1258"/>
                  </a:lnTo>
                  <a:lnTo>
                    <a:pt x="65" y="1218"/>
                  </a:lnTo>
                  <a:lnTo>
                    <a:pt x="71" y="1186"/>
                  </a:lnTo>
                  <a:lnTo>
                    <a:pt x="72" y="1161"/>
                  </a:lnTo>
                  <a:lnTo>
                    <a:pt x="72" y="1116"/>
                  </a:lnTo>
                  <a:lnTo>
                    <a:pt x="71" y="1057"/>
                  </a:lnTo>
                  <a:lnTo>
                    <a:pt x="69" y="991"/>
                  </a:lnTo>
                  <a:lnTo>
                    <a:pt x="65" y="904"/>
                  </a:lnTo>
                  <a:lnTo>
                    <a:pt x="62" y="823"/>
                  </a:lnTo>
                  <a:lnTo>
                    <a:pt x="60" y="760"/>
                  </a:lnTo>
                  <a:lnTo>
                    <a:pt x="59" y="726"/>
                  </a:lnTo>
                  <a:lnTo>
                    <a:pt x="60" y="712"/>
                  </a:lnTo>
                  <a:lnTo>
                    <a:pt x="63" y="691"/>
                  </a:lnTo>
                  <a:lnTo>
                    <a:pt x="69" y="660"/>
                  </a:lnTo>
                  <a:lnTo>
                    <a:pt x="77" y="623"/>
                  </a:lnTo>
                  <a:lnTo>
                    <a:pt x="88" y="582"/>
                  </a:lnTo>
                  <a:lnTo>
                    <a:pt x="103" y="535"/>
                  </a:lnTo>
                  <a:lnTo>
                    <a:pt x="123" y="485"/>
                  </a:lnTo>
                  <a:lnTo>
                    <a:pt x="147" y="4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4266" y="1632"/>
              <a:ext cx="798" cy="987"/>
            </a:xfrm>
            <a:custGeom>
              <a:avLst/>
              <a:gdLst/>
              <a:ahLst/>
              <a:cxnLst>
                <a:cxn ang="0">
                  <a:pos x="912" y="165"/>
                </a:cxn>
                <a:cxn ang="0">
                  <a:pos x="1092" y="35"/>
                </a:cxn>
                <a:cxn ang="0">
                  <a:pos x="987" y="272"/>
                </a:cxn>
                <a:cxn ang="0">
                  <a:pos x="1126" y="196"/>
                </a:cxn>
                <a:cxn ang="0">
                  <a:pos x="968" y="484"/>
                </a:cxn>
                <a:cxn ang="0">
                  <a:pos x="970" y="528"/>
                </a:cxn>
                <a:cxn ang="0">
                  <a:pos x="968" y="593"/>
                </a:cxn>
                <a:cxn ang="0">
                  <a:pos x="995" y="617"/>
                </a:cxn>
                <a:cxn ang="0">
                  <a:pos x="986" y="741"/>
                </a:cxn>
                <a:cxn ang="0">
                  <a:pos x="1085" y="700"/>
                </a:cxn>
                <a:cxn ang="0">
                  <a:pos x="1281" y="550"/>
                </a:cxn>
                <a:cxn ang="0">
                  <a:pos x="1213" y="684"/>
                </a:cxn>
                <a:cxn ang="0">
                  <a:pos x="1245" y="728"/>
                </a:cxn>
                <a:cxn ang="0">
                  <a:pos x="1118" y="931"/>
                </a:cxn>
                <a:cxn ang="0">
                  <a:pos x="1012" y="1096"/>
                </a:cxn>
                <a:cxn ang="0">
                  <a:pos x="1233" y="898"/>
                </a:cxn>
                <a:cxn ang="0">
                  <a:pos x="951" y="1194"/>
                </a:cxn>
                <a:cxn ang="0">
                  <a:pos x="1134" y="1064"/>
                </a:cxn>
                <a:cxn ang="0">
                  <a:pos x="922" y="1324"/>
                </a:cxn>
                <a:cxn ang="0">
                  <a:pos x="1201" y="1061"/>
                </a:cxn>
                <a:cxn ang="0">
                  <a:pos x="1006" y="1309"/>
                </a:cxn>
                <a:cxn ang="0">
                  <a:pos x="954" y="1381"/>
                </a:cxn>
                <a:cxn ang="0">
                  <a:pos x="1407" y="1003"/>
                </a:cxn>
                <a:cxn ang="0">
                  <a:pos x="1021" y="1404"/>
                </a:cxn>
                <a:cxn ang="0">
                  <a:pos x="1180" y="1354"/>
                </a:cxn>
                <a:cxn ang="0">
                  <a:pos x="1134" y="1418"/>
                </a:cxn>
                <a:cxn ang="0">
                  <a:pos x="1158" y="1479"/>
                </a:cxn>
                <a:cxn ang="0">
                  <a:pos x="1230" y="1500"/>
                </a:cxn>
                <a:cxn ang="0">
                  <a:pos x="1291" y="1515"/>
                </a:cxn>
                <a:cxn ang="0">
                  <a:pos x="1522" y="1386"/>
                </a:cxn>
                <a:cxn ang="0">
                  <a:pos x="1495" y="1572"/>
                </a:cxn>
                <a:cxn ang="0">
                  <a:pos x="1303" y="1543"/>
                </a:cxn>
                <a:cxn ang="0">
                  <a:pos x="632" y="1383"/>
                </a:cxn>
                <a:cxn ang="0">
                  <a:pos x="443" y="1313"/>
                </a:cxn>
                <a:cxn ang="0">
                  <a:pos x="594" y="1549"/>
                </a:cxn>
                <a:cxn ang="0">
                  <a:pos x="1126" y="1873"/>
                </a:cxn>
                <a:cxn ang="0">
                  <a:pos x="1071" y="1881"/>
                </a:cxn>
                <a:cxn ang="0">
                  <a:pos x="937" y="1880"/>
                </a:cxn>
                <a:cxn ang="0">
                  <a:pos x="867" y="1829"/>
                </a:cxn>
                <a:cxn ang="0">
                  <a:pos x="657" y="1884"/>
                </a:cxn>
                <a:cxn ang="0">
                  <a:pos x="660" y="1836"/>
                </a:cxn>
                <a:cxn ang="0">
                  <a:pos x="615" y="1793"/>
                </a:cxn>
                <a:cxn ang="0">
                  <a:pos x="141" y="1953"/>
                </a:cxn>
                <a:cxn ang="0">
                  <a:pos x="496" y="1701"/>
                </a:cxn>
                <a:cxn ang="0">
                  <a:pos x="263" y="1856"/>
                </a:cxn>
                <a:cxn ang="0">
                  <a:pos x="228" y="893"/>
                </a:cxn>
                <a:cxn ang="0">
                  <a:pos x="796" y="443"/>
                </a:cxn>
                <a:cxn ang="0">
                  <a:pos x="860" y="569"/>
                </a:cxn>
                <a:cxn ang="0">
                  <a:pos x="476" y="672"/>
                </a:cxn>
                <a:cxn ang="0">
                  <a:pos x="322" y="1132"/>
                </a:cxn>
                <a:cxn ang="0">
                  <a:pos x="317" y="999"/>
                </a:cxn>
                <a:cxn ang="0">
                  <a:pos x="405" y="795"/>
                </a:cxn>
                <a:cxn ang="0">
                  <a:pos x="807" y="1119"/>
                </a:cxn>
                <a:cxn ang="0">
                  <a:pos x="674" y="270"/>
                </a:cxn>
                <a:cxn ang="0">
                  <a:pos x="349" y="629"/>
                </a:cxn>
                <a:cxn ang="0">
                  <a:pos x="453" y="493"/>
                </a:cxn>
                <a:cxn ang="0">
                  <a:pos x="311" y="580"/>
                </a:cxn>
                <a:cxn ang="0">
                  <a:pos x="102" y="779"/>
                </a:cxn>
                <a:cxn ang="0">
                  <a:pos x="178" y="610"/>
                </a:cxn>
                <a:cxn ang="0">
                  <a:pos x="614" y="67"/>
                </a:cxn>
                <a:cxn ang="0">
                  <a:pos x="567" y="209"/>
                </a:cxn>
                <a:cxn ang="0">
                  <a:pos x="819" y="27"/>
                </a:cxn>
                <a:cxn ang="0">
                  <a:pos x="801" y="138"/>
                </a:cxn>
              </a:cxnLst>
              <a:rect l="0" t="0" r="r" b="b"/>
              <a:pathLst>
                <a:path w="1596" h="1975">
                  <a:moveTo>
                    <a:pt x="990" y="0"/>
                  </a:moveTo>
                  <a:lnTo>
                    <a:pt x="984" y="8"/>
                  </a:lnTo>
                  <a:lnTo>
                    <a:pt x="978" y="15"/>
                  </a:lnTo>
                  <a:lnTo>
                    <a:pt x="970" y="22"/>
                  </a:lnTo>
                  <a:lnTo>
                    <a:pt x="963" y="29"/>
                  </a:lnTo>
                  <a:lnTo>
                    <a:pt x="956" y="36"/>
                  </a:lnTo>
                  <a:lnTo>
                    <a:pt x="949" y="44"/>
                  </a:lnTo>
                  <a:lnTo>
                    <a:pt x="943" y="52"/>
                  </a:lnTo>
                  <a:lnTo>
                    <a:pt x="936" y="61"/>
                  </a:lnTo>
                  <a:lnTo>
                    <a:pt x="933" y="65"/>
                  </a:lnTo>
                  <a:lnTo>
                    <a:pt x="929" y="70"/>
                  </a:lnTo>
                  <a:lnTo>
                    <a:pt x="923" y="74"/>
                  </a:lnTo>
                  <a:lnTo>
                    <a:pt x="921" y="78"/>
                  </a:lnTo>
                  <a:lnTo>
                    <a:pt x="902" y="100"/>
                  </a:lnTo>
                  <a:lnTo>
                    <a:pt x="883" y="123"/>
                  </a:lnTo>
                  <a:lnTo>
                    <a:pt x="863" y="145"/>
                  </a:lnTo>
                  <a:lnTo>
                    <a:pt x="843" y="167"/>
                  </a:lnTo>
                  <a:lnTo>
                    <a:pt x="823" y="188"/>
                  </a:lnTo>
                  <a:lnTo>
                    <a:pt x="804" y="211"/>
                  </a:lnTo>
                  <a:lnTo>
                    <a:pt x="786" y="234"/>
                  </a:lnTo>
                  <a:lnTo>
                    <a:pt x="770" y="257"/>
                  </a:lnTo>
                  <a:lnTo>
                    <a:pt x="775" y="262"/>
                  </a:lnTo>
                  <a:lnTo>
                    <a:pt x="783" y="262"/>
                  </a:lnTo>
                  <a:lnTo>
                    <a:pt x="790" y="262"/>
                  </a:lnTo>
                  <a:lnTo>
                    <a:pt x="798" y="265"/>
                  </a:lnTo>
                  <a:lnTo>
                    <a:pt x="810" y="251"/>
                  </a:lnTo>
                  <a:lnTo>
                    <a:pt x="822" y="239"/>
                  </a:lnTo>
                  <a:lnTo>
                    <a:pt x="834" y="226"/>
                  </a:lnTo>
                  <a:lnTo>
                    <a:pt x="846" y="213"/>
                  </a:lnTo>
                  <a:lnTo>
                    <a:pt x="859" y="200"/>
                  </a:lnTo>
                  <a:lnTo>
                    <a:pt x="871" y="187"/>
                  </a:lnTo>
                  <a:lnTo>
                    <a:pt x="883" y="174"/>
                  </a:lnTo>
                  <a:lnTo>
                    <a:pt x="895" y="161"/>
                  </a:lnTo>
                  <a:lnTo>
                    <a:pt x="907" y="148"/>
                  </a:lnTo>
                  <a:lnTo>
                    <a:pt x="919" y="135"/>
                  </a:lnTo>
                  <a:lnTo>
                    <a:pt x="932" y="123"/>
                  </a:lnTo>
                  <a:lnTo>
                    <a:pt x="944" y="110"/>
                  </a:lnTo>
                  <a:lnTo>
                    <a:pt x="957" y="98"/>
                  </a:lnTo>
                  <a:lnTo>
                    <a:pt x="970" y="86"/>
                  </a:lnTo>
                  <a:lnTo>
                    <a:pt x="983" y="74"/>
                  </a:lnTo>
                  <a:lnTo>
                    <a:pt x="996" y="63"/>
                  </a:lnTo>
                  <a:lnTo>
                    <a:pt x="990" y="73"/>
                  </a:lnTo>
                  <a:lnTo>
                    <a:pt x="983" y="83"/>
                  </a:lnTo>
                  <a:lnTo>
                    <a:pt x="974" y="93"/>
                  </a:lnTo>
                  <a:lnTo>
                    <a:pt x="966" y="101"/>
                  </a:lnTo>
                  <a:lnTo>
                    <a:pt x="957" y="111"/>
                  </a:lnTo>
                  <a:lnTo>
                    <a:pt x="948" y="121"/>
                  </a:lnTo>
                  <a:lnTo>
                    <a:pt x="939" y="131"/>
                  </a:lnTo>
                  <a:lnTo>
                    <a:pt x="932" y="140"/>
                  </a:lnTo>
                  <a:lnTo>
                    <a:pt x="922" y="152"/>
                  </a:lnTo>
                  <a:lnTo>
                    <a:pt x="912" y="165"/>
                  </a:lnTo>
                  <a:lnTo>
                    <a:pt x="901" y="177"/>
                  </a:lnTo>
                  <a:lnTo>
                    <a:pt x="890" y="189"/>
                  </a:lnTo>
                  <a:lnTo>
                    <a:pt x="878" y="201"/>
                  </a:lnTo>
                  <a:lnTo>
                    <a:pt x="867" y="213"/>
                  </a:lnTo>
                  <a:lnTo>
                    <a:pt x="856" y="225"/>
                  </a:lnTo>
                  <a:lnTo>
                    <a:pt x="845" y="237"/>
                  </a:lnTo>
                  <a:lnTo>
                    <a:pt x="852" y="237"/>
                  </a:lnTo>
                  <a:lnTo>
                    <a:pt x="848" y="243"/>
                  </a:lnTo>
                  <a:lnTo>
                    <a:pt x="844" y="246"/>
                  </a:lnTo>
                  <a:lnTo>
                    <a:pt x="839" y="250"/>
                  </a:lnTo>
                  <a:lnTo>
                    <a:pt x="835" y="254"/>
                  </a:lnTo>
                  <a:lnTo>
                    <a:pt x="831" y="257"/>
                  </a:lnTo>
                  <a:lnTo>
                    <a:pt x="827" y="261"/>
                  </a:lnTo>
                  <a:lnTo>
                    <a:pt x="822" y="265"/>
                  </a:lnTo>
                  <a:lnTo>
                    <a:pt x="818" y="269"/>
                  </a:lnTo>
                  <a:lnTo>
                    <a:pt x="825" y="270"/>
                  </a:lnTo>
                  <a:lnTo>
                    <a:pt x="832" y="271"/>
                  </a:lnTo>
                  <a:lnTo>
                    <a:pt x="839" y="273"/>
                  </a:lnTo>
                  <a:lnTo>
                    <a:pt x="847" y="275"/>
                  </a:lnTo>
                  <a:lnTo>
                    <a:pt x="855" y="275"/>
                  </a:lnTo>
                  <a:lnTo>
                    <a:pt x="861" y="273"/>
                  </a:lnTo>
                  <a:lnTo>
                    <a:pt x="867" y="269"/>
                  </a:lnTo>
                  <a:lnTo>
                    <a:pt x="871" y="259"/>
                  </a:lnTo>
                  <a:lnTo>
                    <a:pt x="874" y="256"/>
                  </a:lnTo>
                  <a:lnTo>
                    <a:pt x="878" y="251"/>
                  </a:lnTo>
                  <a:lnTo>
                    <a:pt x="882" y="247"/>
                  </a:lnTo>
                  <a:lnTo>
                    <a:pt x="883" y="241"/>
                  </a:lnTo>
                  <a:lnTo>
                    <a:pt x="884" y="244"/>
                  </a:lnTo>
                  <a:lnTo>
                    <a:pt x="901" y="226"/>
                  </a:lnTo>
                  <a:lnTo>
                    <a:pt x="919" y="208"/>
                  </a:lnTo>
                  <a:lnTo>
                    <a:pt x="934" y="191"/>
                  </a:lnTo>
                  <a:lnTo>
                    <a:pt x="950" y="173"/>
                  </a:lnTo>
                  <a:lnTo>
                    <a:pt x="966" y="155"/>
                  </a:lnTo>
                  <a:lnTo>
                    <a:pt x="981" y="137"/>
                  </a:lnTo>
                  <a:lnTo>
                    <a:pt x="997" y="119"/>
                  </a:lnTo>
                  <a:lnTo>
                    <a:pt x="1013" y="100"/>
                  </a:lnTo>
                  <a:lnTo>
                    <a:pt x="1016" y="102"/>
                  </a:lnTo>
                  <a:lnTo>
                    <a:pt x="1024" y="95"/>
                  </a:lnTo>
                  <a:lnTo>
                    <a:pt x="1033" y="86"/>
                  </a:lnTo>
                  <a:lnTo>
                    <a:pt x="1040" y="78"/>
                  </a:lnTo>
                  <a:lnTo>
                    <a:pt x="1045" y="70"/>
                  </a:lnTo>
                  <a:lnTo>
                    <a:pt x="1052" y="62"/>
                  </a:lnTo>
                  <a:lnTo>
                    <a:pt x="1058" y="54"/>
                  </a:lnTo>
                  <a:lnTo>
                    <a:pt x="1067" y="47"/>
                  </a:lnTo>
                  <a:lnTo>
                    <a:pt x="1077" y="41"/>
                  </a:lnTo>
                  <a:lnTo>
                    <a:pt x="1081" y="36"/>
                  </a:lnTo>
                  <a:lnTo>
                    <a:pt x="1086" y="29"/>
                  </a:lnTo>
                  <a:lnTo>
                    <a:pt x="1093" y="25"/>
                  </a:lnTo>
                  <a:lnTo>
                    <a:pt x="1100" y="22"/>
                  </a:lnTo>
                  <a:lnTo>
                    <a:pt x="1096" y="28"/>
                  </a:lnTo>
                  <a:lnTo>
                    <a:pt x="1092" y="35"/>
                  </a:lnTo>
                  <a:lnTo>
                    <a:pt x="1086" y="40"/>
                  </a:lnTo>
                  <a:lnTo>
                    <a:pt x="1081" y="46"/>
                  </a:lnTo>
                  <a:lnTo>
                    <a:pt x="1076" y="51"/>
                  </a:lnTo>
                  <a:lnTo>
                    <a:pt x="1070" y="57"/>
                  </a:lnTo>
                  <a:lnTo>
                    <a:pt x="1065" y="62"/>
                  </a:lnTo>
                  <a:lnTo>
                    <a:pt x="1059" y="69"/>
                  </a:lnTo>
                  <a:lnTo>
                    <a:pt x="1061" y="71"/>
                  </a:lnTo>
                  <a:lnTo>
                    <a:pt x="1048" y="83"/>
                  </a:lnTo>
                  <a:lnTo>
                    <a:pt x="1035" y="96"/>
                  </a:lnTo>
                  <a:lnTo>
                    <a:pt x="1022" y="109"/>
                  </a:lnTo>
                  <a:lnTo>
                    <a:pt x="1010" y="122"/>
                  </a:lnTo>
                  <a:lnTo>
                    <a:pt x="998" y="135"/>
                  </a:lnTo>
                  <a:lnTo>
                    <a:pt x="987" y="148"/>
                  </a:lnTo>
                  <a:lnTo>
                    <a:pt x="975" y="162"/>
                  </a:lnTo>
                  <a:lnTo>
                    <a:pt x="965" y="175"/>
                  </a:lnTo>
                  <a:lnTo>
                    <a:pt x="954" y="189"/>
                  </a:lnTo>
                  <a:lnTo>
                    <a:pt x="943" y="202"/>
                  </a:lnTo>
                  <a:lnTo>
                    <a:pt x="932" y="216"/>
                  </a:lnTo>
                  <a:lnTo>
                    <a:pt x="921" y="229"/>
                  </a:lnTo>
                  <a:lnTo>
                    <a:pt x="909" y="242"/>
                  </a:lnTo>
                  <a:lnTo>
                    <a:pt x="898" y="255"/>
                  </a:lnTo>
                  <a:lnTo>
                    <a:pt x="886" y="267"/>
                  </a:lnTo>
                  <a:lnTo>
                    <a:pt x="874" y="279"/>
                  </a:lnTo>
                  <a:lnTo>
                    <a:pt x="882" y="281"/>
                  </a:lnTo>
                  <a:lnTo>
                    <a:pt x="888" y="283"/>
                  </a:lnTo>
                  <a:lnTo>
                    <a:pt x="894" y="285"/>
                  </a:lnTo>
                  <a:lnTo>
                    <a:pt x="900" y="286"/>
                  </a:lnTo>
                  <a:lnTo>
                    <a:pt x="906" y="286"/>
                  </a:lnTo>
                  <a:lnTo>
                    <a:pt x="911" y="284"/>
                  </a:lnTo>
                  <a:lnTo>
                    <a:pt x="916" y="280"/>
                  </a:lnTo>
                  <a:lnTo>
                    <a:pt x="921" y="273"/>
                  </a:lnTo>
                  <a:lnTo>
                    <a:pt x="941" y="251"/>
                  </a:lnTo>
                  <a:lnTo>
                    <a:pt x="959" y="231"/>
                  </a:lnTo>
                  <a:lnTo>
                    <a:pt x="979" y="210"/>
                  </a:lnTo>
                  <a:lnTo>
                    <a:pt x="997" y="191"/>
                  </a:lnTo>
                  <a:lnTo>
                    <a:pt x="1017" y="171"/>
                  </a:lnTo>
                  <a:lnTo>
                    <a:pt x="1036" y="151"/>
                  </a:lnTo>
                  <a:lnTo>
                    <a:pt x="1056" y="133"/>
                  </a:lnTo>
                  <a:lnTo>
                    <a:pt x="1076" y="114"/>
                  </a:lnTo>
                  <a:lnTo>
                    <a:pt x="1071" y="127"/>
                  </a:lnTo>
                  <a:lnTo>
                    <a:pt x="1052" y="146"/>
                  </a:lnTo>
                  <a:lnTo>
                    <a:pt x="1034" y="165"/>
                  </a:lnTo>
                  <a:lnTo>
                    <a:pt x="1017" y="186"/>
                  </a:lnTo>
                  <a:lnTo>
                    <a:pt x="999" y="206"/>
                  </a:lnTo>
                  <a:lnTo>
                    <a:pt x="983" y="228"/>
                  </a:lnTo>
                  <a:lnTo>
                    <a:pt x="966" y="248"/>
                  </a:lnTo>
                  <a:lnTo>
                    <a:pt x="948" y="269"/>
                  </a:lnTo>
                  <a:lnTo>
                    <a:pt x="931" y="291"/>
                  </a:lnTo>
                  <a:lnTo>
                    <a:pt x="954" y="309"/>
                  </a:lnTo>
                  <a:lnTo>
                    <a:pt x="970" y="291"/>
                  </a:lnTo>
                  <a:lnTo>
                    <a:pt x="987" y="272"/>
                  </a:lnTo>
                  <a:lnTo>
                    <a:pt x="1006" y="254"/>
                  </a:lnTo>
                  <a:lnTo>
                    <a:pt x="1025" y="235"/>
                  </a:lnTo>
                  <a:lnTo>
                    <a:pt x="1044" y="217"/>
                  </a:lnTo>
                  <a:lnTo>
                    <a:pt x="1065" y="199"/>
                  </a:lnTo>
                  <a:lnTo>
                    <a:pt x="1083" y="182"/>
                  </a:lnTo>
                  <a:lnTo>
                    <a:pt x="1103" y="164"/>
                  </a:lnTo>
                  <a:lnTo>
                    <a:pt x="1102" y="170"/>
                  </a:lnTo>
                  <a:lnTo>
                    <a:pt x="1098" y="175"/>
                  </a:lnTo>
                  <a:lnTo>
                    <a:pt x="1094" y="181"/>
                  </a:lnTo>
                  <a:lnTo>
                    <a:pt x="1090" y="186"/>
                  </a:lnTo>
                  <a:lnTo>
                    <a:pt x="1083" y="192"/>
                  </a:lnTo>
                  <a:lnTo>
                    <a:pt x="1078" y="196"/>
                  </a:lnTo>
                  <a:lnTo>
                    <a:pt x="1073" y="201"/>
                  </a:lnTo>
                  <a:lnTo>
                    <a:pt x="1069" y="206"/>
                  </a:lnTo>
                  <a:lnTo>
                    <a:pt x="1058" y="217"/>
                  </a:lnTo>
                  <a:lnTo>
                    <a:pt x="1048" y="229"/>
                  </a:lnTo>
                  <a:lnTo>
                    <a:pt x="1037" y="239"/>
                  </a:lnTo>
                  <a:lnTo>
                    <a:pt x="1027" y="253"/>
                  </a:lnTo>
                  <a:lnTo>
                    <a:pt x="1016" y="265"/>
                  </a:lnTo>
                  <a:lnTo>
                    <a:pt x="1004" y="278"/>
                  </a:lnTo>
                  <a:lnTo>
                    <a:pt x="993" y="290"/>
                  </a:lnTo>
                  <a:lnTo>
                    <a:pt x="982" y="303"/>
                  </a:lnTo>
                  <a:lnTo>
                    <a:pt x="983" y="304"/>
                  </a:lnTo>
                  <a:lnTo>
                    <a:pt x="984" y="306"/>
                  </a:lnTo>
                  <a:lnTo>
                    <a:pt x="983" y="308"/>
                  </a:lnTo>
                  <a:lnTo>
                    <a:pt x="983" y="310"/>
                  </a:lnTo>
                  <a:lnTo>
                    <a:pt x="981" y="312"/>
                  </a:lnTo>
                  <a:lnTo>
                    <a:pt x="979" y="315"/>
                  </a:lnTo>
                  <a:lnTo>
                    <a:pt x="975" y="315"/>
                  </a:lnTo>
                  <a:lnTo>
                    <a:pt x="973" y="312"/>
                  </a:lnTo>
                  <a:lnTo>
                    <a:pt x="960" y="324"/>
                  </a:lnTo>
                  <a:lnTo>
                    <a:pt x="968" y="329"/>
                  </a:lnTo>
                  <a:lnTo>
                    <a:pt x="970" y="336"/>
                  </a:lnTo>
                  <a:lnTo>
                    <a:pt x="970" y="345"/>
                  </a:lnTo>
                  <a:lnTo>
                    <a:pt x="972" y="353"/>
                  </a:lnTo>
                  <a:lnTo>
                    <a:pt x="981" y="343"/>
                  </a:lnTo>
                  <a:lnTo>
                    <a:pt x="990" y="334"/>
                  </a:lnTo>
                  <a:lnTo>
                    <a:pt x="999" y="325"/>
                  </a:lnTo>
                  <a:lnTo>
                    <a:pt x="1008" y="316"/>
                  </a:lnTo>
                  <a:lnTo>
                    <a:pt x="1017" y="307"/>
                  </a:lnTo>
                  <a:lnTo>
                    <a:pt x="1025" y="298"/>
                  </a:lnTo>
                  <a:lnTo>
                    <a:pt x="1034" y="287"/>
                  </a:lnTo>
                  <a:lnTo>
                    <a:pt x="1041" y="277"/>
                  </a:lnTo>
                  <a:lnTo>
                    <a:pt x="1043" y="279"/>
                  </a:lnTo>
                  <a:lnTo>
                    <a:pt x="1055" y="267"/>
                  </a:lnTo>
                  <a:lnTo>
                    <a:pt x="1067" y="255"/>
                  </a:lnTo>
                  <a:lnTo>
                    <a:pt x="1079" y="244"/>
                  </a:lnTo>
                  <a:lnTo>
                    <a:pt x="1092" y="232"/>
                  </a:lnTo>
                  <a:lnTo>
                    <a:pt x="1104" y="221"/>
                  </a:lnTo>
                  <a:lnTo>
                    <a:pt x="1115" y="208"/>
                  </a:lnTo>
                  <a:lnTo>
                    <a:pt x="1126" y="196"/>
                  </a:lnTo>
                  <a:lnTo>
                    <a:pt x="1134" y="182"/>
                  </a:lnTo>
                  <a:lnTo>
                    <a:pt x="1137" y="180"/>
                  </a:lnTo>
                  <a:lnTo>
                    <a:pt x="1141" y="180"/>
                  </a:lnTo>
                  <a:lnTo>
                    <a:pt x="1144" y="179"/>
                  </a:lnTo>
                  <a:lnTo>
                    <a:pt x="1146" y="175"/>
                  </a:lnTo>
                  <a:lnTo>
                    <a:pt x="1142" y="189"/>
                  </a:lnTo>
                  <a:lnTo>
                    <a:pt x="1121" y="212"/>
                  </a:lnTo>
                  <a:lnTo>
                    <a:pt x="1101" y="235"/>
                  </a:lnTo>
                  <a:lnTo>
                    <a:pt x="1080" y="258"/>
                  </a:lnTo>
                  <a:lnTo>
                    <a:pt x="1060" y="281"/>
                  </a:lnTo>
                  <a:lnTo>
                    <a:pt x="1040" y="303"/>
                  </a:lnTo>
                  <a:lnTo>
                    <a:pt x="1020" y="325"/>
                  </a:lnTo>
                  <a:lnTo>
                    <a:pt x="999" y="348"/>
                  </a:lnTo>
                  <a:lnTo>
                    <a:pt x="980" y="372"/>
                  </a:lnTo>
                  <a:lnTo>
                    <a:pt x="970" y="382"/>
                  </a:lnTo>
                  <a:lnTo>
                    <a:pt x="967" y="396"/>
                  </a:lnTo>
                  <a:lnTo>
                    <a:pt x="967" y="411"/>
                  </a:lnTo>
                  <a:lnTo>
                    <a:pt x="968" y="426"/>
                  </a:lnTo>
                  <a:lnTo>
                    <a:pt x="982" y="410"/>
                  </a:lnTo>
                  <a:lnTo>
                    <a:pt x="996" y="394"/>
                  </a:lnTo>
                  <a:lnTo>
                    <a:pt x="1010" y="379"/>
                  </a:lnTo>
                  <a:lnTo>
                    <a:pt x="1024" y="364"/>
                  </a:lnTo>
                  <a:lnTo>
                    <a:pt x="1039" y="347"/>
                  </a:lnTo>
                  <a:lnTo>
                    <a:pt x="1053" y="332"/>
                  </a:lnTo>
                  <a:lnTo>
                    <a:pt x="1067" y="317"/>
                  </a:lnTo>
                  <a:lnTo>
                    <a:pt x="1081" y="302"/>
                  </a:lnTo>
                  <a:lnTo>
                    <a:pt x="1095" y="286"/>
                  </a:lnTo>
                  <a:lnTo>
                    <a:pt x="1109" y="271"/>
                  </a:lnTo>
                  <a:lnTo>
                    <a:pt x="1123" y="256"/>
                  </a:lnTo>
                  <a:lnTo>
                    <a:pt x="1139" y="241"/>
                  </a:lnTo>
                  <a:lnTo>
                    <a:pt x="1153" y="225"/>
                  </a:lnTo>
                  <a:lnTo>
                    <a:pt x="1168" y="210"/>
                  </a:lnTo>
                  <a:lnTo>
                    <a:pt x="1184" y="195"/>
                  </a:lnTo>
                  <a:lnTo>
                    <a:pt x="1200" y="180"/>
                  </a:lnTo>
                  <a:lnTo>
                    <a:pt x="1186" y="197"/>
                  </a:lnTo>
                  <a:lnTo>
                    <a:pt x="1171" y="214"/>
                  </a:lnTo>
                  <a:lnTo>
                    <a:pt x="1157" y="232"/>
                  </a:lnTo>
                  <a:lnTo>
                    <a:pt x="1143" y="249"/>
                  </a:lnTo>
                  <a:lnTo>
                    <a:pt x="1128" y="266"/>
                  </a:lnTo>
                  <a:lnTo>
                    <a:pt x="1113" y="282"/>
                  </a:lnTo>
                  <a:lnTo>
                    <a:pt x="1097" y="299"/>
                  </a:lnTo>
                  <a:lnTo>
                    <a:pt x="1083" y="316"/>
                  </a:lnTo>
                  <a:lnTo>
                    <a:pt x="1068" y="332"/>
                  </a:lnTo>
                  <a:lnTo>
                    <a:pt x="1053" y="348"/>
                  </a:lnTo>
                  <a:lnTo>
                    <a:pt x="1037" y="365"/>
                  </a:lnTo>
                  <a:lnTo>
                    <a:pt x="1022" y="381"/>
                  </a:lnTo>
                  <a:lnTo>
                    <a:pt x="1008" y="398"/>
                  </a:lnTo>
                  <a:lnTo>
                    <a:pt x="994" y="415"/>
                  </a:lnTo>
                  <a:lnTo>
                    <a:pt x="980" y="432"/>
                  </a:lnTo>
                  <a:lnTo>
                    <a:pt x="966" y="450"/>
                  </a:lnTo>
                  <a:lnTo>
                    <a:pt x="968" y="484"/>
                  </a:lnTo>
                  <a:lnTo>
                    <a:pt x="983" y="469"/>
                  </a:lnTo>
                  <a:lnTo>
                    <a:pt x="997" y="454"/>
                  </a:lnTo>
                  <a:lnTo>
                    <a:pt x="1012" y="438"/>
                  </a:lnTo>
                  <a:lnTo>
                    <a:pt x="1027" y="422"/>
                  </a:lnTo>
                  <a:lnTo>
                    <a:pt x="1042" y="406"/>
                  </a:lnTo>
                  <a:lnTo>
                    <a:pt x="1056" y="390"/>
                  </a:lnTo>
                  <a:lnTo>
                    <a:pt x="1070" y="373"/>
                  </a:lnTo>
                  <a:lnTo>
                    <a:pt x="1085" y="357"/>
                  </a:lnTo>
                  <a:lnTo>
                    <a:pt x="1100" y="341"/>
                  </a:lnTo>
                  <a:lnTo>
                    <a:pt x="1114" y="324"/>
                  </a:lnTo>
                  <a:lnTo>
                    <a:pt x="1128" y="308"/>
                  </a:lnTo>
                  <a:lnTo>
                    <a:pt x="1142" y="292"/>
                  </a:lnTo>
                  <a:lnTo>
                    <a:pt x="1157" y="277"/>
                  </a:lnTo>
                  <a:lnTo>
                    <a:pt x="1171" y="260"/>
                  </a:lnTo>
                  <a:lnTo>
                    <a:pt x="1186" y="245"/>
                  </a:lnTo>
                  <a:lnTo>
                    <a:pt x="1200" y="230"/>
                  </a:lnTo>
                  <a:lnTo>
                    <a:pt x="1209" y="223"/>
                  </a:lnTo>
                  <a:lnTo>
                    <a:pt x="1218" y="214"/>
                  </a:lnTo>
                  <a:lnTo>
                    <a:pt x="1227" y="206"/>
                  </a:lnTo>
                  <a:lnTo>
                    <a:pt x="1235" y="196"/>
                  </a:lnTo>
                  <a:lnTo>
                    <a:pt x="1242" y="187"/>
                  </a:lnTo>
                  <a:lnTo>
                    <a:pt x="1251" y="177"/>
                  </a:lnTo>
                  <a:lnTo>
                    <a:pt x="1258" y="170"/>
                  </a:lnTo>
                  <a:lnTo>
                    <a:pt x="1267" y="162"/>
                  </a:lnTo>
                  <a:lnTo>
                    <a:pt x="1267" y="170"/>
                  </a:lnTo>
                  <a:lnTo>
                    <a:pt x="1252" y="187"/>
                  </a:lnTo>
                  <a:lnTo>
                    <a:pt x="1237" y="204"/>
                  </a:lnTo>
                  <a:lnTo>
                    <a:pt x="1223" y="221"/>
                  </a:lnTo>
                  <a:lnTo>
                    <a:pt x="1207" y="237"/>
                  </a:lnTo>
                  <a:lnTo>
                    <a:pt x="1192" y="254"/>
                  </a:lnTo>
                  <a:lnTo>
                    <a:pt x="1178" y="271"/>
                  </a:lnTo>
                  <a:lnTo>
                    <a:pt x="1163" y="287"/>
                  </a:lnTo>
                  <a:lnTo>
                    <a:pt x="1149" y="305"/>
                  </a:lnTo>
                  <a:lnTo>
                    <a:pt x="1133" y="321"/>
                  </a:lnTo>
                  <a:lnTo>
                    <a:pt x="1118" y="339"/>
                  </a:lnTo>
                  <a:lnTo>
                    <a:pt x="1103" y="355"/>
                  </a:lnTo>
                  <a:lnTo>
                    <a:pt x="1088" y="371"/>
                  </a:lnTo>
                  <a:lnTo>
                    <a:pt x="1072" y="389"/>
                  </a:lnTo>
                  <a:lnTo>
                    <a:pt x="1057" y="406"/>
                  </a:lnTo>
                  <a:lnTo>
                    <a:pt x="1042" y="422"/>
                  </a:lnTo>
                  <a:lnTo>
                    <a:pt x="1025" y="440"/>
                  </a:lnTo>
                  <a:lnTo>
                    <a:pt x="1021" y="450"/>
                  </a:lnTo>
                  <a:lnTo>
                    <a:pt x="1015" y="458"/>
                  </a:lnTo>
                  <a:lnTo>
                    <a:pt x="1007" y="467"/>
                  </a:lnTo>
                  <a:lnTo>
                    <a:pt x="999" y="475"/>
                  </a:lnTo>
                  <a:lnTo>
                    <a:pt x="991" y="482"/>
                  </a:lnTo>
                  <a:lnTo>
                    <a:pt x="983" y="491"/>
                  </a:lnTo>
                  <a:lnTo>
                    <a:pt x="974" y="499"/>
                  </a:lnTo>
                  <a:lnTo>
                    <a:pt x="968" y="507"/>
                  </a:lnTo>
                  <a:lnTo>
                    <a:pt x="970" y="517"/>
                  </a:lnTo>
                  <a:lnTo>
                    <a:pt x="970" y="528"/>
                  </a:lnTo>
                  <a:lnTo>
                    <a:pt x="970" y="539"/>
                  </a:lnTo>
                  <a:lnTo>
                    <a:pt x="972" y="549"/>
                  </a:lnTo>
                  <a:lnTo>
                    <a:pt x="975" y="543"/>
                  </a:lnTo>
                  <a:lnTo>
                    <a:pt x="979" y="539"/>
                  </a:lnTo>
                  <a:lnTo>
                    <a:pt x="982" y="536"/>
                  </a:lnTo>
                  <a:lnTo>
                    <a:pt x="983" y="529"/>
                  </a:lnTo>
                  <a:lnTo>
                    <a:pt x="986" y="531"/>
                  </a:lnTo>
                  <a:lnTo>
                    <a:pt x="998" y="517"/>
                  </a:lnTo>
                  <a:lnTo>
                    <a:pt x="1010" y="502"/>
                  </a:lnTo>
                  <a:lnTo>
                    <a:pt x="1022" y="488"/>
                  </a:lnTo>
                  <a:lnTo>
                    <a:pt x="1034" y="475"/>
                  </a:lnTo>
                  <a:lnTo>
                    <a:pt x="1047" y="460"/>
                  </a:lnTo>
                  <a:lnTo>
                    <a:pt x="1059" y="446"/>
                  </a:lnTo>
                  <a:lnTo>
                    <a:pt x="1072" y="433"/>
                  </a:lnTo>
                  <a:lnTo>
                    <a:pt x="1084" y="419"/>
                  </a:lnTo>
                  <a:lnTo>
                    <a:pt x="1097" y="406"/>
                  </a:lnTo>
                  <a:lnTo>
                    <a:pt x="1110" y="393"/>
                  </a:lnTo>
                  <a:lnTo>
                    <a:pt x="1122" y="379"/>
                  </a:lnTo>
                  <a:lnTo>
                    <a:pt x="1135" y="366"/>
                  </a:lnTo>
                  <a:lnTo>
                    <a:pt x="1149" y="352"/>
                  </a:lnTo>
                  <a:lnTo>
                    <a:pt x="1160" y="339"/>
                  </a:lnTo>
                  <a:lnTo>
                    <a:pt x="1174" y="324"/>
                  </a:lnTo>
                  <a:lnTo>
                    <a:pt x="1186" y="310"/>
                  </a:lnTo>
                  <a:lnTo>
                    <a:pt x="1190" y="306"/>
                  </a:lnTo>
                  <a:lnTo>
                    <a:pt x="1195" y="300"/>
                  </a:lnTo>
                  <a:lnTo>
                    <a:pt x="1201" y="295"/>
                  </a:lnTo>
                  <a:lnTo>
                    <a:pt x="1205" y="288"/>
                  </a:lnTo>
                  <a:lnTo>
                    <a:pt x="1211" y="284"/>
                  </a:lnTo>
                  <a:lnTo>
                    <a:pt x="1215" y="279"/>
                  </a:lnTo>
                  <a:lnTo>
                    <a:pt x="1219" y="275"/>
                  </a:lnTo>
                  <a:lnTo>
                    <a:pt x="1226" y="273"/>
                  </a:lnTo>
                  <a:lnTo>
                    <a:pt x="1224" y="283"/>
                  </a:lnTo>
                  <a:lnTo>
                    <a:pt x="1208" y="303"/>
                  </a:lnTo>
                  <a:lnTo>
                    <a:pt x="1193" y="321"/>
                  </a:lnTo>
                  <a:lnTo>
                    <a:pt x="1178" y="340"/>
                  </a:lnTo>
                  <a:lnTo>
                    <a:pt x="1163" y="357"/>
                  </a:lnTo>
                  <a:lnTo>
                    <a:pt x="1147" y="374"/>
                  </a:lnTo>
                  <a:lnTo>
                    <a:pt x="1132" y="392"/>
                  </a:lnTo>
                  <a:lnTo>
                    <a:pt x="1117" y="409"/>
                  </a:lnTo>
                  <a:lnTo>
                    <a:pt x="1101" y="426"/>
                  </a:lnTo>
                  <a:lnTo>
                    <a:pt x="1085" y="443"/>
                  </a:lnTo>
                  <a:lnTo>
                    <a:pt x="1070" y="459"/>
                  </a:lnTo>
                  <a:lnTo>
                    <a:pt x="1055" y="477"/>
                  </a:lnTo>
                  <a:lnTo>
                    <a:pt x="1039" y="493"/>
                  </a:lnTo>
                  <a:lnTo>
                    <a:pt x="1023" y="511"/>
                  </a:lnTo>
                  <a:lnTo>
                    <a:pt x="1008" y="528"/>
                  </a:lnTo>
                  <a:lnTo>
                    <a:pt x="993" y="545"/>
                  </a:lnTo>
                  <a:lnTo>
                    <a:pt x="978" y="564"/>
                  </a:lnTo>
                  <a:lnTo>
                    <a:pt x="970" y="564"/>
                  </a:lnTo>
                  <a:lnTo>
                    <a:pt x="970" y="579"/>
                  </a:lnTo>
                  <a:lnTo>
                    <a:pt x="968" y="593"/>
                  </a:lnTo>
                  <a:lnTo>
                    <a:pt x="968" y="606"/>
                  </a:lnTo>
                  <a:lnTo>
                    <a:pt x="972" y="621"/>
                  </a:lnTo>
                  <a:lnTo>
                    <a:pt x="1002" y="587"/>
                  </a:lnTo>
                  <a:lnTo>
                    <a:pt x="999" y="583"/>
                  </a:lnTo>
                  <a:lnTo>
                    <a:pt x="1017" y="568"/>
                  </a:lnTo>
                  <a:lnTo>
                    <a:pt x="1033" y="552"/>
                  </a:lnTo>
                  <a:lnTo>
                    <a:pt x="1048" y="535"/>
                  </a:lnTo>
                  <a:lnTo>
                    <a:pt x="1065" y="516"/>
                  </a:lnTo>
                  <a:lnTo>
                    <a:pt x="1080" y="499"/>
                  </a:lnTo>
                  <a:lnTo>
                    <a:pt x="1095" y="480"/>
                  </a:lnTo>
                  <a:lnTo>
                    <a:pt x="1109" y="460"/>
                  </a:lnTo>
                  <a:lnTo>
                    <a:pt x="1125" y="442"/>
                  </a:lnTo>
                  <a:lnTo>
                    <a:pt x="1142" y="426"/>
                  </a:lnTo>
                  <a:lnTo>
                    <a:pt x="1159" y="409"/>
                  </a:lnTo>
                  <a:lnTo>
                    <a:pt x="1176" y="391"/>
                  </a:lnTo>
                  <a:lnTo>
                    <a:pt x="1191" y="373"/>
                  </a:lnTo>
                  <a:lnTo>
                    <a:pt x="1206" y="355"/>
                  </a:lnTo>
                  <a:lnTo>
                    <a:pt x="1223" y="337"/>
                  </a:lnTo>
                  <a:lnTo>
                    <a:pt x="1240" y="321"/>
                  </a:lnTo>
                  <a:lnTo>
                    <a:pt x="1257" y="306"/>
                  </a:lnTo>
                  <a:lnTo>
                    <a:pt x="1264" y="300"/>
                  </a:lnTo>
                  <a:lnTo>
                    <a:pt x="1269" y="295"/>
                  </a:lnTo>
                  <a:lnTo>
                    <a:pt x="1275" y="288"/>
                  </a:lnTo>
                  <a:lnTo>
                    <a:pt x="1280" y="281"/>
                  </a:lnTo>
                  <a:lnTo>
                    <a:pt x="1286" y="274"/>
                  </a:lnTo>
                  <a:lnTo>
                    <a:pt x="1291" y="269"/>
                  </a:lnTo>
                  <a:lnTo>
                    <a:pt x="1298" y="263"/>
                  </a:lnTo>
                  <a:lnTo>
                    <a:pt x="1305" y="259"/>
                  </a:lnTo>
                  <a:lnTo>
                    <a:pt x="1303" y="267"/>
                  </a:lnTo>
                  <a:lnTo>
                    <a:pt x="1288" y="283"/>
                  </a:lnTo>
                  <a:lnTo>
                    <a:pt x="1274" y="300"/>
                  </a:lnTo>
                  <a:lnTo>
                    <a:pt x="1260" y="318"/>
                  </a:lnTo>
                  <a:lnTo>
                    <a:pt x="1245" y="336"/>
                  </a:lnTo>
                  <a:lnTo>
                    <a:pt x="1230" y="353"/>
                  </a:lnTo>
                  <a:lnTo>
                    <a:pt x="1215" y="370"/>
                  </a:lnTo>
                  <a:lnTo>
                    <a:pt x="1199" y="385"/>
                  </a:lnTo>
                  <a:lnTo>
                    <a:pt x="1180" y="400"/>
                  </a:lnTo>
                  <a:lnTo>
                    <a:pt x="1167" y="415"/>
                  </a:lnTo>
                  <a:lnTo>
                    <a:pt x="1155" y="431"/>
                  </a:lnTo>
                  <a:lnTo>
                    <a:pt x="1142" y="446"/>
                  </a:lnTo>
                  <a:lnTo>
                    <a:pt x="1129" y="462"/>
                  </a:lnTo>
                  <a:lnTo>
                    <a:pt x="1115" y="477"/>
                  </a:lnTo>
                  <a:lnTo>
                    <a:pt x="1102" y="493"/>
                  </a:lnTo>
                  <a:lnTo>
                    <a:pt x="1089" y="508"/>
                  </a:lnTo>
                  <a:lnTo>
                    <a:pt x="1074" y="524"/>
                  </a:lnTo>
                  <a:lnTo>
                    <a:pt x="1061" y="539"/>
                  </a:lnTo>
                  <a:lnTo>
                    <a:pt x="1047" y="554"/>
                  </a:lnTo>
                  <a:lnTo>
                    <a:pt x="1034" y="570"/>
                  </a:lnTo>
                  <a:lnTo>
                    <a:pt x="1021" y="586"/>
                  </a:lnTo>
                  <a:lnTo>
                    <a:pt x="1008" y="602"/>
                  </a:lnTo>
                  <a:lnTo>
                    <a:pt x="995" y="617"/>
                  </a:lnTo>
                  <a:lnTo>
                    <a:pt x="982" y="634"/>
                  </a:lnTo>
                  <a:lnTo>
                    <a:pt x="970" y="650"/>
                  </a:lnTo>
                  <a:lnTo>
                    <a:pt x="970" y="661"/>
                  </a:lnTo>
                  <a:lnTo>
                    <a:pt x="971" y="671"/>
                  </a:lnTo>
                  <a:lnTo>
                    <a:pt x="974" y="679"/>
                  </a:lnTo>
                  <a:lnTo>
                    <a:pt x="975" y="689"/>
                  </a:lnTo>
                  <a:lnTo>
                    <a:pt x="997" y="666"/>
                  </a:lnTo>
                  <a:lnTo>
                    <a:pt x="1019" y="643"/>
                  </a:lnTo>
                  <a:lnTo>
                    <a:pt x="1040" y="622"/>
                  </a:lnTo>
                  <a:lnTo>
                    <a:pt x="1060" y="598"/>
                  </a:lnTo>
                  <a:lnTo>
                    <a:pt x="1081" y="575"/>
                  </a:lnTo>
                  <a:lnTo>
                    <a:pt x="1102" y="552"/>
                  </a:lnTo>
                  <a:lnTo>
                    <a:pt x="1121" y="529"/>
                  </a:lnTo>
                  <a:lnTo>
                    <a:pt x="1142" y="505"/>
                  </a:lnTo>
                  <a:lnTo>
                    <a:pt x="1162" y="481"/>
                  </a:lnTo>
                  <a:lnTo>
                    <a:pt x="1181" y="458"/>
                  </a:lnTo>
                  <a:lnTo>
                    <a:pt x="1201" y="434"/>
                  </a:lnTo>
                  <a:lnTo>
                    <a:pt x="1219" y="410"/>
                  </a:lnTo>
                  <a:lnTo>
                    <a:pt x="1239" y="386"/>
                  </a:lnTo>
                  <a:lnTo>
                    <a:pt x="1258" y="363"/>
                  </a:lnTo>
                  <a:lnTo>
                    <a:pt x="1278" y="339"/>
                  </a:lnTo>
                  <a:lnTo>
                    <a:pt x="1298" y="315"/>
                  </a:lnTo>
                  <a:lnTo>
                    <a:pt x="1303" y="315"/>
                  </a:lnTo>
                  <a:lnTo>
                    <a:pt x="1290" y="336"/>
                  </a:lnTo>
                  <a:lnTo>
                    <a:pt x="1276" y="357"/>
                  </a:lnTo>
                  <a:lnTo>
                    <a:pt x="1261" y="377"/>
                  </a:lnTo>
                  <a:lnTo>
                    <a:pt x="1245" y="397"/>
                  </a:lnTo>
                  <a:lnTo>
                    <a:pt x="1230" y="416"/>
                  </a:lnTo>
                  <a:lnTo>
                    <a:pt x="1214" y="435"/>
                  </a:lnTo>
                  <a:lnTo>
                    <a:pt x="1198" y="455"/>
                  </a:lnTo>
                  <a:lnTo>
                    <a:pt x="1181" y="474"/>
                  </a:lnTo>
                  <a:lnTo>
                    <a:pt x="1164" y="492"/>
                  </a:lnTo>
                  <a:lnTo>
                    <a:pt x="1147" y="511"/>
                  </a:lnTo>
                  <a:lnTo>
                    <a:pt x="1130" y="530"/>
                  </a:lnTo>
                  <a:lnTo>
                    <a:pt x="1114" y="549"/>
                  </a:lnTo>
                  <a:lnTo>
                    <a:pt x="1097" y="568"/>
                  </a:lnTo>
                  <a:lnTo>
                    <a:pt x="1082" y="588"/>
                  </a:lnTo>
                  <a:lnTo>
                    <a:pt x="1067" y="607"/>
                  </a:lnTo>
                  <a:lnTo>
                    <a:pt x="1052" y="628"/>
                  </a:lnTo>
                  <a:lnTo>
                    <a:pt x="1039" y="643"/>
                  </a:lnTo>
                  <a:lnTo>
                    <a:pt x="1025" y="658"/>
                  </a:lnTo>
                  <a:lnTo>
                    <a:pt x="1011" y="672"/>
                  </a:lnTo>
                  <a:lnTo>
                    <a:pt x="998" y="687"/>
                  </a:lnTo>
                  <a:lnTo>
                    <a:pt x="987" y="702"/>
                  </a:lnTo>
                  <a:lnTo>
                    <a:pt x="979" y="718"/>
                  </a:lnTo>
                  <a:lnTo>
                    <a:pt x="974" y="737"/>
                  </a:lnTo>
                  <a:lnTo>
                    <a:pt x="975" y="757"/>
                  </a:lnTo>
                  <a:lnTo>
                    <a:pt x="979" y="753"/>
                  </a:lnTo>
                  <a:lnTo>
                    <a:pt x="982" y="750"/>
                  </a:lnTo>
                  <a:lnTo>
                    <a:pt x="985" y="746"/>
                  </a:lnTo>
                  <a:lnTo>
                    <a:pt x="986" y="741"/>
                  </a:lnTo>
                  <a:lnTo>
                    <a:pt x="987" y="742"/>
                  </a:lnTo>
                  <a:lnTo>
                    <a:pt x="1007" y="720"/>
                  </a:lnTo>
                  <a:lnTo>
                    <a:pt x="1027" y="697"/>
                  </a:lnTo>
                  <a:lnTo>
                    <a:pt x="1046" y="674"/>
                  </a:lnTo>
                  <a:lnTo>
                    <a:pt x="1066" y="652"/>
                  </a:lnTo>
                  <a:lnTo>
                    <a:pt x="1084" y="630"/>
                  </a:lnTo>
                  <a:lnTo>
                    <a:pt x="1104" y="609"/>
                  </a:lnTo>
                  <a:lnTo>
                    <a:pt x="1123" y="587"/>
                  </a:lnTo>
                  <a:lnTo>
                    <a:pt x="1143" y="566"/>
                  </a:lnTo>
                  <a:lnTo>
                    <a:pt x="1162" y="544"/>
                  </a:lnTo>
                  <a:lnTo>
                    <a:pt x="1181" y="523"/>
                  </a:lnTo>
                  <a:lnTo>
                    <a:pt x="1201" y="501"/>
                  </a:lnTo>
                  <a:lnTo>
                    <a:pt x="1219" y="479"/>
                  </a:lnTo>
                  <a:lnTo>
                    <a:pt x="1239" y="456"/>
                  </a:lnTo>
                  <a:lnTo>
                    <a:pt x="1258" y="433"/>
                  </a:lnTo>
                  <a:lnTo>
                    <a:pt x="1278" y="409"/>
                  </a:lnTo>
                  <a:lnTo>
                    <a:pt x="1298" y="385"/>
                  </a:lnTo>
                  <a:lnTo>
                    <a:pt x="1303" y="384"/>
                  </a:lnTo>
                  <a:lnTo>
                    <a:pt x="1298" y="396"/>
                  </a:lnTo>
                  <a:lnTo>
                    <a:pt x="1289" y="407"/>
                  </a:lnTo>
                  <a:lnTo>
                    <a:pt x="1280" y="418"/>
                  </a:lnTo>
                  <a:lnTo>
                    <a:pt x="1274" y="429"/>
                  </a:lnTo>
                  <a:lnTo>
                    <a:pt x="1256" y="452"/>
                  </a:lnTo>
                  <a:lnTo>
                    <a:pt x="1239" y="476"/>
                  </a:lnTo>
                  <a:lnTo>
                    <a:pt x="1220" y="497"/>
                  </a:lnTo>
                  <a:lnTo>
                    <a:pt x="1202" y="520"/>
                  </a:lnTo>
                  <a:lnTo>
                    <a:pt x="1182" y="543"/>
                  </a:lnTo>
                  <a:lnTo>
                    <a:pt x="1163" y="565"/>
                  </a:lnTo>
                  <a:lnTo>
                    <a:pt x="1142" y="588"/>
                  </a:lnTo>
                  <a:lnTo>
                    <a:pt x="1122" y="610"/>
                  </a:lnTo>
                  <a:lnTo>
                    <a:pt x="1102" y="631"/>
                  </a:lnTo>
                  <a:lnTo>
                    <a:pt x="1082" y="653"/>
                  </a:lnTo>
                  <a:lnTo>
                    <a:pt x="1062" y="676"/>
                  </a:lnTo>
                  <a:lnTo>
                    <a:pt x="1044" y="698"/>
                  </a:lnTo>
                  <a:lnTo>
                    <a:pt x="1024" y="721"/>
                  </a:lnTo>
                  <a:lnTo>
                    <a:pt x="1007" y="744"/>
                  </a:lnTo>
                  <a:lnTo>
                    <a:pt x="990" y="766"/>
                  </a:lnTo>
                  <a:lnTo>
                    <a:pt x="973" y="789"/>
                  </a:lnTo>
                  <a:lnTo>
                    <a:pt x="971" y="799"/>
                  </a:lnTo>
                  <a:lnTo>
                    <a:pt x="972" y="809"/>
                  </a:lnTo>
                  <a:lnTo>
                    <a:pt x="973" y="819"/>
                  </a:lnTo>
                  <a:lnTo>
                    <a:pt x="973" y="828"/>
                  </a:lnTo>
                  <a:lnTo>
                    <a:pt x="983" y="821"/>
                  </a:lnTo>
                  <a:lnTo>
                    <a:pt x="991" y="812"/>
                  </a:lnTo>
                  <a:lnTo>
                    <a:pt x="998" y="803"/>
                  </a:lnTo>
                  <a:lnTo>
                    <a:pt x="1004" y="793"/>
                  </a:lnTo>
                  <a:lnTo>
                    <a:pt x="1020" y="773"/>
                  </a:lnTo>
                  <a:lnTo>
                    <a:pt x="1036" y="754"/>
                  </a:lnTo>
                  <a:lnTo>
                    <a:pt x="1053" y="736"/>
                  </a:lnTo>
                  <a:lnTo>
                    <a:pt x="1069" y="718"/>
                  </a:lnTo>
                  <a:lnTo>
                    <a:pt x="1085" y="700"/>
                  </a:lnTo>
                  <a:lnTo>
                    <a:pt x="1102" y="683"/>
                  </a:lnTo>
                  <a:lnTo>
                    <a:pt x="1117" y="665"/>
                  </a:lnTo>
                  <a:lnTo>
                    <a:pt x="1133" y="648"/>
                  </a:lnTo>
                  <a:lnTo>
                    <a:pt x="1150" y="631"/>
                  </a:lnTo>
                  <a:lnTo>
                    <a:pt x="1166" y="614"/>
                  </a:lnTo>
                  <a:lnTo>
                    <a:pt x="1181" y="597"/>
                  </a:lnTo>
                  <a:lnTo>
                    <a:pt x="1198" y="579"/>
                  </a:lnTo>
                  <a:lnTo>
                    <a:pt x="1214" y="562"/>
                  </a:lnTo>
                  <a:lnTo>
                    <a:pt x="1230" y="543"/>
                  </a:lnTo>
                  <a:lnTo>
                    <a:pt x="1248" y="526"/>
                  </a:lnTo>
                  <a:lnTo>
                    <a:pt x="1264" y="507"/>
                  </a:lnTo>
                  <a:lnTo>
                    <a:pt x="1269" y="507"/>
                  </a:lnTo>
                  <a:lnTo>
                    <a:pt x="1252" y="529"/>
                  </a:lnTo>
                  <a:lnTo>
                    <a:pt x="1235" y="551"/>
                  </a:lnTo>
                  <a:lnTo>
                    <a:pt x="1216" y="572"/>
                  </a:lnTo>
                  <a:lnTo>
                    <a:pt x="1198" y="593"/>
                  </a:lnTo>
                  <a:lnTo>
                    <a:pt x="1179" y="614"/>
                  </a:lnTo>
                  <a:lnTo>
                    <a:pt x="1159" y="636"/>
                  </a:lnTo>
                  <a:lnTo>
                    <a:pt x="1141" y="658"/>
                  </a:lnTo>
                  <a:lnTo>
                    <a:pt x="1121" y="678"/>
                  </a:lnTo>
                  <a:lnTo>
                    <a:pt x="1102" y="700"/>
                  </a:lnTo>
                  <a:lnTo>
                    <a:pt x="1083" y="722"/>
                  </a:lnTo>
                  <a:lnTo>
                    <a:pt x="1064" y="744"/>
                  </a:lnTo>
                  <a:lnTo>
                    <a:pt x="1045" y="765"/>
                  </a:lnTo>
                  <a:lnTo>
                    <a:pt x="1027" y="787"/>
                  </a:lnTo>
                  <a:lnTo>
                    <a:pt x="1008" y="809"/>
                  </a:lnTo>
                  <a:lnTo>
                    <a:pt x="990" y="832"/>
                  </a:lnTo>
                  <a:lnTo>
                    <a:pt x="972" y="855"/>
                  </a:lnTo>
                  <a:lnTo>
                    <a:pt x="970" y="867"/>
                  </a:lnTo>
                  <a:lnTo>
                    <a:pt x="969" y="879"/>
                  </a:lnTo>
                  <a:lnTo>
                    <a:pt x="968" y="889"/>
                  </a:lnTo>
                  <a:lnTo>
                    <a:pt x="970" y="901"/>
                  </a:lnTo>
                  <a:lnTo>
                    <a:pt x="990" y="880"/>
                  </a:lnTo>
                  <a:lnTo>
                    <a:pt x="1009" y="858"/>
                  </a:lnTo>
                  <a:lnTo>
                    <a:pt x="1028" y="835"/>
                  </a:lnTo>
                  <a:lnTo>
                    <a:pt x="1047" y="813"/>
                  </a:lnTo>
                  <a:lnTo>
                    <a:pt x="1066" y="791"/>
                  </a:lnTo>
                  <a:lnTo>
                    <a:pt x="1085" y="769"/>
                  </a:lnTo>
                  <a:lnTo>
                    <a:pt x="1105" y="747"/>
                  </a:lnTo>
                  <a:lnTo>
                    <a:pt x="1125" y="725"/>
                  </a:lnTo>
                  <a:lnTo>
                    <a:pt x="1140" y="711"/>
                  </a:lnTo>
                  <a:lnTo>
                    <a:pt x="1154" y="696"/>
                  </a:lnTo>
                  <a:lnTo>
                    <a:pt x="1168" y="680"/>
                  </a:lnTo>
                  <a:lnTo>
                    <a:pt x="1183" y="664"/>
                  </a:lnTo>
                  <a:lnTo>
                    <a:pt x="1198" y="649"/>
                  </a:lnTo>
                  <a:lnTo>
                    <a:pt x="1212" y="632"/>
                  </a:lnTo>
                  <a:lnTo>
                    <a:pt x="1226" y="616"/>
                  </a:lnTo>
                  <a:lnTo>
                    <a:pt x="1239" y="599"/>
                  </a:lnTo>
                  <a:lnTo>
                    <a:pt x="1253" y="582"/>
                  </a:lnTo>
                  <a:lnTo>
                    <a:pt x="1267" y="566"/>
                  </a:lnTo>
                  <a:lnTo>
                    <a:pt x="1281" y="550"/>
                  </a:lnTo>
                  <a:lnTo>
                    <a:pt x="1294" y="533"/>
                  </a:lnTo>
                  <a:lnTo>
                    <a:pt x="1309" y="518"/>
                  </a:lnTo>
                  <a:lnTo>
                    <a:pt x="1323" y="503"/>
                  </a:lnTo>
                  <a:lnTo>
                    <a:pt x="1336" y="488"/>
                  </a:lnTo>
                  <a:lnTo>
                    <a:pt x="1350" y="474"/>
                  </a:lnTo>
                  <a:lnTo>
                    <a:pt x="1354" y="474"/>
                  </a:lnTo>
                  <a:lnTo>
                    <a:pt x="1354" y="479"/>
                  </a:lnTo>
                  <a:lnTo>
                    <a:pt x="1340" y="496"/>
                  </a:lnTo>
                  <a:lnTo>
                    <a:pt x="1326" y="513"/>
                  </a:lnTo>
                  <a:lnTo>
                    <a:pt x="1312" y="529"/>
                  </a:lnTo>
                  <a:lnTo>
                    <a:pt x="1298" y="545"/>
                  </a:lnTo>
                  <a:lnTo>
                    <a:pt x="1284" y="562"/>
                  </a:lnTo>
                  <a:lnTo>
                    <a:pt x="1269" y="577"/>
                  </a:lnTo>
                  <a:lnTo>
                    <a:pt x="1255" y="593"/>
                  </a:lnTo>
                  <a:lnTo>
                    <a:pt x="1241" y="609"/>
                  </a:lnTo>
                  <a:lnTo>
                    <a:pt x="1227" y="625"/>
                  </a:lnTo>
                  <a:lnTo>
                    <a:pt x="1214" y="641"/>
                  </a:lnTo>
                  <a:lnTo>
                    <a:pt x="1200" y="656"/>
                  </a:lnTo>
                  <a:lnTo>
                    <a:pt x="1186" y="673"/>
                  </a:lnTo>
                  <a:lnTo>
                    <a:pt x="1171" y="690"/>
                  </a:lnTo>
                  <a:lnTo>
                    <a:pt x="1157" y="707"/>
                  </a:lnTo>
                  <a:lnTo>
                    <a:pt x="1143" y="724"/>
                  </a:lnTo>
                  <a:lnTo>
                    <a:pt x="1129" y="741"/>
                  </a:lnTo>
                  <a:lnTo>
                    <a:pt x="1116" y="752"/>
                  </a:lnTo>
                  <a:lnTo>
                    <a:pt x="1103" y="765"/>
                  </a:lnTo>
                  <a:lnTo>
                    <a:pt x="1092" y="778"/>
                  </a:lnTo>
                  <a:lnTo>
                    <a:pt x="1080" y="793"/>
                  </a:lnTo>
                  <a:lnTo>
                    <a:pt x="1069" y="807"/>
                  </a:lnTo>
                  <a:lnTo>
                    <a:pt x="1059" y="820"/>
                  </a:lnTo>
                  <a:lnTo>
                    <a:pt x="1048" y="834"/>
                  </a:lnTo>
                  <a:lnTo>
                    <a:pt x="1037" y="846"/>
                  </a:lnTo>
                  <a:lnTo>
                    <a:pt x="1029" y="860"/>
                  </a:lnTo>
                  <a:lnTo>
                    <a:pt x="1017" y="873"/>
                  </a:lnTo>
                  <a:lnTo>
                    <a:pt x="1003" y="886"/>
                  </a:lnTo>
                  <a:lnTo>
                    <a:pt x="990" y="899"/>
                  </a:lnTo>
                  <a:lnTo>
                    <a:pt x="979" y="913"/>
                  </a:lnTo>
                  <a:lnTo>
                    <a:pt x="971" y="929"/>
                  </a:lnTo>
                  <a:lnTo>
                    <a:pt x="968" y="944"/>
                  </a:lnTo>
                  <a:lnTo>
                    <a:pt x="972" y="962"/>
                  </a:lnTo>
                  <a:lnTo>
                    <a:pt x="993" y="938"/>
                  </a:lnTo>
                  <a:lnTo>
                    <a:pt x="1012" y="914"/>
                  </a:lnTo>
                  <a:lnTo>
                    <a:pt x="1033" y="890"/>
                  </a:lnTo>
                  <a:lnTo>
                    <a:pt x="1053" y="868"/>
                  </a:lnTo>
                  <a:lnTo>
                    <a:pt x="1072" y="844"/>
                  </a:lnTo>
                  <a:lnTo>
                    <a:pt x="1092" y="821"/>
                  </a:lnTo>
                  <a:lnTo>
                    <a:pt x="1111" y="798"/>
                  </a:lnTo>
                  <a:lnTo>
                    <a:pt x="1132" y="774"/>
                  </a:lnTo>
                  <a:lnTo>
                    <a:pt x="1152" y="751"/>
                  </a:lnTo>
                  <a:lnTo>
                    <a:pt x="1171" y="728"/>
                  </a:lnTo>
                  <a:lnTo>
                    <a:pt x="1192" y="707"/>
                  </a:lnTo>
                  <a:lnTo>
                    <a:pt x="1213" y="684"/>
                  </a:lnTo>
                  <a:lnTo>
                    <a:pt x="1235" y="661"/>
                  </a:lnTo>
                  <a:lnTo>
                    <a:pt x="1256" y="638"/>
                  </a:lnTo>
                  <a:lnTo>
                    <a:pt x="1278" y="616"/>
                  </a:lnTo>
                  <a:lnTo>
                    <a:pt x="1301" y="593"/>
                  </a:lnTo>
                  <a:lnTo>
                    <a:pt x="1333" y="553"/>
                  </a:lnTo>
                  <a:lnTo>
                    <a:pt x="1340" y="550"/>
                  </a:lnTo>
                  <a:lnTo>
                    <a:pt x="1347" y="545"/>
                  </a:lnTo>
                  <a:lnTo>
                    <a:pt x="1354" y="540"/>
                  </a:lnTo>
                  <a:lnTo>
                    <a:pt x="1360" y="533"/>
                  </a:lnTo>
                  <a:lnTo>
                    <a:pt x="1365" y="526"/>
                  </a:lnTo>
                  <a:lnTo>
                    <a:pt x="1371" y="519"/>
                  </a:lnTo>
                  <a:lnTo>
                    <a:pt x="1375" y="513"/>
                  </a:lnTo>
                  <a:lnTo>
                    <a:pt x="1378" y="507"/>
                  </a:lnTo>
                  <a:lnTo>
                    <a:pt x="1384" y="507"/>
                  </a:lnTo>
                  <a:lnTo>
                    <a:pt x="1384" y="515"/>
                  </a:lnTo>
                  <a:lnTo>
                    <a:pt x="1364" y="539"/>
                  </a:lnTo>
                  <a:lnTo>
                    <a:pt x="1344" y="562"/>
                  </a:lnTo>
                  <a:lnTo>
                    <a:pt x="1325" y="585"/>
                  </a:lnTo>
                  <a:lnTo>
                    <a:pt x="1304" y="606"/>
                  </a:lnTo>
                  <a:lnTo>
                    <a:pt x="1284" y="628"/>
                  </a:lnTo>
                  <a:lnTo>
                    <a:pt x="1264" y="651"/>
                  </a:lnTo>
                  <a:lnTo>
                    <a:pt x="1243" y="673"/>
                  </a:lnTo>
                  <a:lnTo>
                    <a:pt x="1223" y="695"/>
                  </a:lnTo>
                  <a:lnTo>
                    <a:pt x="1202" y="716"/>
                  </a:lnTo>
                  <a:lnTo>
                    <a:pt x="1182" y="738"/>
                  </a:lnTo>
                  <a:lnTo>
                    <a:pt x="1162" y="760"/>
                  </a:lnTo>
                  <a:lnTo>
                    <a:pt x="1141" y="782"/>
                  </a:lnTo>
                  <a:lnTo>
                    <a:pt x="1121" y="804"/>
                  </a:lnTo>
                  <a:lnTo>
                    <a:pt x="1102" y="827"/>
                  </a:lnTo>
                  <a:lnTo>
                    <a:pt x="1082" y="850"/>
                  </a:lnTo>
                  <a:lnTo>
                    <a:pt x="1062" y="874"/>
                  </a:lnTo>
                  <a:lnTo>
                    <a:pt x="970" y="987"/>
                  </a:lnTo>
                  <a:lnTo>
                    <a:pt x="969" y="996"/>
                  </a:lnTo>
                  <a:lnTo>
                    <a:pt x="973" y="1002"/>
                  </a:lnTo>
                  <a:lnTo>
                    <a:pt x="978" y="1008"/>
                  </a:lnTo>
                  <a:lnTo>
                    <a:pt x="980" y="1016"/>
                  </a:lnTo>
                  <a:lnTo>
                    <a:pt x="998" y="993"/>
                  </a:lnTo>
                  <a:lnTo>
                    <a:pt x="1018" y="971"/>
                  </a:lnTo>
                  <a:lnTo>
                    <a:pt x="1039" y="949"/>
                  </a:lnTo>
                  <a:lnTo>
                    <a:pt x="1059" y="926"/>
                  </a:lnTo>
                  <a:lnTo>
                    <a:pt x="1080" y="905"/>
                  </a:lnTo>
                  <a:lnTo>
                    <a:pt x="1101" y="883"/>
                  </a:lnTo>
                  <a:lnTo>
                    <a:pt x="1120" y="861"/>
                  </a:lnTo>
                  <a:lnTo>
                    <a:pt x="1139" y="838"/>
                  </a:lnTo>
                  <a:lnTo>
                    <a:pt x="1155" y="822"/>
                  </a:lnTo>
                  <a:lnTo>
                    <a:pt x="1170" y="807"/>
                  </a:lnTo>
                  <a:lnTo>
                    <a:pt x="1186" y="790"/>
                  </a:lnTo>
                  <a:lnTo>
                    <a:pt x="1201" y="775"/>
                  </a:lnTo>
                  <a:lnTo>
                    <a:pt x="1216" y="759"/>
                  </a:lnTo>
                  <a:lnTo>
                    <a:pt x="1230" y="744"/>
                  </a:lnTo>
                  <a:lnTo>
                    <a:pt x="1245" y="728"/>
                  </a:lnTo>
                  <a:lnTo>
                    <a:pt x="1261" y="712"/>
                  </a:lnTo>
                  <a:lnTo>
                    <a:pt x="1275" y="697"/>
                  </a:lnTo>
                  <a:lnTo>
                    <a:pt x="1290" y="681"/>
                  </a:lnTo>
                  <a:lnTo>
                    <a:pt x="1305" y="665"/>
                  </a:lnTo>
                  <a:lnTo>
                    <a:pt x="1319" y="650"/>
                  </a:lnTo>
                  <a:lnTo>
                    <a:pt x="1335" y="635"/>
                  </a:lnTo>
                  <a:lnTo>
                    <a:pt x="1350" y="619"/>
                  </a:lnTo>
                  <a:lnTo>
                    <a:pt x="1365" y="603"/>
                  </a:lnTo>
                  <a:lnTo>
                    <a:pt x="1380" y="588"/>
                  </a:lnTo>
                  <a:lnTo>
                    <a:pt x="1371" y="601"/>
                  </a:lnTo>
                  <a:lnTo>
                    <a:pt x="1361" y="614"/>
                  </a:lnTo>
                  <a:lnTo>
                    <a:pt x="1350" y="627"/>
                  </a:lnTo>
                  <a:lnTo>
                    <a:pt x="1339" y="640"/>
                  </a:lnTo>
                  <a:lnTo>
                    <a:pt x="1327" y="653"/>
                  </a:lnTo>
                  <a:lnTo>
                    <a:pt x="1315" y="665"/>
                  </a:lnTo>
                  <a:lnTo>
                    <a:pt x="1304" y="678"/>
                  </a:lnTo>
                  <a:lnTo>
                    <a:pt x="1293" y="691"/>
                  </a:lnTo>
                  <a:lnTo>
                    <a:pt x="1278" y="708"/>
                  </a:lnTo>
                  <a:lnTo>
                    <a:pt x="1263" y="725"/>
                  </a:lnTo>
                  <a:lnTo>
                    <a:pt x="1248" y="741"/>
                  </a:lnTo>
                  <a:lnTo>
                    <a:pt x="1232" y="759"/>
                  </a:lnTo>
                  <a:lnTo>
                    <a:pt x="1218" y="776"/>
                  </a:lnTo>
                  <a:lnTo>
                    <a:pt x="1203" y="793"/>
                  </a:lnTo>
                  <a:lnTo>
                    <a:pt x="1190" y="809"/>
                  </a:lnTo>
                  <a:lnTo>
                    <a:pt x="1176" y="824"/>
                  </a:lnTo>
                  <a:lnTo>
                    <a:pt x="1168" y="830"/>
                  </a:lnTo>
                  <a:lnTo>
                    <a:pt x="1162" y="835"/>
                  </a:lnTo>
                  <a:lnTo>
                    <a:pt x="1155" y="841"/>
                  </a:lnTo>
                  <a:lnTo>
                    <a:pt x="1149" y="848"/>
                  </a:lnTo>
                  <a:lnTo>
                    <a:pt x="1141" y="855"/>
                  </a:lnTo>
                  <a:lnTo>
                    <a:pt x="1134" y="862"/>
                  </a:lnTo>
                  <a:lnTo>
                    <a:pt x="1128" y="868"/>
                  </a:lnTo>
                  <a:lnTo>
                    <a:pt x="1120" y="874"/>
                  </a:lnTo>
                  <a:lnTo>
                    <a:pt x="1103" y="894"/>
                  </a:lnTo>
                  <a:lnTo>
                    <a:pt x="1085" y="914"/>
                  </a:lnTo>
                  <a:lnTo>
                    <a:pt x="1068" y="935"/>
                  </a:lnTo>
                  <a:lnTo>
                    <a:pt x="1052" y="956"/>
                  </a:lnTo>
                  <a:lnTo>
                    <a:pt x="1034" y="976"/>
                  </a:lnTo>
                  <a:lnTo>
                    <a:pt x="1017" y="997"/>
                  </a:lnTo>
                  <a:lnTo>
                    <a:pt x="999" y="1018"/>
                  </a:lnTo>
                  <a:lnTo>
                    <a:pt x="982" y="1039"/>
                  </a:lnTo>
                  <a:lnTo>
                    <a:pt x="981" y="1048"/>
                  </a:lnTo>
                  <a:lnTo>
                    <a:pt x="979" y="1058"/>
                  </a:lnTo>
                  <a:lnTo>
                    <a:pt x="978" y="1067"/>
                  </a:lnTo>
                  <a:lnTo>
                    <a:pt x="982" y="1076"/>
                  </a:lnTo>
                  <a:lnTo>
                    <a:pt x="1005" y="1052"/>
                  </a:lnTo>
                  <a:lnTo>
                    <a:pt x="1027" y="1027"/>
                  </a:lnTo>
                  <a:lnTo>
                    <a:pt x="1049" y="1003"/>
                  </a:lnTo>
                  <a:lnTo>
                    <a:pt x="1072" y="979"/>
                  </a:lnTo>
                  <a:lnTo>
                    <a:pt x="1095" y="955"/>
                  </a:lnTo>
                  <a:lnTo>
                    <a:pt x="1118" y="931"/>
                  </a:lnTo>
                  <a:lnTo>
                    <a:pt x="1140" y="907"/>
                  </a:lnTo>
                  <a:lnTo>
                    <a:pt x="1163" y="883"/>
                  </a:lnTo>
                  <a:lnTo>
                    <a:pt x="1186" y="859"/>
                  </a:lnTo>
                  <a:lnTo>
                    <a:pt x="1208" y="835"/>
                  </a:lnTo>
                  <a:lnTo>
                    <a:pt x="1230" y="811"/>
                  </a:lnTo>
                  <a:lnTo>
                    <a:pt x="1252" y="787"/>
                  </a:lnTo>
                  <a:lnTo>
                    <a:pt x="1275" y="763"/>
                  </a:lnTo>
                  <a:lnTo>
                    <a:pt x="1297" y="739"/>
                  </a:lnTo>
                  <a:lnTo>
                    <a:pt x="1317" y="715"/>
                  </a:lnTo>
                  <a:lnTo>
                    <a:pt x="1339" y="691"/>
                  </a:lnTo>
                  <a:lnTo>
                    <a:pt x="1352" y="680"/>
                  </a:lnTo>
                  <a:lnTo>
                    <a:pt x="1365" y="669"/>
                  </a:lnTo>
                  <a:lnTo>
                    <a:pt x="1376" y="659"/>
                  </a:lnTo>
                  <a:lnTo>
                    <a:pt x="1387" y="647"/>
                  </a:lnTo>
                  <a:lnTo>
                    <a:pt x="1399" y="636"/>
                  </a:lnTo>
                  <a:lnTo>
                    <a:pt x="1411" y="626"/>
                  </a:lnTo>
                  <a:lnTo>
                    <a:pt x="1424" y="617"/>
                  </a:lnTo>
                  <a:lnTo>
                    <a:pt x="1438" y="611"/>
                  </a:lnTo>
                  <a:lnTo>
                    <a:pt x="1420" y="629"/>
                  </a:lnTo>
                  <a:lnTo>
                    <a:pt x="1401" y="648"/>
                  </a:lnTo>
                  <a:lnTo>
                    <a:pt x="1383" y="667"/>
                  </a:lnTo>
                  <a:lnTo>
                    <a:pt x="1364" y="687"/>
                  </a:lnTo>
                  <a:lnTo>
                    <a:pt x="1346" y="705"/>
                  </a:lnTo>
                  <a:lnTo>
                    <a:pt x="1327" y="725"/>
                  </a:lnTo>
                  <a:lnTo>
                    <a:pt x="1309" y="745"/>
                  </a:lnTo>
                  <a:lnTo>
                    <a:pt x="1290" y="764"/>
                  </a:lnTo>
                  <a:lnTo>
                    <a:pt x="1272" y="785"/>
                  </a:lnTo>
                  <a:lnTo>
                    <a:pt x="1253" y="804"/>
                  </a:lnTo>
                  <a:lnTo>
                    <a:pt x="1235" y="824"/>
                  </a:lnTo>
                  <a:lnTo>
                    <a:pt x="1217" y="844"/>
                  </a:lnTo>
                  <a:lnTo>
                    <a:pt x="1199" y="864"/>
                  </a:lnTo>
                  <a:lnTo>
                    <a:pt x="1180" y="884"/>
                  </a:lnTo>
                  <a:lnTo>
                    <a:pt x="1163" y="905"/>
                  </a:lnTo>
                  <a:lnTo>
                    <a:pt x="1144" y="924"/>
                  </a:lnTo>
                  <a:lnTo>
                    <a:pt x="1142" y="922"/>
                  </a:lnTo>
                  <a:lnTo>
                    <a:pt x="1122" y="945"/>
                  </a:lnTo>
                  <a:lnTo>
                    <a:pt x="1103" y="968"/>
                  </a:lnTo>
                  <a:lnTo>
                    <a:pt x="1082" y="988"/>
                  </a:lnTo>
                  <a:lnTo>
                    <a:pt x="1061" y="1009"/>
                  </a:lnTo>
                  <a:lnTo>
                    <a:pt x="1041" y="1030"/>
                  </a:lnTo>
                  <a:lnTo>
                    <a:pt x="1020" y="1051"/>
                  </a:lnTo>
                  <a:lnTo>
                    <a:pt x="999" y="1072"/>
                  </a:lnTo>
                  <a:lnTo>
                    <a:pt x="980" y="1095"/>
                  </a:lnTo>
                  <a:lnTo>
                    <a:pt x="979" y="1104"/>
                  </a:lnTo>
                  <a:lnTo>
                    <a:pt x="976" y="1113"/>
                  </a:lnTo>
                  <a:lnTo>
                    <a:pt x="973" y="1120"/>
                  </a:lnTo>
                  <a:lnTo>
                    <a:pt x="968" y="1127"/>
                  </a:lnTo>
                  <a:lnTo>
                    <a:pt x="972" y="1130"/>
                  </a:lnTo>
                  <a:lnTo>
                    <a:pt x="986" y="1120"/>
                  </a:lnTo>
                  <a:lnTo>
                    <a:pt x="999" y="1109"/>
                  </a:lnTo>
                  <a:lnTo>
                    <a:pt x="1012" y="1096"/>
                  </a:lnTo>
                  <a:lnTo>
                    <a:pt x="1024" y="1083"/>
                  </a:lnTo>
                  <a:lnTo>
                    <a:pt x="1037" y="1071"/>
                  </a:lnTo>
                  <a:lnTo>
                    <a:pt x="1051" y="1058"/>
                  </a:lnTo>
                  <a:lnTo>
                    <a:pt x="1065" y="1047"/>
                  </a:lnTo>
                  <a:lnTo>
                    <a:pt x="1079" y="1037"/>
                  </a:lnTo>
                  <a:lnTo>
                    <a:pt x="1082" y="1033"/>
                  </a:lnTo>
                  <a:lnTo>
                    <a:pt x="1085" y="1028"/>
                  </a:lnTo>
                  <a:lnTo>
                    <a:pt x="1091" y="1023"/>
                  </a:lnTo>
                  <a:lnTo>
                    <a:pt x="1096" y="1019"/>
                  </a:lnTo>
                  <a:lnTo>
                    <a:pt x="1102" y="1013"/>
                  </a:lnTo>
                  <a:lnTo>
                    <a:pt x="1108" y="1008"/>
                  </a:lnTo>
                  <a:lnTo>
                    <a:pt x="1114" y="1003"/>
                  </a:lnTo>
                  <a:lnTo>
                    <a:pt x="1119" y="997"/>
                  </a:lnTo>
                  <a:lnTo>
                    <a:pt x="1131" y="983"/>
                  </a:lnTo>
                  <a:lnTo>
                    <a:pt x="1144" y="969"/>
                  </a:lnTo>
                  <a:lnTo>
                    <a:pt x="1156" y="955"/>
                  </a:lnTo>
                  <a:lnTo>
                    <a:pt x="1170" y="941"/>
                  </a:lnTo>
                  <a:lnTo>
                    <a:pt x="1183" y="926"/>
                  </a:lnTo>
                  <a:lnTo>
                    <a:pt x="1196" y="913"/>
                  </a:lnTo>
                  <a:lnTo>
                    <a:pt x="1211" y="901"/>
                  </a:lnTo>
                  <a:lnTo>
                    <a:pt x="1224" y="889"/>
                  </a:lnTo>
                  <a:lnTo>
                    <a:pt x="1233" y="877"/>
                  </a:lnTo>
                  <a:lnTo>
                    <a:pt x="1243" y="865"/>
                  </a:lnTo>
                  <a:lnTo>
                    <a:pt x="1253" y="853"/>
                  </a:lnTo>
                  <a:lnTo>
                    <a:pt x="1264" y="841"/>
                  </a:lnTo>
                  <a:lnTo>
                    <a:pt x="1275" y="831"/>
                  </a:lnTo>
                  <a:lnTo>
                    <a:pt x="1287" y="819"/>
                  </a:lnTo>
                  <a:lnTo>
                    <a:pt x="1299" y="808"/>
                  </a:lnTo>
                  <a:lnTo>
                    <a:pt x="1310" y="796"/>
                  </a:lnTo>
                  <a:lnTo>
                    <a:pt x="1322" y="785"/>
                  </a:lnTo>
                  <a:lnTo>
                    <a:pt x="1334" y="773"/>
                  </a:lnTo>
                  <a:lnTo>
                    <a:pt x="1346" y="762"/>
                  </a:lnTo>
                  <a:lnTo>
                    <a:pt x="1358" y="750"/>
                  </a:lnTo>
                  <a:lnTo>
                    <a:pt x="1370" y="739"/>
                  </a:lnTo>
                  <a:lnTo>
                    <a:pt x="1380" y="727"/>
                  </a:lnTo>
                  <a:lnTo>
                    <a:pt x="1391" y="715"/>
                  </a:lnTo>
                  <a:lnTo>
                    <a:pt x="1402" y="703"/>
                  </a:lnTo>
                  <a:lnTo>
                    <a:pt x="1402" y="713"/>
                  </a:lnTo>
                  <a:lnTo>
                    <a:pt x="1388" y="727"/>
                  </a:lnTo>
                  <a:lnTo>
                    <a:pt x="1375" y="740"/>
                  </a:lnTo>
                  <a:lnTo>
                    <a:pt x="1362" y="754"/>
                  </a:lnTo>
                  <a:lnTo>
                    <a:pt x="1349" y="769"/>
                  </a:lnTo>
                  <a:lnTo>
                    <a:pt x="1336" y="784"/>
                  </a:lnTo>
                  <a:lnTo>
                    <a:pt x="1323" y="798"/>
                  </a:lnTo>
                  <a:lnTo>
                    <a:pt x="1310" y="812"/>
                  </a:lnTo>
                  <a:lnTo>
                    <a:pt x="1298" y="827"/>
                  </a:lnTo>
                  <a:lnTo>
                    <a:pt x="1285" y="841"/>
                  </a:lnTo>
                  <a:lnTo>
                    <a:pt x="1273" y="856"/>
                  </a:lnTo>
                  <a:lnTo>
                    <a:pt x="1260" y="870"/>
                  </a:lnTo>
                  <a:lnTo>
                    <a:pt x="1246" y="884"/>
                  </a:lnTo>
                  <a:lnTo>
                    <a:pt x="1233" y="898"/>
                  </a:lnTo>
                  <a:lnTo>
                    <a:pt x="1220" y="912"/>
                  </a:lnTo>
                  <a:lnTo>
                    <a:pt x="1207" y="925"/>
                  </a:lnTo>
                  <a:lnTo>
                    <a:pt x="1194" y="938"/>
                  </a:lnTo>
                  <a:lnTo>
                    <a:pt x="1186" y="947"/>
                  </a:lnTo>
                  <a:lnTo>
                    <a:pt x="1177" y="956"/>
                  </a:lnTo>
                  <a:lnTo>
                    <a:pt x="1167" y="966"/>
                  </a:lnTo>
                  <a:lnTo>
                    <a:pt x="1157" y="975"/>
                  </a:lnTo>
                  <a:lnTo>
                    <a:pt x="1146" y="985"/>
                  </a:lnTo>
                  <a:lnTo>
                    <a:pt x="1137" y="995"/>
                  </a:lnTo>
                  <a:lnTo>
                    <a:pt x="1128" y="1005"/>
                  </a:lnTo>
                  <a:lnTo>
                    <a:pt x="1119" y="1013"/>
                  </a:lnTo>
                  <a:lnTo>
                    <a:pt x="1111" y="1021"/>
                  </a:lnTo>
                  <a:lnTo>
                    <a:pt x="1103" y="1029"/>
                  </a:lnTo>
                  <a:lnTo>
                    <a:pt x="1095" y="1036"/>
                  </a:lnTo>
                  <a:lnTo>
                    <a:pt x="1088" y="1043"/>
                  </a:lnTo>
                  <a:lnTo>
                    <a:pt x="1079" y="1051"/>
                  </a:lnTo>
                  <a:lnTo>
                    <a:pt x="1071" y="1058"/>
                  </a:lnTo>
                  <a:lnTo>
                    <a:pt x="1065" y="1067"/>
                  </a:lnTo>
                  <a:lnTo>
                    <a:pt x="1057" y="1076"/>
                  </a:lnTo>
                  <a:lnTo>
                    <a:pt x="1049" y="1074"/>
                  </a:lnTo>
                  <a:lnTo>
                    <a:pt x="1046" y="1079"/>
                  </a:lnTo>
                  <a:lnTo>
                    <a:pt x="1043" y="1085"/>
                  </a:lnTo>
                  <a:lnTo>
                    <a:pt x="1037" y="1089"/>
                  </a:lnTo>
                  <a:lnTo>
                    <a:pt x="1020" y="1108"/>
                  </a:lnTo>
                  <a:lnTo>
                    <a:pt x="1003" y="1127"/>
                  </a:lnTo>
                  <a:lnTo>
                    <a:pt x="984" y="1145"/>
                  </a:lnTo>
                  <a:lnTo>
                    <a:pt x="966" y="1164"/>
                  </a:lnTo>
                  <a:lnTo>
                    <a:pt x="947" y="1181"/>
                  </a:lnTo>
                  <a:lnTo>
                    <a:pt x="929" y="1199"/>
                  </a:lnTo>
                  <a:lnTo>
                    <a:pt x="910" y="1216"/>
                  </a:lnTo>
                  <a:lnTo>
                    <a:pt x="890" y="1233"/>
                  </a:lnTo>
                  <a:lnTo>
                    <a:pt x="872" y="1251"/>
                  </a:lnTo>
                  <a:lnTo>
                    <a:pt x="853" y="1268"/>
                  </a:lnTo>
                  <a:lnTo>
                    <a:pt x="835" y="1287"/>
                  </a:lnTo>
                  <a:lnTo>
                    <a:pt x="818" y="1305"/>
                  </a:lnTo>
                  <a:lnTo>
                    <a:pt x="799" y="1324"/>
                  </a:lnTo>
                  <a:lnTo>
                    <a:pt x="782" y="1344"/>
                  </a:lnTo>
                  <a:lnTo>
                    <a:pt x="765" y="1364"/>
                  </a:lnTo>
                  <a:lnTo>
                    <a:pt x="749" y="1386"/>
                  </a:lnTo>
                  <a:lnTo>
                    <a:pt x="754" y="1392"/>
                  </a:lnTo>
                  <a:lnTo>
                    <a:pt x="789" y="1390"/>
                  </a:lnTo>
                  <a:lnTo>
                    <a:pt x="908" y="1269"/>
                  </a:lnTo>
                  <a:lnTo>
                    <a:pt x="901" y="1262"/>
                  </a:lnTo>
                  <a:lnTo>
                    <a:pt x="899" y="1255"/>
                  </a:lnTo>
                  <a:lnTo>
                    <a:pt x="901" y="1249"/>
                  </a:lnTo>
                  <a:lnTo>
                    <a:pt x="906" y="1243"/>
                  </a:lnTo>
                  <a:lnTo>
                    <a:pt x="912" y="1238"/>
                  </a:lnTo>
                  <a:lnTo>
                    <a:pt x="918" y="1232"/>
                  </a:lnTo>
                  <a:lnTo>
                    <a:pt x="923" y="1227"/>
                  </a:lnTo>
                  <a:lnTo>
                    <a:pt x="926" y="1221"/>
                  </a:lnTo>
                  <a:lnTo>
                    <a:pt x="951" y="1194"/>
                  </a:lnTo>
                  <a:lnTo>
                    <a:pt x="963" y="1212"/>
                  </a:lnTo>
                  <a:lnTo>
                    <a:pt x="983" y="1194"/>
                  </a:lnTo>
                  <a:lnTo>
                    <a:pt x="1002" y="1177"/>
                  </a:lnTo>
                  <a:lnTo>
                    <a:pt x="1020" y="1159"/>
                  </a:lnTo>
                  <a:lnTo>
                    <a:pt x="1039" y="1142"/>
                  </a:lnTo>
                  <a:lnTo>
                    <a:pt x="1056" y="1125"/>
                  </a:lnTo>
                  <a:lnTo>
                    <a:pt x="1073" y="1107"/>
                  </a:lnTo>
                  <a:lnTo>
                    <a:pt x="1091" y="1090"/>
                  </a:lnTo>
                  <a:lnTo>
                    <a:pt x="1108" y="1071"/>
                  </a:lnTo>
                  <a:lnTo>
                    <a:pt x="1126" y="1054"/>
                  </a:lnTo>
                  <a:lnTo>
                    <a:pt x="1143" y="1035"/>
                  </a:lnTo>
                  <a:lnTo>
                    <a:pt x="1159" y="1018"/>
                  </a:lnTo>
                  <a:lnTo>
                    <a:pt x="1177" y="999"/>
                  </a:lnTo>
                  <a:lnTo>
                    <a:pt x="1194" y="981"/>
                  </a:lnTo>
                  <a:lnTo>
                    <a:pt x="1212" y="963"/>
                  </a:lnTo>
                  <a:lnTo>
                    <a:pt x="1229" y="945"/>
                  </a:lnTo>
                  <a:lnTo>
                    <a:pt x="1248" y="926"/>
                  </a:lnTo>
                  <a:lnTo>
                    <a:pt x="1258" y="919"/>
                  </a:lnTo>
                  <a:lnTo>
                    <a:pt x="1269" y="911"/>
                  </a:lnTo>
                  <a:lnTo>
                    <a:pt x="1279" y="901"/>
                  </a:lnTo>
                  <a:lnTo>
                    <a:pt x="1290" y="892"/>
                  </a:lnTo>
                  <a:lnTo>
                    <a:pt x="1300" y="881"/>
                  </a:lnTo>
                  <a:lnTo>
                    <a:pt x="1311" y="870"/>
                  </a:lnTo>
                  <a:lnTo>
                    <a:pt x="1321" y="859"/>
                  </a:lnTo>
                  <a:lnTo>
                    <a:pt x="1329" y="848"/>
                  </a:lnTo>
                  <a:lnTo>
                    <a:pt x="1344" y="833"/>
                  </a:lnTo>
                  <a:lnTo>
                    <a:pt x="1361" y="816"/>
                  </a:lnTo>
                  <a:lnTo>
                    <a:pt x="1377" y="801"/>
                  </a:lnTo>
                  <a:lnTo>
                    <a:pt x="1395" y="786"/>
                  </a:lnTo>
                  <a:lnTo>
                    <a:pt x="1411" y="771"/>
                  </a:lnTo>
                  <a:lnTo>
                    <a:pt x="1427" y="757"/>
                  </a:lnTo>
                  <a:lnTo>
                    <a:pt x="1444" y="744"/>
                  </a:lnTo>
                  <a:lnTo>
                    <a:pt x="1459" y="730"/>
                  </a:lnTo>
                  <a:lnTo>
                    <a:pt x="1462" y="730"/>
                  </a:lnTo>
                  <a:lnTo>
                    <a:pt x="1452" y="744"/>
                  </a:lnTo>
                  <a:lnTo>
                    <a:pt x="1441" y="755"/>
                  </a:lnTo>
                  <a:lnTo>
                    <a:pt x="1429" y="766"/>
                  </a:lnTo>
                  <a:lnTo>
                    <a:pt x="1417" y="778"/>
                  </a:lnTo>
                  <a:lnTo>
                    <a:pt x="1404" y="789"/>
                  </a:lnTo>
                  <a:lnTo>
                    <a:pt x="1391" y="800"/>
                  </a:lnTo>
                  <a:lnTo>
                    <a:pt x="1378" y="812"/>
                  </a:lnTo>
                  <a:lnTo>
                    <a:pt x="1366" y="824"/>
                  </a:lnTo>
                  <a:lnTo>
                    <a:pt x="1288" y="914"/>
                  </a:lnTo>
                  <a:lnTo>
                    <a:pt x="1281" y="914"/>
                  </a:lnTo>
                  <a:lnTo>
                    <a:pt x="1262" y="937"/>
                  </a:lnTo>
                  <a:lnTo>
                    <a:pt x="1241" y="959"/>
                  </a:lnTo>
                  <a:lnTo>
                    <a:pt x="1219" y="980"/>
                  </a:lnTo>
                  <a:lnTo>
                    <a:pt x="1198" y="1000"/>
                  </a:lnTo>
                  <a:lnTo>
                    <a:pt x="1176" y="1021"/>
                  </a:lnTo>
                  <a:lnTo>
                    <a:pt x="1155" y="1043"/>
                  </a:lnTo>
                  <a:lnTo>
                    <a:pt x="1134" y="1064"/>
                  </a:lnTo>
                  <a:lnTo>
                    <a:pt x="1115" y="1086"/>
                  </a:lnTo>
                  <a:lnTo>
                    <a:pt x="1109" y="1086"/>
                  </a:lnTo>
                  <a:lnTo>
                    <a:pt x="1093" y="1105"/>
                  </a:lnTo>
                  <a:lnTo>
                    <a:pt x="1077" y="1123"/>
                  </a:lnTo>
                  <a:lnTo>
                    <a:pt x="1060" y="1141"/>
                  </a:lnTo>
                  <a:lnTo>
                    <a:pt x="1043" y="1158"/>
                  </a:lnTo>
                  <a:lnTo>
                    <a:pt x="1025" y="1176"/>
                  </a:lnTo>
                  <a:lnTo>
                    <a:pt x="1008" y="1192"/>
                  </a:lnTo>
                  <a:lnTo>
                    <a:pt x="991" y="1208"/>
                  </a:lnTo>
                  <a:lnTo>
                    <a:pt x="973" y="1224"/>
                  </a:lnTo>
                  <a:lnTo>
                    <a:pt x="968" y="1232"/>
                  </a:lnTo>
                  <a:lnTo>
                    <a:pt x="962" y="1241"/>
                  </a:lnTo>
                  <a:lnTo>
                    <a:pt x="956" y="1248"/>
                  </a:lnTo>
                  <a:lnTo>
                    <a:pt x="949" y="1255"/>
                  </a:lnTo>
                  <a:lnTo>
                    <a:pt x="942" y="1262"/>
                  </a:lnTo>
                  <a:lnTo>
                    <a:pt x="934" y="1269"/>
                  </a:lnTo>
                  <a:lnTo>
                    <a:pt x="926" y="1276"/>
                  </a:lnTo>
                  <a:lnTo>
                    <a:pt x="918" y="1283"/>
                  </a:lnTo>
                  <a:lnTo>
                    <a:pt x="917" y="1281"/>
                  </a:lnTo>
                  <a:lnTo>
                    <a:pt x="905" y="1292"/>
                  </a:lnTo>
                  <a:lnTo>
                    <a:pt x="893" y="1304"/>
                  </a:lnTo>
                  <a:lnTo>
                    <a:pt x="882" y="1316"/>
                  </a:lnTo>
                  <a:lnTo>
                    <a:pt x="871" y="1328"/>
                  </a:lnTo>
                  <a:lnTo>
                    <a:pt x="861" y="1341"/>
                  </a:lnTo>
                  <a:lnTo>
                    <a:pt x="850" y="1353"/>
                  </a:lnTo>
                  <a:lnTo>
                    <a:pt x="839" y="1363"/>
                  </a:lnTo>
                  <a:lnTo>
                    <a:pt x="827" y="1373"/>
                  </a:lnTo>
                  <a:lnTo>
                    <a:pt x="822" y="1379"/>
                  </a:lnTo>
                  <a:lnTo>
                    <a:pt x="818" y="1387"/>
                  </a:lnTo>
                  <a:lnTo>
                    <a:pt x="812" y="1393"/>
                  </a:lnTo>
                  <a:lnTo>
                    <a:pt x="804" y="1398"/>
                  </a:lnTo>
                  <a:lnTo>
                    <a:pt x="816" y="1405"/>
                  </a:lnTo>
                  <a:lnTo>
                    <a:pt x="828" y="1408"/>
                  </a:lnTo>
                  <a:lnTo>
                    <a:pt x="838" y="1405"/>
                  </a:lnTo>
                  <a:lnTo>
                    <a:pt x="848" y="1399"/>
                  </a:lnTo>
                  <a:lnTo>
                    <a:pt x="857" y="1391"/>
                  </a:lnTo>
                  <a:lnTo>
                    <a:pt x="865" y="1381"/>
                  </a:lnTo>
                  <a:lnTo>
                    <a:pt x="875" y="1373"/>
                  </a:lnTo>
                  <a:lnTo>
                    <a:pt x="884" y="1364"/>
                  </a:lnTo>
                  <a:lnTo>
                    <a:pt x="886" y="1359"/>
                  </a:lnTo>
                  <a:lnTo>
                    <a:pt x="888" y="1357"/>
                  </a:lnTo>
                  <a:lnTo>
                    <a:pt x="890" y="1357"/>
                  </a:lnTo>
                  <a:lnTo>
                    <a:pt x="893" y="1353"/>
                  </a:lnTo>
                  <a:lnTo>
                    <a:pt x="890" y="1350"/>
                  </a:lnTo>
                  <a:lnTo>
                    <a:pt x="893" y="1353"/>
                  </a:lnTo>
                  <a:lnTo>
                    <a:pt x="898" y="1349"/>
                  </a:lnTo>
                  <a:lnTo>
                    <a:pt x="904" y="1343"/>
                  </a:lnTo>
                  <a:lnTo>
                    <a:pt x="908" y="1339"/>
                  </a:lnTo>
                  <a:lnTo>
                    <a:pt x="912" y="1335"/>
                  </a:lnTo>
                  <a:lnTo>
                    <a:pt x="918" y="1329"/>
                  </a:lnTo>
                  <a:lnTo>
                    <a:pt x="922" y="1324"/>
                  </a:lnTo>
                  <a:lnTo>
                    <a:pt x="926" y="1318"/>
                  </a:lnTo>
                  <a:lnTo>
                    <a:pt x="932" y="1313"/>
                  </a:lnTo>
                  <a:lnTo>
                    <a:pt x="926" y="1307"/>
                  </a:lnTo>
                  <a:lnTo>
                    <a:pt x="924" y="1302"/>
                  </a:lnTo>
                  <a:lnTo>
                    <a:pt x="924" y="1298"/>
                  </a:lnTo>
                  <a:lnTo>
                    <a:pt x="927" y="1292"/>
                  </a:lnTo>
                  <a:lnTo>
                    <a:pt x="931" y="1288"/>
                  </a:lnTo>
                  <a:lnTo>
                    <a:pt x="936" y="1282"/>
                  </a:lnTo>
                  <a:lnTo>
                    <a:pt x="941" y="1279"/>
                  </a:lnTo>
                  <a:lnTo>
                    <a:pt x="944" y="1275"/>
                  </a:lnTo>
                  <a:lnTo>
                    <a:pt x="954" y="1268"/>
                  </a:lnTo>
                  <a:lnTo>
                    <a:pt x="961" y="1261"/>
                  </a:lnTo>
                  <a:lnTo>
                    <a:pt x="969" y="1252"/>
                  </a:lnTo>
                  <a:lnTo>
                    <a:pt x="975" y="1243"/>
                  </a:lnTo>
                  <a:lnTo>
                    <a:pt x="986" y="1260"/>
                  </a:lnTo>
                  <a:lnTo>
                    <a:pt x="1012" y="1233"/>
                  </a:lnTo>
                  <a:lnTo>
                    <a:pt x="1039" y="1208"/>
                  </a:lnTo>
                  <a:lnTo>
                    <a:pt x="1065" y="1182"/>
                  </a:lnTo>
                  <a:lnTo>
                    <a:pt x="1091" y="1156"/>
                  </a:lnTo>
                  <a:lnTo>
                    <a:pt x="1117" y="1130"/>
                  </a:lnTo>
                  <a:lnTo>
                    <a:pt x="1143" y="1104"/>
                  </a:lnTo>
                  <a:lnTo>
                    <a:pt x="1169" y="1078"/>
                  </a:lnTo>
                  <a:lnTo>
                    <a:pt x="1195" y="1053"/>
                  </a:lnTo>
                  <a:lnTo>
                    <a:pt x="1221" y="1027"/>
                  </a:lnTo>
                  <a:lnTo>
                    <a:pt x="1248" y="1000"/>
                  </a:lnTo>
                  <a:lnTo>
                    <a:pt x="1273" y="974"/>
                  </a:lnTo>
                  <a:lnTo>
                    <a:pt x="1299" y="948"/>
                  </a:lnTo>
                  <a:lnTo>
                    <a:pt x="1324" y="923"/>
                  </a:lnTo>
                  <a:lnTo>
                    <a:pt x="1348" y="897"/>
                  </a:lnTo>
                  <a:lnTo>
                    <a:pt x="1373" y="871"/>
                  </a:lnTo>
                  <a:lnTo>
                    <a:pt x="1397" y="846"/>
                  </a:lnTo>
                  <a:lnTo>
                    <a:pt x="1408" y="837"/>
                  </a:lnTo>
                  <a:lnTo>
                    <a:pt x="1419" y="828"/>
                  </a:lnTo>
                  <a:lnTo>
                    <a:pt x="1429" y="820"/>
                  </a:lnTo>
                  <a:lnTo>
                    <a:pt x="1440" y="812"/>
                  </a:lnTo>
                  <a:lnTo>
                    <a:pt x="1450" y="803"/>
                  </a:lnTo>
                  <a:lnTo>
                    <a:pt x="1461" y="795"/>
                  </a:lnTo>
                  <a:lnTo>
                    <a:pt x="1470" y="785"/>
                  </a:lnTo>
                  <a:lnTo>
                    <a:pt x="1479" y="775"/>
                  </a:lnTo>
                  <a:lnTo>
                    <a:pt x="1491" y="769"/>
                  </a:lnTo>
                  <a:lnTo>
                    <a:pt x="1491" y="775"/>
                  </a:lnTo>
                  <a:lnTo>
                    <a:pt x="1461" y="803"/>
                  </a:lnTo>
                  <a:lnTo>
                    <a:pt x="1431" y="832"/>
                  </a:lnTo>
                  <a:lnTo>
                    <a:pt x="1401" y="860"/>
                  </a:lnTo>
                  <a:lnTo>
                    <a:pt x="1372" y="888"/>
                  </a:lnTo>
                  <a:lnTo>
                    <a:pt x="1342" y="917"/>
                  </a:lnTo>
                  <a:lnTo>
                    <a:pt x="1314" y="945"/>
                  </a:lnTo>
                  <a:lnTo>
                    <a:pt x="1286" y="974"/>
                  </a:lnTo>
                  <a:lnTo>
                    <a:pt x="1257" y="1003"/>
                  </a:lnTo>
                  <a:lnTo>
                    <a:pt x="1229" y="1032"/>
                  </a:lnTo>
                  <a:lnTo>
                    <a:pt x="1201" y="1061"/>
                  </a:lnTo>
                  <a:lnTo>
                    <a:pt x="1172" y="1091"/>
                  </a:lnTo>
                  <a:lnTo>
                    <a:pt x="1145" y="1120"/>
                  </a:lnTo>
                  <a:lnTo>
                    <a:pt x="1117" y="1150"/>
                  </a:lnTo>
                  <a:lnTo>
                    <a:pt x="1090" y="1180"/>
                  </a:lnTo>
                  <a:lnTo>
                    <a:pt x="1061" y="1209"/>
                  </a:lnTo>
                  <a:lnTo>
                    <a:pt x="1033" y="1240"/>
                  </a:lnTo>
                  <a:lnTo>
                    <a:pt x="1019" y="1249"/>
                  </a:lnTo>
                  <a:lnTo>
                    <a:pt x="1007" y="1260"/>
                  </a:lnTo>
                  <a:lnTo>
                    <a:pt x="996" y="1270"/>
                  </a:lnTo>
                  <a:lnTo>
                    <a:pt x="986" y="1281"/>
                  </a:lnTo>
                  <a:lnTo>
                    <a:pt x="975" y="1294"/>
                  </a:lnTo>
                  <a:lnTo>
                    <a:pt x="966" y="1306"/>
                  </a:lnTo>
                  <a:lnTo>
                    <a:pt x="954" y="1318"/>
                  </a:lnTo>
                  <a:lnTo>
                    <a:pt x="941" y="1330"/>
                  </a:lnTo>
                  <a:lnTo>
                    <a:pt x="938" y="1329"/>
                  </a:lnTo>
                  <a:lnTo>
                    <a:pt x="929" y="1340"/>
                  </a:lnTo>
                  <a:lnTo>
                    <a:pt x="919" y="1350"/>
                  </a:lnTo>
                  <a:lnTo>
                    <a:pt x="909" y="1360"/>
                  </a:lnTo>
                  <a:lnTo>
                    <a:pt x="899" y="1369"/>
                  </a:lnTo>
                  <a:lnTo>
                    <a:pt x="889" y="1379"/>
                  </a:lnTo>
                  <a:lnTo>
                    <a:pt x="880" y="1389"/>
                  </a:lnTo>
                  <a:lnTo>
                    <a:pt x="870" y="1399"/>
                  </a:lnTo>
                  <a:lnTo>
                    <a:pt x="859" y="1410"/>
                  </a:lnTo>
                  <a:lnTo>
                    <a:pt x="864" y="1410"/>
                  </a:lnTo>
                  <a:lnTo>
                    <a:pt x="870" y="1411"/>
                  </a:lnTo>
                  <a:lnTo>
                    <a:pt x="874" y="1413"/>
                  </a:lnTo>
                  <a:lnTo>
                    <a:pt x="878" y="1414"/>
                  </a:lnTo>
                  <a:lnTo>
                    <a:pt x="882" y="1416"/>
                  </a:lnTo>
                  <a:lnTo>
                    <a:pt x="886" y="1417"/>
                  </a:lnTo>
                  <a:lnTo>
                    <a:pt x="892" y="1418"/>
                  </a:lnTo>
                  <a:lnTo>
                    <a:pt x="897" y="1420"/>
                  </a:lnTo>
                  <a:lnTo>
                    <a:pt x="905" y="1412"/>
                  </a:lnTo>
                  <a:lnTo>
                    <a:pt x="913" y="1403"/>
                  </a:lnTo>
                  <a:lnTo>
                    <a:pt x="923" y="1396"/>
                  </a:lnTo>
                  <a:lnTo>
                    <a:pt x="933" y="1387"/>
                  </a:lnTo>
                  <a:lnTo>
                    <a:pt x="941" y="1377"/>
                  </a:lnTo>
                  <a:lnTo>
                    <a:pt x="945" y="1367"/>
                  </a:lnTo>
                  <a:lnTo>
                    <a:pt x="947" y="1356"/>
                  </a:lnTo>
                  <a:lnTo>
                    <a:pt x="944" y="1344"/>
                  </a:lnTo>
                  <a:lnTo>
                    <a:pt x="951" y="1337"/>
                  </a:lnTo>
                  <a:lnTo>
                    <a:pt x="959" y="1330"/>
                  </a:lnTo>
                  <a:lnTo>
                    <a:pt x="966" y="1323"/>
                  </a:lnTo>
                  <a:lnTo>
                    <a:pt x="971" y="1316"/>
                  </a:lnTo>
                  <a:lnTo>
                    <a:pt x="978" y="1310"/>
                  </a:lnTo>
                  <a:lnTo>
                    <a:pt x="984" y="1303"/>
                  </a:lnTo>
                  <a:lnTo>
                    <a:pt x="991" y="1297"/>
                  </a:lnTo>
                  <a:lnTo>
                    <a:pt x="997" y="1289"/>
                  </a:lnTo>
                  <a:lnTo>
                    <a:pt x="1000" y="1293"/>
                  </a:lnTo>
                  <a:lnTo>
                    <a:pt x="1002" y="1299"/>
                  </a:lnTo>
                  <a:lnTo>
                    <a:pt x="1003" y="1304"/>
                  </a:lnTo>
                  <a:lnTo>
                    <a:pt x="1006" y="1309"/>
                  </a:lnTo>
                  <a:lnTo>
                    <a:pt x="1019" y="1297"/>
                  </a:lnTo>
                  <a:lnTo>
                    <a:pt x="1032" y="1285"/>
                  </a:lnTo>
                  <a:lnTo>
                    <a:pt x="1045" y="1271"/>
                  </a:lnTo>
                  <a:lnTo>
                    <a:pt x="1058" y="1258"/>
                  </a:lnTo>
                  <a:lnTo>
                    <a:pt x="1071" y="1245"/>
                  </a:lnTo>
                  <a:lnTo>
                    <a:pt x="1084" y="1232"/>
                  </a:lnTo>
                  <a:lnTo>
                    <a:pt x="1097" y="1218"/>
                  </a:lnTo>
                  <a:lnTo>
                    <a:pt x="1110" y="1204"/>
                  </a:lnTo>
                  <a:lnTo>
                    <a:pt x="1123" y="1190"/>
                  </a:lnTo>
                  <a:lnTo>
                    <a:pt x="1137" y="1177"/>
                  </a:lnTo>
                  <a:lnTo>
                    <a:pt x="1150" y="1163"/>
                  </a:lnTo>
                  <a:lnTo>
                    <a:pt x="1163" y="1148"/>
                  </a:lnTo>
                  <a:lnTo>
                    <a:pt x="1175" y="1135"/>
                  </a:lnTo>
                  <a:lnTo>
                    <a:pt x="1188" y="1121"/>
                  </a:lnTo>
                  <a:lnTo>
                    <a:pt x="1200" y="1108"/>
                  </a:lnTo>
                  <a:lnTo>
                    <a:pt x="1212" y="1095"/>
                  </a:lnTo>
                  <a:lnTo>
                    <a:pt x="1224" y="1091"/>
                  </a:lnTo>
                  <a:lnTo>
                    <a:pt x="1235" y="1079"/>
                  </a:lnTo>
                  <a:lnTo>
                    <a:pt x="1245" y="1067"/>
                  </a:lnTo>
                  <a:lnTo>
                    <a:pt x="1257" y="1056"/>
                  </a:lnTo>
                  <a:lnTo>
                    <a:pt x="1268" y="1044"/>
                  </a:lnTo>
                  <a:lnTo>
                    <a:pt x="1279" y="1033"/>
                  </a:lnTo>
                  <a:lnTo>
                    <a:pt x="1291" y="1021"/>
                  </a:lnTo>
                  <a:lnTo>
                    <a:pt x="1302" y="1010"/>
                  </a:lnTo>
                  <a:lnTo>
                    <a:pt x="1314" y="999"/>
                  </a:lnTo>
                  <a:lnTo>
                    <a:pt x="1325" y="988"/>
                  </a:lnTo>
                  <a:lnTo>
                    <a:pt x="1337" y="976"/>
                  </a:lnTo>
                  <a:lnTo>
                    <a:pt x="1349" y="966"/>
                  </a:lnTo>
                  <a:lnTo>
                    <a:pt x="1360" y="955"/>
                  </a:lnTo>
                  <a:lnTo>
                    <a:pt x="1372" y="944"/>
                  </a:lnTo>
                  <a:lnTo>
                    <a:pt x="1384" y="934"/>
                  </a:lnTo>
                  <a:lnTo>
                    <a:pt x="1396" y="923"/>
                  </a:lnTo>
                  <a:lnTo>
                    <a:pt x="1408" y="912"/>
                  </a:lnTo>
                  <a:lnTo>
                    <a:pt x="1408" y="918"/>
                  </a:lnTo>
                  <a:lnTo>
                    <a:pt x="1380" y="946"/>
                  </a:lnTo>
                  <a:lnTo>
                    <a:pt x="1353" y="975"/>
                  </a:lnTo>
                  <a:lnTo>
                    <a:pt x="1326" y="1004"/>
                  </a:lnTo>
                  <a:lnTo>
                    <a:pt x="1298" y="1033"/>
                  </a:lnTo>
                  <a:lnTo>
                    <a:pt x="1269" y="1061"/>
                  </a:lnTo>
                  <a:lnTo>
                    <a:pt x="1241" y="1091"/>
                  </a:lnTo>
                  <a:lnTo>
                    <a:pt x="1213" y="1120"/>
                  </a:lnTo>
                  <a:lnTo>
                    <a:pt x="1184" y="1148"/>
                  </a:lnTo>
                  <a:lnTo>
                    <a:pt x="1156" y="1178"/>
                  </a:lnTo>
                  <a:lnTo>
                    <a:pt x="1128" y="1206"/>
                  </a:lnTo>
                  <a:lnTo>
                    <a:pt x="1098" y="1236"/>
                  </a:lnTo>
                  <a:lnTo>
                    <a:pt x="1070" y="1264"/>
                  </a:lnTo>
                  <a:lnTo>
                    <a:pt x="1043" y="1292"/>
                  </a:lnTo>
                  <a:lnTo>
                    <a:pt x="1015" y="1320"/>
                  </a:lnTo>
                  <a:lnTo>
                    <a:pt x="987" y="1349"/>
                  </a:lnTo>
                  <a:lnTo>
                    <a:pt x="960" y="1376"/>
                  </a:lnTo>
                  <a:lnTo>
                    <a:pt x="954" y="1381"/>
                  </a:lnTo>
                  <a:lnTo>
                    <a:pt x="948" y="1388"/>
                  </a:lnTo>
                  <a:lnTo>
                    <a:pt x="942" y="1393"/>
                  </a:lnTo>
                  <a:lnTo>
                    <a:pt x="936" y="1400"/>
                  </a:lnTo>
                  <a:lnTo>
                    <a:pt x="931" y="1405"/>
                  </a:lnTo>
                  <a:lnTo>
                    <a:pt x="926" y="1412"/>
                  </a:lnTo>
                  <a:lnTo>
                    <a:pt x="922" y="1418"/>
                  </a:lnTo>
                  <a:lnTo>
                    <a:pt x="918" y="1425"/>
                  </a:lnTo>
                  <a:lnTo>
                    <a:pt x="925" y="1427"/>
                  </a:lnTo>
                  <a:lnTo>
                    <a:pt x="933" y="1429"/>
                  </a:lnTo>
                  <a:lnTo>
                    <a:pt x="941" y="1433"/>
                  </a:lnTo>
                  <a:lnTo>
                    <a:pt x="948" y="1434"/>
                  </a:lnTo>
                  <a:lnTo>
                    <a:pt x="947" y="1421"/>
                  </a:lnTo>
                  <a:lnTo>
                    <a:pt x="950" y="1409"/>
                  </a:lnTo>
                  <a:lnTo>
                    <a:pt x="956" y="1399"/>
                  </a:lnTo>
                  <a:lnTo>
                    <a:pt x="965" y="1390"/>
                  </a:lnTo>
                  <a:lnTo>
                    <a:pt x="973" y="1381"/>
                  </a:lnTo>
                  <a:lnTo>
                    <a:pt x="981" y="1373"/>
                  </a:lnTo>
                  <a:lnTo>
                    <a:pt x="988" y="1363"/>
                  </a:lnTo>
                  <a:lnTo>
                    <a:pt x="993" y="1353"/>
                  </a:lnTo>
                  <a:lnTo>
                    <a:pt x="992" y="1354"/>
                  </a:lnTo>
                  <a:lnTo>
                    <a:pt x="993" y="1355"/>
                  </a:lnTo>
                  <a:lnTo>
                    <a:pt x="994" y="1356"/>
                  </a:lnTo>
                  <a:lnTo>
                    <a:pt x="996" y="1356"/>
                  </a:lnTo>
                  <a:lnTo>
                    <a:pt x="997" y="1356"/>
                  </a:lnTo>
                  <a:lnTo>
                    <a:pt x="1006" y="1349"/>
                  </a:lnTo>
                  <a:lnTo>
                    <a:pt x="1004" y="1347"/>
                  </a:lnTo>
                  <a:lnTo>
                    <a:pt x="1013" y="1340"/>
                  </a:lnTo>
                  <a:lnTo>
                    <a:pt x="1020" y="1363"/>
                  </a:lnTo>
                  <a:lnTo>
                    <a:pt x="1052" y="1332"/>
                  </a:lnTo>
                  <a:lnTo>
                    <a:pt x="1084" y="1302"/>
                  </a:lnTo>
                  <a:lnTo>
                    <a:pt x="1116" y="1270"/>
                  </a:lnTo>
                  <a:lnTo>
                    <a:pt x="1147" y="1239"/>
                  </a:lnTo>
                  <a:lnTo>
                    <a:pt x="1179" y="1207"/>
                  </a:lnTo>
                  <a:lnTo>
                    <a:pt x="1211" y="1176"/>
                  </a:lnTo>
                  <a:lnTo>
                    <a:pt x="1242" y="1143"/>
                  </a:lnTo>
                  <a:lnTo>
                    <a:pt x="1274" y="1111"/>
                  </a:lnTo>
                  <a:lnTo>
                    <a:pt x="1305" y="1080"/>
                  </a:lnTo>
                  <a:lnTo>
                    <a:pt x="1337" y="1048"/>
                  </a:lnTo>
                  <a:lnTo>
                    <a:pt x="1370" y="1017"/>
                  </a:lnTo>
                  <a:lnTo>
                    <a:pt x="1401" y="986"/>
                  </a:lnTo>
                  <a:lnTo>
                    <a:pt x="1434" y="956"/>
                  </a:lnTo>
                  <a:lnTo>
                    <a:pt x="1466" y="926"/>
                  </a:lnTo>
                  <a:lnTo>
                    <a:pt x="1499" y="898"/>
                  </a:lnTo>
                  <a:lnTo>
                    <a:pt x="1533" y="870"/>
                  </a:lnTo>
                  <a:lnTo>
                    <a:pt x="1531" y="879"/>
                  </a:lnTo>
                  <a:lnTo>
                    <a:pt x="1511" y="900"/>
                  </a:lnTo>
                  <a:lnTo>
                    <a:pt x="1490" y="921"/>
                  </a:lnTo>
                  <a:lnTo>
                    <a:pt x="1470" y="942"/>
                  </a:lnTo>
                  <a:lnTo>
                    <a:pt x="1449" y="962"/>
                  </a:lnTo>
                  <a:lnTo>
                    <a:pt x="1428" y="982"/>
                  </a:lnTo>
                  <a:lnTo>
                    <a:pt x="1407" y="1003"/>
                  </a:lnTo>
                  <a:lnTo>
                    <a:pt x="1386" y="1022"/>
                  </a:lnTo>
                  <a:lnTo>
                    <a:pt x="1364" y="1042"/>
                  </a:lnTo>
                  <a:lnTo>
                    <a:pt x="1343" y="1061"/>
                  </a:lnTo>
                  <a:lnTo>
                    <a:pt x="1322" y="1082"/>
                  </a:lnTo>
                  <a:lnTo>
                    <a:pt x="1301" y="1102"/>
                  </a:lnTo>
                  <a:lnTo>
                    <a:pt x="1280" y="1122"/>
                  </a:lnTo>
                  <a:lnTo>
                    <a:pt x="1260" y="1144"/>
                  </a:lnTo>
                  <a:lnTo>
                    <a:pt x="1240" y="1165"/>
                  </a:lnTo>
                  <a:lnTo>
                    <a:pt x="1220" y="1187"/>
                  </a:lnTo>
                  <a:lnTo>
                    <a:pt x="1202" y="1209"/>
                  </a:lnTo>
                  <a:lnTo>
                    <a:pt x="1190" y="1218"/>
                  </a:lnTo>
                  <a:lnTo>
                    <a:pt x="1178" y="1228"/>
                  </a:lnTo>
                  <a:lnTo>
                    <a:pt x="1167" y="1238"/>
                  </a:lnTo>
                  <a:lnTo>
                    <a:pt x="1156" y="1249"/>
                  </a:lnTo>
                  <a:lnTo>
                    <a:pt x="1145" y="1260"/>
                  </a:lnTo>
                  <a:lnTo>
                    <a:pt x="1134" y="1270"/>
                  </a:lnTo>
                  <a:lnTo>
                    <a:pt x="1123" y="1281"/>
                  </a:lnTo>
                  <a:lnTo>
                    <a:pt x="1114" y="1292"/>
                  </a:lnTo>
                  <a:lnTo>
                    <a:pt x="1103" y="1303"/>
                  </a:lnTo>
                  <a:lnTo>
                    <a:pt x="1092" y="1315"/>
                  </a:lnTo>
                  <a:lnTo>
                    <a:pt x="1082" y="1326"/>
                  </a:lnTo>
                  <a:lnTo>
                    <a:pt x="1071" y="1337"/>
                  </a:lnTo>
                  <a:lnTo>
                    <a:pt x="1060" y="1348"/>
                  </a:lnTo>
                  <a:lnTo>
                    <a:pt x="1049" y="1359"/>
                  </a:lnTo>
                  <a:lnTo>
                    <a:pt x="1039" y="1368"/>
                  </a:lnTo>
                  <a:lnTo>
                    <a:pt x="1028" y="1378"/>
                  </a:lnTo>
                  <a:lnTo>
                    <a:pt x="1022" y="1387"/>
                  </a:lnTo>
                  <a:lnTo>
                    <a:pt x="1017" y="1393"/>
                  </a:lnTo>
                  <a:lnTo>
                    <a:pt x="1011" y="1401"/>
                  </a:lnTo>
                  <a:lnTo>
                    <a:pt x="1006" y="1408"/>
                  </a:lnTo>
                  <a:lnTo>
                    <a:pt x="1004" y="1405"/>
                  </a:lnTo>
                  <a:lnTo>
                    <a:pt x="999" y="1410"/>
                  </a:lnTo>
                  <a:lnTo>
                    <a:pt x="995" y="1414"/>
                  </a:lnTo>
                  <a:lnTo>
                    <a:pt x="991" y="1418"/>
                  </a:lnTo>
                  <a:lnTo>
                    <a:pt x="985" y="1422"/>
                  </a:lnTo>
                  <a:lnTo>
                    <a:pt x="981" y="1426"/>
                  </a:lnTo>
                  <a:lnTo>
                    <a:pt x="976" y="1432"/>
                  </a:lnTo>
                  <a:lnTo>
                    <a:pt x="972" y="1436"/>
                  </a:lnTo>
                  <a:lnTo>
                    <a:pt x="970" y="1442"/>
                  </a:lnTo>
                  <a:lnTo>
                    <a:pt x="973" y="1443"/>
                  </a:lnTo>
                  <a:lnTo>
                    <a:pt x="979" y="1443"/>
                  </a:lnTo>
                  <a:lnTo>
                    <a:pt x="983" y="1441"/>
                  </a:lnTo>
                  <a:lnTo>
                    <a:pt x="986" y="1439"/>
                  </a:lnTo>
                  <a:lnTo>
                    <a:pt x="991" y="1434"/>
                  </a:lnTo>
                  <a:lnTo>
                    <a:pt x="995" y="1429"/>
                  </a:lnTo>
                  <a:lnTo>
                    <a:pt x="999" y="1426"/>
                  </a:lnTo>
                  <a:lnTo>
                    <a:pt x="1004" y="1422"/>
                  </a:lnTo>
                  <a:lnTo>
                    <a:pt x="1009" y="1417"/>
                  </a:lnTo>
                  <a:lnTo>
                    <a:pt x="1013" y="1414"/>
                  </a:lnTo>
                  <a:lnTo>
                    <a:pt x="1018" y="1410"/>
                  </a:lnTo>
                  <a:lnTo>
                    <a:pt x="1021" y="1404"/>
                  </a:lnTo>
                  <a:lnTo>
                    <a:pt x="1021" y="1410"/>
                  </a:lnTo>
                  <a:lnTo>
                    <a:pt x="1022" y="1415"/>
                  </a:lnTo>
                  <a:lnTo>
                    <a:pt x="1024" y="1421"/>
                  </a:lnTo>
                  <a:lnTo>
                    <a:pt x="1028" y="1425"/>
                  </a:lnTo>
                  <a:lnTo>
                    <a:pt x="1054" y="1400"/>
                  </a:lnTo>
                  <a:lnTo>
                    <a:pt x="1080" y="1375"/>
                  </a:lnTo>
                  <a:lnTo>
                    <a:pt x="1106" y="1350"/>
                  </a:lnTo>
                  <a:lnTo>
                    <a:pt x="1133" y="1325"/>
                  </a:lnTo>
                  <a:lnTo>
                    <a:pt x="1159" y="1300"/>
                  </a:lnTo>
                  <a:lnTo>
                    <a:pt x="1186" y="1274"/>
                  </a:lnTo>
                  <a:lnTo>
                    <a:pt x="1212" y="1248"/>
                  </a:lnTo>
                  <a:lnTo>
                    <a:pt x="1239" y="1221"/>
                  </a:lnTo>
                  <a:lnTo>
                    <a:pt x="1265" y="1195"/>
                  </a:lnTo>
                  <a:lnTo>
                    <a:pt x="1291" y="1169"/>
                  </a:lnTo>
                  <a:lnTo>
                    <a:pt x="1318" y="1143"/>
                  </a:lnTo>
                  <a:lnTo>
                    <a:pt x="1344" y="1117"/>
                  </a:lnTo>
                  <a:lnTo>
                    <a:pt x="1372" y="1091"/>
                  </a:lnTo>
                  <a:lnTo>
                    <a:pt x="1398" y="1065"/>
                  </a:lnTo>
                  <a:lnTo>
                    <a:pt x="1425" y="1040"/>
                  </a:lnTo>
                  <a:lnTo>
                    <a:pt x="1452" y="1013"/>
                  </a:lnTo>
                  <a:lnTo>
                    <a:pt x="1456" y="1013"/>
                  </a:lnTo>
                  <a:lnTo>
                    <a:pt x="1439" y="1031"/>
                  </a:lnTo>
                  <a:lnTo>
                    <a:pt x="1423" y="1048"/>
                  </a:lnTo>
                  <a:lnTo>
                    <a:pt x="1408" y="1066"/>
                  </a:lnTo>
                  <a:lnTo>
                    <a:pt x="1391" y="1083"/>
                  </a:lnTo>
                  <a:lnTo>
                    <a:pt x="1375" y="1101"/>
                  </a:lnTo>
                  <a:lnTo>
                    <a:pt x="1360" y="1118"/>
                  </a:lnTo>
                  <a:lnTo>
                    <a:pt x="1342" y="1134"/>
                  </a:lnTo>
                  <a:lnTo>
                    <a:pt x="1325" y="1151"/>
                  </a:lnTo>
                  <a:lnTo>
                    <a:pt x="1306" y="1171"/>
                  </a:lnTo>
                  <a:lnTo>
                    <a:pt x="1287" y="1190"/>
                  </a:lnTo>
                  <a:lnTo>
                    <a:pt x="1268" y="1208"/>
                  </a:lnTo>
                  <a:lnTo>
                    <a:pt x="1250" y="1227"/>
                  </a:lnTo>
                  <a:lnTo>
                    <a:pt x="1231" y="1245"/>
                  </a:lnTo>
                  <a:lnTo>
                    <a:pt x="1213" y="1265"/>
                  </a:lnTo>
                  <a:lnTo>
                    <a:pt x="1194" y="1285"/>
                  </a:lnTo>
                  <a:lnTo>
                    <a:pt x="1176" y="1305"/>
                  </a:lnTo>
                  <a:lnTo>
                    <a:pt x="1160" y="1313"/>
                  </a:lnTo>
                  <a:lnTo>
                    <a:pt x="1031" y="1449"/>
                  </a:lnTo>
                  <a:lnTo>
                    <a:pt x="1034" y="1451"/>
                  </a:lnTo>
                  <a:lnTo>
                    <a:pt x="1039" y="1453"/>
                  </a:lnTo>
                  <a:lnTo>
                    <a:pt x="1044" y="1454"/>
                  </a:lnTo>
                  <a:lnTo>
                    <a:pt x="1048" y="1455"/>
                  </a:lnTo>
                  <a:lnTo>
                    <a:pt x="1054" y="1457"/>
                  </a:lnTo>
                  <a:lnTo>
                    <a:pt x="1059" y="1459"/>
                  </a:lnTo>
                  <a:lnTo>
                    <a:pt x="1065" y="1460"/>
                  </a:lnTo>
                  <a:lnTo>
                    <a:pt x="1069" y="1462"/>
                  </a:lnTo>
                  <a:lnTo>
                    <a:pt x="1096" y="1436"/>
                  </a:lnTo>
                  <a:lnTo>
                    <a:pt x="1125" y="1409"/>
                  </a:lnTo>
                  <a:lnTo>
                    <a:pt x="1152" y="1381"/>
                  </a:lnTo>
                  <a:lnTo>
                    <a:pt x="1180" y="1354"/>
                  </a:lnTo>
                  <a:lnTo>
                    <a:pt x="1208" y="1326"/>
                  </a:lnTo>
                  <a:lnTo>
                    <a:pt x="1236" y="1299"/>
                  </a:lnTo>
                  <a:lnTo>
                    <a:pt x="1264" y="1270"/>
                  </a:lnTo>
                  <a:lnTo>
                    <a:pt x="1292" y="1243"/>
                  </a:lnTo>
                  <a:lnTo>
                    <a:pt x="1319" y="1215"/>
                  </a:lnTo>
                  <a:lnTo>
                    <a:pt x="1348" y="1188"/>
                  </a:lnTo>
                  <a:lnTo>
                    <a:pt x="1376" y="1160"/>
                  </a:lnTo>
                  <a:lnTo>
                    <a:pt x="1403" y="1133"/>
                  </a:lnTo>
                  <a:lnTo>
                    <a:pt x="1432" y="1106"/>
                  </a:lnTo>
                  <a:lnTo>
                    <a:pt x="1459" y="1079"/>
                  </a:lnTo>
                  <a:lnTo>
                    <a:pt x="1486" y="1053"/>
                  </a:lnTo>
                  <a:lnTo>
                    <a:pt x="1513" y="1028"/>
                  </a:lnTo>
                  <a:lnTo>
                    <a:pt x="1519" y="1025"/>
                  </a:lnTo>
                  <a:lnTo>
                    <a:pt x="1523" y="1021"/>
                  </a:lnTo>
                  <a:lnTo>
                    <a:pt x="1527" y="1018"/>
                  </a:lnTo>
                  <a:lnTo>
                    <a:pt x="1532" y="1013"/>
                  </a:lnTo>
                  <a:lnTo>
                    <a:pt x="1535" y="1009"/>
                  </a:lnTo>
                  <a:lnTo>
                    <a:pt x="1539" y="1005"/>
                  </a:lnTo>
                  <a:lnTo>
                    <a:pt x="1544" y="1002"/>
                  </a:lnTo>
                  <a:lnTo>
                    <a:pt x="1548" y="999"/>
                  </a:lnTo>
                  <a:lnTo>
                    <a:pt x="1548" y="1007"/>
                  </a:lnTo>
                  <a:lnTo>
                    <a:pt x="1535" y="1018"/>
                  </a:lnTo>
                  <a:lnTo>
                    <a:pt x="1522" y="1030"/>
                  </a:lnTo>
                  <a:lnTo>
                    <a:pt x="1510" y="1042"/>
                  </a:lnTo>
                  <a:lnTo>
                    <a:pt x="1498" y="1054"/>
                  </a:lnTo>
                  <a:lnTo>
                    <a:pt x="1485" y="1066"/>
                  </a:lnTo>
                  <a:lnTo>
                    <a:pt x="1474" y="1079"/>
                  </a:lnTo>
                  <a:lnTo>
                    <a:pt x="1462" y="1091"/>
                  </a:lnTo>
                  <a:lnTo>
                    <a:pt x="1450" y="1104"/>
                  </a:lnTo>
                  <a:lnTo>
                    <a:pt x="1438" y="1116"/>
                  </a:lnTo>
                  <a:lnTo>
                    <a:pt x="1426" y="1128"/>
                  </a:lnTo>
                  <a:lnTo>
                    <a:pt x="1414" y="1140"/>
                  </a:lnTo>
                  <a:lnTo>
                    <a:pt x="1402" y="1152"/>
                  </a:lnTo>
                  <a:lnTo>
                    <a:pt x="1389" y="1164"/>
                  </a:lnTo>
                  <a:lnTo>
                    <a:pt x="1376" y="1176"/>
                  </a:lnTo>
                  <a:lnTo>
                    <a:pt x="1363" y="1187"/>
                  </a:lnTo>
                  <a:lnTo>
                    <a:pt x="1350" y="1197"/>
                  </a:lnTo>
                  <a:lnTo>
                    <a:pt x="1341" y="1211"/>
                  </a:lnTo>
                  <a:lnTo>
                    <a:pt x="1331" y="1223"/>
                  </a:lnTo>
                  <a:lnTo>
                    <a:pt x="1321" y="1233"/>
                  </a:lnTo>
                  <a:lnTo>
                    <a:pt x="1309" y="1243"/>
                  </a:lnTo>
                  <a:lnTo>
                    <a:pt x="1297" y="1254"/>
                  </a:lnTo>
                  <a:lnTo>
                    <a:pt x="1286" y="1265"/>
                  </a:lnTo>
                  <a:lnTo>
                    <a:pt x="1275" y="1276"/>
                  </a:lnTo>
                  <a:lnTo>
                    <a:pt x="1265" y="1289"/>
                  </a:lnTo>
                  <a:lnTo>
                    <a:pt x="1242" y="1309"/>
                  </a:lnTo>
                  <a:lnTo>
                    <a:pt x="1220" y="1330"/>
                  </a:lnTo>
                  <a:lnTo>
                    <a:pt x="1199" y="1351"/>
                  </a:lnTo>
                  <a:lnTo>
                    <a:pt x="1177" y="1374"/>
                  </a:lnTo>
                  <a:lnTo>
                    <a:pt x="1156" y="1396"/>
                  </a:lnTo>
                  <a:lnTo>
                    <a:pt x="1134" y="1418"/>
                  </a:lnTo>
                  <a:lnTo>
                    <a:pt x="1115" y="1442"/>
                  </a:lnTo>
                  <a:lnTo>
                    <a:pt x="1095" y="1465"/>
                  </a:lnTo>
                  <a:lnTo>
                    <a:pt x="1098" y="1469"/>
                  </a:lnTo>
                  <a:lnTo>
                    <a:pt x="1103" y="1470"/>
                  </a:lnTo>
                  <a:lnTo>
                    <a:pt x="1107" y="1471"/>
                  </a:lnTo>
                  <a:lnTo>
                    <a:pt x="1111" y="1471"/>
                  </a:lnTo>
                  <a:lnTo>
                    <a:pt x="1117" y="1471"/>
                  </a:lnTo>
                  <a:lnTo>
                    <a:pt x="1121" y="1472"/>
                  </a:lnTo>
                  <a:lnTo>
                    <a:pt x="1126" y="1473"/>
                  </a:lnTo>
                  <a:lnTo>
                    <a:pt x="1130" y="1475"/>
                  </a:lnTo>
                  <a:lnTo>
                    <a:pt x="1154" y="1453"/>
                  </a:lnTo>
                  <a:lnTo>
                    <a:pt x="1177" y="1430"/>
                  </a:lnTo>
                  <a:lnTo>
                    <a:pt x="1200" y="1409"/>
                  </a:lnTo>
                  <a:lnTo>
                    <a:pt x="1223" y="1386"/>
                  </a:lnTo>
                  <a:lnTo>
                    <a:pt x="1245" y="1364"/>
                  </a:lnTo>
                  <a:lnTo>
                    <a:pt x="1268" y="1341"/>
                  </a:lnTo>
                  <a:lnTo>
                    <a:pt x="1291" y="1318"/>
                  </a:lnTo>
                  <a:lnTo>
                    <a:pt x="1314" y="1297"/>
                  </a:lnTo>
                  <a:lnTo>
                    <a:pt x="1336" y="1274"/>
                  </a:lnTo>
                  <a:lnTo>
                    <a:pt x="1359" y="1252"/>
                  </a:lnTo>
                  <a:lnTo>
                    <a:pt x="1380" y="1229"/>
                  </a:lnTo>
                  <a:lnTo>
                    <a:pt x="1402" y="1207"/>
                  </a:lnTo>
                  <a:lnTo>
                    <a:pt x="1425" y="1185"/>
                  </a:lnTo>
                  <a:lnTo>
                    <a:pt x="1447" y="1164"/>
                  </a:lnTo>
                  <a:lnTo>
                    <a:pt x="1470" y="1142"/>
                  </a:lnTo>
                  <a:lnTo>
                    <a:pt x="1491" y="1120"/>
                  </a:lnTo>
                  <a:lnTo>
                    <a:pt x="1490" y="1127"/>
                  </a:lnTo>
                  <a:lnTo>
                    <a:pt x="1484" y="1132"/>
                  </a:lnTo>
                  <a:lnTo>
                    <a:pt x="1477" y="1139"/>
                  </a:lnTo>
                  <a:lnTo>
                    <a:pt x="1472" y="1146"/>
                  </a:lnTo>
                  <a:lnTo>
                    <a:pt x="1450" y="1169"/>
                  </a:lnTo>
                  <a:lnTo>
                    <a:pt x="1428" y="1192"/>
                  </a:lnTo>
                  <a:lnTo>
                    <a:pt x="1407" y="1215"/>
                  </a:lnTo>
                  <a:lnTo>
                    <a:pt x="1386" y="1239"/>
                  </a:lnTo>
                  <a:lnTo>
                    <a:pt x="1365" y="1262"/>
                  </a:lnTo>
                  <a:lnTo>
                    <a:pt x="1344" y="1286"/>
                  </a:lnTo>
                  <a:lnTo>
                    <a:pt x="1323" y="1309"/>
                  </a:lnTo>
                  <a:lnTo>
                    <a:pt x="1301" y="1332"/>
                  </a:lnTo>
                  <a:lnTo>
                    <a:pt x="1290" y="1331"/>
                  </a:lnTo>
                  <a:lnTo>
                    <a:pt x="1284" y="1339"/>
                  </a:lnTo>
                  <a:lnTo>
                    <a:pt x="1279" y="1350"/>
                  </a:lnTo>
                  <a:lnTo>
                    <a:pt x="1275" y="1359"/>
                  </a:lnTo>
                  <a:lnTo>
                    <a:pt x="1261" y="1373"/>
                  </a:lnTo>
                  <a:lnTo>
                    <a:pt x="1245" y="1388"/>
                  </a:lnTo>
                  <a:lnTo>
                    <a:pt x="1231" y="1402"/>
                  </a:lnTo>
                  <a:lnTo>
                    <a:pt x="1216" y="1417"/>
                  </a:lnTo>
                  <a:lnTo>
                    <a:pt x="1201" y="1432"/>
                  </a:lnTo>
                  <a:lnTo>
                    <a:pt x="1187" y="1447"/>
                  </a:lnTo>
                  <a:lnTo>
                    <a:pt x="1174" y="1462"/>
                  </a:lnTo>
                  <a:lnTo>
                    <a:pt x="1160" y="1477"/>
                  </a:lnTo>
                  <a:lnTo>
                    <a:pt x="1158" y="1479"/>
                  </a:lnTo>
                  <a:lnTo>
                    <a:pt x="1164" y="1482"/>
                  </a:lnTo>
                  <a:lnTo>
                    <a:pt x="1168" y="1484"/>
                  </a:lnTo>
                  <a:lnTo>
                    <a:pt x="1174" y="1485"/>
                  </a:lnTo>
                  <a:lnTo>
                    <a:pt x="1179" y="1486"/>
                  </a:lnTo>
                  <a:lnTo>
                    <a:pt x="1183" y="1487"/>
                  </a:lnTo>
                  <a:lnTo>
                    <a:pt x="1189" y="1488"/>
                  </a:lnTo>
                  <a:lnTo>
                    <a:pt x="1194" y="1488"/>
                  </a:lnTo>
                  <a:lnTo>
                    <a:pt x="1200" y="1489"/>
                  </a:lnTo>
                  <a:lnTo>
                    <a:pt x="1223" y="1471"/>
                  </a:lnTo>
                  <a:lnTo>
                    <a:pt x="1244" y="1450"/>
                  </a:lnTo>
                  <a:lnTo>
                    <a:pt x="1266" y="1429"/>
                  </a:lnTo>
                  <a:lnTo>
                    <a:pt x="1288" y="1409"/>
                  </a:lnTo>
                  <a:lnTo>
                    <a:pt x="1309" y="1387"/>
                  </a:lnTo>
                  <a:lnTo>
                    <a:pt x="1329" y="1365"/>
                  </a:lnTo>
                  <a:lnTo>
                    <a:pt x="1350" y="1342"/>
                  </a:lnTo>
                  <a:lnTo>
                    <a:pt x="1371" y="1319"/>
                  </a:lnTo>
                  <a:lnTo>
                    <a:pt x="1391" y="1298"/>
                  </a:lnTo>
                  <a:lnTo>
                    <a:pt x="1412" y="1275"/>
                  </a:lnTo>
                  <a:lnTo>
                    <a:pt x="1433" y="1252"/>
                  </a:lnTo>
                  <a:lnTo>
                    <a:pt x="1453" y="1229"/>
                  </a:lnTo>
                  <a:lnTo>
                    <a:pt x="1474" y="1207"/>
                  </a:lnTo>
                  <a:lnTo>
                    <a:pt x="1495" y="1185"/>
                  </a:lnTo>
                  <a:lnTo>
                    <a:pt x="1515" y="1165"/>
                  </a:lnTo>
                  <a:lnTo>
                    <a:pt x="1537" y="1144"/>
                  </a:lnTo>
                  <a:lnTo>
                    <a:pt x="1537" y="1151"/>
                  </a:lnTo>
                  <a:lnTo>
                    <a:pt x="1520" y="1169"/>
                  </a:lnTo>
                  <a:lnTo>
                    <a:pt x="1502" y="1188"/>
                  </a:lnTo>
                  <a:lnTo>
                    <a:pt x="1487" y="1206"/>
                  </a:lnTo>
                  <a:lnTo>
                    <a:pt x="1471" y="1225"/>
                  </a:lnTo>
                  <a:lnTo>
                    <a:pt x="1454" y="1243"/>
                  </a:lnTo>
                  <a:lnTo>
                    <a:pt x="1439" y="1263"/>
                  </a:lnTo>
                  <a:lnTo>
                    <a:pt x="1423" y="1281"/>
                  </a:lnTo>
                  <a:lnTo>
                    <a:pt x="1407" y="1301"/>
                  </a:lnTo>
                  <a:lnTo>
                    <a:pt x="1407" y="1306"/>
                  </a:lnTo>
                  <a:lnTo>
                    <a:pt x="1396" y="1315"/>
                  </a:lnTo>
                  <a:lnTo>
                    <a:pt x="1386" y="1324"/>
                  </a:lnTo>
                  <a:lnTo>
                    <a:pt x="1376" y="1332"/>
                  </a:lnTo>
                  <a:lnTo>
                    <a:pt x="1367" y="1342"/>
                  </a:lnTo>
                  <a:lnTo>
                    <a:pt x="1359" y="1352"/>
                  </a:lnTo>
                  <a:lnTo>
                    <a:pt x="1350" y="1362"/>
                  </a:lnTo>
                  <a:lnTo>
                    <a:pt x="1341" y="1373"/>
                  </a:lnTo>
                  <a:lnTo>
                    <a:pt x="1333" y="1383"/>
                  </a:lnTo>
                  <a:lnTo>
                    <a:pt x="1327" y="1383"/>
                  </a:lnTo>
                  <a:lnTo>
                    <a:pt x="1250" y="1465"/>
                  </a:lnTo>
                  <a:lnTo>
                    <a:pt x="1240" y="1470"/>
                  </a:lnTo>
                  <a:lnTo>
                    <a:pt x="1232" y="1476"/>
                  </a:lnTo>
                  <a:lnTo>
                    <a:pt x="1226" y="1485"/>
                  </a:lnTo>
                  <a:lnTo>
                    <a:pt x="1218" y="1494"/>
                  </a:lnTo>
                  <a:lnTo>
                    <a:pt x="1221" y="1497"/>
                  </a:lnTo>
                  <a:lnTo>
                    <a:pt x="1226" y="1499"/>
                  </a:lnTo>
                  <a:lnTo>
                    <a:pt x="1230" y="1500"/>
                  </a:lnTo>
                  <a:lnTo>
                    <a:pt x="1236" y="1500"/>
                  </a:lnTo>
                  <a:lnTo>
                    <a:pt x="1240" y="1501"/>
                  </a:lnTo>
                  <a:lnTo>
                    <a:pt x="1244" y="1501"/>
                  </a:lnTo>
                  <a:lnTo>
                    <a:pt x="1249" y="1502"/>
                  </a:lnTo>
                  <a:lnTo>
                    <a:pt x="1253" y="1504"/>
                  </a:lnTo>
                  <a:lnTo>
                    <a:pt x="1264" y="1494"/>
                  </a:lnTo>
                  <a:lnTo>
                    <a:pt x="1276" y="1483"/>
                  </a:lnTo>
                  <a:lnTo>
                    <a:pt x="1289" y="1472"/>
                  </a:lnTo>
                  <a:lnTo>
                    <a:pt x="1302" y="1460"/>
                  </a:lnTo>
                  <a:lnTo>
                    <a:pt x="1314" y="1448"/>
                  </a:lnTo>
                  <a:lnTo>
                    <a:pt x="1326" y="1436"/>
                  </a:lnTo>
                  <a:lnTo>
                    <a:pt x="1337" y="1424"/>
                  </a:lnTo>
                  <a:lnTo>
                    <a:pt x="1347" y="1412"/>
                  </a:lnTo>
                  <a:lnTo>
                    <a:pt x="1353" y="1409"/>
                  </a:lnTo>
                  <a:lnTo>
                    <a:pt x="1360" y="1404"/>
                  </a:lnTo>
                  <a:lnTo>
                    <a:pt x="1365" y="1399"/>
                  </a:lnTo>
                  <a:lnTo>
                    <a:pt x="1372" y="1393"/>
                  </a:lnTo>
                  <a:lnTo>
                    <a:pt x="1377" y="1387"/>
                  </a:lnTo>
                  <a:lnTo>
                    <a:pt x="1382" y="1379"/>
                  </a:lnTo>
                  <a:lnTo>
                    <a:pt x="1386" y="1373"/>
                  </a:lnTo>
                  <a:lnTo>
                    <a:pt x="1390" y="1366"/>
                  </a:lnTo>
                  <a:lnTo>
                    <a:pt x="1400" y="1361"/>
                  </a:lnTo>
                  <a:lnTo>
                    <a:pt x="1410" y="1353"/>
                  </a:lnTo>
                  <a:lnTo>
                    <a:pt x="1420" y="1344"/>
                  </a:lnTo>
                  <a:lnTo>
                    <a:pt x="1428" y="1335"/>
                  </a:lnTo>
                  <a:lnTo>
                    <a:pt x="1437" y="1325"/>
                  </a:lnTo>
                  <a:lnTo>
                    <a:pt x="1445" y="1315"/>
                  </a:lnTo>
                  <a:lnTo>
                    <a:pt x="1454" y="1305"/>
                  </a:lnTo>
                  <a:lnTo>
                    <a:pt x="1463" y="1297"/>
                  </a:lnTo>
                  <a:lnTo>
                    <a:pt x="1465" y="1298"/>
                  </a:lnTo>
                  <a:lnTo>
                    <a:pt x="1466" y="1300"/>
                  </a:lnTo>
                  <a:lnTo>
                    <a:pt x="1465" y="1302"/>
                  </a:lnTo>
                  <a:lnTo>
                    <a:pt x="1465" y="1305"/>
                  </a:lnTo>
                  <a:lnTo>
                    <a:pt x="1453" y="1318"/>
                  </a:lnTo>
                  <a:lnTo>
                    <a:pt x="1442" y="1331"/>
                  </a:lnTo>
                  <a:lnTo>
                    <a:pt x="1431" y="1344"/>
                  </a:lnTo>
                  <a:lnTo>
                    <a:pt x="1420" y="1357"/>
                  </a:lnTo>
                  <a:lnTo>
                    <a:pt x="1408" y="1371"/>
                  </a:lnTo>
                  <a:lnTo>
                    <a:pt x="1396" y="1383"/>
                  </a:lnTo>
                  <a:lnTo>
                    <a:pt x="1384" y="1396"/>
                  </a:lnTo>
                  <a:lnTo>
                    <a:pt x="1373" y="1409"/>
                  </a:lnTo>
                  <a:lnTo>
                    <a:pt x="1361" y="1422"/>
                  </a:lnTo>
                  <a:lnTo>
                    <a:pt x="1349" y="1434"/>
                  </a:lnTo>
                  <a:lnTo>
                    <a:pt x="1338" y="1447"/>
                  </a:lnTo>
                  <a:lnTo>
                    <a:pt x="1326" y="1460"/>
                  </a:lnTo>
                  <a:lnTo>
                    <a:pt x="1315" y="1472"/>
                  </a:lnTo>
                  <a:lnTo>
                    <a:pt x="1303" y="1485"/>
                  </a:lnTo>
                  <a:lnTo>
                    <a:pt x="1292" y="1498"/>
                  </a:lnTo>
                  <a:lnTo>
                    <a:pt x="1281" y="1511"/>
                  </a:lnTo>
                  <a:lnTo>
                    <a:pt x="1287" y="1513"/>
                  </a:lnTo>
                  <a:lnTo>
                    <a:pt x="1291" y="1515"/>
                  </a:lnTo>
                  <a:lnTo>
                    <a:pt x="1297" y="1518"/>
                  </a:lnTo>
                  <a:lnTo>
                    <a:pt x="1301" y="1519"/>
                  </a:lnTo>
                  <a:lnTo>
                    <a:pt x="1305" y="1520"/>
                  </a:lnTo>
                  <a:lnTo>
                    <a:pt x="1311" y="1520"/>
                  </a:lnTo>
                  <a:lnTo>
                    <a:pt x="1314" y="1519"/>
                  </a:lnTo>
                  <a:lnTo>
                    <a:pt x="1318" y="1518"/>
                  </a:lnTo>
                  <a:lnTo>
                    <a:pt x="1483" y="1350"/>
                  </a:lnTo>
                  <a:lnTo>
                    <a:pt x="1479" y="1357"/>
                  </a:lnTo>
                  <a:lnTo>
                    <a:pt x="1474" y="1365"/>
                  </a:lnTo>
                  <a:lnTo>
                    <a:pt x="1468" y="1372"/>
                  </a:lnTo>
                  <a:lnTo>
                    <a:pt x="1461" y="1378"/>
                  </a:lnTo>
                  <a:lnTo>
                    <a:pt x="1454" y="1386"/>
                  </a:lnTo>
                  <a:lnTo>
                    <a:pt x="1447" y="1392"/>
                  </a:lnTo>
                  <a:lnTo>
                    <a:pt x="1440" y="1400"/>
                  </a:lnTo>
                  <a:lnTo>
                    <a:pt x="1434" y="1408"/>
                  </a:lnTo>
                  <a:lnTo>
                    <a:pt x="1421" y="1421"/>
                  </a:lnTo>
                  <a:lnTo>
                    <a:pt x="1410" y="1435"/>
                  </a:lnTo>
                  <a:lnTo>
                    <a:pt x="1398" y="1450"/>
                  </a:lnTo>
                  <a:lnTo>
                    <a:pt x="1387" y="1465"/>
                  </a:lnTo>
                  <a:lnTo>
                    <a:pt x="1376" y="1482"/>
                  </a:lnTo>
                  <a:lnTo>
                    <a:pt x="1364" y="1497"/>
                  </a:lnTo>
                  <a:lnTo>
                    <a:pt x="1351" y="1512"/>
                  </a:lnTo>
                  <a:lnTo>
                    <a:pt x="1337" y="1527"/>
                  </a:lnTo>
                  <a:lnTo>
                    <a:pt x="1350" y="1536"/>
                  </a:lnTo>
                  <a:lnTo>
                    <a:pt x="1362" y="1537"/>
                  </a:lnTo>
                  <a:lnTo>
                    <a:pt x="1372" y="1533"/>
                  </a:lnTo>
                  <a:lnTo>
                    <a:pt x="1382" y="1525"/>
                  </a:lnTo>
                  <a:lnTo>
                    <a:pt x="1391" y="1515"/>
                  </a:lnTo>
                  <a:lnTo>
                    <a:pt x="1400" y="1503"/>
                  </a:lnTo>
                  <a:lnTo>
                    <a:pt x="1408" y="1494"/>
                  </a:lnTo>
                  <a:lnTo>
                    <a:pt x="1416" y="1485"/>
                  </a:lnTo>
                  <a:lnTo>
                    <a:pt x="1421" y="1479"/>
                  </a:lnTo>
                  <a:lnTo>
                    <a:pt x="1427" y="1473"/>
                  </a:lnTo>
                  <a:lnTo>
                    <a:pt x="1433" y="1466"/>
                  </a:lnTo>
                  <a:lnTo>
                    <a:pt x="1439" y="1460"/>
                  </a:lnTo>
                  <a:lnTo>
                    <a:pt x="1446" y="1454"/>
                  </a:lnTo>
                  <a:lnTo>
                    <a:pt x="1451" y="1448"/>
                  </a:lnTo>
                  <a:lnTo>
                    <a:pt x="1458" y="1441"/>
                  </a:lnTo>
                  <a:lnTo>
                    <a:pt x="1463" y="1436"/>
                  </a:lnTo>
                  <a:lnTo>
                    <a:pt x="1462" y="1434"/>
                  </a:lnTo>
                  <a:lnTo>
                    <a:pt x="1465" y="1438"/>
                  </a:lnTo>
                  <a:lnTo>
                    <a:pt x="1474" y="1427"/>
                  </a:lnTo>
                  <a:lnTo>
                    <a:pt x="1484" y="1416"/>
                  </a:lnTo>
                  <a:lnTo>
                    <a:pt x="1493" y="1406"/>
                  </a:lnTo>
                  <a:lnTo>
                    <a:pt x="1502" y="1397"/>
                  </a:lnTo>
                  <a:lnTo>
                    <a:pt x="1512" y="1388"/>
                  </a:lnTo>
                  <a:lnTo>
                    <a:pt x="1522" y="1379"/>
                  </a:lnTo>
                  <a:lnTo>
                    <a:pt x="1532" y="1369"/>
                  </a:lnTo>
                  <a:lnTo>
                    <a:pt x="1542" y="1360"/>
                  </a:lnTo>
                  <a:lnTo>
                    <a:pt x="1542" y="1366"/>
                  </a:lnTo>
                  <a:lnTo>
                    <a:pt x="1522" y="1386"/>
                  </a:lnTo>
                  <a:lnTo>
                    <a:pt x="1503" y="1406"/>
                  </a:lnTo>
                  <a:lnTo>
                    <a:pt x="1485" y="1427"/>
                  </a:lnTo>
                  <a:lnTo>
                    <a:pt x="1468" y="1449"/>
                  </a:lnTo>
                  <a:lnTo>
                    <a:pt x="1451" y="1470"/>
                  </a:lnTo>
                  <a:lnTo>
                    <a:pt x="1434" y="1491"/>
                  </a:lnTo>
                  <a:lnTo>
                    <a:pt x="1415" y="1512"/>
                  </a:lnTo>
                  <a:lnTo>
                    <a:pt x="1397" y="1532"/>
                  </a:lnTo>
                  <a:lnTo>
                    <a:pt x="1393" y="1539"/>
                  </a:lnTo>
                  <a:lnTo>
                    <a:pt x="1396" y="1543"/>
                  </a:lnTo>
                  <a:lnTo>
                    <a:pt x="1401" y="1545"/>
                  </a:lnTo>
                  <a:lnTo>
                    <a:pt x="1408" y="1547"/>
                  </a:lnTo>
                  <a:lnTo>
                    <a:pt x="1414" y="1549"/>
                  </a:lnTo>
                  <a:lnTo>
                    <a:pt x="1421" y="1548"/>
                  </a:lnTo>
                  <a:lnTo>
                    <a:pt x="1427" y="1545"/>
                  </a:lnTo>
                  <a:lnTo>
                    <a:pt x="1433" y="1539"/>
                  </a:lnTo>
                  <a:lnTo>
                    <a:pt x="1438" y="1534"/>
                  </a:lnTo>
                  <a:lnTo>
                    <a:pt x="1442" y="1527"/>
                  </a:lnTo>
                  <a:lnTo>
                    <a:pt x="1448" y="1522"/>
                  </a:lnTo>
                  <a:lnTo>
                    <a:pt x="1452" y="1518"/>
                  </a:lnTo>
                  <a:lnTo>
                    <a:pt x="1462" y="1508"/>
                  </a:lnTo>
                  <a:lnTo>
                    <a:pt x="1471" y="1498"/>
                  </a:lnTo>
                  <a:lnTo>
                    <a:pt x="1482" y="1488"/>
                  </a:lnTo>
                  <a:lnTo>
                    <a:pt x="1491" y="1479"/>
                  </a:lnTo>
                  <a:lnTo>
                    <a:pt x="1502" y="1470"/>
                  </a:lnTo>
                  <a:lnTo>
                    <a:pt x="1512" y="1461"/>
                  </a:lnTo>
                  <a:lnTo>
                    <a:pt x="1523" y="1452"/>
                  </a:lnTo>
                  <a:lnTo>
                    <a:pt x="1533" y="1443"/>
                  </a:lnTo>
                  <a:lnTo>
                    <a:pt x="1542" y="1443"/>
                  </a:lnTo>
                  <a:lnTo>
                    <a:pt x="1528" y="1457"/>
                  </a:lnTo>
                  <a:lnTo>
                    <a:pt x="1517" y="1471"/>
                  </a:lnTo>
                  <a:lnTo>
                    <a:pt x="1502" y="1484"/>
                  </a:lnTo>
                  <a:lnTo>
                    <a:pt x="1489" y="1496"/>
                  </a:lnTo>
                  <a:lnTo>
                    <a:pt x="1476" y="1510"/>
                  </a:lnTo>
                  <a:lnTo>
                    <a:pt x="1463" y="1523"/>
                  </a:lnTo>
                  <a:lnTo>
                    <a:pt x="1451" y="1537"/>
                  </a:lnTo>
                  <a:lnTo>
                    <a:pt x="1439" y="1552"/>
                  </a:lnTo>
                  <a:lnTo>
                    <a:pt x="1454" y="1562"/>
                  </a:lnTo>
                  <a:lnTo>
                    <a:pt x="1468" y="1563"/>
                  </a:lnTo>
                  <a:lnTo>
                    <a:pt x="1477" y="1557"/>
                  </a:lnTo>
                  <a:lnTo>
                    <a:pt x="1487" y="1547"/>
                  </a:lnTo>
                  <a:lnTo>
                    <a:pt x="1496" y="1534"/>
                  </a:lnTo>
                  <a:lnTo>
                    <a:pt x="1505" y="1521"/>
                  </a:lnTo>
                  <a:lnTo>
                    <a:pt x="1515" y="1509"/>
                  </a:lnTo>
                  <a:lnTo>
                    <a:pt x="1527" y="1501"/>
                  </a:lnTo>
                  <a:lnTo>
                    <a:pt x="1534" y="1497"/>
                  </a:lnTo>
                  <a:lnTo>
                    <a:pt x="1538" y="1490"/>
                  </a:lnTo>
                  <a:lnTo>
                    <a:pt x="1543" y="1486"/>
                  </a:lnTo>
                  <a:lnTo>
                    <a:pt x="1547" y="1491"/>
                  </a:lnTo>
                  <a:lnTo>
                    <a:pt x="1486" y="1567"/>
                  </a:lnTo>
                  <a:lnTo>
                    <a:pt x="1489" y="1570"/>
                  </a:lnTo>
                  <a:lnTo>
                    <a:pt x="1495" y="1572"/>
                  </a:lnTo>
                  <a:lnTo>
                    <a:pt x="1499" y="1572"/>
                  </a:lnTo>
                  <a:lnTo>
                    <a:pt x="1506" y="1572"/>
                  </a:lnTo>
                  <a:lnTo>
                    <a:pt x="1506" y="1574"/>
                  </a:lnTo>
                  <a:lnTo>
                    <a:pt x="1507" y="1576"/>
                  </a:lnTo>
                  <a:lnTo>
                    <a:pt x="1509" y="1576"/>
                  </a:lnTo>
                  <a:lnTo>
                    <a:pt x="1511" y="1576"/>
                  </a:lnTo>
                  <a:lnTo>
                    <a:pt x="1518" y="1576"/>
                  </a:lnTo>
                  <a:lnTo>
                    <a:pt x="1524" y="1570"/>
                  </a:lnTo>
                  <a:lnTo>
                    <a:pt x="1531" y="1564"/>
                  </a:lnTo>
                  <a:lnTo>
                    <a:pt x="1537" y="1559"/>
                  </a:lnTo>
                  <a:lnTo>
                    <a:pt x="1544" y="1552"/>
                  </a:lnTo>
                  <a:lnTo>
                    <a:pt x="1551" y="1548"/>
                  </a:lnTo>
                  <a:lnTo>
                    <a:pt x="1558" y="1543"/>
                  </a:lnTo>
                  <a:lnTo>
                    <a:pt x="1566" y="1537"/>
                  </a:lnTo>
                  <a:lnTo>
                    <a:pt x="1572" y="1533"/>
                  </a:lnTo>
                  <a:lnTo>
                    <a:pt x="1574" y="1536"/>
                  </a:lnTo>
                  <a:lnTo>
                    <a:pt x="1573" y="1539"/>
                  </a:lnTo>
                  <a:lnTo>
                    <a:pt x="1570" y="1544"/>
                  </a:lnTo>
                  <a:lnTo>
                    <a:pt x="1569" y="1547"/>
                  </a:lnTo>
                  <a:lnTo>
                    <a:pt x="1537" y="1583"/>
                  </a:lnTo>
                  <a:lnTo>
                    <a:pt x="1545" y="1587"/>
                  </a:lnTo>
                  <a:lnTo>
                    <a:pt x="1552" y="1590"/>
                  </a:lnTo>
                  <a:lnTo>
                    <a:pt x="1561" y="1593"/>
                  </a:lnTo>
                  <a:lnTo>
                    <a:pt x="1569" y="1594"/>
                  </a:lnTo>
                  <a:lnTo>
                    <a:pt x="1576" y="1596"/>
                  </a:lnTo>
                  <a:lnTo>
                    <a:pt x="1584" y="1598"/>
                  </a:lnTo>
                  <a:lnTo>
                    <a:pt x="1591" y="1602"/>
                  </a:lnTo>
                  <a:lnTo>
                    <a:pt x="1596" y="1608"/>
                  </a:lnTo>
                  <a:lnTo>
                    <a:pt x="1583" y="1609"/>
                  </a:lnTo>
                  <a:lnTo>
                    <a:pt x="1570" y="1608"/>
                  </a:lnTo>
                  <a:lnTo>
                    <a:pt x="1557" y="1606"/>
                  </a:lnTo>
                  <a:lnTo>
                    <a:pt x="1544" y="1601"/>
                  </a:lnTo>
                  <a:lnTo>
                    <a:pt x="1531" y="1598"/>
                  </a:lnTo>
                  <a:lnTo>
                    <a:pt x="1518" y="1594"/>
                  </a:lnTo>
                  <a:lnTo>
                    <a:pt x="1505" y="1590"/>
                  </a:lnTo>
                  <a:lnTo>
                    <a:pt x="1491" y="1588"/>
                  </a:lnTo>
                  <a:lnTo>
                    <a:pt x="1474" y="1586"/>
                  </a:lnTo>
                  <a:lnTo>
                    <a:pt x="1458" y="1582"/>
                  </a:lnTo>
                  <a:lnTo>
                    <a:pt x="1441" y="1577"/>
                  </a:lnTo>
                  <a:lnTo>
                    <a:pt x="1425" y="1573"/>
                  </a:lnTo>
                  <a:lnTo>
                    <a:pt x="1409" y="1569"/>
                  </a:lnTo>
                  <a:lnTo>
                    <a:pt x="1391" y="1564"/>
                  </a:lnTo>
                  <a:lnTo>
                    <a:pt x="1375" y="1561"/>
                  </a:lnTo>
                  <a:lnTo>
                    <a:pt x="1359" y="1559"/>
                  </a:lnTo>
                  <a:lnTo>
                    <a:pt x="1351" y="1556"/>
                  </a:lnTo>
                  <a:lnTo>
                    <a:pt x="1343" y="1552"/>
                  </a:lnTo>
                  <a:lnTo>
                    <a:pt x="1336" y="1549"/>
                  </a:lnTo>
                  <a:lnTo>
                    <a:pt x="1328" y="1547"/>
                  </a:lnTo>
                  <a:lnTo>
                    <a:pt x="1321" y="1545"/>
                  </a:lnTo>
                  <a:lnTo>
                    <a:pt x="1312" y="1544"/>
                  </a:lnTo>
                  <a:lnTo>
                    <a:pt x="1303" y="1543"/>
                  </a:lnTo>
                  <a:lnTo>
                    <a:pt x="1294" y="1543"/>
                  </a:lnTo>
                  <a:lnTo>
                    <a:pt x="1290" y="1540"/>
                  </a:lnTo>
                  <a:lnTo>
                    <a:pt x="1287" y="1539"/>
                  </a:lnTo>
                  <a:lnTo>
                    <a:pt x="1282" y="1538"/>
                  </a:lnTo>
                  <a:lnTo>
                    <a:pt x="1277" y="1537"/>
                  </a:lnTo>
                  <a:lnTo>
                    <a:pt x="1273" y="1537"/>
                  </a:lnTo>
                  <a:lnTo>
                    <a:pt x="1268" y="1536"/>
                  </a:lnTo>
                  <a:lnTo>
                    <a:pt x="1264" y="1535"/>
                  </a:lnTo>
                  <a:lnTo>
                    <a:pt x="1260" y="1533"/>
                  </a:lnTo>
                  <a:lnTo>
                    <a:pt x="1240" y="1527"/>
                  </a:lnTo>
                  <a:lnTo>
                    <a:pt x="1220" y="1523"/>
                  </a:lnTo>
                  <a:lnTo>
                    <a:pt x="1201" y="1518"/>
                  </a:lnTo>
                  <a:lnTo>
                    <a:pt x="1182" y="1513"/>
                  </a:lnTo>
                  <a:lnTo>
                    <a:pt x="1163" y="1509"/>
                  </a:lnTo>
                  <a:lnTo>
                    <a:pt x="1143" y="1503"/>
                  </a:lnTo>
                  <a:lnTo>
                    <a:pt x="1123" y="1499"/>
                  </a:lnTo>
                  <a:lnTo>
                    <a:pt x="1104" y="1495"/>
                  </a:lnTo>
                  <a:lnTo>
                    <a:pt x="1084" y="1489"/>
                  </a:lnTo>
                  <a:lnTo>
                    <a:pt x="1066" y="1485"/>
                  </a:lnTo>
                  <a:lnTo>
                    <a:pt x="1046" y="1479"/>
                  </a:lnTo>
                  <a:lnTo>
                    <a:pt x="1027" y="1475"/>
                  </a:lnTo>
                  <a:lnTo>
                    <a:pt x="1008" y="1470"/>
                  </a:lnTo>
                  <a:lnTo>
                    <a:pt x="988" y="1464"/>
                  </a:lnTo>
                  <a:lnTo>
                    <a:pt x="969" y="1459"/>
                  </a:lnTo>
                  <a:lnTo>
                    <a:pt x="950" y="1453"/>
                  </a:lnTo>
                  <a:lnTo>
                    <a:pt x="939" y="1451"/>
                  </a:lnTo>
                  <a:lnTo>
                    <a:pt x="929" y="1449"/>
                  </a:lnTo>
                  <a:lnTo>
                    <a:pt x="917" y="1447"/>
                  </a:lnTo>
                  <a:lnTo>
                    <a:pt x="906" y="1443"/>
                  </a:lnTo>
                  <a:lnTo>
                    <a:pt x="895" y="1440"/>
                  </a:lnTo>
                  <a:lnTo>
                    <a:pt x="883" y="1438"/>
                  </a:lnTo>
                  <a:lnTo>
                    <a:pt x="872" y="1435"/>
                  </a:lnTo>
                  <a:lnTo>
                    <a:pt x="861" y="1432"/>
                  </a:lnTo>
                  <a:lnTo>
                    <a:pt x="855" y="1436"/>
                  </a:lnTo>
                  <a:lnTo>
                    <a:pt x="852" y="1435"/>
                  </a:lnTo>
                  <a:lnTo>
                    <a:pt x="848" y="1433"/>
                  </a:lnTo>
                  <a:lnTo>
                    <a:pt x="841" y="1430"/>
                  </a:lnTo>
                  <a:lnTo>
                    <a:pt x="835" y="1428"/>
                  </a:lnTo>
                  <a:lnTo>
                    <a:pt x="827" y="1426"/>
                  </a:lnTo>
                  <a:lnTo>
                    <a:pt x="820" y="1425"/>
                  </a:lnTo>
                  <a:lnTo>
                    <a:pt x="811" y="1424"/>
                  </a:lnTo>
                  <a:lnTo>
                    <a:pt x="804" y="1424"/>
                  </a:lnTo>
                  <a:lnTo>
                    <a:pt x="786" y="1417"/>
                  </a:lnTo>
                  <a:lnTo>
                    <a:pt x="766" y="1412"/>
                  </a:lnTo>
                  <a:lnTo>
                    <a:pt x="748" y="1406"/>
                  </a:lnTo>
                  <a:lnTo>
                    <a:pt x="728" y="1401"/>
                  </a:lnTo>
                  <a:lnTo>
                    <a:pt x="710" y="1397"/>
                  </a:lnTo>
                  <a:lnTo>
                    <a:pt x="690" y="1393"/>
                  </a:lnTo>
                  <a:lnTo>
                    <a:pt x="671" y="1389"/>
                  </a:lnTo>
                  <a:lnTo>
                    <a:pt x="652" y="1386"/>
                  </a:lnTo>
                  <a:lnTo>
                    <a:pt x="632" y="1383"/>
                  </a:lnTo>
                  <a:lnTo>
                    <a:pt x="613" y="1378"/>
                  </a:lnTo>
                  <a:lnTo>
                    <a:pt x="593" y="1375"/>
                  </a:lnTo>
                  <a:lnTo>
                    <a:pt x="574" y="1371"/>
                  </a:lnTo>
                  <a:lnTo>
                    <a:pt x="553" y="1366"/>
                  </a:lnTo>
                  <a:lnTo>
                    <a:pt x="533" y="1361"/>
                  </a:lnTo>
                  <a:lnTo>
                    <a:pt x="514" y="1355"/>
                  </a:lnTo>
                  <a:lnTo>
                    <a:pt x="493" y="1350"/>
                  </a:lnTo>
                  <a:lnTo>
                    <a:pt x="452" y="1319"/>
                  </a:lnTo>
                  <a:lnTo>
                    <a:pt x="458" y="1320"/>
                  </a:lnTo>
                  <a:lnTo>
                    <a:pt x="466" y="1322"/>
                  </a:lnTo>
                  <a:lnTo>
                    <a:pt x="473" y="1323"/>
                  </a:lnTo>
                  <a:lnTo>
                    <a:pt x="479" y="1320"/>
                  </a:lnTo>
                  <a:lnTo>
                    <a:pt x="477" y="1319"/>
                  </a:lnTo>
                  <a:lnTo>
                    <a:pt x="489" y="1306"/>
                  </a:lnTo>
                  <a:lnTo>
                    <a:pt x="501" y="1293"/>
                  </a:lnTo>
                  <a:lnTo>
                    <a:pt x="513" y="1280"/>
                  </a:lnTo>
                  <a:lnTo>
                    <a:pt x="526" y="1267"/>
                  </a:lnTo>
                  <a:lnTo>
                    <a:pt x="538" y="1255"/>
                  </a:lnTo>
                  <a:lnTo>
                    <a:pt x="550" y="1242"/>
                  </a:lnTo>
                  <a:lnTo>
                    <a:pt x="562" y="1230"/>
                  </a:lnTo>
                  <a:lnTo>
                    <a:pt x="574" y="1217"/>
                  </a:lnTo>
                  <a:lnTo>
                    <a:pt x="586" y="1205"/>
                  </a:lnTo>
                  <a:lnTo>
                    <a:pt x="598" y="1193"/>
                  </a:lnTo>
                  <a:lnTo>
                    <a:pt x="610" y="1180"/>
                  </a:lnTo>
                  <a:lnTo>
                    <a:pt x="622" y="1168"/>
                  </a:lnTo>
                  <a:lnTo>
                    <a:pt x="635" y="1155"/>
                  </a:lnTo>
                  <a:lnTo>
                    <a:pt x="647" y="1143"/>
                  </a:lnTo>
                  <a:lnTo>
                    <a:pt x="659" y="1130"/>
                  </a:lnTo>
                  <a:lnTo>
                    <a:pt x="672" y="1117"/>
                  </a:lnTo>
                  <a:lnTo>
                    <a:pt x="666" y="1111"/>
                  </a:lnTo>
                  <a:lnTo>
                    <a:pt x="660" y="1109"/>
                  </a:lnTo>
                  <a:lnTo>
                    <a:pt x="652" y="1108"/>
                  </a:lnTo>
                  <a:lnTo>
                    <a:pt x="644" y="1108"/>
                  </a:lnTo>
                  <a:lnTo>
                    <a:pt x="636" y="1114"/>
                  </a:lnTo>
                  <a:lnTo>
                    <a:pt x="628" y="1121"/>
                  </a:lnTo>
                  <a:lnTo>
                    <a:pt x="619" y="1129"/>
                  </a:lnTo>
                  <a:lnTo>
                    <a:pt x="613" y="1137"/>
                  </a:lnTo>
                  <a:lnTo>
                    <a:pt x="605" y="1145"/>
                  </a:lnTo>
                  <a:lnTo>
                    <a:pt x="599" y="1153"/>
                  </a:lnTo>
                  <a:lnTo>
                    <a:pt x="591" y="1160"/>
                  </a:lnTo>
                  <a:lnTo>
                    <a:pt x="585" y="1168"/>
                  </a:lnTo>
                  <a:lnTo>
                    <a:pt x="576" y="1168"/>
                  </a:lnTo>
                  <a:lnTo>
                    <a:pt x="559" y="1187"/>
                  </a:lnTo>
                  <a:lnTo>
                    <a:pt x="542" y="1205"/>
                  </a:lnTo>
                  <a:lnTo>
                    <a:pt x="526" y="1223"/>
                  </a:lnTo>
                  <a:lnTo>
                    <a:pt x="508" y="1241"/>
                  </a:lnTo>
                  <a:lnTo>
                    <a:pt x="492" y="1258"/>
                  </a:lnTo>
                  <a:lnTo>
                    <a:pt x="477" y="1277"/>
                  </a:lnTo>
                  <a:lnTo>
                    <a:pt x="461" y="1294"/>
                  </a:lnTo>
                  <a:lnTo>
                    <a:pt x="447" y="1313"/>
                  </a:lnTo>
                  <a:lnTo>
                    <a:pt x="443" y="1313"/>
                  </a:lnTo>
                  <a:lnTo>
                    <a:pt x="441" y="1310"/>
                  </a:lnTo>
                  <a:lnTo>
                    <a:pt x="439" y="1306"/>
                  </a:lnTo>
                  <a:lnTo>
                    <a:pt x="435" y="1303"/>
                  </a:lnTo>
                  <a:lnTo>
                    <a:pt x="450" y="1287"/>
                  </a:lnTo>
                  <a:lnTo>
                    <a:pt x="464" y="1270"/>
                  </a:lnTo>
                  <a:lnTo>
                    <a:pt x="479" y="1254"/>
                  </a:lnTo>
                  <a:lnTo>
                    <a:pt x="494" y="1238"/>
                  </a:lnTo>
                  <a:lnTo>
                    <a:pt x="510" y="1223"/>
                  </a:lnTo>
                  <a:lnTo>
                    <a:pt x="526" y="1206"/>
                  </a:lnTo>
                  <a:lnTo>
                    <a:pt x="541" y="1191"/>
                  </a:lnTo>
                  <a:lnTo>
                    <a:pt x="556" y="1175"/>
                  </a:lnTo>
                  <a:lnTo>
                    <a:pt x="566" y="1166"/>
                  </a:lnTo>
                  <a:lnTo>
                    <a:pt x="575" y="1157"/>
                  </a:lnTo>
                  <a:lnTo>
                    <a:pt x="583" y="1150"/>
                  </a:lnTo>
                  <a:lnTo>
                    <a:pt x="592" y="1141"/>
                  </a:lnTo>
                  <a:lnTo>
                    <a:pt x="601" y="1132"/>
                  </a:lnTo>
                  <a:lnTo>
                    <a:pt x="608" y="1123"/>
                  </a:lnTo>
                  <a:lnTo>
                    <a:pt x="616" y="1114"/>
                  </a:lnTo>
                  <a:lnTo>
                    <a:pt x="624" y="1105"/>
                  </a:lnTo>
                  <a:lnTo>
                    <a:pt x="617" y="1101"/>
                  </a:lnTo>
                  <a:lnTo>
                    <a:pt x="610" y="1098"/>
                  </a:lnTo>
                  <a:lnTo>
                    <a:pt x="601" y="1097"/>
                  </a:lnTo>
                  <a:lnTo>
                    <a:pt x="592" y="1095"/>
                  </a:lnTo>
                  <a:lnTo>
                    <a:pt x="459" y="1230"/>
                  </a:lnTo>
                  <a:lnTo>
                    <a:pt x="455" y="1234"/>
                  </a:lnTo>
                  <a:lnTo>
                    <a:pt x="453" y="1241"/>
                  </a:lnTo>
                  <a:lnTo>
                    <a:pt x="451" y="1249"/>
                  </a:lnTo>
                  <a:lnTo>
                    <a:pt x="447" y="1255"/>
                  </a:lnTo>
                  <a:lnTo>
                    <a:pt x="447" y="1254"/>
                  </a:lnTo>
                  <a:lnTo>
                    <a:pt x="447" y="1253"/>
                  </a:lnTo>
                  <a:lnTo>
                    <a:pt x="446" y="1252"/>
                  </a:lnTo>
                  <a:lnTo>
                    <a:pt x="446" y="1251"/>
                  </a:lnTo>
                  <a:lnTo>
                    <a:pt x="440" y="1255"/>
                  </a:lnTo>
                  <a:lnTo>
                    <a:pt x="433" y="1261"/>
                  </a:lnTo>
                  <a:lnTo>
                    <a:pt x="428" y="1267"/>
                  </a:lnTo>
                  <a:lnTo>
                    <a:pt x="423" y="1273"/>
                  </a:lnTo>
                  <a:lnTo>
                    <a:pt x="418" y="1279"/>
                  </a:lnTo>
                  <a:lnTo>
                    <a:pt x="412" y="1283"/>
                  </a:lnTo>
                  <a:lnTo>
                    <a:pt x="406" y="1287"/>
                  </a:lnTo>
                  <a:lnTo>
                    <a:pt x="398" y="1289"/>
                  </a:lnTo>
                  <a:lnTo>
                    <a:pt x="421" y="1310"/>
                  </a:lnTo>
                  <a:lnTo>
                    <a:pt x="443" y="1329"/>
                  </a:lnTo>
                  <a:lnTo>
                    <a:pt x="465" y="1347"/>
                  </a:lnTo>
                  <a:lnTo>
                    <a:pt x="487" y="1365"/>
                  </a:lnTo>
                  <a:lnTo>
                    <a:pt x="507" y="1385"/>
                  </a:lnTo>
                  <a:lnTo>
                    <a:pt x="527" y="1404"/>
                  </a:lnTo>
                  <a:lnTo>
                    <a:pt x="545" y="1427"/>
                  </a:lnTo>
                  <a:lnTo>
                    <a:pt x="563" y="1452"/>
                  </a:lnTo>
                  <a:lnTo>
                    <a:pt x="579" y="1483"/>
                  </a:lnTo>
                  <a:lnTo>
                    <a:pt x="590" y="1515"/>
                  </a:lnTo>
                  <a:lnTo>
                    <a:pt x="594" y="1549"/>
                  </a:lnTo>
                  <a:lnTo>
                    <a:pt x="594" y="1584"/>
                  </a:lnTo>
                  <a:lnTo>
                    <a:pt x="589" y="1618"/>
                  </a:lnTo>
                  <a:lnTo>
                    <a:pt x="580" y="1653"/>
                  </a:lnTo>
                  <a:lnTo>
                    <a:pt x="569" y="1685"/>
                  </a:lnTo>
                  <a:lnTo>
                    <a:pt x="556" y="1717"/>
                  </a:lnTo>
                  <a:lnTo>
                    <a:pt x="555" y="1727"/>
                  </a:lnTo>
                  <a:lnTo>
                    <a:pt x="551" y="1733"/>
                  </a:lnTo>
                  <a:lnTo>
                    <a:pt x="544" y="1740"/>
                  </a:lnTo>
                  <a:lnTo>
                    <a:pt x="539" y="1747"/>
                  </a:lnTo>
                  <a:lnTo>
                    <a:pt x="534" y="1755"/>
                  </a:lnTo>
                  <a:lnTo>
                    <a:pt x="530" y="1761"/>
                  </a:lnTo>
                  <a:lnTo>
                    <a:pt x="526" y="1769"/>
                  </a:lnTo>
                  <a:lnTo>
                    <a:pt x="525" y="1777"/>
                  </a:lnTo>
                  <a:lnTo>
                    <a:pt x="536" y="1769"/>
                  </a:lnTo>
                  <a:lnTo>
                    <a:pt x="544" y="1759"/>
                  </a:lnTo>
                  <a:lnTo>
                    <a:pt x="553" y="1747"/>
                  </a:lnTo>
                  <a:lnTo>
                    <a:pt x="562" y="1736"/>
                  </a:lnTo>
                  <a:lnTo>
                    <a:pt x="570" y="1728"/>
                  </a:lnTo>
                  <a:lnTo>
                    <a:pt x="580" y="1722"/>
                  </a:lnTo>
                  <a:lnTo>
                    <a:pt x="592" y="1724"/>
                  </a:lnTo>
                  <a:lnTo>
                    <a:pt x="607" y="1733"/>
                  </a:lnTo>
                  <a:lnTo>
                    <a:pt x="629" y="1740"/>
                  </a:lnTo>
                  <a:lnTo>
                    <a:pt x="652" y="1746"/>
                  </a:lnTo>
                  <a:lnTo>
                    <a:pt x="674" y="1753"/>
                  </a:lnTo>
                  <a:lnTo>
                    <a:pt x="697" y="1758"/>
                  </a:lnTo>
                  <a:lnTo>
                    <a:pt x="718" y="1764"/>
                  </a:lnTo>
                  <a:lnTo>
                    <a:pt x="740" y="1770"/>
                  </a:lnTo>
                  <a:lnTo>
                    <a:pt x="762" y="1776"/>
                  </a:lnTo>
                  <a:lnTo>
                    <a:pt x="784" y="1781"/>
                  </a:lnTo>
                  <a:lnTo>
                    <a:pt x="806" y="1786"/>
                  </a:lnTo>
                  <a:lnTo>
                    <a:pt x="827" y="1791"/>
                  </a:lnTo>
                  <a:lnTo>
                    <a:pt x="849" y="1796"/>
                  </a:lnTo>
                  <a:lnTo>
                    <a:pt x="870" y="1802"/>
                  </a:lnTo>
                  <a:lnTo>
                    <a:pt x="892" y="1807"/>
                  </a:lnTo>
                  <a:lnTo>
                    <a:pt x="912" y="1811"/>
                  </a:lnTo>
                  <a:lnTo>
                    <a:pt x="933" y="1817"/>
                  </a:lnTo>
                  <a:lnTo>
                    <a:pt x="954" y="1822"/>
                  </a:lnTo>
                  <a:lnTo>
                    <a:pt x="972" y="1827"/>
                  </a:lnTo>
                  <a:lnTo>
                    <a:pt x="990" y="1831"/>
                  </a:lnTo>
                  <a:lnTo>
                    <a:pt x="1007" y="1835"/>
                  </a:lnTo>
                  <a:lnTo>
                    <a:pt x="1024" y="1841"/>
                  </a:lnTo>
                  <a:lnTo>
                    <a:pt x="1042" y="1846"/>
                  </a:lnTo>
                  <a:lnTo>
                    <a:pt x="1059" y="1852"/>
                  </a:lnTo>
                  <a:lnTo>
                    <a:pt x="1078" y="1856"/>
                  </a:lnTo>
                  <a:lnTo>
                    <a:pt x="1095" y="1860"/>
                  </a:lnTo>
                  <a:lnTo>
                    <a:pt x="1096" y="1858"/>
                  </a:lnTo>
                  <a:lnTo>
                    <a:pt x="1102" y="1863"/>
                  </a:lnTo>
                  <a:lnTo>
                    <a:pt x="1107" y="1866"/>
                  </a:lnTo>
                  <a:lnTo>
                    <a:pt x="1114" y="1869"/>
                  </a:lnTo>
                  <a:lnTo>
                    <a:pt x="1119" y="1871"/>
                  </a:lnTo>
                  <a:lnTo>
                    <a:pt x="1126" y="1873"/>
                  </a:lnTo>
                  <a:lnTo>
                    <a:pt x="1132" y="1873"/>
                  </a:lnTo>
                  <a:lnTo>
                    <a:pt x="1139" y="1873"/>
                  </a:lnTo>
                  <a:lnTo>
                    <a:pt x="1146" y="1871"/>
                  </a:lnTo>
                  <a:lnTo>
                    <a:pt x="1159" y="1878"/>
                  </a:lnTo>
                  <a:lnTo>
                    <a:pt x="1172" y="1882"/>
                  </a:lnTo>
                  <a:lnTo>
                    <a:pt x="1187" y="1888"/>
                  </a:lnTo>
                  <a:lnTo>
                    <a:pt x="1201" y="1891"/>
                  </a:lnTo>
                  <a:lnTo>
                    <a:pt x="1216" y="1895"/>
                  </a:lnTo>
                  <a:lnTo>
                    <a:pt x="1230" y="1900"/>
                  </a:lnTo>
                  <a:lnTo>
                    <a:pt x="1244" y="1904"/>
                  </a:lnTo>
                  <a:lnTo>
                    <a:pt x="1257" y="1908"/>
                  </a:lnTo>
                  <a:lnTo>
                    <a:pt x="1257" y="1911"/>
                  </a:lnTo>
                  <a:lnTo>
                    <a:pt x="1257" y="1913"/>
                  </a:lnTo>
                  <a:lnTo>
                    <a:pt x="1258" y="1916"/>
                  </a:lnTo>
                  <a:lnTo>
                    <a:pt x="1261" y="1918"/>
                  </a:lnTo>
                  <a:lnTo>
                    <a:pt x="1269" y="1915"/>
                  </a:lnTo>
                  <a:lnTo>
                    <a:pt x="1270" y="1918"/>
                  </a:lnTo>
                  <a:lnTo>
                    <a:pt x="1272" y="1921"/>
                  </a:lnTo>
                  <a:lnTo>
                    <a:pt x="1270" y="1925"/>
                  </a:lnTo>
                  <a:lnTo>
                    <a:pt x="1267" y="1926"/>
                  </a:lnTo>
                  <a:lnTo>
                    <a:pt x="1251" y="1926"/>
                  </a:lnTo>
                  <a:lnTo>
                    <a:pt x="1251" y="1922"/>
                  </a:lnTo>
                  <a:lnTo>
                    <a:pt x="1249" y="1921"/>
                  </a:lnTo>
                  <a:lnTo>
                    <a:pt x="1246" y="1922"/>
                  </a:lnTo>
                  <a:lnTo>
                    <a:pt x="1245" y="1921"/>
                  </a:lnTo>
                  <a:lnTo>
                    <a:pt x="1235" y="1919"/>
                  </a:lnTo>
                  <a:lnTo>
                    <a:pt x="1223" y="1917"/>
                  </a:lnTo>
                  <a:lnTo>
                    <a:pt x="1211" y="1915"/>
                  </a:lnTo>
                  <a:lnTo>
                    <a:pt x="1200" y="1912"/>
                  </a:lnTo>
                  <a:lnTo>
                    <a:pt x="1188" y="1908"/>
                  </a:lnTo>
                  <a:lnTo>
                    <a:pt x="1176" y="1906"/>
                  </a:lnTo>
                  <a:lnTo>
                    <a:pt x="1165" y="1905"/>
                  </a:lnTo>
                  <a:lnTo>
                    <a:pt x="1154" y="1904"/>
                  </a:lnTo>
                  <a:lnTo>
                    <a:pt x="1133" y="1893"/>
                  </a:lnTo>
                  <a:lnTo>
                    <a:pt x="1111" y="1890"/>
                  </a:lnTo>
                  <a:lnTo>
                    <a:pt x="1091" y="1894"/>
                  </a:lnTo>
                  <a:lnTo>
                    <a:pt x="1069" y="1902"/>
                  </a:lnTo>
                  <a:lnTo>
                    <a:pt x="1048" y="1914"/>
                  </a:lnTo>
                  <a:lnTo>
                    <a:pt x="1027" y="1926"/>
                  </a:lnTo>
                  <a:lnTo>
                    <a:pt x="1005" y="1936"/>
                  </a:lnTo>
                  <a:lnTo>
                    <a:pt x="983" y="1943"/>
                  </a:lnTo>
                  <a:lnTo>
                    <a:pt x="980" y="1939"/>
                  </a:lnTo>
                  <a:lnTo>
                    <a:pt x="991" y="1929"/>
                  </a:lnTo>
                  <a:lnTo>
                    <a:pt x="1004" y="1921"/>
                  </a:lnTo>
                  <a:lnTo>
                    <a:pt x="1016" y="1915"/>
                  </a:lnTo>
                  <a:lnTo>
                    <a:pt x="1029" y="1909"/>
                  </a:lnTo>
                  <a:lnTo>
                    <a:pt x="1042" y="1904"/>
                  </a:lnTo>
                  <a:lnTo>
                    <a:pt x="1054" y="1897"/>
                  </a:lnTo>
                  <a:lnTo>
                    <a:pt x="1067" y="1892"/>
                  </a:lnTo>
                  <a:lnTo>
                    <a:pt x="1079" y="1884"/>
                  </a:lnTo>
                  <a:lnTo>
                    <a:pt x="1071" y="1881"/>
                  </a:lnTo>
                  <a:lnTo>
                    <a:pt x="1065" y="1880"/>
                  </a:lnTo>
                  <a:lnTo>
                    <a:pt x="1058" y="1879"/>
                  </a:lnTo>
                  <a:lnTo>
                    <a:pt x="1052" y="1880"/>
                  </a:lnTo>
                  <a:lnTo>
                    <a:pt x="1052" y="1878"/>
                  </a:lnTo>
                  <a:lnTo>
                    <a:pt x="1049" y="1877"/>
                  </a:lnTo>
                  <a:lnTo>
                    <a:pt x="1048" y="1875"/>
                  </a:lnTo>
                  <a:lnTo>
                    <a:pt x="1047" y="1873"/>
                  </a:lnTo>
                  <a:lnTo>
                    <a:pt x="1039" y="1877"/>
                  </a:lnTo>
                  <a:lnTo>
                    <a:pt x="1030" y="1879"/>
                  </a:lnTo>
                  <a:lnTo>
                    <a:pt x="1021" y="1882"/>
                  </a:lnTo>
                  <a:lnTo>
                    <a:pt x="1012" y="1885"/>
                  </a:lnTo>
                  <a:lnTo>
                    <a:pt x="1005" y="1890"/>
                  </a:lnTo>
                  <a:lnTo>
                    <a:pt x="997" y="1894"/>
                  </a:lnTo>
                  <a:lnTo>
                    <a:pt x="990" y="1899"/>
                  </a:lnTo>
                  <a:lnTo>
                    <a:pt x="983" y="1905"/>
                  </a:lnTo>
                  <a:lnTo>
                    <a:pt x="982" y="1903"/>
                  </a:lnTo>
                  <a:lnTo>
                    <a:pt x="982" y="1899"/>
                  </a:lnTo>
                  <a:lnTo>
                    <a:pt x="984" y="1894"/>
                  </a:lnTo>
                  <a:lnTo>
                    <a:pt x="986" y="1891"/>
                  </a:lnTo>
                  <a:lnTo>
                    <a:pt x="1020" y="1871"/>
                  </a:lnTo>
                  <a:lnTo>
                    <a:pt x="1015" y="1869"/>
                  </a:lnTo>
                  <a:lnTo>
                    <a:pt x="1010" y="1867"/>
                  </a:lnTo>
                  <a:lnTo>
                    <a:pt x="1005" y="1866"/>
                  </a:lnTo>
                  <a:lnTo>
                    <a:pt x="1000" y="1866"/>
                  </a:lnTo>
                  <a:lnTo>
                    <a:pt x="995" y="1866"/>
                  </a:lnTo>
                  <a:lnTo>
                    <a:pt x="991" y="1865"/>
                  </a:lnTo>
                  <a:lnTo>
                    <a:pt x="986" y="1865"/>
                  </a:lnTo>
                  <a:lnTo>
                    <a:pt x="982" y="1864"/>
                  </a:lnTo>
                  <a:lnTo>
                    <a:pt x="970" y="1872"/>
                  </a:lnTo>
                  <a:lnTo>
                    <a:pt x="958" y="1879"/>
                  </a:lnTo>
                  <a:lnTo>
                    <a:pt x="945" y="1885"/>
                  </a:lnTo>
                  <a:lnTo>
                    <a:pt x="932" y="1891"/>
                  </a:lnTo>
                  <a:lnTo>
                    <a:pt x="918" y="1897"/>
                  </a:lnTo>
                  <a:lnTo>
                    <a:pt x="905" y="1904"/>
                  </a:lnTo>
                  <a:lnTo>
                    <a:pt x="893" y="1912"/>
                  </a:lnTo>
                  <a:lnTo>
                    <a:pt x="881" y="1921"/>
                  </a:lnTo>
                  <a:lnTo>
                    <a:pt x="880" y="1916"/>
                  </a:lnTo>
                  <a:lnTo>
                    <a:pt x="882" y="1912"/>
                  </a:lnTo>
                  <a:lnTo>
                    <a:pt x="885" y="1908"/>
                  </a:lnTo>
                  <a:lnTo>
                    <a:pt x="889" y="1905"/>
                  </a:lnTo>
                  <a:lnTo>
                    <a:pt x="894" y="1903"/>
                  </a:lnTo>
                  <a:lnTo>
                    <a:pt x="899" y="1901"/>
                  </a:lnTo>
                  <a:lnTo>
                    <a:pt x="904" y="1899"/>
                  </a:lnTo>
                  <a:lnTo>
                    <a:pt x="908" y="1895"/>
                  </a:lnTo>
                  <a:lnTo>
                    <a:pt x="912" y="1893"/>
                  </a:lnTo>
                  <a:lnTo>
                    <a:pt x="918" y="1892"/>
                  </a:lnTo>
                  <a:lnTo>
                    <a:pt x="921" y="1889"/>
                  </a:lnTo>
                  <a:lnTo>
                    <a:pt x="925" y="1887"/>
                  </a:lnTo>
                  <a:lnTo>
                    <a:pt x="930" y="1884"/>
                  </a:lnTo>
                  <a:lnTo>
                    <a:pt x="934" y="1882"/>
                  </a:lnTo>
                  <a:lnTo>
                    <a:pt x="937" y="1880"/>
                  </a:lnTo>
                  <a:lnTo>
                    <a:pt x="942" y="1878"/>
                  </a:lnTo>
                  <a:lnTo>
                    <a:pt x="949" y="1873"/>
                  </a:lnTo>
                  <a:lnTo>
                    <a:pt x="957" y="1869"/>
                  </a:lnTo>
                  <a:lnTo>
                    <a:pt x="965" y="1865"/>
                  </a:lnTo>
                  <a:lnTo>
                    <a:pt x="972" y="1860"/>
                  </a:lnTo>
                  <a:lnTo>
                    <a:pt x="954" y="1854"/>
                  </a:lnTo>
                  <a:lnTo>
                    <a:pt x="936" y="1854"/>
                  </a:lnTo>
                  <a:lnTo>
                    <a:pt x="919" y="1858"/>
                  </a:lnTo>
                  <a:lnTo>
                    <a:pt x="902" y="1865"/>
                  </a:lnTo>
                  <a:lnTo>
                    <a:pt x="885" y="1873"/>
                  </a:lnTo>
                  <a:lnTo>
                    <a:pt x="869" y="1883"/>
                  </a:lnTo>
                  <a:lnTo>
                    <a:pt x="851" y="1892"/>
                  </a:lnTo>
                  <a:lnTo>
                    <a:pt x="835" y="1900"/>
                  </a:lnTo>
                  <a:lnTo>
                    <a:pt x="819" y="1911"/>
                  </a:lnTo>
                  <a:lnTo>
                    <a:pt x="801" y="1920"/>
                  </a:lnTo>
                  <a:lnTo>
                    <a:pt x="784" y="1931"/>
                  </a:lnTo>
                  <a:lnTo>
                    <a:pt x="766" y="1940"/>
                  </a:lnTo>
                  <a:lnTo>
                    <a:pt x="749" y="1950"/>
                  </a:lnTo>
                  <a:lnTo>
                    <a:pt x="732" y="1958"/>
                  </a:lnTo>
                  <a:lnTo>
                    <a:pt x="713" y="1967"/>
                  </a:lnTo>
                  <a:lnTo>
                    <a:pt x="696" y="1975"/>
                  </a:lnTo>
                  <a:lnTo>
                    <a:pt x="693" y="1967"/>
                  </a:lnTo>
                  <a:lnTo>
                    <a:pt x="708" y="1961"/>
                  </a:lnTo>
                  <a:lnTo>
                    <a:pt x="722" y="1954"/>
                  </a:lnTo>
                  <a:lnTo>
                    <a:pt x="736" y="1946"/>
                  </a:lnTo>
                  <a:lnTo>
                    <a:pt x="749" y="1938"/>
                  </a:lnTo>
                  <a:lnTo>
                    <a:pt x="763" y="1930"/>
                  </a:lnTo>
                  <a:lnTo>
                    <a:pt x="776" y="1921"/>
                  </a:lnTo>
                  <a:lnTo>
                    <a:pt x="789" y="1913"/>
                  </a:lnTo>
                  <a:lnTo>
                    <a:pt x="803" y="1904"/>
                  </a:lnTo>
                  <a:lnTo>
                    <a:pt x="816" y="1895"/>
                  </a:lnTo>
                  <a:lnTo>
                    <a:pt x="829" y="1888"/>
                  </a:lnTo>
                  <a:lnTo>
                    <a:pt x="843" y="1879"/>
                  </a:lnTo>
                  <a:lnTo>
                    <a:pt x="857" y="1871"/>
                  </a:lnTo>
                  <a:lnTo>
                    <a:pt x="870" y="1864"/>
                  </a:lnTo>
                  <a:lnTo>
                    <a:pt x="884" y="1856"/>
                  </a:lnTo>
                  <a:lnTo>
                    <a:pt x="898" y="1850"/>
                  </a:lnTo>
                  <a:lnTo>
                    <a:pt x="912" y="1844"/>
                  </a:lnTo>
                  <a:lnTo>
                    <a:pt x="906" y="1840"/>
                  </a:lnTo>
                  <a:lnTo>
                    <a:pt x="899" y="1838"/>
                  </a:lnTo>
                  <a:lnTo>
                    <a:pt x="892" y="1839"/>
                  </a:lnTo>
                  <a:lnTo>
                    <a:pt x="885" y="1840"/>
                  </a:lnTo>
                  <a:lnTo>
                    <a:pt x="877" y="1843"/>
                  </a:lnTo>
                  <a:lnTo>
                    <a:pt x="871" y="1846"/>
                  </a:lnTo>
                  <a:lnTo>
                    <a:pt x="863" y="1850"/>
                  </a:lnTo>
                  <a:lnTo>
                    <a:pt x="857" y="1852"/>
                  </a:lnTo>
                  <a:lnTo>
                    <a:pt x="858" y="1845"/>
                  </a:lnTo>
                  <a:lnTo>
                    <a:pt x="862" y="1841"/>
                  </a:lnTo>
                  <a:lnTo>
                    <a:pt x="867" y="1836"/>
                  </a:lnTo>
                  <a:lnTo>
                    <a:pt x="873" y="1834"/>
                  </a:lnTo>
                  <a:lnTo>
                    <a:pt x="867" y="1829"/>
                  </a:lnTo>
                  <a:lnTo>
                    <a:pt x="861" y="1827"/>
                  </a:lnTo>
                  <a:lnTo>
                    <a:pt x="855" y="1827"/>
                  </a:lnTo>
                  <a:lnTo>
                    <a:pt x="849" y="1828"/>
                  </a:lnTo>
                  <a:lnTo>
                    <a:pt x="844" y="1831"/>
                  </a:lnTo>
                  <a:lnTo>
                    <a:pt x="837" y="1834"/>
                  </a:lnTo>
                  <a:lnTo>
                    <a:pt x="832" y="1838"/>
                  </a:lnTo>
                  <a:lnTo>
                    <a:pt x="825" y="1840"/>
                  </a:lnTo>
                  <a:lnTo>
                    <a:pt x="815" y="1843"/>
                  </a:lnTo>
                  <a:lnTo>
                    <a:pt x="806" y="1847"/>
                  </a:lnTo>
                  <a:lnTo>
                    <a:pt x="796" y="1852"/>
                  </a:lnTo>
                  <a:lnTo>
                    <a:pt x="787" y="1857"/>
                  </a:lnTo>
                  <a:lnTo>
                    <a:pt x="777" y="1862"/>
                  </a:lnTo>
                  <a:lnTo>
                    <a:pt x="769" y="1867"/>
                  </a:lnTo>
                  <a:lnTo>
                    <a:pt x="760" y="1872"/>
                  </a:lnTo>
                  <a:lnTo>
                    <a:pt x="751" y="1878"/>
                  </a:lnTo>
                  <a:lnTo>
                    <a:pt x="743" y="1876"/>
                  </a:lnTo>
                  <a:lnTo>
                    <a:pt x="747" y="1866"/>
                  </a:lnTo>
                  <a:lnTo>
                    <a:pt x="758" y="1863"/>
                  </a:lnTo>
                  <a:lnTo>
                    <a:pt x="769" y="1857"/>
                  </a:lnTo>
                  <a:lnTo>
                    <a:pt x="779" y="1852"/>
                  </a:lnTo>
                  <a:lnTo>
                    <a:pt x="789" y="1846"/>
                  </a:lnTo>
                  <a:lnTo>
                    <a:pt x="800" y="1840"/>
                  </a:lnTo>
                  <a:lnTo>
                    <a:pt x="810" y="1834"/>
                  </a:lnTo>
                  <a:lnTo>
                    <a:pt x="821" y="1828"/>
                  </a:lnTo>
                  <a:lnTo>
                    <a:pt x="832" y="1822"/>
                  </a:lnTo>
                  <a:lnTo>
                    <a:pt x="826" y="1818"/>
                  </a:lnTo>
                  <a:lnTo>
                    <a:pt x="820" y="1816"/>
                  </a:lnTo>
                  <a:lnTo>
                    <a:pt x="813" y="1815"/>
                  </a:lnTo>
                  <a:lnTo>
                    <a:pt x="808" y="1813"/>
                  </a:lnTo>
                  <a:lnTo>
                    <a:pt x="799" y="1813"/>
                  </a:lnTo>
                  <a:lnTo>
                    <a:pt x="792" y="1816"/>
                  </a:lnTo>
                  <a:lnTo>
                    <a:pt x="785" y="1820"/>
                  </a:lnTo>
                  <a:lnTo>
                    <a:pt x="778" y="1826"/>
                  </a:lnTo>
                  <a:lnTo>
                    <a:pt x="771" y="1831"/>
                  </a:lnTo>
                  <a:lnTo>
                    <a:pt x="764" y="1836"/>
                  </a:lnTo>
                  <a:lnTo>
                    <a:pt x="757" y="1841"/>
                  </a:lnTo>
                  <a:lnTo>
                    <a:pt x="749" y="1844"/>
                  </a:lnTo>
                  <a:lnTo>
                    <a:pt x="741" y="1843"/>
                  </a:lnTo>
                  <a:lnTo>
                    <a:pt x="734" y="1844"/>
                  </a:lnTo>
                  <a:lnTo>
                    <a:pt x="727" y="1846"/>
                  </a:lnTo>
                  <a:lnTo>
                    <a:pt x="721" y="1850"/>
                  </a:lnTo>
                  <a:lnTo>
                    <a:pt x="714" y="1853"/>
                  </a:lnTo>
                  <a:lnTo>
                    <a:pt x="706" y="1856"/>
                  </a:lnTo>
                  <a:lnTo>
                    <a:pt x="700" y="1859"/>
                  </a:lnTo>
                  <a:lnTo>
                    <a:pt x="693" y="1862"/>
                  </a:lnTo>
                  <a:lnTo>
                    <a:pt x="687" y="1865"/>
                  </a:lnTo>
                  <a:lnTo>
                    <a:pt x="681" y="1869"/>
                  </a:lnTo>
                  <a:lnTo>
                    <a:pt x="675" y="1873"/>
                  </a:lnTo>
                  <a:lnTo>
                    <a:pt x="669" y="1878"/>
                  </a:lnTo>
                  <a:lnTo>
                    <a:pt x="663" y="1881"/>
                  </a:lnTo>
                  <a:lnTo>
                    <a:pt x="657" y="1884"/>
                  </a:lnTo>
                  <a:lnTo>
                    <a:pt x="651" y="1885"/>
                  </a:lnTo>
                  <a:lnTo>
                    <a:pt x="645" y="1884"/>
                  </a:lnTo>
                  <a:lnTo>
                    <a:pt x="661" y="1875"/>
                  </a:lnTo>
                  <a:lnTo>
                    <a:pt x="677" y="1865"/>
                  </a:lnTo>
                  <a:lnTo>
                    <a:pt x="693" y="1854"/>
                  </a:lnTo>
                  <a:lnTo>
                    <a:pt x="710" y="1844"/>
                  </a:lnTo>
                  <a:lnTo>
                    <a:pt x="726" y="1834"/>
                  </a:lnTo>
                  <a:lnTo>
                    <a:pt x="743" y="1825"/>
                  </a:lnTo>
                  <a:lnTo>
                    <a:pt x="759" y="1815"/>
                  </a:lnTo>
                  <a:lnTo>
                    <a:pt x="775" y="1806"/>
                  </a:lnTo>
                  <a:lnTo>
                    <a:pt x="762" y="1804"/>
                  </a:lnTo>
                  <a:lnTo>
                    <a:pt x="749" y="1807"/>
                  </a:lnTo>
                  <a:lnTo>
                    <a:pt x="737" y="1811"/>
                  </a:lnTo>
                  <a:lnTo>
                    <a:pt x="724" y="1819"/>
                  </a:lnTo>
                  <a:lnTo>
                    <a:pt x="712" y="1827"/>
                  </a:lnTo>
                  <a:lnTo>
                    <a:pt x="699" y="1833"/>
                  </a:lnTo>
                  <a:lnTo>
                    <a:pt x="686" y="1838"/>
                  </a:lnTo>
                  <a:lnTo>
                    <a:pt x="672" y="1840"/>
                  </a:lnTo>
                  <a:lnTo>
                    <a:pt x="655" y="1850"/>
                  </a:lnTo>
                  <a:lnTo>
                    <a:pt x="640" y="1859"/>
                  </a:lnTo>
                  <a:lnTo>
                    <a:pt x="624" y="1870"/>
                  </a:lnTo>
                  <a:lnTo>
                    <a:pt x="608" y="1880"/>
                  </a:lnTo>
                  <a:lnTo>
                    <a:pt x="592" y="1889"/>
                  </a:lnTo>
                  <a:lnTo>
                    <a:pt x="575" y="1897"/>
                  </a:lnTo>
                  <a:lnTo>
                    <a:pt x="558" y="1905"/>
                  </a:lnTo>
                  <a:lnTo>
                    <a:pt x="541" y="1912"/>
                  </a:lnTo>
                  <a:lnTo>
                    <a:pt x="530" y="1917"/>
                  </a:lnTo>
                  <a:lnTo>
                    <a:pt x="519" y="1922"/>
                  </a:lnTo>
                  <a:lnTo>
                    <a:pt x="509" y="1927"/>
                  </a:lnTo>
                  <a:lnTo>
                    <a:pt x="499" y="1932"/>
                  </a:lnTo>
                  <a:lnTo>
                    <a:pt x="488" y="1938"/>
                  </a:lnTo>
                  <a:lnTo>
                    <a:pt x="478" y="1943"/>
                  </a:lnTo>
                  <a:lnTo>
                    <a:pt x="467" y="1950"/>
                  </a:lnTo>
                  <a:lnTo>
                    <a:pt x="457" y="1955"/>
                  </a:lnTo>
                  <a:lnTo>
                    <a:pt x="457" y="1948"/>
                  </a:lnTo>
                  <a:lnTo>
                    <a:pt x="470" y="1941"/>
                  </a:lnTo>
                  <a:lnTo>
                    <a:pt x="482" y="1934"/>
                  </a:lnTo>
                  <a:lnTo>
                    <a:pt x="495" y="1927"/>
                  </a:lnTo>
                  <a:lnTo>
                    <a:pt x="508" y="1920"/>
                  </a:lnTo>
                  <a:lnTo>
                    <a:pt x="520" y="1914"/>
                  </a:lnTo>
                  <a:lnTo>
                    <a:pt x="533" y="1906"/>
                  </a:lnTo>
                  <a:lnTo>
                    <a:pt x="545" y="1900"/>
                  </a:lnTo>
                  <a:lnTo>
                    <a:pt x="558" y="1892"/>
                  </a:lnTo>
                  <a:lnTo>
                    <a:pt x="571" y="1885"/>
                  </a:lnTo>
                  <a:lnTo>
                    <a:pt x="583" y="1879"/>
                  </a:lnTo>
                  <a:lnTo>
                    <a:pt x="596" y="1871"/>
                  </a:lnTo>
                  <a:lnTo>
                    <a:pt x="610" y="1865"/>
                  </a:lnTo>
                  <a:lnTo>
                    <a:pt x="622" y="1857"/>
                  </a:lnTo>
                  <a:lnTo>
                    <a:pt x="635" y="1851"/>
                  </a:lnTo>
                  <a:lnTo>
                    <a:pt x="647" y="1843"/>
                  </a:lnTo>
                  <a:lnTo>
                    <a:pt x="660" y="1836"/>
                  </a:lnTo>
                  <a:lnTo>
                    <a:pt x="660" y="1826"/>
                  </a:lnTo>
                  <a:lnTo>
                    <a:pt x="720" y="1792"/>
                  </a:lnTo>
                  <a:lnTo>
                    <a:pt x="713" y="1789"/>
                  </a:lnTo>
                  <a:lnTo>
                    <a:pt x="706" y="1790"/>
                  </a:lnTo>
                  <a:lnTo>
                    <a:pt x="700" y="1792"/>
                  </a:lnTo>
                  <a:lnTo>
                    <a:pt x="693" y="1795"/>
                  </a:lnTo>
                  <a:lnTo>
                    <a:pt x="683" y="1801"/>
                  </a:lnTo>
                  <a:lnTo>
                    <a:pt x="672" y="1806"/>
                  </a:lnTo>
                  <a:lnTo>
                    <a:pt x="661" y="1813"/>
                  </a:lnTo>
                  <a:lnTo>
                    <a:pt x="651" y="1819"/>
                  </a:lnTo>
                  <a:lnTo>
                    <a:pt x="640" y="1826"/>
                  </a:lnTo>
                  <a:lnTo>
                    <a:pt x="630" y="1831"/>
                  </a:lnTo>
                  <a:lnTo>
                    <a:pt x="618" y="1835"/>
                  </a:lnTo>
                  <a:lnTo>
                    <a:pt x="606" y="1839"/>
                  </a:lnTo>
                  <a:lnTo>
                    <a:pt x="595" y="1842"/>
                  </a:lnTo>
                  <a:lnTo>
                    <a:pt x="585" y="1845"/>
                  </a:lnTo>
                  <a:lnTo>
                    <a:pt x="573" y="1850"/>
                  </a:lnTo>
                  <a:lnTo>
                    <a:pt x="561" y="1854"/>
                  </a:lnTo>
                  <a:lnTo>
                    <a:pt x="550" y="1858"/>
                  </a:lnTo>
                  <a:lnTo>
                    <a:pt x="539" y="1864"/>
                  </a:lnTo>
                  <a:lnTo>
                    <a:pt x="528" y="1868"/>
                  </a:lnTo>
                  <a:lnTo>
                    <a:pt x="518" y="1873"/>
                  </a:lnTo>
                  <a:lnTo>
                    <a:pt x="522" y="1870"/>
                  </a:lnTo>
                  <a:lnTo>
                    <a:pt x="528" y="1868"/>
                  </a:lnTo>
                  <a:lnTo>
                    <a:pt x="532" y="1866"/>
                  </a:lnTo>
                  <a:lnTo>
                    <a:pt x="538" y="1864"/>
                  </a:lnTo>
                  <a:lnTo>
                    <a:pt x="542" y="1862"/>
                  </a:lnTo>
                  <a:lnTo>
                    <a:pt x="547" y="1858"/>
                  </a:lnTo>
                  <a:lnTo>
                    <a:pt x="552" y="1856"/>
                  </a:lnTo>
                  <a:lnTo>
                    <a:pt x="556" y="1852"/>
                  </a:lnTo>
                  <a:lnTo>
                    <a:pt x="553" y="1851"/>
                  </a:lnTo>
                  <a:lnTo>
                    <a:pt x="549" y="1850"/>
                  </a:lnTo>
                  <a:lnTo>
                    <a:pt x="543" y="1850"/>
                  </a:lnTo>
                  <a:lnTo>
                    <a:pt x="539" y="1850"/>
                  </a:lnTo>
                  <a:lnTo>
                    <a:pt x="539" y="1840"/>
                  </a:lnTo>
                  <a:lnTo>
                    <a:pt x="554" y="1831"/>
                  </a:lnTo>
                  <a:lnTo>
                    <a:pt x="569" y="1823"/>
                  </a:lnTo>
                  <a:lnTo>
                    <a:pt x="585" y="1816"/>
                  </a:lnTo>
                  <a:lnTo>
                    <a:pt x="601" y="1809"/>
                  </a:lnTo>
                  <a:lnTo>
                    <a:pt x="616" y="1803"/>
                  </a:lnTo>
                  <a:lnTo>
                    <a:pt x="632" y="1796"/>
                  </a:lnTo>
                  <a:lnTo>
                    <a:pt x="649" y="1791"/>
                  </a:lnTo>
                  <a:lnTo>
                    <a:pt x="665" y="1785"/>
                  </a:lnTo>
                  <a:lnTo>
                    <a:pt x="674" y="1779"/>
                  </a:lnTo>
                  <a:lnTo>
                    <a:pt x="665" y="1777"/>
                  </a:lnTo>
                  <a:lnTo>
                    <a:pt x="656" y="1777"/>
                  </a:lnTo>
                  <a:lnTo>
                    <a:pt x="648" y="1779"/>
                  </a:lnTo>
                  <a:lnTo>
                    <a:pt x="640" y="1782"/>
                  </a:lnTo>
                  <a:lnTo>
                    <a:pt x="631" y="1785"/>
                  </a:lnTo>
                  <a:lnTo>
                    <a:pt x="623" y="1790"/>
                  </a:lnTo>
                  <a:lnTo>
                    <a:pt x="615" y="1793"/>
                  </a:lnTo>
                  <a:lnTo>
                    <a:pt x="606" y="1795"/>
                  </a:lnTo>
                  <a:lnTo>
                    <a:pt x="593" y="1801"/>
                  </a:lnTo>
                  <a:lnTo>
                    <a:pt x="580" y="1807"/>
                  </a:lnTo>
                  <a:lnTo>
                    <a:pt x="568" y="1813"/>
                  </a:lnTo>
                  <a:lnTo>
                    <a:pt x="555" y="1819"/>
                  </a:lnTo>
                  <a:lnTo>
                    <a:pt x="543" y="1827"/>
                  </a:lnTo>
                  <a:lnTo>
                    <a:pt x="530" y="1833"/>
                  </a:lnTo>
                  <a:lnTo>
                    <a:pt x="518" y="1840"/>
                  </a:lnTo>
                  <a:lnTo>
                    <a:pt x="505" y="1846"/>
                  </a:lnTo>
                  <a:lnTo>
                    <a:pt x="505" y="1852"/>
                  </a:lnTo>
                  <a:lnTo>
                    <a:pt x="500" y="1851"/>
                  </a:lnTo>
                  <a:lnTo>
                    <a:pt x="496" y="1851"/>
                  </a:lnTo>
                  <a:lnTo>
                    <a:pt x="492" y="1853"/>
                  </a:lnTo>
                  <a:lnTo>
                    <a:pt x="489" y="1856"/>
                  </a:lnTo>
                  <a:lnTo>
                    <a:pt x="485" y="1859"/>
                  </a:lnTo>
                  <a:lnTo>
                    <a:pt x="482" y="1862"/>
                  </a:lnTo>
                  <a:lnTo>
                    <a:pt x="477" y="1864"/>
                  </a:lnTo>
                  <a:lnTo>
                    <a:pt x="471" y="1864"/>
                  </a:lnTo>
                  <a:lnTo>
                    <a:pt x="468" y="1867"/>
                  </a:lnTo>
                  <a:lnTo>
                    <a:pt x="464" y="1869"/>
                  </a:lnTo>
                  <a:lnTo>
                    <a:pt x="460" y="1870"/>
                  </a:lnTo>
                  <a:lnTo>
                    <a:pt x="456" y="1870"/>
                  </a:lnTo>
                  <a:lnTo>
                    <a:pt x="456" y="1868"/>
                  </a:lnTo>
                  <a:lnTo>
                    <a:pt x="451" y="1868"/>
                  </a:lnTo>
                  <a:lnTo>
                    <a:pt x="444" y="1870"/>
                  </a:lnTo>
                  <a:lnTo>
                    <a:pt x="439" y="1873"/>
                  </a:lnTo>
                  <a:lnTo>
                    <a:pt x="433" y="1876"/>
                  </a:lnTo>
                  <a:lnTo>
                    <a:pt x="428" y="1879"/>
                  </a:lnTo>
                  <a:lnTo>
                    <a:pt x="421" y="1881"/>
                  </a:lnTo>
                  <a:lnTo>
                    <a:pt x="416" y="1881"/>
                  </a:lnTo>
                  <a:lnTo>
                    <a:pt x="409" y="1880"/>
                  </a:lnTo>
                  <a:lnTo>
                    <a:pt x="393" y="1889"/>
                  </a:lnTo>
                  <a:lnTo>
                    <a:pt x="375" y="1897"/>
                  </a:lnTo>
                  <a:lnTo>
                    <a:pt x="358" y="1905"/>
                  </a:lnTo>
                  <a:lnTo>
                    <a:pt x="341" y="1913"/>
                  </a:lnTo>
                  <a:lnTo>
                    <a:pt x="323" y="1919"/>
                  </a:lnTo>
                  <a:lnTo>
                    <a:pt x="305" y="1926"/>
                  </a:lnTo>
                  <a:lnTo>
                    <a:pt x="286" y="1931"/>
                  </a:lnTo>
                  <a:lnTo>
                    <a:pt x="268" y="1937"/>
                  </a:lnTo>
                  <a:lnTo>
                    <a:pt x="249" y="1942"/>
                  </a:lnTo>
                  <a:lnTo>
                    <a:pt x="231" y="1946"/>
                  </a:lnTo>
                  <a:lnTo>
                    <a:pt x="212" y="1951"/>
                  </a:lnTo>
                  <a:lnTo>
                    <a:pt x="194" y="1955"/>
                  </a:lnTo>
                  <a:lnTo>
                    <a:pt x="175" y="1958"/>
                  </a:lnTo>
                  <a:lnTo>
                    <a:pt x="157" y="1963"/>
                  </a:lnTo>
                  <a:lnTo>
                    <a:pt x="138" y="1966"/>
                  </a:lnTo>
                  <a:lnTo>
                    <a:pt x="121" y="1970"/>
                  </a:lnTo>
                  <a:lnTo>
                    <a:pt x="125" y="1966"/>
                  </a:lnTo>
                  <a:lnTo>
                    <a:pt x="130" y="1963"/>
                  </a:lnTo>
                  <a:lnTo>
                    <a:pt x="137" y="1958"/>
                  </a:lnTo>
                  <a:lnTo>
                    <a:pt x="141" y="1953"/>
                  </a:lnTo>
                  <a:lnTo>
                    <a:pt x="154" y="1949"/>
                  </a:lnTo>
                  <a:lnTo>
                    <a:pt x="169" y="1944"/>
                  </a:lnTo>
                  <a:lnTo>
                    <a:pt x="182" y="1940"/>
                  </a:lnTo>
                  <a:lnTo>
                    <a:pt x="196" y="1937"/>
                  </a:lnTo>
                  <a:lnTo>
                    <a:pt x="209" y="1932"/>
                  </a:lnTo>
                  <a:lnTo>
                    <a:pt x="223" y="1928"/>
                  </a:lnTo>
                  <a:lnTo>
                    <a:pt x="236" y="1925"/>
                  </a:lnTo>
                  <a:lnTo>
                    <a:pt x="250" y="1920"/>
                  </a:lnTo>
                  <a:lnTo>
                    <a:pt x="263" y="1916"/>
                  </a:lnTo>
                  <a:lnTo>
                    <a:pt x="276" y="1911"/>
                  </a:lnTo>
                  <a:lnTo>
                    <a:pt x="289" y="1906"/>
                  </a:lnTo>
                  <a:lnTo>
                    <a:pt x="304" y="1901"/>
                  </a:lnTo>
                  <a:lnTo>
                    <a:pt x="316" y="1895"/>
                  </a:lnTo>
                  <a:lnTo>
                    <a:pt x="329" y="1889"/>
                  </a:lnTo>
                  <a:lnTo>
                    <a:pt x="342" y="1882"/>
                  </a:lnTo>
                  <a:lnTo>
                    <a:pt x="354" y="1876"/>
                  </a:lnTo>
                  <a:lnTo>
                    <a:pt x="378" y="1863"/>
                  </a:lnTo>
                  <a:lnTo>
                    <a:pt x="401" y="1846"/>
                  </a:lnTo>
                  <a:lnTo>
                    <a:pt x="422" y="1828"/>
                  </a:lnTo>
                  <a:lnTo>
                    <a:pt x="443" y="1807"/>
                  </a:lnTo>
                  <a:lnTo>
                    <a:pt x="461" y="1785"/>
                  </a:lnTo>
                  <a:lnTo>
                    <a:pt x="479" y="1762"/>
                  </a:lnTo>
                  <a:lnTo>
                    <a:pt x="494" y="1740"/>
                  </a:lnTo>
                  <a:lnTo>
                    <a:pt x="507" y="1716"/>
                  </a:lnTo>
                  <a:lnTo>
                    <a:pt x="505" y="1712"/>
                  </a:lnTo>
                  <a:lnTo>
                    <a:pt x="507" y="1716"/>
                  </a:lnTo>
                  <a:lnTo>
                    <a:pt x="516" y="1695"/>
                  </a:lnTo>
                  <a:lnTo>
                    <a:pt x="525" y="1674"/>
                  </a:lnTo>
                  <a:lnTo>
                    <a:pt x="530" y="1653"/>
                  </a:lnTo>
                  <a:lnTo>
                    <a:pt x="536" y="1631"/>
                  </a:lnTo>
                  <a:lnTo>
                    <a:pt x="538" y="1609"/>
                  </a:lnTo>
                  <a:lnTo>
                    <a:pt x="539" y="1587"/>
                  </a:lnTo>
                  <a:lnTo>
                    <a:pt x="538" y="1565"/>
                  </a:lnTo>
                  <a:lnTo>
                    <a:pt x="534" y="1543"/>
                  </a:lnTo>
                  <a:lnTo>
                    <a:pt x="531" y="1538"/>
                  </a:lnTo>
                  <a:lnTo>
                    <a:pt x="530" y="1534"/>
                  </a:lnTo>
                  <a:lnTo>
                    <a:pt x="528" y="1529"/>
                  </a:lnTo>
                  <a:lnTo>
                    <a:pt x="525" y="1527"/>
                  </a:lnTo>
                  <a:lnTo>
                    <a:pt x="524" y="1544"/>
                  </a:lnTo>
                  <a:lnTo>
                    <a:pt x="527" y="1561"/>
                  </a:lnTo>
                  <a:lnTo>
                    <a:pt x="529" y="1578"/>
                  </a:lnTo>
                  <a:lnTo>
                    <a:pt x="525" y="1594"/>
                  </a:lnTo>
                  <a:lnTo>
                    <a:pt x="528" y="1607"/>
                  </a:lnTo>
                  <a:lnTo>
                    <a:pt x="527" y="1620"/>
                  </a:lnTo>
                  <a:lnTo>
                    <a:pt x="521" y="1633"/>
                  </a:lnTo>
                  <a:lnTo>
                    <a:pt x="517" y="1644"/>
                  </a:lnTo>
                  <a:lnTo>
                    <a:pt x="518" y="1655"/>
                  </a:lnTo>
                  <a:lnTo>
                    <a:pt x="513" y="1664"/>
                  </a:lnTo>
                  <a:lnTo>
                    <a:pt x="507" y="1675"/>
                  </a:lnTo>
                  <a:lnTo>
                    <a:pt x="505" y="1687"/>
                  </a:lnTo>
                  <a:lnTo>
                    <a:pt x="496" y="1701"/>
                  </a:lnTo>
                  <a:lnTo>
                    <a:pt x="489" y="1716"/>
                  </a:lnTo>
                  <a:lnTo>
                    <a:pt x="480" y="1730"/>
                  </a:lnTo>
                  <a:lnTo>
                    <a:pt x="470" y="1744"/>
                  </a:lnTo>
                  <a:lnTo>
                    <a:pt x="460" y="1758"/>
                  </a:lnTo>
                  <a:lnTo>
                    <a:pt x="451" y="1771"/>
                  </a:lnTo>
                  <a:lnTo>
                    <a:pt x="440" y="1784"/>
                  </a:lnTo>
                  <a:lnTo>
                    <a:pt x="428" y="1796"/>
                  </a:lnTo>
                  <a:lnTo>
                    <a:pt x="411" y="1811"/>
                  </a:lnTo>
                  <a:lnTo>
                    <a:pt x="393" y="1825"/>
                  </a:lnTo>
                  <a:lnTo>
                    <a:pt x="374" y="1836"/>
                  </a:lnTo>
                  <a:lnTo>
                    <a:pt x="356" y="1846"/>
                  </a:lnTo>
                  <a:lnTo>
                    <a:pt x="336" y="1856"/>
                  </a:lnTo>
                  <a:lnTo>
                    <a:pt x="317" y="1864"/>
                  </a:lnTo>
                  <a:lnTo>
                    <a:pt x="297" y="1870"/>
                  </a:lnTo>
                  <a:lnTo>
                    <a:pt x="277" y="1876"/>
                  </a:lnTo>
                  <a:lnTo>
                    <a:pt x="273" y="1877"/>
                  </a:lnTo>
                  <a:lnTo>
                    <a:pt x="269" y="1880"/>
                  </a:lnTo>
                  <a:lnTo>
                    <a:pt x="264" y="1882"/>
                  </a:lnTo>
                  <a:lnTo>
                    <a:pt x="259" y="1880"/>
                  </a:lnTo>
                  <a:lnTo>
                    <a:pt x="248" y="1884"/>
                  </a:lnTo>
                  <a:lnTo>
                    <a:pt x="237" y="1889"/>
                  </a:lnTo>
                  <a:lnTo>
                    <a:pt x="226" y="1892"/>
                  </a:lnTo>
                  <a:lnTo>
                    <a:pt x="217" y="1895"/>
                  </a:lnTo>
                  <a:lnTo>
                    <a:pt x="206" y="1899"/>
                  </a:lnTo>
                  <a:lnTo>
                    <a:pt x="195" y="1902"/>
                  </a:lnTo>
                  <a:lnTo>
                    <a:pt x="185" y="1904"/>
                  </a:lnTo>
                  <a:lnTo>
                    <a:pt x="174" y="1906"/>
                  </a:lnTo>
                  <a:lnTo>
                    <a:pt x="164" y="1908"/>
                  </a:lnTo>
                  <a:lnTo>
                    <a:pt x="153" y="1911"/>
                  </a:lnTo>
                  <a:lnTo>
                    <a:pt x="142" y="1912"/>
                  </a:lnTo>
                  <a:lnTo>
                    <a:pt x="132" y="1914"/>
                  </a:lnTo>
                  <a:lnTo>
                    <a:pt x="120" y="1915"/>
                  </a:lnTo>
                  <a:lnTo>
                    <a:pt x="109" y="1916"/>
                  </a:lnTo>
                  <a:lnTo>
                    <a:pt x="97" y="1918"/>
                  </a:lnTo>
                  <a:lnTo>
                    <a:pt x="85" y="1919"/>
                  </a:lnTo>
                  <a:lnTo>
                    <a:pt x="100" y="1913"/>
                  </a:lnTo>
                  <a:lnTo>
                    <a:pt x="116" y="1907"/>
                  </a:lnTo>
                  <a:lnTo>
                    <a:pt x="132" y="1902"/>
                  </a:lnTo>
                  <a:lnTo>
                    <a:pt x="148" y="1896"/>
                  </a:lnTo>
                  <a:lnTo>
                    <a:pt x="163" y="1892"/>
                  </a:lnTo>
                  <a:lnTo>
                    <a:pt x="179" y="1887"/>
                  </a:lnTo>
                  <a:lnTo>
                    <a:pt x="195" y="1881"/>
                  </a:lnTo>
                  <a:lnTo>
                    <a:pt x="211" y="1876"/>
                  </a:lnTo>
                  <a:lnTo>
                    <a:pt x="219" y="1876"/>
                  </a:lnTo>
                  <a:lnTo>
                    <a:pt x="226" y="1875"/>
                  </a:lnTo>
                  <a:lnTo>
                    <a:pt x="233" y="1873"/>
                  </a:lnTo>
                  <a:lnTo>
                    <a:pt x="239" y="1870"/>
                  </a:lnTo>
                  <a:lnTo>
                    <a:pt x="245" y="1868"/>
                  </a:lnTo>
                  <a:lnTo>
                    <a:pt x="250" y="1864"/>
                  </a:lnTo>
                  <a:lnTo>
                    <a:pt x="257" y="1860"/>
                  </a:lnTo>
                  <a:lnTo>
                    <a:pt x="263" y="1856"/>
                  </a:lnTo>
                  <a:lnTo>
                    <a:pt x="272" y="1854"/>
                  </a:lnTo>
                  <a:lnTo>
                    <a:pt x="280" y="1852"/>
                  </a:lnTo>
                  <a:lnTo>
                    <a:pt x="288" y="1850"/>
                  </a:lnTo>
                  <a:lnTo>
                    <a:pt x="296" y="1846"/>
                  </a:lnTo>
                  <a:lnTo>
                    <a:pt x="304" y="1843"/>
                  </a:lnTo>
                  <a:lnTo>
                    <a:pt x="312" y="1841"/>
                  </a:lnTo>
                  <a:lnTo>
                    <a:pt x="320" y="1839"/>
                  </a:lnTo>
                  <a:lnTo>
                    <a:pt x="329" y="1836"/>
                  </a:lnTo>
                  <a:lnTo>
                    <a:pt x="357" y="1820"/>
                  </a:lnTo>
                  <a:lnTo>
                    <a:pt x="382" y="1801"/>
                  </a:lnTo>
                  <a:lnTo>
                    <a:pt x="406" y="1778"/>
                  </a:lnTo>
                  <a:lnTo>
                    <a:pt x="429" y="1753"/>
                  </a:lnTo>
                  <a:lnTo>
                    <a:pt x="447" y="1727"/>
                  </a:lnTo>
                  <a:lnTo>
                    <a:pt x="465" y="1698"/>
                  </a:lnTo>
                  <a:lnTo>
                    <a:pt x="478" y="1668"/>
                  </a:lnTo>
                  <a:lnTo>
                    <a:pt x="489" y="1637"/>
                  </a:lnTo>
                  <a:lnTo>
                    <a:pt x="493" y="1637"/>
                  </a:lnTo>
                  <a:lnTo>
                    <a:pt x="497" y="1610"/>
                  </a:lnTo>
                  <a:lnTo>
                    <a:pt x="500" y="1583"/>
                  </a:lnTo>
                  <a:lnTo>
                    <a:pt x="499" y="1555"/>
                  </a:lnTo>
                  <a:lnTo>
                    <a:pt x="491" y="1527"/>
                  </a:lnTo>
                  <a:lnTo>
                    <a:pt x="491" y="1514"/>
                  </a:lnTo>
                  <a:lnTo>
                    <a:pt x="489" y="1502"/>
                  </a:lnTo>
                  <a:lnTo>
                    <a:pt x="483" y="1491"/>
                  </a:lnTo>
                  <a:lnTo>
                    <a:pt x="476" y="1481"/>
                  </a:lnTo>
                  <a:lnTo>
                    <a:pt x="467" y="1471"/>
                  </a:lnTo>
                  <a:lnTo>
                    <a:pt x="457" y="1462"/>
                  </a:lnTo>
                  <a:lnTo>
                    <a:pt x="448" y="1453"/>
                  </a:lnTo>
                  <a:lnTo>
                    <a:pt x="439" y="1446"/>
                  </a:lnTo>
                  <a:lnTo>
                    <a:pt x="426" y="1429"/>
                  </a:lnTo>
                  <a:lnTo>
                    <a:pt x="411" y="1415"/>
                  </a:lnTo>
                  <a:lnTo>
                    <a:pt x="396" y="1401"/>
                  </a:lnTo>
                  <a:lnTo>
                    <a:pt x="379" y="1387"/>
                  </a:lnTo>
                  <a:lnTo>
                    <a:pt x="362" y="1374"/>
                  </a:lnTo>
                  <a:lnTo>
                    <a:pt x="346" y="1360"/>
                  </a:lnTo>
                  <a:lnTo>
                    <a:pt x="332" y="1346"/>
                  </a:lnTo>
                  <a:lnTo>
                    <a:pt x="319" y="1329"/>
                  </a:lnTo>
                  <a:lnTo>
                    <a:pt x="299" y="1311"/>
                  </a:lnTo>
                  <a:lnTo>
                    <a:pt x="281" y="1289"/>
                  </a:lnTo>
                  <a:lnTo>
                    <a:pt x="263" y="1267"/>
                  </a:lnTo>
                  <a:lnTo>
                    <a:pt x="248" y="1243"/>
                  </a:lnTo>
                  <a:lnTo>
                    <a:pt x="235" y="1218"/>
                  </a:lnTo>
                  <a:lnTo>
                    <a:pt x="224" y="1192"/>
                  </a:lnTo>
                  <a:lnTo>
                    <a:pt x="217" y="1165"/>
                  </a:lnTo>
                  <a:lnTo>
                    <a:pt x="211" y="1138"/>
                  </a:lnTo>
                  <a:lnTo>
                    <a:pt x="205" y="1086"/>
                  </a:lnTo>
                  <a:lnTo>
                    <a:pt x="202" y="1034"/>
                  </a:lnTo>
                  <a:lnTo>
                    <a:pt x="205" y="982"/>
                  </a:lnTo>
                  <a:lnTo>
                    <a:pt x="213" y="930"/>
                  </a:lnTo>
                  <a:lnTo>
                    <a:pt x="221" y="911"/>
                  </a:lnTo>
                  <a:lnTo>
                    <a:pt x="228" y="893"/>
                  </a:lnTo>
                  <a:lnTo>
                    <a:pt x="236" y="873"/>
                  </a:lnTo>
                  <a:lnTo>
                    <a:pt x="239" y="851"/>
                  </a:lnTo>
                  <a:lnTo>
                    <a:pt x="247" y="838"/>
                  </a:lnTo>
                  <a:lnTo>
                    <a:pt x="254" y="826"/>
                  </a:lnTo>
                  <a:lnTo>
                    <a:pt x="259" y="812"/>
                  </a:lnTo>
                  <a:lnTo>
                    <a:pt x="266" y="799"/>
                  </a:lnTo>
                  <a:lnTo>
                    <a:pt x="271" y="786"/>
                  </a:lnTo>
                  <a:lnTo>
                    <a:pt x="279" y="773"/>
                  </a:lnTo>
                  <a:lnTo>
                    <a:pt x="287" y="761"/>
                  </a:lnTo>
                  <a:lnTo>
                    <a:pt x="297" y="749"/>
                  </a:lnTo>
                  <a:lnTo>
                    <a:pt x="298" y="739"/>
                  </a:lnTo>
                  <a:lnTo>
                    <a:pt x="319" y="718"/>
                  </a:lnTo>
                  <a:lnTo>
                    <a:pt x="337" y="697"/>
                  </a:lnTo>
                  <a:lnTo>
                    <a:pt x="356" y="676"/>
                  </a:lnTo>
                  <a:lnTo>
                    <a:pt x="374" y="656"/>
                  </a:lnTo>
                  <a:lnTo>
                    <a:pt x="394" y="637"/>
                  </a:lnTo>
                  <a:lnTo>
                    <a:pt x="414" y="619"/>
                  </a:lnTo>
                  <a:lnTo>
                    <a:pt x="434" y="602"/>
                  </a:lnTo>
                  <a:lnTo>
                    <a:pt x="457" y="587"/>
                  </a:lnTo>
                  <a:lnTo>
                    <a:pt x="464" y="578"/>
                  </a:lnTo>
                  <a:lnTo>
                    <a:pt x="470" y="570"/>
                  </a:lnTo>
                  <a:lnTo>
                    <a:pt x="479" y="565"/>
                  </a:lnTo>
                  <a:lnTo>
                    <a:pt x="488" y="560"/>
                  </a:lnTo>
                  <a:lnTo>
                    <a:pt x="496" y="554"/>
                  </a:lnTo>
                  <a:lnTo>
                    <a:pt x="505" y="549"/>
                  </a:lnTo>
                  <a:lnTo>
                    <a:pt x="514" y="543"/>
                  </a:lnTo>
                  <a:lnTo>
                    <a:pt x="521" y="537"/>
                  </a:lnTo>
                  <a:lnTo>
                    <a:pt x="526" y="519"/>
                  </a:lnTo>
                  <a:lnTo>
                    <a:pt x="532" y="504"/>
                  </a:lnTo>
                  <a:lnTo>
                    <a:pt x="541" y="490"/>
                  </a:lnTo>
                  <a:lnTo>
                    <a:pt x="551" y="477"/>
                  </a:lnTo>
                  <a:lnTo>
                    <a:pt x="563" y="464"/>
                  </a:lnTo>
                  <a:lnTo>
                    <a:pt x="575" y="451"/>
                  </a:lnTo>
                  <a:lnTo>
                    <a:pt x="586" y="438"/>
                  </a:lnTo>
                  <a:lnTo>
                    <a:pt x="596" y="423"/>
                  </a:lnTo>
                  <a:lnTo>
                    <a:pt x="598" y="415"/>
                  </a:lnTo>
                  <a:lnTo>
                    <a:pt x="603" y="410"/>
                  </a:lnTo>
                  <a:lnTo>
                    <a:pt x="611" y="409"/>
                  </a:lnTo>
                  <a:lnTo>
                    <a:pt x="617" y="408"/>
                  </a:lnTo>
                  <a:lnTo>
                    <a:pt x="638" y="410"/>
                  </a:lnTo>
                  <a:lnTo>
                    <a:pt x="660" y="413"/>
                  </a:lnTo>
                  <a:lnTo>
                    <a:pt x="680" y="415"/>
                  </a:lnTo>
                  <a:lnTo>
                    <a:pt x="701" y="417"/>
                  </a:lnTo>
                  <a:lnTo>
                    <a:pt x="722" y="420"/>
                  </a:lnTo>
                  <a:lnTo>
                    <a:pt x="741" y="426"/>
                  </a:lnTo>
                  <a:lnTo>
                    <a:pt x="761" y="432"/>
                  </a:lnTo>
                  <a:lnTo>
                    <a:pt x="779" y="442"/>
                  </a:lnTo>
                  <a:lnTo>
                    <a:pt x="784" y="440"/>
                  </a:lnTo>
                  <a:lnTo>
                    <a:pt x="787" y="440"/>
                  </a:lnTo>
                  <a:lnTo>
                    <a:pt x="791" y="441"/>
                  </a:lnTo>
                  <a:lnTo>
                    <a:pt x="796" y="443"/>
                  </a:lnTo>
                  <a:lnTo>
                    <a:pt x="800" y="445"/>
                  </a:lnTo>
                  <a:lnTo>
                    <a:pt x="804" y="446"/>
                  </a:lnTo>
                  <a:lnTo>
                    <a:pt x="810" y="446"/>
                  </a:lnTo>
                  <a:lnTo>
                    <a:pt x="815" y="445"/>
                  </a:lnTo>
                  <a:lnTo>
                    <a:pt x="818" y="447"/>
                  </a:lnTo>
                  <a:lnTo>
                    <a:pt x="820" y="449"/>
                  </a:lnTo>
                  <a:lnTo>
                    <a:pt x="821" y="451"/>
                  </a:lnTo>
                  <a:lnTo>
                    <a:pt x="822" y="453"/>
                  </a:lnTo>
                  <a:lnTo>
                    <a:pt x="816" y="456"/>
                  </a:lnTo>
                  <a:lnTo>
                    <a:pt x="810" y="457"/>
                  </a:lnTo>
                  <a:lnTo>
                    <a:pt x="804" y="459"/>
                  </a:lnTo>
                  <a:lnTo>
                    <a:pt x="804" y="467"/>
                  </a:lnTo>
                  <a:lnTo>
                    <a:pt x="810" y="470"/>
                  </a:lnTo>
                  <a:lnTo>
                    <a:pt x="816" y="472"/>
                  </a:lnTo>
                  <a:lnTo>
                    <a:pt x="822" y="474"/>
                  </a:lnTo>
                  <a:lnTo>
                    <a:pt x="828" y="476"/>
                  </a:lnTo>
                  <a:lnTo>
                    <a:pt x="834" y="478"/>
                  </a:lnTo>
                  <a:lnTo>
                    <a:pt x="839" y="480"/>
                  </a:lnTo>
                  <a:lnTo>
                    <a:pt x="844" y="483"/>
                  </a:lnTo>
                  <a:lnTo>
                    <a:pt x="847" y="489"/>
                  </a:lnTo>
                  <a:lnTo>
                    <a:pt x="843" y="491"/>
                  </a:lnTo>
                  <a:lnTo>
                    <a:pt x="837" y="490"/>
                  </a:lnTo>
                  <a:lnTo>
                    <a:pt x="829" y="489"/>
                  </a:lnTo>
                  <a:lnTo>
                    <a:pt x="823" y="488"/>
                  </a:lnTo>
                  <a:lnTo>
                    <a:pt x="816" y="487"/>
                  </a:lnTo>
                  <a:lnTo>
                    <a:pt x="811" y="489"/>
                  </a:lnTo>
                  <a:lnTo>
                    <a:pt x="808" y="493"/>
                  </a:lnTo>
                  <a:lnTo>
                    <a:pt x="809" y="503"/>
                  </a:lnTo>
                  <a:lnTo>
                    <a:pt x="816" y="507"/>
                  </a:lnTo>
                  <a:lnTo>
                    <a:pt x="825" y="509"/>
                  </a:lnTo>
                  <a:lnTo>
                    <a:pt x="834" y="511"/>
                  </a:lnTo>
                  <a:lnTo>
                    <a:pt x="843" y="512"/>
                  </a:lnTo>
                  <a:lnTo>
                    <a:pt x="851" y="514"/>
                  </a:lnTo>
                  <a:lnTo>
                    <a:pt x="859" y="516"/>
                  </a:lnTo>
                  <a:lnTo>
                    <a:pt x="864" y="521"/>
                  </a:lnTo>
                  <a:lnTo>
                    <a:pt x="869" y="529"/>
                  </a:lnTo>
                  <a:lnTo>
                    <a:pt x="860" y="532"/>
                  </a:lnTo>
                  <a:lnTo>
                    <a:pt x="850" y="532"/>
                  </a:lnTo>
                  <a:lnTo>
                    <a:pt x="839" y="530"/>
                  </a:lnTo>
                  <a:lnTo>
                    <a:pt x="828" y="529"/>
                  </a:lnTo>
                  <a:lnTo>
                    <a:pt x="818" y="529"/>
                  </a:lnTo>
                  <a:lnTo>
                    <a:pt x="810" y="531"/>
                  </a:lnTo>
                  <a:lnTo>
                    <a:pt x="804" y="538"/>
                  </a:lnTo>
                  <a:lnTo>
                    <a:pt x="803" y="551"/>
                  </a:lnTo>
                  <a:lnTo>
                    <a:pt x="867" y="553"/>
                  </a:lnTo>
                  <a:lnTo>
                    <a:pt x="871" y="557"/>
                  </a:lnTo>
                  <a:lnTo>
                    <a:pt x="875" y="561"/>
                  </a:lnTo>
                  <a:lnTo>
                    <a:pt x="877" y="564"/>
                  </a:lnTo>
                  <a:lnTo>
                    <a:pt x="878" y="568"/>
                  </a:lnTo>
                  <a:lnTo>
                    <a:pt x="870" y="569"/>
                  </a:lnTo>
                  <a:lnTo>
                    <a:pt x="860" y="569"/>
                  </a:lnTo>
                  <a:lnTo>
                    <a:pt x="850" y="569"/>
                  </a:lnTo>
                  <a:lnTo>
                    <a:pt x="840" y="568"/>
                  </a:lnTo>
                  <a:lnTo>
                    <a:pt x="832" y="567"/>
                  </a:lnTo>
                  <a:lnTo>
                    <a:pt x="822" y="565"/>
                  </a:lnTo>
                  <a:lnTo>
                    <a:pt x="813" y="562"/>
                  </a:lnTo>
                  <a:lnTo>
                    <a:pt x="804" y="558"/>
                  </a:lnTo>
                  <a:lnTo>
                    <a:pt x="804" y="556"/>
                  </a:lnTo>
                  <a:lnTo>
                    <a:pt x="806" y="554"/>
                  </a:lnTo>
                  <a:lnTo>
                    <a:pt x="804" y="552"/>
                  </a:lnTo>
                  <a:lnTo>
                    <a:pt x="803" y="551"/>
                  </a:lnTo>
                  <a:lnTo>
                    <a:pt x="790" y="561"/>
                  </a:lnTo>
                  <a:lnTo>
                    <a:pt x="779" y="574"/>
                  </a:lnTo>
                  <a:lnTo>
                    <a:pt x="771" y="589"/>
                  </a:lnTo>
                  <a:lnTo>
                    <a:pt x="762" y="603"/>
                  </a:lnTo>
                  <a:lnTo>
                    <a:pt x="753" y="617"/>
                  </a:lnTo>
                  <a:lnTo>
                    <a:pt x="742" y="630"/>
                  </a:lnTo>
                  <a:lnTo>
                    <a:pt x="730" y="640"/>
                  </a:lnTo>
                  <a:lnTo>
                    <a:pt x="715" y="646"/>
                  </a:lnTo>
                  <a:lnTo>
                    <a:pt x="733" y="650"/>
                  </a:lnTo>
                  <a:lnTo>
                    <a:pt x="752" y="652"/>
                  </a:lnTo>
                  <a:lnTo>
                    <a:pt x="772" y="654"/>
                  </a:lnTo>
                  <a:lnTo>
                    <a:pt x="792" y="656"/>
                  </a:lnTo>
                  <a:lnTo>
                    <a:pt x="813" y="659"/>
                  </a:lnTo>
                  <a:lnTo>
                    <a:pt x="834" y="662"/>
                  </a:lnTo>
                  <a:lnTo>
                    <a:pt x="855" y="666"/>
                  </a:lnTo>
                  <a:lnTo>
                    <a:pt x="873" y="673"/>
                  </a:lnTo>
                  <a:lnTo>
                    <a:pt x="873" y="679"/>
                  </a:lnTo>
                  <a:lnTo>
                    <a:pt x="859" y="680"/>
                  </a:lnTo>
                  <a:lnTo>
                    <a:pt x="845" y="680"/>
                  </a:lnTo>
                  <a:lnTo>
                    <a:pt x="829" y="679"/>
                  </a:lnTo>
                  <a:lnTo>
                    <a:pt x="815" y="678"/>
                  </a:lnTo>
                  <a:lnTo>
                    <a:pt x="800" y="676"/>
                  </a:lnTo>
                  <a:lnTo>
                    <a:pt x="785" y="674"/>
                  </a:lnTo>
                  <a:lnTo>
                    <a:pt x="769" y="672"/>
                  </a:lnTo>
                  <a:lnTo>
                    <a:pt x="753" y="669"/>
                  </a:lnTo>
                  <a:lnTo>
                    <a:pt x="749" y="663"/>
                  </a:lnTo>
                  <a:lnTo>
                    <a:pt x="684" y="658"/>
                  </a:lnTo>
                  <a:lnTo>
                    <a:pt x="684" y="650"/>
                  </a:lnTo>
                  <a:lnTo>
                    <a:pt x="715" y="646"/>
                  </a:lnTo>
                  <a:lnTo>
                    <a:pt x="696" y="643"/>
                  </a:lnTo>
                  <a:lnTo>
                    <a:pt x="677" y="639"/>
                  </a:lnTo>
                  <a:lnTo>
                    <a:pt x="659" y="634"/>
                  </a:lnTo>
                  <a:lnTo>
                    <a:pt x="640" y="628"/>
                  </a:lnTo>
                  <a:lnTo>
                    <a:pt x="623" y="622"/>
                  </a:lnTo>
                  <a:lnTo>
                    <a:pt x="605" y="615"/>
                  </a:lnTo>
                  <a:lnTo>
                    <a:pt x="588" y="607"/>
                  </a:lnTo>
                  <a:lnTo>
                    <a:pt x="570" y="601"/>
                  </a:lnTo>
                  <a:lnTo>
                    <a:pt x="546" y="617"/>
                  </a:lnTo>
                  <a:lnTo>
                    <a:pt x="522" y="634"/>
                  </a:lnTo>
                  <a:lnTo>
                    <a:pt x="499" y="652"/>
                  </a:lnTo>
                  <a:lnTo>
                    <a:pt x="476" y="672"/>
                  </a:lnTo>
                  <a:lnTo>
                    <a:pt x="454" y="692"/>
                  </a:lnTo>
                  <a:lnTo>
                    <a:pt x="432" y="713"/>
                  </a:lnTo>
                  <a:lnTo>
                    <a:pt x="411" y="736"/>
                  </a:lnTo>
                  <a:lnTo>
                    <a:pt x="393" y="759"/>
                  </a:lnTo>
                  <a:lnTo>
                    <a:pt x="375" y="783"/>
                  </a:lnTo>
                  <a:lnTo>
                    <a:pt x="359" y="808"/>
                  </a:lnTo>
                  <a:lnTo>
                    <a:pt x="344" y="834"/>
                  </a:lnTo>
                  <a:lnTo>
                    <a:pt x="332" y="860"/>
                  </a:lnTo>
                  <a:lnTo>
                    <a:pt x="321" y="887"/>
                  </a:lnTo>
                  <a:lnTo>
                    <a:pt x="312" y="916"/>
                  </a:lnTo>
                  <a:lnTo>
                    <a:pt x="306" y="944"/>
                  </a:lnTo>
                  <a:lnTo>
                    <a:pt x="303" y="973"/>
                  </a:lnTo>
                  <a:lnTo>
                    <a:pt x="297" y="985"/>
                  </a:lnTo>
                  <a:lnTo>
                    <a:pt x="296" y="997"/>
                  </a:lnTo>
                  <a:lnTo>
                    <a:pt x="296" y="1009"/>
                  </a:lnTo>
                  <a:lnTo>
                    <a:pt x="293" y="1021"/>
                  </a:lnTo>
                  <a:lnTo>
                    <a:pt x="296" y="1035"/>
                  </a:lnTo>
                  <a:lnTo>
                    <a:pt x="297" y="1047"/>
                  </a:lnTo>
                  <a:lnTo>
                    <a:pt x="296" y="1060"/>
                  </a:lnTo>
                  <a:lnTo>
                    <a:pt x="297" y="1076"/>
                  </a:lnTo>
                  <a:lnTo>
                    <a:pt x="303" y="1104"/>
                  </a:lnTo>
                  <a:lnTo>
                    <a:pt x="306" y="1133"/>
                  </a:lnTo>
                  <a:lnTo>
                    <a:pt x="311" y="1162"/>
                  </a:lnTo>
                  <a:lnTo>
                    <a:pt x="322" y="1188"/>
                  </a:lnTo>
                  <a:lnTo>
                    <a:pt x="340" y="1167"/>
                  </a:lnTo>
                  <a:lnTo>
                    <a:pt x="359" y="1146"/>
                  </a:lnTo>
                  <a:lnTo>
                    <a:pt x="379" y="1126"/>
                  </a:lnTo>
                  <a:lnTo>
                    <a:pt x="398" y="1106"/>
                  </a:lnTo>
                  <a:lnTo>
                    <a:pt x="419" y="1085"/>
                  </a:lnTo>
                  <a:lnTo>
                    <a:pt x="440" y="1065"/>
                  </a:lnTo>
                  <a:lnTo>
                    <a:pt x="459" y="1043"/>
                  </a:lnTo>
                  <a:lnTo>
                    <a:pt x="479" y="1021"/>
                  </a:lnTo>
                  <a:lnTo>
                    <a:pt x="471" y="987"/>
                  </a:lnTo>
                  <a:lnTo>
                    <a:pt x="456" y="1002"/>
                  </a:lnTo>
                  <a:lnTo>
                    <a:pt x="441" y="1016"/>
                  </a:lnTo>
                  <a:lnTo>
                    <a:pt x="427" y="1030"/>
                  </a:lnTo>
                  <a:lnTo>
                    <a:pt x="414" y="1044"/>
                  </a:lnTo>
                  <a:lnTo>
                    <a:pt x="399" y="1058"/>
                  </a:lnTo>
                  <a:lnTo>
                    <a:pt x="386" y="1073"/>
                  </a:lnTo>
                  <a:lnTo>
                    <a:pt x="372" y="1088"/>
                  </a:lnTo>
                  <a:lnTo>
                    <a:pt x="358" y="1103"/>
                  </a:lnTo>
                  <a:lnTo>
                    <a:pt x="354" y="1107"/>
                  </a:lnTo>
                  <a:lnTo>
                    <a:pt x="349" y="1113"/>
                  </a:lnTo>
                  <a:lnTo>
                    <a:pt x="346" y="1118"/>
                  </a:lnTo>
                  <a:lnTo>
                    <a:pt x="343" y="1123"/>
                  </a:lnTo>
                  <a:lnTo>
                    <a:pt x="340" y="1129"/>
                  </a:lnTo>
                  <a:lnTo>
                    <a:pt x="335" y="1134"/>
                  </a:lnTo>
                  <a:lnTo>
                    <a:pt x="331" y="1139"/>
                  </a:lnTo>
                  <a:lnTo>
                    <a:pt x="324" y="1142"/>
                  </a:lnTo>
                  <a:lnTo>
                    <a:pt x="320" y="1137"/>
                  </a:lnTo>
                  <a:lnTo>
                    <a:pt x="322" y="1132"/>
                  </a:lnTo>
                  <a:lnTo>
                    <a:pt x="325" y="1127"/>
                  </a:lnTo>
                  <a:lnTo>
                    <a:pt x="326" y="1120"/>
                  </a:lnTo>
                  <a:lnTo>
                    <a:pt x="345" y="1101"/>
                  </a:lnTo>
                  <a:lnTo>
                    <a:pt x="362" y="1081"/>
                  </a:lnTo>
                  <a:lnTo>
                    <a:pt x="381" y="1061"/>
                  </a:lnTo>
                  <a:lnTo>
                    <a:pt x="401" y="1042"/>
                  </a:lnTo>
                  <a:lnTo>
                    <a:pt x="419" y="1021"/>
                  </a:lnTo>
                  <a:lnTo>
                    <a:pt x="438" y="1000"/>
                  </a:lnTo>
                  <a:lnTo>
                    <a:pt x="455" y="980"/>
                  </a:lnTo>
                  <a:lnTo>
                    <a:pt x="473" y="959"/>
                  </a:lnTo>
                  <a:lnTo>
                    <a:pt x="473" y="947"/>
                  </a:lnTo>
                  <a:lnTo>
                    <a:pt x="473" y="937"/>
                  </a:lnTo>
                  <a:lnTo>
                    <a:pt x="472" y="929"/>
                  </a:lnTo>
                  <a:lnTo>
                    <a:pt x="467" y="918"/>
                  </a:lnTo>
                  <a:lnTo>
                    <a:pt x="447" y="937"/>
                  </a:lnTo>
                  <a:lnTo>
                    <a:pt x="429" y="958"/>
                  </a:lnTo>
                  <a:lnTo>
                    <a:pt x="410" y="979"/>
                  </a:lnTo>
                  <a:lnTo>
                    <a:pt x="392" y="1000"/>
                  </a:lnTo>
                  <a:lnTo>
                    <a:pt x="374" y="1021"/>
                  </a:lnTo>
                  <a:lnTo>
                    <a:pt x="356" y="1042"/>
                  </a:lnTo>
                  <a:lnTo>
                    <a:pt x="338" y="1062"/>
                  </a:lnTo>
                  <a:lnTo>
                    <a:pt x="320" y="1082"/>
                  </a:lnTo>
                  <a:lnTo>
                    <a:pt x="318" y="1083"/>
                  </a:lnTo>
                  <a:lnTo>
                    <a:pt x="316" y="1082"/>
                  </a:lnTo>
                  <a:lnTo>
                    <a:pt x="314" y="1081"/>
                  </a:lnTo>
                  <a:lnTo>
                    <a:pt x="312" y="1079"/>
                  </a:lnTo>
                  <a:lnTo>
                    <a:pt x="314" y="1067"/>
                  </a:lnTo>
                  <a:lnTo>
                    <a:pt x="336" y="1046"/>
                  </a:lnTo>
                  <a:lnTo>
                    <a:pt x="356" y="1025"/>
                  </a:lnTo>
                  <a:lnTo>
                    <a:pt x="375" y="1004"/>
                  </a:lnTo>
                  <a:lnTo>
                    <a:pt x="394" y="982"/>
                  </a:lnTo>
                  <a:lnTo>
                    <a:pt x="411" y="959"/>
                  </a:lnTo>
                  <a:lnTo>
                    <a:pt x="430" y="937"/>
                  </a:lnTo>
                  <a:lnTo>
                    <a:pt x="450" y="916"/>
                  </a:lnTo>
                  <a:lnTo>
                    <a:pt x="469" y="895"/>
                  </a:lnTo>
                  <a:lnTo>
                    <a:pt x="467" y="884"/>
                  </a:lnTo>
                  <a:lnTo>
                    <a:pt x="467" y="871"/>
                  </a:lnTo>
                  <a:lnTo>
                    <a:pt x="467" y="859"/>
                  </a:lnTo>
                  <a:lnTo>
                    <a:pt x="463" y="850"/>
                  </a:lnTo>
                  <a:lnTo>
                    <a:pt x="442" y="870"/>
                  </a:lnTo>
                  <a:lnTo>
                    <a:pt x="423" y="892"/>
                  </a:lnTo>
                  <a:lnTo>
                    <a:pt x="406" y="912"/>
                  </a:lnTo>
                  <a:lnTo>
                    <a:pt x="389" y="934"/>
                  </a:lnTo>
                  <a:lnTo>
                    <a:pt x="372" y="955"/>
                  </a:lnTo>
                  <a:lnTo>
                    <a:pt x="355" y="976"/>
                  </a:lnTo>
                  <a:lnTo>
                    <a:pt x="335" y="996"/>
                  </a:lnTo>
                  <a:lnTo>
                    <a:pt x="314" y="1016"/>
                  </a:lnTo>
                  <a:lnTo>
                    <a:pt x="312" y="1011"/>
                  </a:lnTo>
                  <a:lnTo>
                    <a:pt x="312" y="1007"/>
                  </a:lnTo>
                  <a:lnTo>
                    <a:pt x="313" y="1003"/>
                  </a:lnTo>
                  <a:lnTo>
                    <a:pt x="317" y="999"/>
                  </a:lnTo>
                  <a:lnTo>
                    <a:pt x="336" y="980"/>
                  </a:lnTo>
                  <a:lnTo>
                    <a:pt x="355" y="958"/>
                  </a:lnTo>
                  <a:lnTo>
                    <a:pt x="372" y="936"/>
                  </a:lnTo>
                  <a:lnTo>
                    <a:pt x="390" y="914"/>
                  </a:lnTo>
                  <a:lnTo>
                    <a:pt x="408" y="893"/>
                  </a:lnTo>
                  <a:lnTo>
                    <a:pt x="427" y="871"/>
                  </a:lnTo>
                  <a:lnTo>
                    <a:pt x="445" y="849"/>
                  </a:lnTo>
                  <a:lnTo>
                    <a:pt x="466" y="828"/>
                  </a:lnTo>
                  <a:lnTo>
                    <a:pt x="465" y="819"/>
                  </a:lnTo>
                  <a:lnTo>
                    <a:pt x="467" y="809"/>
                  </a:lnTo>
                  <a:lnTo>
                    <a:pt x="469" y="799"/>
                  </a:lnTo>
                  <a:lnTo>
                    <a:pt x="467" y="789"/>
                  </a:lnTo>
                  <a:lnTo>
                    <a:pt x="457" y="799"/>
                  </a:lnTo>
                  <a:lnTo>
                    <a:pt x="447" y="809"/>
                  </a:lnTo>
                  <a:lnTo>
                    <a:pt x="438" y="818"/>
                  </a:lnTo>
                  <a:lnTo>
                    <a:pt x="428" y="826"/>
                  </a:lnTo>
                  <a:lnTo>
                    <a:pt x="418" y="836"/>
                  </a:lnTo>
                  <a:lnTo>
                    <a:pt x="408" y="846"/>
                  </a:lnTo>
                  <a:lnTo>
                    <a:pt x="399" y="857"/>
                  </a:lnTo>
                  <a:lnTo>
                    <a:pt x="392" y="870"/>
                  </a:lnTo>
                  <a:lnTo>
                    <a:pt x="385" y="875"/>
                  </a:lnTo>
                  <a:lnTo>
                    <a:pt x="380" y="880"/>
                  </a:lnTo>
                  <a:lnTo>
                    <a:pt x="374" y="885"/>
                  </a:lnTo>
                  <a:lnTo>
                    <a:pt x="370" y="890"/>
                  </a:lnTo>
                  <a:lnTo>
                    <a:pt x="365" y="897"/>
                  </a:lnTo>
                  <a:lnTo>
                    <a:pt x="360" y="902"/>
                  </a:lnTo>
                  <a:lnTo>
                    <a:pt x="355" y="908"/>
                  </a:lnTo>
                  <a:lnTo>
                    <a:pt x="348" y="914"/>
                  </a:lnTo>
                  <a:lnTo>
                    <a:pt x="345" y="914"/>
                  </a:lnTo>
                  <a:lnTo>
                    <a:pt x="343" y="914"/>
                  </a:lnTo>
                  <a:lnTo>
                    <a:pt x="341" y="913"/>
                  </a:lnTo>
                  <a:lnTo>
                    <a:pt x="340" y="911"/>
                  </a:lnTo>
                  <a:lnTo>
                    <a:pt x="340" y="906"/>
                  </a:lnTo>
                  <a:lnTo>
                    <a:pt x="354" y="887"/>
                  </a:lnTo>
                  <a:lnTo>
                    <a:pt x="370" y="869"/>
                  </a:lnTo>
                  <a:lnTo>
                    <a:pt x="386" y="851"/>
                  </a:lnTo>
                  <a:lnTo>
                    <a:pt x="403" y="834"/>
                  </a:lnTo>
                  <a:lnTo>
                    <a:pt x="420" y="816"/>
                  </a:lnTo>
                  <a:lnTo>
                    <a:pt x="436" y="799"/>
                  </a:lnTo>
                  <a:lnTo>
                    <a:pt x="452" y="782"/>
                  </a:lnTo>
                  <a:lnTo>
                    <a:pt x="467" y="765"/>
                  </a:lnTo>
                  <a:lnTo>
                    <a:pt x="464" y="757"/>
                  </a:lnTo>
                  <a:lnTo>
                    <a:pt x="465" y="749"/>
                  </a:lnTo>
                  <a:lnTo>
                    <a:pt x="465" y="741"/>
                  </a:lnTo>
                  <a:lnTo>
                    <a:pt x="463" y="733"/>
                  </a:lnTo>
                  <a:lnTo>
                    <a:pt x="454" y="744"/>
                  </a:lnTo>
                  <a:lnTo>
                    <a:pt x="445" y="754"/>
                  </a:lnTo>
                  <a:lnTo>
                    <a:pt x="435" y="765"/>
                  </a:lnTo>
                  <a:lnTo>
                    <a:pt x="426" y="775"/>
                  </a:lnTo>
                  <a:lnTo>
                    <a:pt x="416" y="785"/>
                  </a:lnTo>
                  <a:lnTo>
                    <a:pt x="405" y="795"/>
                  </a:lnTo>
                  <a:lnTo>
                    <a:pt x="395" y="804"/>
                  </a:lnTo>
                  <a:lnTo>
                    <a:pt x="384" y="814"/>
                  </a:lnTo>
                  <a:lnTo>
                    <a:pt x="383" y="808"/>
                  </a:lnTo>
                  <a:lnTo>
                    <a:pt x="386" y="802"/>
                  </a:lnTo>
                  <a:lnTo>
                    <a:pt x="391" y="796"/>
                  </a:lnTo>
                  <a:lnTo>
                    <a:pt x="394" y="790"/>
                  </a:lnTo>
                  <a:lnTo>
                    <a:pt x="466" y="711"/>
                  </a:lnTo>
                  <a:lnTo>
                    <a:pt x="466" y="704"/>
                  </a:lnTo>
                  <a:lnTo>
                    <a:pt x="466" y="698"/>
                  </a:lnTo>
                  <a:lnTo>
                    <a:pt x="469" y="693"/>
                  </a:lnTo>
                  <a:lnTo>
                    <a:pt x="477" y="691"/>
                  </a:lnTo>
                  <a:lnTo>
                    <a:pt x="485" y="697"/>
                  </a:lnTo>
                  <a:lnTo>
                    <a:pt x="487" y="705"/>
                  </a:lnTo>
                  <a:lnTo>
                    <a:pt x="484" y="717"/>
                  </a:lnTo>
                  <a:lnTo>
                    <a:pt x="487" y="727"/>
                  </a:lnTo>
                  <a:lnTo>
                    <a:pt x="488" y="798"/>
                  </a:lnTo>
                  <a:lnTo>
                    <a:pt x="491" y="868"/>
                  </a:lnTo>
                  <a:lnTo>
                    <a:pt x="493" y="937"/>
                  </a:lnTo>
                  <a:lnTo>
                    <a:pt x="495" y="1007"/>
                  </a:lnTo>
                  <a:lnTo>
                    <a:pt x="500" y="1008"/>
                  </a:lnTo>
                  <a:lnTo>
                    <a:pt x="503" y="1012"/>
                  </a:lnTo>
                  <a:lnTo>
                    <a:pt x="505" y="1017"/>
                  </a:lnTo>
                  <a:lnTo>
                    <a:pt x="507" y="1021"/>
                  </a:lnTo>
                  <a:lnTo>
                    <a:pt x="506" y="1027"/>
                  </a:lnTo>
                  <a:lnTo>
                    <a:pt x="507" y="1032"/>
                  </a:lnTo>
                  <a:lnTo>
                    <a:pt x="509" y="1036"/>
                  </a:lnTo>
                  <a:lnTo>
                    <a:pt x="514" y="1040"/>
                  </a:lnTo>
                  <a:lnTo>
                    <a:pt x="519" y="1042"/>
                  </a:lnTo>
                  <a:lnTo>
                    <a:pt x="524" y="1045"/>
                  </a:lnTo>
                  <a:lnTo>
                    <a:pt x="529" y="1048"/>
                  </a:lnTo>
                  <a:lnTo>
                    <a:pt x="532" y="1052"/>
                  </a:lnTo>
                  <a:lnTo>
                    <a:pt x="542" y="1059"/>
                  </a:lnTo>
                  <a:lnTo>
                    <a:pt x="553" y="1065"/>
                  </a:lnTo>
                  <a:lnTo>
                    <a:pt x="565" y="1068"/>
                  </a:lnTo>
                  <a:lnTo>
                    <a:pt x="577" y="1071"/>
                  </a:lnTo>
                  <a:lnTo>
                    <a:pt x="589" y="1073"/>
                  </a:lnTo>
                  <a:lnTo>
                    <a:pt x="601" y="1076"/>
                  </a:lnTo>
                  <a:lnTo>
                    <a:pt x="612" y="1078"/>
                  </a:lnTo>
                  <a:lnTo>
                    <a:pt x="622" y="1082"/>
                  </a:lnTo>
                  <a:lnTo>
                    <a:pt x="637" y="1085"/>
                  </a:lnTo>
                  <a:lnTo>
                    <a:pt x="652" y="1088"/>
                  </a:lnTo>
                  <a:lnTo>
                    <a:pt x="667" y="1091"/>
                  </a:lnTo>
                  <a:lnTo>
                    <a:pt x="684" y="1094"/>
                  </a:lnTo>
                  <a:lnTo>
                    <a:pt x="699" y="1097"/>
                  </a:lnTo>
                  <a:lnTo>
                    <a:pt x="714" y="1101"/>
                  </a:lnTo>
                  <a:lnTo>
                    <a:pt x="729" y="1104"/>
                  </a:lnTo>
                  <a:lnTo>
                    <a:pt x="746" y="1107"/>
                  </a:lnTo>
                  <a:lnTo>
                    <a:pt x="761" y="1110"/>
                  </a:lnTo>
                  <a:lnTo>
                    <a:pt x="776" y="1113"/>
                  </a:lnTo>
                  <a:lnTo>
                    <a:pt x="791" y="1116"/>
                  </a:lnTo>
                  <a:lnTo>
                    <a:pt x="807" y="1119"/>
                  </a:lnTo>
                  <a:lnTo>
                    <a:pt x="823" y="1122"/>
                  </a:lnTo>
                  <a:lnTo>
                    <a:pt x="838" y="1125"/>
                  </a:lnTo>
                  <a:lnTo>
                    <a:pt x="853" y="1128"/>
                  </a:lnTo>
                  <a:lnTo>
                    <a:pt x="869" y="1130"/>
                  </a:lnTo>
                  <a:lnTo>
                    <a:pt x="875" y="1128"/>
                  </a:lnTo>
                  <a:lnTo>
                    <a:pt x="883" y="1128"/>
                  </a:lnTo>
                  <a:lnTo>
                    <a:pt x="890" y="1129"/>
                  </a:lnTo>
                  <a:lnTo>
                    <a:pt x="898" y="1130"/>
                  </a:lnTo>
                  <a:lnTo>
                    <a:pt x="905" y="1132"/>
                  </a:lnTo>
                  <a:lnTo>
                    <a:pt x="912" y="1133"/>
                  </a:lnTo>
                  <a:lnTo>
                    <a:pt x="920" y="1132"/>
                  </a:lnTo>
                  <a:lnTo>
                    <a:pt x="926" y="1130"/>
                  </a:lnTo>
                  <a:lnTo>
                    <a:pt x="927" y="1132"/>
                  </a:lnTo>
                  <a:lnTo>
                    <a:pt x="934" y="1127"/>
                  </a:lnTo>
                  <a:lnTo>
                    <a:pt x="942" y="1121"/>
                  </a:lnTo>
                  <a:lnTo>
                    <a:pt x="947" y="1115"/>
                  </a:lnTo>
                  <a:lnTo>
                    <a:pt x="950" y="1106"/>
                  </a:lnTo>
                  <a:lnTo>
                    <a:pt x="949" y="1012"/>
                  </a:lnTo>
                  <a:lnTo>
                    <a:pt x="945" y="925"/>
                  </a:lnTo>
                  <a:lnTo>
                    <a:pt x="942" y="839"/>
                  </a:lnTo>
                  <a:lnTo>
                    <a:pt x="944" y="747"/>
                  </a:lnTo>
                  <a:lnTo>
                    <a:pt x="942" y="733"/>
                  </a:lnTo>
                  <a:lnTo>
                    <a:pt x="943" y="718"/>
                  </a:lnTo>
                  <a:lnTo>
                    <a:pt x="943" y="704"/>
                  </a:lnTo>
                  <a:lnTo>
                    <a:pt x="941" y="689"/>
                  </a:lnTo>
                  <a:lnTo>
                    <a:pt x="942" y="689"/>
                  </a:lnTo>
                  <a:lnTo>
                    <a:pt x="947" y="606"/>
                  </a:lnTo>
                  <a:lnTo>
                    <a:pt x="947" y="518"/>
                  </a:lnTo>
                  <a:lnTo>
                    <a:pt x="945" y="428"/>
                  </a:lnTo>
                  <a:lnTo>
                    <a:pt x="942" y="340"/>
                  </a:lnTo>
                  <a:lnTo>
                    <a:pt x="941" y="333"/>
                  </a:lnTo>
                  <a:lnTo>
                    <a:pt x="938" y="329"/>
                  </a:lnTo>
                  <a:lnTo>
                    <a:pt x="934" y="324"/>
                  </a:lnTo>
                  <a:lnTo>
                    <a:pt x="930" y="322"/>
                  </a:lnTo>
                  <a:lnTo>
                    <a:pt x="924" y="320"/>
                  </a:lnTo>
                  <a:lnTo>
                    <a:pt x="919" y="317"/>
                  </a:lnTo>
                  <a:lnTo>
                    <a:pt x="913" y="315"/>
                  </a:lnTo>
                  <a:lnTo>
                    <a:pt x="908" y="312"/>
                  </a:lnTo>
                  <a:lnTo>
                    <a:pt x="887" y="306"/>
                  </a:lnTo>
                  <a:lnTo>
                    <a:pt x="864" y="303"/>
                  </a:lnTo>
                  <a:lnTo>
                    <a:pt x="843" y="299"/>
                  </a:lnTo>
                  <a:lnTo>
                    <a:pt x="820" y="297"/>
                  </a:lnTo>
                  <a:lnTo>
                    <a:pt x="798" y="295"/>
                  </a:lnTo>
                  <a:lnTo>
                    <a:pt x="777" y="292"/>
                  </a:lnTo>
                  <a:lnTo>
                    <a:pt x="758" y="287"/>
                  </a:lnTo>
                  <a:lnTo>
                    <a:pt x="740" y="281"/>
                  </a:lnTo>
                  <a:lnTo>
                    <a:pt x="727" y="279"/>
                  </a:lnTo>
                  <a:lnTo>
                    <a:pt x="713" y="277"/>
                  </a:lnTo>
                  <a:lnTo>
                    <a:pt x="700" y="274"/>
                  </a:lnTo>
                  <a:lnTo>
                    <a:pt x="687" y="272"/>
                  </a:lnTo>
                  <a:lnTo>
                    <a:pt x="674" y="270"/>
                  </a:lnTo>
                  <a:lnTo>
                    <a:pt x="661" y="268"/>
                  </a:lnTo>
                  <a:lnTo>
                    <a:pt x="648" y="266"/>
                  </a:lnTo>
                  <a:lnTo>
                    <a:pt x="636" y="263"/>
                  </a:lnTo>
                  <a:lnTo>
                    <a:pt x="623" y="261"/>
                  </a:lnTo>
                  <a:lnTo>
                    <a:pt x="610" y="259"/>
                  </a:lnTo>
                  <a:lnTo>
                    <a:pt x="596" y="257"/>
                  </a:lnTo>
                  <a:lnTo>
                    <a:pt x="583" y="255"/>
                  </a:lnTo>
                  <a:lnTo>
                    <a:pt x="570" y="251"/>
                  </a:lnTo>
                  <a:lnTo>
                    <a:pt x="557" y="249"/>
                  </a:lnTo>
                  <a:lnTo>
                    <a:pt x="544" y="247"/>
                  </a:lnTo>
                  <a:lnTo>
                    <a:pt x="531" y="244"/>
                  </a:lnTo>
                  <a:lnTo>
                    <a:pt x="525" y="245"/>
                  </a:lnTo>
                  <a:lnTo>
                    <a:pt x="518" y="244"/>
                  </a:lnTo>
                  <a:lnTo>
                    <a:pt x="510" y="243"/>
                  </a:lnTo>
                  <a:lnTo>
                    <a:pt x="504" y="243"/>
                  </a:lnTo>
                  <a:lnTo>
                    <a:pt x="497" y="243"/>
                  </a:lnTo>
                  <a:lnTo>
                    <a:pt x="491" y="244"/>
                  </a:lnTo>
                  <a:lnTo>
                    <a:pt x="484" y="248"/>
                  </a:lnTo>
                  <a:lnTo>
                    <a:pt x="479" y="254"/>
                  </a:lnTo>
                  <a:lnTo>
                    <a:pt x="473" y="251"/>
                  </a:lnTo>
                  <a:lnTo>
                    <a:pt x="470" y="261"/>
                  </a:lnTo>
                  <a:lnTo>
                    <a:pt x="471" y="271"/>
                  </a:lnTo>
                  <a:lnTo>
                    <a:pt x="473" y="282"/>
                  </a:lnTo>
                  <a:lnTo>
                    <a:pt x="471" y="293"/>
                  </a:lnTo>
                  <a:lnTo>
                    <a:pt x="473" y="302"/>
                  </a:lnTo>
                  <a:lnTo>
                    <a:pt x="473" y="312"/>
                  </a:lnTo>
                  <a:lnTo>
                    <a:pt x="471" y="323"/>
                  </a:lnTo>
                  <a:lnTo>
                    <a:pt x="471" y="333"/>
                  </a:lnTo>
                  <a:lnTo>
                    <a:pt x="472" y="360"/>
                  </a:lnTo>
                  <a:lnTo>
                    <a:pt x="473" y="386"/>
                  </a:lnTo>
                  <a:lnTo>
                    <a:pt x="473" y="411"/>
                  </a:lnTo>
                  <a:lnTo>
                    <a:pt x="473" y="438"/>
                  </a:lnTo>
                  <a:lnTo>
                    <a:pt x="477" y="442"/>
                  </a:lnTo>
                  <a:lnTo>
                    <a:pt x="479" y="467"/>
                  </a:lnTo>
                  <a:lnTo>
                    <a:pt x="477" y="493"/>
                  </a:lnTo>
                  <a:lnTo>
                    <a:pt x="475" y="519"/>
                  </a:lnTo>
                  <a:lnTo>
                    <a:pt x="476" y="544"/>
                  </a:lnTo>
                  <a:lnTo>
                    <a:pt x="426" y="582"/>
                  </a:lnTo>
                  <a:lnTo>
                    <a:pt x="430" y="574"/>
                  </a:lnTo>
                  <a:lnTo>
                    <a:pt x="436" y="565"/>
                  </a:lnTo>
                  <a:lnTo>
                    <a:pt x="443" y="556"/>
                  </a:lnTo>
                  <a:lnTo>
                    <a:pt x="448" y="549"/>
                  </a:lnTo>
                  <a:lnTo>
                    <a:pt x="454" y="539"/>
                  </a:lnTo>
                  <a:lnTo>
                    <a:pt x="457" y="530"/>
                  </a:lnTo>
                  <a:lnTo>
                    <a:pt x="456" y="519"/>
                  </a:lnTo>
                  <a:lnTo>
                    <a:pt x="452" y="508"/>
                  </a:lnTo>
                  <a:lnTo>
                    <a:pt x="434" y="535"/>
                  </a:lnTo>
                  <a:lnTo>
                    <a:pt x="415" y="560"/>
                  </a:lnTo>
                  <a:lnTo>
                    <a:pt x="393" y="583"/>
                  </a:lnTo>
                  <a:lnTo>
                    <a:pt x="371" y="606"/>
                  </a:lnTo>
                  <a:lnTo>
                    <a:pt x="349" y="629"/>
                  </a:lnTo>
                  <a:lnTo>
                    <a:pt x="328" y="653"/>
                  </a:lnTo>
                  <a:lnTo>
                    <a:pt x="307" y="677"/>
                  </a:lnTo>
                  <a:lnTo>
                    <a:pt x="287" y="703"/>
                  </a:lnTo>
                  <a:lnTo>
                    <a:pt x="266" y="729"/>
                  </a:lnTo>
                  <a:lnTo>
                    <a:pt x="244" y="755"/>
                  </a:lnTo>
                  <a:lnTo>
                    <a:pt x="222" y="782"/>
                  </a:lnTo>
                  <a:lnTo>
                    <a:pt x="200" y="808"/>
                  </a:lnTo>
                  <a:lnTo>
                    <a:pt x="178" y="835"/>
                  </a:lnTo>
                  <a:lnTo>
                    <a:pt x="158" y="862"/>
                  </a:lnTo>
                  <a:lnTo>
                    <a:pt x="137" y="889"/>
                  </a:lnTo>
                  <a:lnTo>
                    <a:pt x="116" y="917"/>
                  </a:lnTo>
                  <a:lnTo>
                    <a:pt x="107" y="926"/>
                  </a:lnTo>
                  <a:lnTo>
                    <a:pt x="97" y="936"/>
                  </a:lnTo>
                  <a:lnTo>
                    <a:pt x="87" y="946"/>
                  </a:lnTo>
                  <a:lnTo>
                    <a:pt x="77" y="956"/>
                  </a:lnTo>
                  <a:lnTo>
                    <a:pt x="68" y="966"/>
                  </a:lnTo>
                  <a:lnTo>
                    <a:pt x="60" y="975"/>
                  </a:lnTo>
                  <a:lnTo>
                    <a:pt x="50" y="985"/>
                  </a:lnTo>
                  <a:lnTo>
                    <a:pt x="41" y="994"/>
                  </a:lnTo>
                  <a:lnTo>
                    <a:pt x="52" y="980"/>
                  </a:lnTo>
                  <a:lnTo>
                    <a:pt x="62" y="966"/>
                  </a:lnTo>
                  <a:lnTo>
                    <a:pt x="73" y="951"/>
                  </a:lnTo>
                  <a:lnTo>
                    <a:pt x="84" y="937"/>
                  </a:lnTo>
                  <a:lnTo>
                    <a:pt x="93" y="923"/>
                  </a:lnTo>
                  <a:lnTo>
                    <a:pt x="104" y="909"/>
                  </a:lnTo>
                  <a:lnTo>
                    <a:pt x="115" y="895"/>
                  </a:lnTo>
                  <a:lnTo>
                    <a:pt x="126" y="881"/>
                  </a:lnTo>
                  <a:lnTo>
                    <a:pt x="137" y="868"/>
                  </a:lnTo>
                  <a:lnTo>
                    <a:pt x="148" y="853"/>
                  </a:lnTo>
                  <a:lnTo>
                    <a:pt x="159" y="840"/>
                  </a:lnTo>
                  <a:lnTo>
                    <a:pt x="170" y="826"/>
                  </a:lnTo>
                  <a:lnTo>
                    <a:pt x="181" y="813"/>
                  </a:lnTo>
                  <a:lnTo>
                    <a:pt x="193" y="799"/>
                  </a:lnTo>
                  <a:lnTo>
                    <a:pt x="203" y="786"/>
                  </a:lnTo>
                  <a:lnTo>
                    <a:pt x="215" y="772"/>
                  </a:lnTo>
                  <a:lnTo>
                    <a:pt x="230" y="754"/>
                  </a:lnTo>
                  <a:lnTo>
                    <a:pt x="245" y="737"/>
                  </a:lnTo>
                  <a:lnTo>
                    <a:pt x="259" y="720"/>
                  </a:lnTo>
                  <a:lnTo>
                    <a:pt x="274" y="702"/>
                  </a:lnTo>
                  <a:lnTo>
                    <a:pt x="288" y="685"/>
                  </a:lnTo>
                  <a:lnTo>
                    <a:pt x="304" y="667"/>
                  </a:lnTo>
                  <a:lnTo>
                    <a:pt x="318" y="650"/>
                  </a:lnTo>
                  <a:lnTo>
                    <a:pt x="333" y="632"/>
                  </a:lnTo>
                  <a:lnTo>
                    <a:pt x="348" y="615"/>
                  </a:lnTo>
                  <a:lnTo>
                    <a:pt x="362" y="598"/>
                  </a:lnTo>
                  <a:lnTo>
                    <a:pt x="378" y="580"/>
                  </a:lnTo>
                  <a:lnTo>
                    <a:pt x="393" y="563"/>
                  </a:lnTo>
                  <a:lnTo>
                    <a:pt x="407" y="545"/>
                  </a:lnTo>
                  <a:lnTo>
                    <a:pt x="422" y="528"/>
                  </a:lnTo>
                  <a:lnTo>
                    <a:pt x="438" y="511"/>
                  </a:lnTo>
                  <a:lnTo>
                    <a:pt x="453" y="493"/>
                  </a:lnTo>
                  <a:lnTo>
                    <a:pt x="455" y="479"/>
                  </a:lnTo>
                  <a:lnTo>
                    <a:pt x="453" y="464"/>
                  </a:lnTo>
                  <a:lnTo>
                    <a:pt x="451" y="449"/>
                  </a:lnTo>
                  <a:lnTo>
                    <a:pt x="450" y="432"/>
                  </a:lnTo>
                  <a:lnTo>
                    <a:pt x="436" y="450"/>
                  </a:lnTo>
                  <a:lnTo>
                    <a:pt x="422" y="466"/>
                  </a:lnTo>
                  <a:lnTo>
                    <a:pt x="409" y="483"/>
                  </a:lnTo>
                  <a:lnTo>
                    <a:pt x="395" y="501"/>
                  </a:lnTo>
                  <a:lnTo>
                    <a:pt x="381" y="518"/>
                  </a:lnTo>
                  <a:lnTo>
                    <a:pt x="367" y="535"/>
                  </a:lnTo>
                  <a:lnTo>
                    <a:pt x="352" y="550"/>
                  </a:lnTo>
                  <a:lnTo>
                    <a:pt x="336" y="564"/>
                  </a:lnTo>
                  <a:lnTo>
                    <a:pt x="316" y="589"/>
                  </a:lnTo>
                  <a:lnTo>
                    <a:pt x="295" y="615"/>
                  </a:lnTo>
                  <a:lnTo>
                    <a:pt x="274" y="641"/>
                  </a:lnTo>
                  <a:lnTo>
                    <a:pt x="254" y="666"/>
                  </a:lnTo>
                  <a:lnTo>
                    <a:pt x="233" y="692"/>
                  </a:lnTo>
                  <a:lnTo>
                    <a:pt x="212" y="718"/>
                  </a:lnTo>
                  <a:lnTo>
                    <a:pt x="191" y="744"/>
                  </a:lnTo>
                  <a:lnTo>
                    <a:pt x="170" y="770"/>
                  </a:lnTo>
                  <a:lnTo>
                    <a:pt x="149" y="795"/>
                  </a:lnTo>
                  <a:lnTo>
                    <a:pt x="128" y="820"/>
                  </a:lnTo>
                  <a:lnTo>
                    <a:pt x="107" y="845"/>
                  </a:lnTo>
                  <a:lnTo>
                    <a:pt x="86" y="870"/>
                  </a:lnTo>
                  <a:lnTo>
                    <a:pt x="64" y="894"/>
                  </a:lnTo>
                  <a:lnTo>
                    <a:pt x="43" y="919"/>
                  </a:lnTo>
                  <a:lnTo>
                    <a:pt x="22" y="942"/>
                  </a:lnTo>
                  <a:lnTo>
                    <a:pt x="0" y="966"/>
                  </a:lnTo>
                  <a:lnTo>
                    <a:pt x="0" y="959"/>
                  </a:lnTo>
                  <a:lnTo>
                    <a:pt x="14" y="941"/>
                  </a:lnTo>
                  <a:lnTo>
                    <a:pt x="29" y="921"/>
                  </a:lnTo>
                  <a:lnTo>
                    <a:pt x="44" y="902"/>
                  </a:lnTo>
                  <a:lnTo>
                    <a:pt x="60" y="883"/>
                  </a:lnTo>
                  <a:lnTo>
                    <a:pt x="75" y="864"/>
                  </a:lnTo>
                  <a:lnTo>
                    <a:pt x="90" y="846"/>
                  </a:lnTo>
                  <a:lnTo>
                    <a:pt x="107" y="826"/>
                  </a:lnTo>
                  <a:lnTo>
                    <a:pt x="122" y="808"/>
                  </a:lnTo>
                  <a:lnTo>
                    <a:pt x="137" y="788"/>
                  </a:lnTo>
                  <a:lnTo>
                    <a:pt x="153" y="770"/>
                  </a:lnTo>
                  <a:lnTo>
                    <a:pt x="169" y="751"/>
                  </a:lnTo>
                  <a:lnTo>
                    <a:pt x="185" y="732"/>
                  </a:lnTo>
                  <a:lnTo>
                    <a:pt x="200" y="713"/>
                  </a:lnTo>
                  <a:lnTo>
                    <a:pt x="217" y="693"/>
                  </a:lnTo>
                  <a:lnTo>
                    <a:pt x="232" y="675"/>
                  </a:lnTo>
                  <a:lnTo>
                    <a:pt x="247" y="655"/>
                  </a:lnTo>
                  <a:lnTo>
                    <a:pt x="258" y="643"/>
                  </a:lnTo>
                  <a:lnTo>
                    <a:pt x="269" y="631"/>
                  </a:lnTo>
                  <a:lnTo>
                    <a:pt x="280" y="618"/>
                  </a:lnTo>
                  <a:lnTo>
                    <a:pt x="291" y="606"/>
                  </a:lnTo>
                  <a:lnTo>
                    <a:pt x="300" y="593"/>
                  </a:lnTo>
                  <a:lnTo>
                    <a:pt x="311" y="580"/>
                  </a:lnTo>
                  <a:lnTo>
                    <a:pt x="322" y="567"/>
                  </a:lnTo>
                  <a:lnTo>
                    <a:pt x="332" y="553"/>
                  </a:lnTo>
                  <a:lnTo>
                    <a:pt x="343" y="540"/>
                  </a:lnTo>
                  <a:lnTo>
                    <a:pt x="354" y="527"/>
                  </a:lnTo>
                  <a:lnTo>
                    <a:pt x="365" y="514"/>
                  </a:lnTo>
                  <a:lnTo>
                    <a:pt x="375" y="501"/>
                  </a:lnTo>
                  <a:lnTo>
                    <a:pt x="386" y="489"/>
                  </a:lnTo>
                  <a:lnTo>
                    <a:pt x="398" y="476"/>
                  </a:lnTo>
                  <a:lnTo>
                    <a:pt x="410" y="464"/>
                  </a:lnTo>
                  <a:lnTo>
                    <a:pt x="422" y="452"/>
                  </a:lnTo>
                  <a:lnTo>
                    <a:pt x="428" y="442"/>
                  </a:lnTo>
                  <a:lnTo>
                    <a:pt x="433" y="432"/>
                  </a:lnTo>
                  <a:lnTo>
                    <a:pt x="439" y="423"/>
                  </a:lnTo>
                  <a:lnTo>
                    <a:pt x="447" y="416"/>
                  </a:lnTo>
                  <a:lnTo>
                    <a:pt x="448" y="402"/>
                  </a:lnTo>
                  <a:lnTo>
                    <a:pt x="448" y="388"/>
                  </a:lnTo>
                  <a:lnTo>
                    <a:pt x="447" y="374"/>
                  </a:lnTo>
                  <a:lnTo>
                    <a:pt x="443" y="363"/>
                  </a:lnTo>
                  <a:lnTo>
                    <a:pt x="432" y="377"/>
                  </a:lnTo>
                  <a:lnTo>
                    <a:pt x="421" y="390"/>
                  </a:lnTo>
                  <a:lnTo>
                    <a:pt x="410" y="404"/>
                  </a:lnTo>
                  <a:lnTo>
                    <a:pt x="398" y="417"/>
                  </a:lnTo>
                  <a:lnTo>
                    <a:pt x="387" y="431"/>
                  </a:lnTo>
                  <a:lnTo>
                    <a:pt x="377" y="444"/>
                  </a:lnTo>
                  <a:lnTo>
                    <a:pt x="365" y="458"/>
                  </a:lnTo>
                  <a:lnTo>
                    <a:pt x="354" y="471"/>
                  </a:lnTo>
                  <a:lnTo>
                    <a:pt x="343" y="486"/>
                  </a:lnTo>
                  <a:lnTo>
                    <a:pt x="331" y="499"/>
                  </a:lnTo>
                  <a:lnTo>
                    <a:pt x="320" y="513"/>
                  </a:lnTo>
                  <a:lnTo>
                    <a:pt x="309" y="526"/>
                  </a:lnTo>
                  <a:lnTo>
                    <a:pt x="297" y="540"/>
                  </a:lnTo>
                  <a:lnTo>
                    <a:pt x="286" y="554"/>
                  </a:lnTo>
                  <a:lnTo>
                    <a:pt x="275" y="568"/>
                  </a:lnTo>
                  <a:lnTo>
                    <a:pt x="264" y="582"/>
                  </a:lnTo>
                  <a:lnTo>
                    <a:pt x="250" y="590"/>
                  </a:lnTo>
                  <a:lnTo>
                    <a:pt x="254" y="592"/>
                  </a:lnTo>
                  <a:lnTo>
                    <a:pt x="244" y="601"/>
                  </a:lnTo>
                  <a:lnTo>
                    <a:pt x="235" y="611"/>
                  </a:lnTo>
                  <a:lnTo>
                    <a:pt x="227" y="621"/>
                  </a:lnTo>
                  <a:lnTo>
                    <a:pt x="220" y="630"/>
                  </a:lnTo>
                  <a:lnTo>
                    <a:pt x="212" y="641"/>
                  </a:lnTo>
                  <a:lnTo>
                    <a:pt x="205" y="652"/>
                  </a:lnTo>
                  <a:lnTo>
                    <a:pt x="197" y="663"/>
                  </a:lnTo>
                  <a:lnTo>
                    <a:pt x="189" y="673"/>
                  </a:lnTo>
                  <a:lnTo>
                    <a:pt x="175" y="687"/>
                  </a:lnTo>
                  <a:lnTo>
                    <a:pt x="162" y="701"/>
                  </a:lnTo>
                  <a:lnTo>
                    <a:pt x="149" y="716"/>
                  </a:lnTo>
                  <a:lnTo>
                    <a:pt x="137" y="732"/>
                  </a:lnTo>
                  <a:lnTo>
                    <a:pt x="125" y="748"/>
                  </a:lnTo>
                  <a:lnTo>
                    <a:pt x="114" y="764"/>
                  </a:lnTo>
                  <a:lnTo>
                    <a:pt x="102" y="779"/>
                  </a:lnTo>
                  <a:lnTo>
                    <a:pt x="90" y="795"/>
                  </a:lnTo>
                  <a:lnTo>
                    <a:pt x="84" y="800"/>
                  </a:lnTo>
                  <a:lnTo>
                    <a:pt x="77" y="806"/>
                  </a:lnTo>
                  <a:lnTo>
                    <a:pt x="72" y="812"/>
                  </a:lnTo>
                  <a:lnTo>
                    <a:pt x="66" y="818"/>
                  </a:lnTo>
                  <a:lnTo>
                    <a:pt x="61" y="824"/>
                  </a:lnTo>
                  <a:lnTo>
                    <a:pt x="55" y="831"/>
                  </a:lnTo>
                  <a:lnTo>
                    <a:pt x="50" y="836"/>
                  </a:lnTo>
                  <a:lnTo>
                    <a:pt x="44" y="841"/>
                  </a:lnTo>
                  <a:lnTo>
                    <a:pt x="42" y="836"/>
                  </a:lnTo>
                  <a:lnTo>
                    <a:pt x="134" y="717"/>
                  </a:lnTo>
                  <a:lnTo>
                    <a:pt x="136" y="720"/>
                  </a:lnTo>
                  <a:lnTo>
                    <a:pt x="154" y="698"/>
                  </a:lnTo>
                  <a:lnTo>
                    <a:pt x="172" y="677"/>
                  </a:lnTo>
                  <a:lnTo>
                    <a:pt x="189" y="655"/>
                  </a:lnTo>
                  <a:lnTo>
                    <a:pt x="206" y="634"/>
                  </a:lnTo>
                  <a:lnTo>
                    <a:pt x="222" y="612"/>
                  </a:lnTo>
                  <a:lnTo>
                    <a:pt x="238" y="590"/>
                  </a:lnTo>
                  <a:lnTo>
                    <a:pt x="255" y="568"/>
                  </a:lnTo>
                  <a:lnTo>
                    <a:pt x="271" y="546"/>
                  </a:lnTo>
                  <a:lnTo>
                    <a:pt x="277" y="544"/>
                  </a:lnTo>
                  <a:lnTo>
                    <a:pt x="282" y="540"/>
                  </a:lnTo>
                  <a:lnTo>
                    <a:pt x="286" y="536"/>
                  </a:lnTo>
                  <a:lnTo>
                    <a:pt x="291" y="531"/>
                  </a:lnTo>
                  <a:lnTo>
                    <a:pt x="295" y="526"/>
                  </a:lnTo>
                  <a:lnTo>
                    <a:pt x="298" y="520"/>
                  </a:lnTo>
                  <a:lnTo>
                    <a:pt x="303" y="516"/>
                  </a:lnTo>
                  <a:lnTo>
                    <a:pt x="307" y="513"/>
                  </a:lnTo>
                  <a:lnTo>
                    <a:pt x="450" y="333"/>
                  </a:lnTo>
                  <a:lnTo>
                    <a:pt x="451" y="320"/>
                  </a:lnTo>
                  <a:lnTo>
                    <a:pt x="450" y="307"/>
                  </a:lnTo>
                  <a:lnTo>
                    <a:pt x="447" y="293"/>
                  </a:lnTo>
                  <a:lnTo>
                    <a:pt x="447" y="281"/>
                  </a:lnTo>
                  <a:lnTo>
                    <a:pt x="435" y="294"/>
                  </a:lnTo>
                  <a:lnTo>
                    <a:pt x="423" y="308"/>
                  </a:lnTo>
                  <a:lnTo>
                    <a:pt x="412" y="323"/>
                  </a:lnTo>
                  <a:lnTo>
                    <a:pt x="401" y="337"/>
                  </a:lnTo>
                  <a:lnTo>
                    <a:pt x="389" y="353"/>
                  </a:lnTo>
                  <a:lnTo>
                    <a:pt x="377" y="367"/>
                  </a:lnTo>
                  <a:lnTo>
                    <a:pt x="365" y="381"/>
                  </a:lnTo>
                  <a:lnTo>
                    <a:pt x="353" y="394"/>
                  </a:lnTo>
                  <a:lnTo>
                    <a:pt x="354" y="395"/>
                  </a:lnTo>
                  <a:lnTo>
                    <a:pt x="332" y="419"/>
                  </a:lnTo>
                  <a:lnTo>
                    <a:pt x="311" y="444"/>
                  </a:lnTo>
                  <a:lnTo>
                    <a:pt x="291" y="468"/>
                  </a:lnTo>
                  <a:lnTo>
                    <a:pt x="271" y="493"/>
                  </a:lnTo>
                  <a:lnTo>
                    <a:pt x="251" y="518"/>
                  </a:lnTo>
                  <a:lnTo>
                    <a:pt x="233" y="543"/>
                  </a:lnTo>
                  <a:lnTo>
                    <a:pt x="214" y="568"/>
                  </a:lnTo>
                  <a:lnTo>
                    <a:pt x="196" y="593"/>
                  </a:lnTo>
                  <a:lnTo>
                    <a:pt x="178" y="610"/>
                  </a:lnTo>
                  <a:lnTo>
                    <a:pt x="162" y="627"/>
                  </a:lnTo>
                  <a:lnTo>
                    <a:pt x="147" y="646"/>
                  </a:lnTo>
                  <a:lnTo>
                    <a:pt x="132" y="664"/>
                  </a:lnTo>
                  <a:lnTo>
                    <a:pt x="117" y="684"/>
                  </a:lnTo>
                  <a:lnTo>
                    <a:pt x="102" y="701"/>
                  </a:lnTo>
                  <a:lnTo>
                    <a:pt x="86" y="718"/>
                  </a:lnTo>
                  <a:lnTo>
                    <a:pt x="70" y="733"/>
                  </a:lnTo>
                  <a:lnTo>
                    <a:pt x="70" y="727"/>
                  </a:lnTo>
                  <a:lnTo>
                    <a:pt x="93" y="698"/>
                  </a:lnTo>
                  <a:lnTo>
                    <a:pt x="117" y="669"/>
                  </a:lnTo>
                  <a:lnTo>
                    <a:pt x="140" y="640"/>
                  </a:lnTo>
                  <a:lnTo>
                    <a:pt x="163" y="612"/>
                  </a:lnTo>
                  <a:lnTo>
                    <a:pt x="186" y="582"/>
                  </a:lnTo>
                  <a:lnTo>
                    <a:pt x="209" y="554"/>
                  </a:lnTo>
                  <a:lnTo>
                    <a:pt x="232" y="525"/>
                  </a:lnTo>
                  <a:lnTo>
                    <a:pt x="255" y="496"/>
                  </a:lnTo>
                  <a:lnTo>
                    <a:pt x="277" y="467"/>
                  </a:lnTo>
                  <a:lnTo>
                    <a:pt x="300" y="439"/>
                  </a:lnTo>
                  <a:lnTo>
                    <a:pt x="324" y="409"/>
                  </a:lnTo>
                  <a:lnTo>
                    <a:pt x="347" y="380"/>
                  </a:lnTo>
                  <a:lnTo>
                    <a:pt x="371" y="352"/>
                  </a:lnTo>
                  <a:lnTo>
                    <a:pt x="396" y="322"/>
                  </a:lnTo>
                  <a:lnTo>
                    <a:pt x="421" y="293"/>
                  </a:lnTo>
                  <a:lnTo>
                    <a:pt x="446" y="263"/>
                  </a:lnTo>
                  <a:lnTo>
                    <a:pt x="446" y="257"/>
                  </a:lnTo>
                  <a:lnTo>
                    <a:pt x="446" y="251"/>
                  </a:lnTo>
                  <a:lnTo>
                    <a:pt x="448" y="246"/>
                  </a:lnTo>
                  <a:lnTo>
                    <a:pt x="452" y="239"/>
                  </a:lnTo>
                  <a:lnTo>
                    <a:pt x="464" y="234"/>
                  </a:lnTo>
                  <a:lnTo>
                    <a:pt x="475" y="225"/>
                  </a:lnTo>
                  <a:lnTo>
                    <a:pt x="484" y="216"/>
                  </a:lnTo>
                  <a:lnTo>
                    <a:pt x="493" y="205"/>
                  </a:lnTo>
                  <a:lnTo>
                    <a:pt x="502" y="194"/>
                  </a:lnTo>
                  <a:lnTo>
                    <a:pt x="512" y="182"/>
                  </a:lnTo>
                  <a:lnTo>
                    <a:pt x="520" y="171"/>
                  </a:lnTo>
                  <a:lnTo>
                    <a:pt x="531" y="160"/>
                  </a:lnTo>
                  <a:lnTo>
                    <a:pt x="533" y="152"/>
                  </a:lnTo>
                  <a:lnTo>
                    <a:pt x="540" y="146"/>
                  </a:lnTo>
                  <a:lnTo>
                    <a:pt x="549" y="140"/>
                  </a:lnTo>
                  <a:lnTo>
                    <a:pt x="555" y="132"/>
                  </a:lnTo>
                  <a:lnTo>
                    <a:pt x="559" y="123"/>
                  </a:lnTo>
                  <a:lnTo>
                    <a:pt x="566" y="115"/>
                  </a:lnTo>
                  <a:lnTo>
                    <a:pt x="574" y="109"/>
                  </a:lnTo>
                  <a:lnTo>
                    <a:pt x="581" y="102"/>
                  </a:lnTo>
                  <a:lnTo>
                    <a:pt x="589" y="96"/>
                  </a:lnTo>
                  <a:lnTo>
                    <a:pt x="595" y="89"/>
                  </a:lnTo>
                  <a:lnTo>
                    <a:pt x="601" y="81"/>
                  </a:lnTo>
                  <a:lnTo>
                    <a:pt x="604" y="71"/>
                  </a:lnTo>
                  <a:lnTo>
                    <a:pt x="607" y="70"/>
                  </a:lnTo>
                  <a:lnTo>
                    <a:pt x="611" y="67"/>
                  </a:lnTo>
                  <a:lnTo>
                    <a:pt x="614" y="67"/>
                  </a:lnTo>
                  <a:lnTo>
                    <a:pt x="616" y="71"/>
                  </a:lnTo>
                  <a:lnTo>
                    <a:pt x="616" y="78"/>
                  </a:lnTo>
                  <a:lnTo>
                    <a:pt x="603" y="98"/>
                  </a:lnTo>
                  <a:lnTo>
                    <a:pt x="589" y="116"/>
                  </a:lnTo>
                  <a:lnTo>
                    <a:pt x="573" y="134"/>
                  </a:lnTo>
                  <a:lnTo>
                    <a:pt x="557" y="150"/>
                  </a:lnTo>
                  <a:lnTo>
                    <a:pt x="541" y="167"/>
                  </a:lnTo>
                  <a:lnTo>
                    <a:pt x="525" y="183"/>
                  </a:lnTo>
                  <a:lnTo>
                    <a:pt x="510" y="200"/>
                  </a:lnTo>
                  <a:lnTo>
                    <a:pt x="497" y="220"/>
                  </a:lnTo>
                  <a:lnTo>
                    <a:pt x="501" y="222"/>
                  </a:lnTo>
                  <a:lnTo>
                    <a:pt x="505" y="223"/>
                  </a:lnTo>
                  <a:lnTo>
                    <a:pt x="510" y="224"/>
                  </a:lnTo>
                  <a:lnTo>
                    <a:pt x="515" y="224"/>
                  </a:lnTo>
                  <a:lnTo>
                    <a:pt x="520" y="224"/>
                  </a:lnTo>
                  <a:lnTo>
                    <a:pt x="525" y="223"/>
                  </a:lnTo>
                  <a:lnTo>
                    <a:pt x="529" y="222"/>
                  </a:lnTo>
                  <a:lnTo>
                    <a:pt x="532" y="221"/>
                  </a:lnTo>
                  <a:lnTo>
                    <a:pt x="538" y="217"/>
                  </a:lnTo>
                  <a:lnTo>
                    <a:pt x="541" y="212"/>
                  </a:lnTo>
                  <a:lnTo>
                    <a:pt x="544" y="208"/>
                  </a:lnTo>
                  <a:lnTo>
                    <a:pt x="551" y="206"/>
                  </a:lnTo>
                  <a:lnTo>
                    <a:pt x="561" y="194"/>
                  </a:lnTo>
                  <a:lnTo>
                    <a:pt x="571" y="182"/>
                  </a:lnTo>
                  <a:lnTo>
                    <a:pt x="582" y="170"/>
                  </a:lnTo>
                  <a:lnTo>
                    <a:pt x="592" y="157"/>
                  </a:lnTo>
                  <a:lnTo>
                    <a:pt x="603" y="145"/>
                  </a:lnTo>
                  <a:lnTo>
                    <a:pt x="613" y="133"/>
                  </a:lnTo>
                  <a:lnTo>
                    <a:pt x="622" y="121"/>
                  </a:lnTo>
                  <a:lnTo>
                    <a:pt x="630" y="108"/>
                  </a:lnTo>
                  <a:lnTo>
                    <a:pt x="637" y="102"/>
                  </a:lnTo>
                  <a:lnTo>
                    <a:pt x="643" y="97"/>
                  </a:lnTo>
                  <a:lnTo>
                    <a:pt x="649" y="90"/>
                  </a:lnTo>
                  <a:lnTo>
                    <a:pt x="655" y="84"/>
                  </a:lnTo>
                  <a:lnTo>
                    <a:pt x="661" y="77"/>
                  </a:lnTo>
                  <a:lnTo>
                    <a:pt x="666" y="71"/>
                  </a:lnTo>
                  <a:lnTo>
                    <a:pt x="673" y="64"/>
                  </a:lnTo>
                  <a:lnTo>
                    <a:pt x="679" y="59"/>
                  </a:lnTo>
                  <a:lnTo>
                    <a:pt x="669" y="74"/>
                  </a:lnTo>
                  <a:lnTo>
                    <a:pt x="659" y="90"/>
                  </a:lnTo>
                  <a:lnTo>
                    <a:pt x="648" y="106"/>
                  </a:lnTo>
                  <a:lnTo>
                    <a:pt x="637" y="122"/>
                  </a:lnTo>
                  <a:lnTo>
                    <a:pt x="626" y="137"/>
                  </a:lnTo>
                  <a:lnTo>
                    <a:pt x="614" y="152"/>
                  </a:lnTo>
                  <a:lnTo>
                    <a:pt x="602" y="168"/>
                  </a:lnTo>
                  <a:lnTo>
                    <a:pt x="590" y="182"/>
                  </a:lnTo>
                  <a:lnTo>
                    <a:pt x="586" y="187"/>
                  </a:lnTo>
                  <a:lnTo>
                    <a:pt x="581" y="193"/>
                  </a:lnTo>
                  <a:lnTo>
                    <a:pt x="576" y="198"/>
                  </a:lnTo>
                  <a:lnTo>
                    <a:pt x="571" y="204"/>
                  </a:lnTo>
                  <a:lnTo>
                    <a:pt x="567" y="209"/>
                  </a:lnTo>
                  <a:lnTo>
                    <a:pt x="563" y="214"/>
                  </a:lnTo>
                  <a:lnTo>
                    <a:pt x="559" y="220"/>
                  </a:lnTo>
                  <a:lnTo>
                    <a:pt x="555" y="225"/>
                  </a:lnTo>
                  <a:lnTo>
                    <a:pt x="562" y="229"/>
                  </a:lnTo>
                  <a:lnTo>
                    <a:pt x="568" y="231"/>
                  </a:lnTo>
                  <a:lnTo>
                    <a:pt x="575" y="232"/>
                  </a:lnTo>
                  <a:lnTo>
                    <a:pt x="582" y="234"/>
                  </a:lnTo>
                  <a:lnTo>
                    <a:pt x="587" y="229"/>
                  </a:lnTo>
                  <a:lnTo>
                    <a:pt x="591" y="223"/>
                  </a:lnTo>
                  <a:lnTo>
                    <a:pt x="595" y="218"/>
                  </a:lnTo>
                  <a:lnTo>
                    <a:pt x="600" y="212"/>
                  </a:lnTo>
                  <a:lnTo>
                    <a:pt x="604" y="207"/>
                  </a:lnTo>
                  <a:lnTo>
                    <a:pt x="608" y="202"/>
                  </a:lnTo>
                  <a:lnTo>
                    <a:pt x="613" y="198"/>
                  </a:lnTo>
                  <a:lnTo>
                    <a:pt x="617" y="194"/>
                  </a:lnTo>
                  <a:lnTo>
                    <a:pt x="635" y="173"/>
                  </a:lnTo>
                  <a:lnTo>
                    <a:pt x="652" y="152"/>
                  </a:lnTo>
                  <a:lnTo>
                    <a:pt x="669" y="131"/>
                  </a:lnTo>
                  <a:lnTo>
                    <a:pt x="687" y="110"/>
                  </a:lnTo>
                  <a:lnTo>
                    <a:pt x="703" y="89"/>
                  </a:lnTo>
                  <a:lnTo>
                    <a:pt x="722" y="70"/>
                  </a:lnTo>
                  <a:lnTo>
                    <a:pt x="739" y="51"/>
                  </a:lnTo>
                  <a:lnTo>
                    <a:pt x="759" y="35"/>
                  </a:lnTo>
                  <a:lnTo>
                    <a:pt x="743" y="58"/>
                  </a:lnTo>
                  <a:lnTo>
                    <a:pt x="727" y="79"/>
                  </a:lnTo>
                  <a:lnTo>
                    <a:pt x="709" y="101"/>
                  </a:lnTo>
                  <a:lnTo>
                    <a:pt x="691" y="124"/>
                  </a:lnTo>
                  <a:lnTo>
                    <a:pt x="673" y="146"/>
                  </a:lnTo>
                  <a:lnTo>
                    <a:pt x="653" y="168"/>
                  </a:lnTo>
                  <a:lnTo>
                    <a:pt x="635" y="191"/>
                  </a:lnTo>
                  <a:lnTo>
                    <a:pt x="617" y="213"/>
                  </a:lnTo>
                  <a:lnTo>
                    <a:pt x="615" y="218"/>
                  </a:lnTo>
                  <a:lnTo>
                    <a:pt x="610" y="223"/>
                  </a:lnTo>
                  <a:lnTo>
                    <a:pt x="605" y="229"/>
                  </a:lnTo>
                  <a:lnTo>
                    <a:pt x="604" y="235"/>
                  </a:lnTo>
                  <a:lnTo>
                    <a:pt x="618" y="241"/>
                  </a:lnTo>
                  <a:lnTo>
                    <a:pt x="629" y="241"/>
                  </a:lnTo>
                  <a:lnTo>
                    <a:pt x="639" y="235"/>
                  </a:lnTo>
                  <a:lnTo>
                    <a:pt x="648" y="226"/>
                  </a:lnTo>
                  <a:lnTo>
                    <a:pt x="655" y="217"/>
                  </a:lnTo>
                  <a:lnTo>
                    <a:pt x="664" y="206"/>
                  </a:lnTo>
                  <a:lnTo>
                    <a:pt x="672" y="195"/>
                  </a:lnTo>
                  <a:lnTo>
                    <a:pt x="681" y="187"/>
                  </a:lnTo>
                  <a:lnTo>
                    <a:pt x="699" y="167"/>
                  </a:lnTo>
                  <a:lnTo>
                    <a:pt x="715" y="147"/>
                  </a:lnTo>
                  <a:lnTo>
                    <a:pt x="732" y="126"/>
                  </a:lnTo>
                  <a:lnTo>
                    <a:pt x="748" y="107"/>
                  </a:lnTo>
                  <a:lnTo>
                    <a:pt x="764" y="87"/>
                  </a:lnTo>
                  <a:lnTo>
                    <a:pt x="782" y="67"/>
                  </a:lnTo>
                  <a:lnTo>
                    <a:pt x="800" y="48"/>
                  </a:lnTo>
                  <a:lnTo>
                    <a:pt x="819" y="27"/>
                  </a:lnTo>
                  <a:lnTo>
                    <a:pt x="814" y="39"/>
                  </a:lnTo>
                  <a:lnTo>
                    <a:pt x="807" y="50"/>
                  </a:lnTo>
                  <a:lnTo>
                    <a:pt x="799" y="61"/>
                  </a:lnTo>
                  <a:lnTo>
                    <a:pt x="795" y="73"/>
                  </a:lnTo>
                  <a:lnTo>
                    <a:pt x="788" y="79"/>
                  </a:lnTo>
                  <a:lnTo>
                    <a:pt x="782" y="87"/>
                  </a:lnTo>
                  <a:lnTo>
                    <a:pt x="775" y="95"/>
                  </a:lnTo>
                  <a:lnTo>
                    <a:pt x="769" y="102"/>
                  </a:lnTo>
                  <a:lnTo>
                    <a:pt x="762" y="110"/>
                  </a:lnTo>
                  <a:lnTo>
                    <a:pt x="757" y="118"/>
                  </a:lnTo>
                  <a:lnTo>
                    <a:pt x="751" y="124"/>
                  </a:lnTo>
                  <a:lnTo>
                    <a:pt x="747" y="132"/>
                  </a:lnTo>
                  <a:lnTo>
                    <a:pt x="745" y="131"/>
                  </a:lnTo>
                  <a:lnTo>
                    <a:pt x="734" y="145"/>
                  </a:lnTo>
                  <a:lnTo>
                    <a:pt x="723" y="159"/>
                  </a:lnTo>
                  <a:lnTo>
                    <a:pt x="712" y="174"/>
                  </a:lnTo>
                  <a:lnTo>
                    <a:pt x="701" y="188"/>
                  </a:lnTo>
                  <a:lnTo>
                    <a:pt x="690" y="202"/>
                  </a:lnTo>
                  <a:lnTo>
                    <a:pt x="678" y="216"/>
                  </a:lnTo>
                  <a:lnTo>
                    <a:pt x="667" y="229"/>
                  </a:lnTo>
                  <a:lnTo>
                    <a:pt x="655" y="241"/>
                  </a:lnTo>
                  <a:lnTo>
                    <a:pt x="660" y="245"/>
                  </a:lnTo>
                  <a:lnTo>
                    <a:pt x="664" y="245"/>
                  </a:lnTo>
                  <a:lnTo>
                    <a:pt x="668" y="244"/>
                  </a:lnTo>
                  <a:lnTo>
                    <a:pt x="674" y="245"/>
                  </a:lnTo>
                  <a:lnTo>
                    <a:pt x="691" y="245"/>
                  </a:lnTo>
                  <a:lnTo>
                    <a:pt x="704" y="232"/>
                  </a:lnTo>
                  <a:lnTo>
                    <a:pt x="716" y="218"/>
                  </a:lnTo>
                  <a:lnTo>
                    <a:pt x="729" y="204"/>
                  </a:lnTo>
                  <a:lnTo>
                    <a:pt x="741" y="189"/>
                  </a:lnTo>
                  <a:lnTo>
                    <a:pt x="753" y="175"/>
                  </a:lnTo>
                  <a:lnTo>
                    <a:pt x="766" y="160"/>
                  </a:lnTo>
                  <a:lnTo>
                    <a:pt x="778" y="146"/>
                  </a:lnTo>
                  <a:lnTo>
                    <a:pt x="790" y="131"/>
                  </a:lnTo>
                  <a:lnTo>
                    <a:pt x="803" y="115"/>
                  </a:lnTo>
                  <a:lnTo>
                    <a:pt x="815" y="101"/>
                  </a:lnTo>
                  <a:lnTo>
                    <a:pt x="828" y="87"/>
                  </a:lnTo>
                  <a:lnTo>
                    <a:pt x="841" y="73"/>
                  </a:lnTo>
                  <a:lnTo>
                    <a:pt x="856" y="59"/>
                  </a:lnTo>
                  <a:lnTo>
                    <a:pt x="869" y="45"/>
                  </a:lnTo>
                  <a:lnTo>
                    <a:pt x="884" y="33"/>
                  </a:lnTo>
                  <a:lnTo>
                    <a:pt x="898" y="20"/>
                  </a:lnTo>
                  <a:lnTo>
                    <a:pt x="898" y="28"/>
                  </a:lnTo>
                  <a:lnTo>
                    <a:pt x="885" y="42"/>
                  </a:lnTo>
                  <a:lnTo>
                    <a:pt x="872" y="58"/>
                  </a:lnTo>
                  <a:lnTo>
                    <a:pt x="859" y="71"/>
                  </a:lnTo>
                  <a:lnTo>
                    <a:pt x="847" y="85"/>
                  </a:lnTo>
                  <a:lnTo>
                    <a:pt x="835" y="98"/>
                  </a:lnTo>
                  <a:lnTo>
                    <a:pt x="823" y="112"/>
                  </a:lnTo>
                  <a:lnTo>
                    <a:pt x="812" y="125"/>
                  </a:lnTo>
                  <a:lnTo>
                    <a:pt x="801" y="138"/>
                  </a:lnTo>
                  <a:lnTo>
                    <a:pt x="789" y="151"/>
                  </a:lnTo>
                  <a:lnTo>
                    <a:pt x="778" y="164"/>
                  </a:lnTo>
                  <a:lnTo>
                    <a:pt x="767" y="177"/>
                  </a:lnTo>
                  <a:lnTo>
                    <a:pt x="757" y="192"/>
                  </a:lnTo>
                  <a:lnTo>
                    <a:pt x="745" y="206"/>
                  </a:lnTo>
                  <a:lnTo>
                    <a:pt x="734" y="220"/>
                  </a:lnTo>
                  <a:lnTo>
                    <a:pt x="722" y="234"/>
                  </a:lnTo>
                  <a:lnTo>
                    <a:pt x="710" y="249"/>
                  </a:lnTo>
                  <a:lnTo>
                    <a:pt x="724" y="257"/>
                  </a:lnTo>
                  <a:lnTo>
                    <a:pt x="737" y="257"/>
                  </a:lnTo>
                  <a:lnTo>
                    <a:pt x="747" y="251"/>
                  </a:lnTo>
                  <a:lnTo>
                    <a:pt x="757" y="243"/>
                  </a:lnTo>
                  <a:lnTo>
                    <a:pt x="765" y="231"/>
                  </a:lnTo>
                  <a:lnTo>
                    <a:pt x="773" y="220"/>
                  </a:lnTo>
                  <a:lnTo>
                    <a:pt x="782" y="209"/>
                  </a:lnTo>
                  <a:lnTo>
                    <a:pt x="791" y="201"/>
                  </a:lnTo>
                  <a:lnTo>
                    <a:pt x="810" y="183"/>
                  </a:lnTo>
                  <a:lnTo>
                    <a:pt x="827" y="164"/>
                  </a:lnTo>
                  <a:lnTo>
                    <a:pt x="844" y="146"/>
                  </a:lnTo>
                  <a:lnTo>
                    <a:pt x="861" y="126"/>
                  </a:lnTo>
                  <a:lnTo>
                    <a:pt x="877" y="107"/>
                  </a:lnTo>
                  <a:lnTo>
                    <a:pt x="893" y="87"/>
                  </a:lnTo>
                  <a:lnTo>
                    <a:pt x="909" y="67"/>
                  </a:lnTo>
                  <a:lnTo>
                    <a:pt x="924" y="47"/>
                  </a:lnTo>
                  <a:lnTo>
                    <a:pt x="932" y="51"/>
                  </a:lnTo>
                  <a:lnTo>
                    <a:pt x="938" y="45"/>
                  </a:lnTo>
                  <a:lnTo>
                    <a:pt x="946" y="37"/>
                  </a:lnTo>
                  <a:lnTo>
                    <a:pt x="954" y="30"/>
                  </a:lnTo>
                  <a:lnTo>
                    <a:pt x="961" y="23"/>
                  </a:lnTo>
                  <a:lnTo>
                    <a:pt x="968" y="16"/>
                  </a:lnTo>
                  <a:lnTo>
                    <a:pt x="975" y="11"/>
                  </a:lnTo>
                  <a:lnTo>
                    <a:pt x="983" y="4"/>
                  </a:lnTo>
                  <a:lnTo>
                    <a:pt x="9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4283" y="1653"/>
              <a:ext cx="267" cy="327"/>
            </a:xfrm>
            <a:custGeom>
              <a:avLst/>
              <a:gdLst/>
              <a:ahLst/>
              <a:cxnLst>
                <a:cxn ang="0">
                  <a:pos x="498" y="52"/>
                </a:cxn>
                <a:cxn ang="0">
                  <a:pos x="434" y="128"/>
                </a:cxn>
                <a:cxn ang="0">
                  <a:pos x="370" y="205"/>
                </a:cxn>
                <a:cxn ang="0">
                  <a:pos x="307" y="282"/>
                </a:cxn>
                <a:cxn ang="0">
                  <a:pos x="242" y="361"/>
                </a:cxn>
                <a:cxn ang="0">
                  <a:pos x="180" y="439"/>
                </a:cxn>
                <a:cxn ang="0">
                  <a:pos x="118" y="517"/>
                </a:cxn>
                <a:cxn ang="0">
                  <a:pos x="56" y="596"/>
                </a:cxn>
                <a:cxn ang="0">
                  <a:pos x="0" y="656"/>
                </a:cxn>
                <a:cxn ang="0">
                  <a:pos x="12" y="637"/>
                </a:cxn>
                <a:cxn ang="0">
                  <a:pos x="25" y="618"/>
                </a:cxn>
                <a:cxn ang="0">
                  <a:pos x="39" y="600"/>
                </a:cxn>
                <a:cxn ang="0">
                  <a:pos x="54" y="583"/>
                </a:cxn>
                <a:cxn ang="0">
                  <a:pos x="81" y="547"/>
                </a:cxn>
                <a:cxn ang="0">
                  <a:pos x="109" y="511"/>
                </a:cxn>
                <a:cxn ang="0">
                  <a:pos x="137" y="475"/>
                </a:cxn>
                <a:cxn ang="0">
                  <a:pos x="165" y="440"/>
                </a:cxn>
                <a:cxn ang="0">
                  <a:pos x="193" y="404"/>
                </a:cxn>
                <a:cxn ang="0">
                  <a:pos x="222" y="369"/>
                </a:cxn>
                <a:cxn ang="0">
                  <a:pos x="250" y="335"/>
                </a:cxn>
                <a:cxn ang="0">
                  <a:pos x="277" y="299"/>
                </a:cxn>
                <a:cxn ang="0">
                  <a:pos x="281" y="290"/>
                </a:cxn>
                <a:cxn ang="0">
                  <a:pos x="289" y="288"/>
                </a:cxn>
                <a:cxn ang="0">
                  <a:pos x="306" y="266"/>
                </a:cxn>
                <a:cxn ang="0">
                  <a:pos x="323" y="245"/>
                </a:cxn>
                <a:cxn ang="0">
                  <a:pos x="340" y="222"/>
                </a:cxn>
                <a:cxn ang="0">
                  <a:pos x="355" y="200"/>
                </a:cxn>
                <a:cxn ang="0">
                  <a:pos x="369" y="192"/>
                </a:cxn>
                <a:cxn ang="0">
                  <a:pos x="381" y="179"/>
                </a:cxn>
                <a:cxn ang="0">
                  <a:pos x="385" y="170"/>
                </a:cxn>
                <a:cxn ang="0">
                  <a:pos x="397" y="158"/>
                </a:cxn>
                <a:cxn ang="0">
                  <a:pos x="407" y="144"/>
                </a:cxn>
                <a:cxn ang="0">
                  <a:pos x="418" y="132"/>
                </a:cxn>
                <a:cxn ang="0">
                  <a:pos x="431" y="122"/>
                </a:cxn>
                <a:cxn ang="0">
                  <a:pos x="440" y="110"/>
                </a:cxn>
                <a:cxn ang="0">
                  <a:pos x="446" y="97"/>
                </a:cxn>
                <a:cxn ang="0">
                  <a:pos x="454" y="85"/>
                </a:cxn>
                <a:cxn ang="0">
                  <a:pos x="468" y="70"/>
                </a:cxn>
                <a:cxn ang="0">
                  <a:pos x="485" y="49"/>
                </a:cxn>
                <a:cxn ang="0">
                  <a:pos x="505" y="29"/>
                </a:cxn>
                <a:cxn ang="0">
                  <a:pos x="524" y="9"/>
                </a:cxn>
                <a:cxn ang="0">
                  <a:pos x="530" y="15"/>
                </a:cxn>
              </a:cxnLst>
              <a:rect l="0" t="0" r="r" b="b"/>
              <a:pathLst>
                <a:path w="533" h="656">
                  <a:moveTo>
                    <a:pt x="530" y="15"/>
                  </a:moveTo>
                  <a:lnTo>
                    <a:pt x="498" y="52"/>
                  </a:lnTo>
                  <a:lnTo>
                    <a:pt x="466" y="90"/>
                  </a:lnTo>
                  <a:lnTo>
                    <a:pt x="434" y="128"/>
                  </a:lnTo>
                  <a:lnTo>
                    <a:pt x="401" y="166"/>
                  </a:lnTo>
                  <a:lnTo>
                    <a:pt x="370" y="205"/>
                  </a:lnTo>
                  <a:lnTo>
                    <a:pt x="338" y="243"/>
                  </a:lnTo>
                  <a:lnTo>
                    <a:pt x="307" y="282"/>
                  </a:lnTo>
                  <a:lnTo>
                    <a:pt x="275" y="322"/>
                  </a:lnTo>
                  <a:lnTo>
                    <a:pt x="242" y="361"/>
                  </a:lnTo>
                  <a:lnTo>
                    <a:pt x="212" y="400"/>
                  </a:lnTo>
                  <a:lnTo>
                    <a:pt x="180" y="439"/>
                  </a:lnTo>
                  <a:lnTo>
                    <a:pt x="149" y="478"/>
                  </a:lnTo>
                  <a:lnTo>
                    <a:pt x="118" y="517"/>
                  </a:lnTo>
                  <a:lnTo>
                    <a:pt x="87" y="557"/>
                  </a:lnTo>
                  <a:lnTo>
                    <a:pt x="56" y="596"/>
                  </a:lnTo>
                  <a:lnTo>
                    <a:pt x="26" y="635"/>
                  </a:lnTo>
                  <a:lnTo>
                    <a:pt x="0" y="656"/>
                  </a:lnTo>
                  <a:lnTo>
                    <a:pt x="5" y="646"/>
                  </a:lnTo>
                  <a:lnTo>
                    <a:pt x="12" y="637"/>
                  </a:lnTo>
                  <a:lnTo>
                    <a:pt x="18" y="627"/>
                  </a:lnTo>
                  <a:lnTo>
                    <a:pt x="25" y="618"/>
                  </a:lnTo>
                  <a:lnTo>
                    <a:pt x="32" y="609"/>
                  </a:lnTo>
                  <a:lnTo>
                    <a:pt x="39" y="600"/>
                  </a:lnTo>
                  <a:lnTo>
                    <a:pt x="46" y="591"/>
                  </a:lnTo>
                  <a:lnTo>
                    <a:pt x="54" y="583"/>
                  </a:lnTo>
                  <a:lnTo>
                    <a:pt x="67" y="564"/>
                  </a:lnTo>
                  <a:lnTo>
                    <a:pt x="81" y="547"/>
                  </a:lnTo>
                  <a:lnTo>
                    <a:pt x="94" y="528"/>
                  </a:lnTo>
                  <a:lnTo>
                    <a:pt x="109" y="511"/>
                  </a:lnTo>
                  <a:lnTo>
                    <a:pt x="123" y="494"/>
                  </a:lnTo>
                  <a:lnTo>
                    <a:pt x="137" y="475"/>
                  </a:lnTo>
                  <a:lnTo>
                    <a:pt x="151" y="458"/>
                  </a:lnTo>
                  <a:lnTo>
                    <a:pt x="165" y="440"/>
                  </a:lnTo>
                  <a:lnTo>
                    <a:pt x="179" y="423"/>
                  </a:lnTo>
                  <a:lnTo>
                    <a:pt x="193" y="404"/>
                  </a:lnTo>
                  <a:lnTo>
                    <a:pt x="208" y="387"/>
                  </a:lnTo>
                  <a:lnTo>
                    <a:pt x="222" y="369"/>
                  </a:lnTo>
                  <a:lnTo>
                    <a:pt x="236" y="352"/>
                  </a:lnTo>
                  <a:lnTo>
                    <a:pt x="250" y="335"/>
                  </a:lnTo>
                  <a:lnTo>
                    <a:pt x="264" y="316"/>
                  </a:lnTo>
                  <a:lnTo>
                    <a:pt x="277" y="299"/>
                  </a:lnTo>
                  <a:lnTo>
                    <a:pt x="279" y="294"/>
                  </a:lnTo>
                  <a:lnTo>
                    <a:pt x="281" y="290"/>
                  </a:lnTo>
                  <a:lnTo>
                    <a:pt x="283" y="287"/>
                  </a:lnTo>
                  <a:lnTo>
                    <a:pt x="289" y="288"/>
                  </a:lnTo>
                  <a:lnTo>
                    <a:pt x="297" y="277"/>
                  </a:lnTo>
                  <a:lnTo>
                    <a:pt x="306" y="266"/>
                  </a:lnTo>
                  <a:lnTo>
                    <a:pt x="314" y="256"/>
                  </a:lnTo>
                  <a:lnTo>
                    <a:pt x="323" y="245"/>
                  </a:lnTo>
                  <a:lnTo>
                    <a:pt x="332" y="234"/>
                  </a:lnTo>
                  <a:lnTo>
                    <a:pt x="340" y="222"/>
                  </a:lnTo>
                  <a:lnTo>
                    <a:pt x="348" y="212"/>
                  </a:lnTo>
                  <a:lnTo>
                    <a:pt x="355" y="200"/>
                  </a:lnTo>
                  <a:lnTo>
                    <a:pt x="363" y="197"/>
                  </a:lnTo>
                  <a:lnTo>
                    <a:pt x="369" y="192"/>
                  </a:lnTo>
                  <a:lnTo>
                    <a:pt x="374" y="185"/>
                  </a:lnTo>
                  <a:lnTo>
                    <a:pt x="381" y="179"/>
                  </a:lnTo>
                  <a:lnTo>
                    <a:pt x="379" y="176"/>
                  </a:lnTo>
                  <a:lnTo>
                    <a:pt x="385" y="170"/>
                  </a:lnTo>
                  <a:lnTo>
                    <a:pt x="392" y="165"/>
                  </a:lnTo>
                  <a:lnTo>
                    <a:pt x="397" y="158"/>
                  </a:lnTo>
                  <a:lnTo>
                    <a:pt x="401" y="151"/>
                  </a:lnTo>
                  <a:lnTo>
                    <a:pt x="407" y="144"/>
                  </a:lnTo>
                  <a:lnTo>
                    <a:pt x="412" y="138"/>
                  </a:lnTo>
                  <a:lnTo>
                    <a:pt x="418" y="132"/>
                  </a:lnTo>
                  <a:lnTo>
                    <a:pt x="424" y="127"/>
                  </a:lnTo>
                  <a:lnTo>
                    <a:pt x="431" y="122"/>
                  </a:lnTo>
                  <a:lnTo>
                    <a:pt x="436" y="117"/>
                  </a:lnTo>
                  <a:lnTo>
                    <a:pt x="440" y="110"/>
                  </a:lnTo>
                  <a:lnTo>
                    <a:pt x="443" y="104"/>
                  </a:lnTo>
                  <a:lnTo>
                    <a:pt x="446" y="97"/>
                  </a:lnTo>
                  <a:lnTo>
                    <a:pt x="449" y="91"/>
                  </a:lnTo>
                  <a:lnTo>
                    <a:pt x="454" y="85"/>
                  </a:lnTo>
                  <a:lnTo>
                    <a:pt x="460" y="81"/>
                  </a:lnTo>
                  <a:lnTo>
                    <a:pt x="468" y="70"/>
                  </a:lnTo>
                  <a:lnTo>
                    <a:pt x="477" y="60"/>
                  </a:lnTo>
                  <a:lnTo>
                    <a:pt x="485" y="49"/>
                  </a:lnTo>
                  <a:lnTo>
                    <a:pt x="495" y="38"/>
                  </a:lnTo>
                  <a:lnTo>
                    <a:pt x="505" y="29"/>
                  </a:lnTo>
                  <a:lnTo>
                    <a:pt x="515" y="19"/>
                  </a:lnTo>
                  <a:lnTo>
                    <a:pt x="524" y="9"/>
                  </a:lnTo>
                  <a:lnTo>
                    <a:pt x="533" y="0"/>
                  </a:lnTo>
                  <a:lnTo>
                    <a:pt x="53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4275" y="1685"/>
              <a:ext cx="215" cy="266"/>
            </a:xfrm>
            <a:custGeom>
              <a:avLst/>
              <a:gdLst/>
              <a:ahLst/>
              <a:cxnLst>
                <a:cxn ang="0">
                  <a:pos x="426" y="11"/>
                </a:cxn>
                <a:cxn ang="0">
                  <a:pos x="406" y="29"/>
                </a:cxn>
                <a:cxn ang="0">
                  <a:pos x="386" y="55"/>
                </a:cxn>
                <a:cxn ang="0">
                  <a:pos x="361" y="85"/>
                </a:cxn>
                <a:cxn ang="0">
                  <a:pos x="338" y="115"/>
                </a:cxn>
                <a:cxn ang="0">
                  <a:pos x="315" y="146"/>
                </a:cxn>
                <a:cxn ang="0">
                  <a:pos x="293" y="176"/>
                </a:cxn>
                <a:cxn ang="0">
                  <a:pos x="270" y="207"/>
                </a:cxn>
                <a:cxn ang="0">
                  <a:pos x="245" y="236"/>
                </a:cxn>
                <a:cxn ang="0">
                  <a:pos x="220" y="264"/>
                </a:cxn>
                <a:cxn ang="0">
                  <a:pos x="184" y="303"/>
                </a:cxn>
                <a:cxn ang="0">
                  <a:pos x="143" y="356"/>
                </a:cxn>
                <a:cxn ang="0">
                  <a:pos x="103" y="409"/>
                </a:cxn>
                <a:cxn ang="0">
                  <a:pos x="58" y="460"/>
                </a:cxn>
                <a:cxn ang="0">
                  <a:pos x="35" y="486"/>
                </a:cxn>
                <a:cxn ang="0">
                  <a:pos x="32" y="495"/>
                </a:cxn>
                <a:cxn ang="0">
                  <a:pos x="13" y="510"/>
                </a:cxn>
                <a:cxn ang="0">
                  <a:pos x="0" y="531"/>
                </a:cxn>
                <a:cxn ang="0">
                  <a:pos x="6" y="516"/>
                </a:cxn>
                <a:cxn ang="0">
                  <a:pos x="16" y="500"/>
                </a:cxn>
                <a:cxn ang="0">
                  <a:pos x="23" y="484"/>
                </a:cxn>
                <a:cxn ang="0">
                  <a:pos x="34" y="471"/>
                </a:cxn>
                <a:cxn ang="0">
                  <a:pos x="45" y="457"/>
                </a:cxn>
                <a:cxn ang="0">
                  <a:pos x="54" y="442"/>
                </a:cxn>
                <a:cxn ang="0">
                  <a:pos x="74" y="422"/>
                </a:cxn>
                <a:cxn ang="0">
                  <a:pos x="113" y="376"/>
                </a:cxn>
                <a:cxn ang="0">
                  <a:pos x="153" y="328"/>
                </a:cxn>
                <a:cxn ang="0">
                  <a:pos x="191" y="279"/>
                </a:cxn>
                <a:cxn ang="0">
                  <a:pos x="216" y="249"/>
                </a:cxn>
                <a:cxn ang="0">
                  <a:pos x="229" y="234"/>
                </a:cxn>
                <a:cxn ang="0">
                  <a:pos x="242" y="218"/>
                </a:cxn>
                <a:cxn ang="0">
                  <a:pos x="254" y="202"/>
                </a:cxn>
                <a:cxn ang="0">
                  <a:pos x="272" y="179"/>
                </a:cxn>
                <a:cxn ang="0">
                  <a:pos x="294" y="150"/>
                </a:cxn>
                <a:cxn ang="0">
                  <a:pos x="318" y="121"/>
                </a:cxn>
                <a:cxn ang="0">
                  <a:pos x="343" y="92"/>
                </a:cxn>
                <a:cxn ang="0">
                  <a:pos x="365" y="69"/>
                </a:cxn>
                <a:cxn ang="0">
                  <a:pos x="382" y="48"/>
                </a:cxn>
                <a:cxn ang="0">
                  <a:pos x="400" y="26"/>
                </a:cxn>
                <a:cxn ang="0">
                  <a:pos x="419" y="7"/>
                </a:cxn>
              </a:cxnLst>
              <a:rect l="0" t="0" r="r" b="b"/>
              <a:pathLst>
                <a:path w="430" h="531">
                  <a:moveTo>
                    <a:pt x="430" y="0"/>
                  </a:moveTo>
                  <a:lnTo>
                    <a:pt x="426" y="11"/>
                  </a:lnTo>
                  <a:lnTo>
                    <a:pt x="416" y="19"/>
                  </a:lnTo>
                  <a:lnTo>
                    <a:pt x="406" y="29"/>
                  </a:lnTo>
                  <a:lnTo>
                    <a:pt x="399" y="41"/>
                  </a:lnTo>
                  <a:lnTo>
                    <a:pt x="386" y="55"/>
                  </a:lnTo>
                  <a:lnTo>
                    <a:pt x="374" y="70"/>
                  </a:lnTo>
                  <a:lnTo>
                    <a:pt x="361" y="85"/>
                  </a:lnTo>
                  <a:lnTo>
                    <a:pt x="350" y="100"/>
                  </a:lnTo>
                  <a:lnTo>
                    <a:pt x="338" y="115"/>
                  </a:lnTo>
                  <a:lnTo>
                    <a:pt x="327" y="130"/>
                  </a:lnTo>
                  <a:lnTo>
                    <a:pt x="315" y="146"/>
                  </a:lnTo>
                  <a:lnTo>
                    <a:pt x="304" y="161"/>
                  </a:lnTo>
                  <a:lnTo>
                    <a:pt x="293" y="176"/>
                  </a:lnTo>
                  <a:lnTo>
                    <a:pt x="281" y="191"/>
                  </a:lnTo>
                  <a:lnTo>
                    <a:pt x="270" y="207"/>
                  </a:lnTo>
                  <a:lnTo>
                    <a:pt x="258" y="222"/>
                  </a:lnTo>
                  <a:lnTo>
                    <a:pt x="245" y="236"/>
                  </a:lnTo>
                  <a:lnTo>
                    <a:pt x="233" y="250"/>
                  </a:lnTo>
                  <a:lnTo>
                    <a:pt x="220" y="264"/>
                  </a:lnTo>
                  <a:lnTo>
                    <a:pt x="206" y="278"/>
                  </a:lnTo>
                  <a:lnTo>
                    <a:pt x="184" y="303"/>
                  </a:lnTo>
                  <a:lnTo>
                    <a:pt x="164" y="330"/>
                  </a:lnTo>
                  <a:lnTo>
                    <a:pt x="143" y="356"/>
                  </a:lnTo>
                  <a:lnTo>
                    <a:pt x="123" y="383"/>
                  </a:lnTo>
                  <a:lnTo>
                    <a:pt x="103" y="409"/>
                  </a:lnTo>
                  <a:lnTo>
                    <a:pt x="81" y="435"/>
                  </a:lnTo>
                  <a:lnTo>
                    <a:pt x="58" y="460"/>
                  </a:lnTo>
                  <a:lnTo>
                    <a:pt x="34" y="485"/>
                  </a:lnTo>
                  <a:lnTo>
                    <a:pt x="35" y="486"/>
                  </a:lnTo>
                  <a:lnTo>
                    <a:pt x="30" y="494"/>
                  </a:lnTo>
                  <a:lnTo>
                    <a:pt x="32" y="495"/>
                  </a:lnTo>
                  <a:lnTo>
                    <a:pt x="21" y="502"/>
                  </a:lnTo>
                  <a:lnTo>
                    <a:pt x="13" y="510"/>
                  </a:lnTo>
                  <a:lnTo>
                    <a:pt x="8" y="521"/>
                  </a:lnTo>
                  <a:lnTo>
                    <a:pt x="0" y="531"/>
                  </a:lnTo>
                  <a:lnTo>
                    <a:pt x="1" y="523"/>
                  </a:lnTo>
                  <a:lnTo>
                    <a:pt x="6" y="516"/>
                  </a:lnTo>
                  <a:lnTo>
                    <a:pt x="11" y="508"/>
                  </a:lnTo>
                  <a:lnTo>
                    <a:pt x="16" y="500"/>
                  </a:lnTo>
                  <a:lnTo>
                    <a:pt x="19" y="492"/>
                  </a:lnTo>
                  <a:lnTo>
                    <a:pt x="23" y="484"/>
                  </a:lnTo>
                  <a:lnTo>
                    <a:pt x="29" y="478"/>
                  </a:lnTo>
                  <a:lnTo>
                    <a:pt x="34" y="471"/>
                  </a:lnTo>
                  <a:lnTo>
                    <a:pt x="39" y="465"/>
                  </a:lnTo>
                  <a:lnTo>
                    <a:pt x="45" y="457"/>
                  </a:lnTo>
                  <a:lnTo>
                    <a:pt x="49" y="449"/>
                  </a:lnTo>
                  <a:lnTo>
                    <a:pt x="54" y="442"/>
                  </a:lnTo>
                  <a:lnTo>
                    <a:pt x="56" y="444"/>
                  </a:lnTo>
                  <a:lnTo>
                    <a:pt x="74" y="422"/>
                  </a:lnTo>
                  <a:lnTo>
                    <a:pt x="94" y="399"/>
                  </a:lnTo>
                  <a:lnTo>
                    <a:pt x="113" y="376"/>
                  </a:lnTo>
                  <a:lnTo>
                    <a:pt x="133" y="352"/>
                  </a:lnTo>
                  <a:lnTo>
                    <a:pt x="153" y="328"/>
                  </a:lnTo>
                  <a:lnTo>
                    <a:pt x="172" y="303"/>
                  </a:lnTo>
                  <a:lnTo>
                    <a:pt x="191" y="279"/>
                  </a:lnTo>
                  <a:lnTo>
                    <a:pt x="208" y="256"/>
                  </a:lnTo>
                  <a:lnTo>
                    <a:pt x="216" y="249"/>
                  </a:lnTo>
                  <a:lnTo>
                    <a:pt x="222" y="241"/>
                  </a:lnTo>
                  <a:lnTo>
                    <a:pt x="229" y="234"/>
                  </a:lnTo>
                  <a:lnTo>
                    <a:pt x="235" y="226"/>
                  </a:lnTo>
                  <a:lnTo>
                    <a:pt x="242" y="218"/>
                  </a:lnTo>
                  <a:lnTo>
                    <a:pt x="249" y="210"/>
                  </a:lnTo>
                  <a:lnTo>
                    <a:pt x="254" y="202"/>
                  </a:lnTo>
                  <a:lnTo>
                    <a:pt x="260" y="193"/>
                  </a:lnTo>
                  <a:lnTo>
                    <a:pt x="272" y="179"/>
                  </a:lnTo>
                  <a:lnTo>
                    <a:pt x="283" y="164"/>
                  </a:lnTo>
                  <a:lnTo>
                    <a:pt x="294" y="150"/>
                  </a:lnTo>
                  <a:lnTo>
                    <a:pt x="306" y="135"/>
                  </a:lnTo>
                  <a:lnTo>
                    <a:pt x="318" y="121"/>
                  </a:lnTo>
                  <a:lnTo>
                    <a:pt x="330" y="106"/>
                  </a:lnTo>
                  <a:lnTo>
                    <a:pt x="343" y="92"/>
                  </a:lnTo>
                  <a:lnTo>
                    <a:pt x="357" y="79"/>
                  </a:lnTo>
                  <a:lnTo>
                    <a:pt x="365" y="69"/>
                  </a:lnTo>
                  <a:lnTo>
                    <a:pt x="374" y="58"/>
                  </a:lnTo>
                  <a:lnTo>
                    <a:pt x="382" y="48"/>
                  </a:lnTo>
                  <a:lnTo>
                    <a:pt x="391" y="36"/>
                  </a:lnTo>
                  <a:lnTo>
                    <a:pt x="400" y="26"/>
                  </a:lnTo>
                  <a:lnTo>
                    <a:pt x="410" y="16"/>
                  </a:lnTo>
                  <a:lnTo>
                    <a:pt x="419" y="7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4304" y="1742"/>
              <a:ext cx="103" cy="134"/>
            </a:xfrm>
            <a:custGeom>
              <a:avLst/>
              <a:gdLst/>
              <a:ahLst/>
              <a:cxnLst>
                <a:cxn ang="0">
                  <a:pos x="46" y="213"/>
                </a:cxn>
                <a:cxn ang="0">
                  <a:pos x="43" y="218"/>
                </a:cxn>
                <a:cxn ang="0">
                  <a:pos x="40" y="223"/>
                </a:cxn>
                <a:cxn ang="0">
                  <a:pos x="36" y="227"/>
                </a:cxn>
                <a:cxn ang="0">
                  <a:pos x="31" y="227"/>
                </a:cxn>
                <a:cxn ang="0">
                  <a:pos x="24" y="237"/>
                </a:cxn>
                <a:cxn ang="0">
                  <a:pos x="16" y="247"/>
                </a:cxn>
                <a:cxn ang="0">
                  <a:pos x="9" y="258"/>
                </a:cxn>
                <a:cxn ang="0">
                  <a:pos x="0" y="268"/>
                </a:cxn>
                <a:cxn ang="0">
                  <a:pos x="3" y="260"/>
                </a:cxn>
                <a:cxn ang="0">
                  <a:pos x="8" y="251"/>
                </a:cxn>
                <a:cxn ang="0">
                  <a:pos x="11" y="243"/>
                </a:cxn>
                <a:cxn ang="0">
                  <a:pos x="15" y="235"/>
                </a:cxn>
                <a:cxn ang="0">
                  <a:pos x="21" y="227"/>
                </a:cxn>
                <a:cxn ang="0">
                  <a:pos x="26" y="220"/>
                </a:cxn>
                <a:cxn ang="0">
                  <a:pos x="34" y="214"/>
                </a:cxn>
                <a:cxn ang="0">
                  <a:pos x="43" y="209"/>
                </a:cxn>
                <a:cxn ang="0">
                  <a:pos x="38" y="203"/>
                </a:cxn>
                <a:cxn ang="0">
                  <a:pos x="52" y="188"/>
                </a:cxn>
                <a:cxn ang="0">
                  <a:pos x="66" y="172"/>
                </a:cxn>
                <a:cxn ang="0">
                  <a:pos x="80" y="156"/>
                </a:cxn>
                <a:cxn ang="0">
                  <a:pos x="92" y="139"/>
                </a:cxn>
                <a:cxn ang="0">
                  <a:pos x="105" y="122"/>
                </a:cxn>
                <a:cxn ang="0">
                  <a:pos x="118" y="103"/>
                </a:cxn>
                <a:cxn ang="0">
                  <a:pos x="131" y="86"/>
                </a:cxn>
                <a:cxn ang="0">
                  <a:pos x="144" y="68"/>
                </a:cxn>
                <a:cxn ang="0">
                  <a:pos x="152" y="61"/>
                </a:cxn>
                <a:cxn ang="0">
                  <a:pos x="160" y="53"/>
                </a:cxn>
                <a:cxn ang="0">
                  <a:pos x="169" y="46"/>
                </a:cxn>
                <a:cxn ang="0">
                  <a:pos x="176" y="37"/>
                </a:cxn>
                <a:cxn ang="0">
                  <a:pos x="184" y="28"/>
                </a:cxn>
                <a:cxn ang="0">
                  <a:pos x="192" y="18"/>
                </a:cxn>
                <a:cxn ang="0">
                  <a:pos x="199" y="10"/>
                </a:cxn>
                <a:cxn ang="0">
                  <a:pos x="207" y="0"/>
                </a:cxn>
                <a:cxn ang="0">
                  <a:pos x="188" y="26"/>
                </a:cxn>
                <a:cxn ang="0">
                  <a:pos x="170" y="53"/>
                </a:cxn>
                <a:cxn ang="0">
                  <a:pos x="150" y="80"/>
                </a:cxn>
                <a:cxn ang="0">
                  <a:pos x="130" y="108"/>
                </a:cxn>
                <a:cxn ang="0">
                  <a:pos x="110" y="134"/>
                </a:cxn>
                <a:cxn ang="0">
                  <a:pos x="88" y="161"/>
                </a:cxn>
                <a:cxn ang="0">
                  <a:pos x="68" y="187"/>
                </a:cxn>
                <a:cxn ang="0">
                  <a:pos x="46" y="213"/>
                </a:cxn>
              </a:cxnLst>
              <a:rect l="0" t="0" r="r" b="b"/>
              <a:pathLst>
                <a:path w="207" h="268">
                  <a:moveTo>
                    <a:pt x="46" y="213"/>
                  </a:moveTo>
                  <a:lnTo>
                    <a:pt x="43" y="218"/>
                  </a:lnTo>
                  <a:lnTo>
                    <a:pt x="40" y="223"/>
                  </a:lnTo>
                  <a:lnTo>
                    <a:pt x="36" y="227"/>
                  </a:lnTo>
                  <a:lnTo>
                    <a:pt x="31" y="227"/>
                  </a:lnTo>
                  <a:lnTo>
                    <a:pt x="24" y="237"/>
                  </a:lnTo>
                  <a:lnTo>
                    <a:pt x="16" y="247"/>
                  </a:lnTo>
                  <a:lnTo>
                    <a:pt x="9" y="258"/>
                  </a:lnTo>
                  <a:lnTo>
                    <a:pt x="0" y="268"/>
                  </a:lnTo>
                  <a:lnTo>
                    <a:pt x="3" y="260"/>
                  </a:lnTo>
                  <a:lnTo>
                    <a:pt x="8" y="251"/>
                  </a:lnTo>
                  <a:lnTo>
                    <a:pt x="11" y="243"/>
                  </a:lnTo>
                  <a:lnTo>
                    <a:pt x="15" y="235"/>
                  </a:lnTo>
                  <a:lnTo>
                    <a:pt x="21" y="227"/>
                  </a:lnTo>
                  <a:lnTo>
                    <a:pt x="26" y="220"/>
                  </a:lnTo>
                  <a:lnTo>
                    <a:pt x="34" y="214"/>
                  </a:lnTo>
                  <a:lnTo>
                    <a:pt x="43" y="209"/>
                  </a:lnTo>
                  <a:lnTo>
                    <a:pt x="38" y="203"/>
                  </a:lnTo>
                  <a:lnTo>
                    <a:pt x="52" y="188"/>
                  </a:lnTo>
                  <a:lnTo>
                    <a:pt x="66" y="172"/>
                  </a:lnTo>
                  <a:lnTo>
                    <a:pt x="80" y="156"/>
                  </a:lnTo>
                  <a:lnTo>
                    <a:pt x="92" y="139"/>
                  </a:lnTo>
                  <a:lnTo>
                    <a:pt x="105" y="122"/>
                  </a:lnTo>
                  <a:lnTo>
                    <a:pt x="118" y="103"/>
                  </a:lnTo>
                  <a:lnTo>
                    <a:pt x="131" y="86"/>
                  </a:lnTo>
                  <a:lnTo>
                    <a:pt x="144" y="68"/>
                  </a:lnTo>
                  <a:lnTo>
                    <a:pt x="152" y="61"/>
                  </a:lnTo>
                  <a:lnTo>
                    <a:pt x="160" y="53"/>
                  </a:lnTo>
                  <a:lnTo>
                    <a:pt x="169" y="46"/>
                  </a:lnTo>
                  <a:lnTo>
                    <a:pt x="176" y="37"/>
                  </a:lnTo>
                  <a:lnTo>
                    <a:pt x="184" y="28"/>
                  </a:lnTo>
                  <a:lnTo>
                    <a:pt x="192" y="18"/>
                  </a:lnTo>
                  <a:lnTo>
                    <a:pt x="199" y="10"/>
                  </a:lnTo>
                  <a:lnTo>
                    <a:pt x="207" y="0"/>
                  </a:lnTo>
                  <a:lnTo>
                    <a:pt x="188" y="26"/>
                  </a:lnTo>
                  <a:lnTo>
                    <a:pt x="170" y="53"/>
                  </a:lnTo>
                  <a:lnTo>
                    <a:pt x="150" y="80"/>
                  </a:lnTo>
                  <a:lnTo>
                    <a:pt x="130" y="108"/>
                  </a:lnTo>
                  <a:lnTo>
                    <a:pt x="110" y="134"/>
                  </a:lnTo>
                  <a:lnTo>
                    <a:pt x="88" y="161"/>
                  </a:lnTo>
                  <a:lnTo>
                    <a:pt x="68" y="187"/>
                  </a:lnTo>
                  <a:lnTo>
                    <a:pt x="46" y="2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4722" y="1807"/>
              <a:ext cx="9" cy="384"/>
            </a:xfrm>
            <a:custGeom>
              <a:avLst/>
              <a:gdLst/>
              <a:ahLst/>
              <a:cxnLst>
                <a:cxn ang="0">
                  <a:pos x="19" y="81"/>
                </a:cxn>
                <a:cxn ang="0">
                  <a:pos x="17" y="253"/>
                </a:cxn>
                <a:cxn ang="0">
                  <a:pos x="18" y="425"/>
                </a:cxn>
                <a:cxn ang="0">
                  <a:pos x="19" y="596"/>
                </a:cxn>
                <a:cxn ang="0">
                  <a:pos x="19" y="767"/>
                </a:cxn>
                <a:cxn ang="0">
                  <a:pos x="9" y="767"/>
                </a:cxn>
                <a:cxn ang="0">
                  <a:pos x="2" y="578"/>
                </a:cxn>
                <a:cxn ang="0">
                  <a:pos x="0" y="384"/>
                </a:cxn>
                <a:cxn ang="0">
                  <a:pos x="1" y="190"/>
                </a:cxn>
                <a:cxn ang="0">
                  <a:pos x="2" y="0"/>
                </a:cxn>
                <a:cxn ang="0">
                  <a:pos x="9" y="18"/>
                </a:cxn>
                <a:cxn ang="0">
                  <a:pos x="12" y="39"/>
                </a:cxn>
                <a:cxn ang="0">
                  <a:pos x="15" y="60"/>
                </a:cxn>
                <a:cxn ang="0">
                  <a:pos x="19" y="81"/>
                </a:cxn>
              </a:cxnLst>
              <a:rect l="0" t="0" r="r" b="b"/>
              <a:pathLst>
                <a:path w="19" h="767">
                  <a:moveTo>
                    <a:pt x="19" y="81"/>
                  </a:moveTo>
                  <a:lnTo>
                    <a:pt x="17" y="253"/>
                  </a:lnTo>
                  <a:lnTo>
                    <a:pt x="18" y="425"/>
                  </a:lnTo>
                  <a:lnTo>
                    <a:pt x="19" y="596"/>
                  </a:lnTo>
                  <a:lnTo>
                    <a:pt x="19" y="767"/>
                  </a:lnTo>
                  <a:lnTo>
                    <a:pt x="9" y="767"/>
                  </a:lnTo>
                  <a:lnTo>
                    <a:pt x="2" y="578"/>
                  </a:lnTo>
                  <a:lnTo>
                    <a:pt x="0" y="384"/>
                  </a:lnTo>
                  <a:lnTo>
                    <a:pt x="1" y="190"/>
                  </a:lnTo>
                  <a:lnTo>
                    <a:pt x="2" y="0"/>
                  </a:lnTo>
                  <a:lnTo>
                    <a:pt x="9" y="18"/>
                  </a:lnTo>
                  <a:lnTo>
                    <a:pt x="12" y="39"/>
                  </a:lnTo>
                  <a:lnTo>
                    <a:pt x="15" y="60"/>
                  </a:lnTo>
                  <a:lnTo>
                    <a:pt x="19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4592" y="1853"/>
              <a:ext cx="50" cy="13"/>
            </a:xfrm>
            <a:custGeom>
              <a:avLst/>
              <a:gdLst/>
              <a:ahLst/>
              <a:cxnLst>
                <a:cxn ang="0">
                  <a:pos x="99" y="13"/>
                </a:cxn>
                <a:cxn ang="0">
                  <a:pos x="95" y="15"/>
                </a:cxn>
                <a:cxn ang="0">
                  <a:pos x="89" y="18"/>
                </a:cxn>
                <a:cxn ang="0">
                  <a:pos x="82" y="23"/>
                </a:cxn>
                <a:cxn ang="0">
                  <a:pos x="75" y="25"/>
                </a:cxn>
                <a:cxn ang="0">
                  <a:pos x="74" y="21"/>
                </a:cxn>
                <a:cxn ang="0">
                  <a:pos x="71" y="18"/>
                </a:cxn>
                <a:cxn ang="0">
                  <a:pos x="66" y="16"/>
                </a:cxn>
                <a:cxn ang="0">
                  <a:pos x="63" y="13"/>
                </a:cxn>
                <a:cxn ang="0">
                  <a:pos x="0" y="0"/>
                </a:cxn>
                <a:cxn ang="0">
                  <a:pos x="12" y="1"/>
                </a:cxn>
                <a:cxn ang="0">
                  <a:pos x="24" y="3"/>
                </a:cxn>
                <a:cxn ang="0">
                  <a:pos x="37" y="4"/>
                </a:cxn>
                <a:cxn ang="0">
                  <a:pos x="49" y="5"/>
                </a:cxn>
                <a:cxn ang="0">
                  <a:pos x="61" y="7"/>
                </a:cxn>
                <a:cxn ang="0">
                  <a:pos x="74" y="9"/>
                </a:cxn>
                <a:cxn ang="0">
                  <a:pos x="86" y="11"/>
                </a:cxn>
                <a:cxn ang="0">
                  <a:pos x="99" y="13"/>
                </a:cxn>
              </a:cxnLst>
              <a:rect l="0" t="0" r="r" b="b"/>
              <a:pathLst>
                <a:path w="99" h="25">
                  <a:moveTo>
                    <a:pt x="99" y="13"/>
                  </a:moveTo>
                  <a:lnTo>
                    <a:pt x="95" y="15"/>
                  </a:lnTo>
                  <a:lnTo>
                    <a:pt x="89" y="18"/>
                  </a:lnTo>
                  <a:lnTo>
                    <a:pt x="82" y="23"/>
                  </a:lnTo>
                  <a:lnTo>
                    <a:pt x="75" y="25"/>
                  </a:lnTo>
                  <a:lnTo>
                    <a:pt x="74" y="21"/>
                  </a:lnTo>
                  <a:lnTo>
                    <a:pt x="71" y="18"/>
                  </a:lnTo>
                  <a:lnTo>
                    <a:pt x="66" y="16"/>
                  </a:lnTo>
                  <a:lnTo>
                    <a:pt x="63" y="13"/>
                  </a:lnTo>
                  <a:lnTo>
                    <a:pt x="0" y="0"/>
                  </a:lnTo>
                  <a:lnTo>
                    <a:pt x="12" y="1"/>
                  </a:lnTo>
                  <a:lnTo>
                    <a:pt x="24" y="3"/>
                  </a:lnTo>
                  <a:lnTo>
                    <a:pt x="37" y="4"/>
                  </a:lnTo>
                  <a:lnTo>
                    <a:pt x="49" y="5"/>
                  </a:lnTo>
                  <a:lnTo>
                    <a:pt x="61" y="7"/>
                  </a:lnTo>
                  <a:lnTo>
                    <a:pt x="74" y="9"/>
                  </a:lnTo>
                  <a:lnTo>
                    <a:pt x="86" y="11"/>
                  </a:lnTo>
                  <a:lnTo>
                    <a:pt x="99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4546" y="1863"/>
              <a:ext cx="78" cy="31"/>
            </a:xfrm>
            <a:custGeom>
              <a:avLst/>
              <a:gdLst/>
              <a:ahLst/>
              <a:cxnLst>
                <a:cxn ang="0">
                  <a:pos x="155" y="9"/>
                </a:cxn>
                <a:cxn ang="0">
                  <a:pos x="141" y="15"/>
                </a:cxn>
                <a:cxn ang="0">
                  <a:pos x="125" y="20"/>
                </a:cxn>
                <a:cxn ang="0">
                  <a:pos x="108" y="27"/>
                </a:cxn>
                <a:cxn ang="0">
                  <a:pos x="92" y="33"/>
                </a:cxn>
                <a:cxn ang="0">
                  <a:pos x="76" y="41"/>
                </a:cxn>
                <a:cxn ang="0">
                  <a:pos x="58" y="47"/>
                </a:cxn>
                <a:cxn ang="0">
                  <a:pos x="42" y="55"/>
                </a:cxn>
                <a:cxn ang="0">
                  <a:pos x="27" y="63"/>
                </a:cxn>
                <a:cxn ang="0">
                  <a:pos x="0" y="59"/>
                </a:cxn>
                <a:cxn ang="0">
                  <a:pos x="5" y="56"/>
                </a:cxn>
                <a:cxn ang="0">
                  <a:pos x="10" y="55"/>
                </a:cxn>
                <a:cxn ang="0">
                  <a:pos x="17" y="55"/>
                </a:cxn>
                <a:cxn ang="0">
                  <a:pos x="24" y="56"/>
                </a:cxn>
                <a:cxn ang="0">
                  <a:pos x="30" y="56"/>
                </a:cxn>
                <a:cxn ang="0">
                  <a:pos x="35" y="55"/>
                </a:cxn>
                <a:cxn ang="0">
                  <a:pos x="40" y="53"/>
                </a:cxn>
                <a:cxn ang="0">
                  <a:pos x="43" y="46"/>
                </a:cxn>
                <a:cxn ang="0">
                  <a:pos x="37" y="43"/>
                </a:cxn>
                <a:cxn ang="0">
                  <a:pos x="30" y="42"/>
                </a:cxn>
                <a:cxn ang="0">
                  <a:pos x="22" y="40"/>
                </a:cxn>
                <a:cxn ang="0">
                  <a:pos x="15" y="39"/>
                </a:cxn>
                <a:cxn ang="0">
                  <a:pos x="21" y="37"/>
                </a:cxn>
                <a:cxn ang="0">
                  <a:pos x="29" y="37"/>
                </a:cxn>
                <a:cxn ang="0">
                  <a:pos x="37" y="37"/>
                </a:cxn>
                <a:cxn ang="0">
                  <a:pos x="44" y="38"/>
                </a:cxn>
                <a:cxn ang="0">
                  <a:pos x="52" y="39"/>
                </a:cxn>
                <a:cxn ang="0">
                  <a:pos x="59" y="39"/>
                </a:cxn>
                <a:cxn ang="0">
                  <a:pos x="67" y="39"/>
                </a:cxn>
                <a:cxn ang="0">
                  <a:pos x="74" y="37"/>
                </a:cxn>
                <a:cxn ang="0">
                  <a:pos x="70" y="32"/>
                </a:cxn>
                <a:cxn ang="0">
                  <a:pos x="67" y="29"/>
                </a:cxn>
                <a:cxn ang="0">
                  <a:pos x="62" y="26"/>
                </a:cxn>
                <a:cxn ang="0">
                  <a:pos x="56" y="25"/>
                </a:cxn>
                <a:cxn ang="0">
                  <a:pos x="51" y="22"/>
                </a:cxn>
                <a:cxn ang="0">
                  <a:pos x="44" y="21"/>
                </a:cxn>
                <a:cxn ang="0">
                  <a:pos x="39" y="20"/>
                </a:cxn>
                <a:cxn ang="0">
                  <a:pos x="33" y="19"/>
                </a:cxn>
                <a:cxn ang="0">
                  <a:pos x="111" y="26"/>
                </a:cxn>
                <a:cxn ang="0">
                  <a:pos x="112" y="24"/>
                </a:cxn>
                <a:cxn ang="0">
                  <a:pos x="114" y="21"/>
                </a:cxn>
                <a:cxn ang="0">
                  <a:pos x="115" y="20"/>
                </a:cxn>
                <a:cxn ang="0">
                  <a:pos x="115" y="17"/>
                </a:cxn>
                <a:cxn ang="0">
                  <a:pos x="108" y="14"/>
                </a:cxn>
                <a:cxn ang="0">
                  <a:pos x="102" y="12"/>
                </a:cxn>
                <a:cxn ang="0">
                  <a:pos x="94" y="8"/>
                </a:cxn>
                <a:cxn ang="0">
                  <a:pos x="88" y="6"/>
                </a:cxn>
                <a:cxn ang="0">
                  <a:pos x="79" y="4"/>
                </a:cxn>
                <a:cxn ang="0">
                  <a:pos x="71" y="3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69" y="2"/>
                </a:cxn>
                <a:cxn ang="0">
                  <a:pos x="82" y="3"/>
                </a:cxn>
                <a:cxn ang="0">
                  <a:pos x="95" y="3"/>
                </a:cxn>
                <a:cxn ang="0">
                  <a:pos x="107" y="3"/>
                </a:cxn>
                <a:cxn ang="0">
                  <a:pos x="120" y="3"/>
                </a:cxn>
                <a:cxn ang="0">
                  <a:pos x="132" y="4"/>
                </a:cxn>
                <a:cxn ang="0">
                  <a:pos x="144" y="6"/>
                </a:cxn>
                <a:cxn ang="0">
                  <a:pos x="155" y="9"/>
                </a:cxn>
              </a:cxnLst>
              <a:rect l="0" t="0" r="r" b="b"/>
              <a:pathLst>
                <a:path w="155" h="63">
                  <a:moveTo>
                    <a:pt x="155" y="9"/>
                  </a:moveTo>
                  <a:lnTo>
                    <a:pt x="141" y="15"/>
                  </a:lnTo>
                  <a:lnTo>
                    <a:pt x="125" y="20"/>
                  </a:lnTo>
                  <a:lnTo>
                    <a:pt x="108" y="27"/>
                  </a:lnTo>
                  <a:lnTo>
                    <a:pt x="92" y="33"/>
                  </a:lnTo>
                  <a:lnTo>
                    <a:pt x="76" y="41"/>
                  </a:lnTo>
                  <a:lnTo>
                    <a:pt x="58" y="47"/>
                  </a:lnTo>
                  <a:lnTo>
                    <a:pt x="42" y="55"/>
                  </a:lnTo>
                  <a:lnTo>
                    <a:pt x="27" y="63"/>
                  </a:lnTo>
                  <a:lnTo>
                    <a:pt x="0" y="59"/>
                  </a:lnTo>
                  <a:lnTo>
                    <a:pt x="5" y="56"/>
                  </a:lnTo>
                  <a:lnTo>
                    <a:pt x="10" y="55"/>
                  </a:lnTo>
                  <a:lnTo>
                    <a:pt x="17" y="55"/>
                  </a:lnTo>
                  <a:lnTo>
                    <a:pt x="24" y="56"/>
                  </a:lnTo>
                  <a:lnTo>
                    <a:pt x="30" y="56"/>
                  </a:lnTo>
                  <a:lnTo>
                    <a:pt x="35" y="55"/>
                  </a:lnTo>
                  <a:lnTo>
                    <a:pt x="40" y="53"/>
                  </a:lnTo>
                  <a:lnTo>
                    <a:pt x="43" y="46"/>
                  </a:lnTo>
                  <a:lnTo>
                    <a:pt x="37" y="43"/>
                  </a:lnTo>
                  <a:lnTo>
                    <a:pt x="30" y="42"/>
                  </a:lnTo>
                  <a:lnTo>
                    <a:pt x="22" y="40"/>
                  </a:lnTo>
                  <a:lnTo>
                    <a:pt x="15" y="39"/>
                  </a:lnTo>
                  <a:lnTo>
                    <a:pt x="21" y="37"/>
                  </a:lnTo>
                  <a:lnTo>
                    <a:pt x="29" y="37"/>
                  </a:lnTo>
                  <a:lnTo>
                    <a:pt x="37" y="37"/>
                  </a:lnTo>
                  <a:lnTo>
                    <a:pt x="44" y="38"/>
                  </a:lnTo>
                  <a:lnTo>
                    <a:pt x="52" y="39"/>
                  </a:lnTo>
                  <a:lnTo>
                    <a:pt x="59" y="39"/>
                  </a:lnTo>
                  <a:lnTo>
                    <a:pt x="67" y="39"/>
                  </a:lnTo>
                  <a:lnTo>
                    <a:pt x="74" y="37"/>
                  </a:lnTo>
                  <a:lnTo>
                    <a:pt x="70" y="32"/>
                  </a:lnTo>
                  <a:lnTo>
                    <a:pt x="67" y="29"/>
                  </a:lnTo>
                  <a:lnTo>
                    <a:pt x="62" y="26"/>
                  </a:lnTo>
                  <a:lnTo>
                    <a:pt x="56" y="25"/>
                  </a:lnTo>
                  <a:lnTo>
                    <a:pt x="51" y="22"/>
                  </a:lnTo>
                  <a:lnTo>
                    <a:pt x="44" y="21"/>
                  </a:lnTo>
                  <a:lnTo>
                    <a:pt x="39" y="20"/>
                  </a:lnTo>
                  <a:lnTo>
                    <a:pt x="33" y="19"/>
                  </a:lnTo>
                  <a:lnTo>
                    <a:pt x="111" y="26"/>
                  </a:lnTo>
                  <a:lnTo>
                    <a:pt x="112" y="24"/>
                  </a:lnTo>
                  <a:lnTo>
                    <a:pt x="114" y="21"/>
                  </a:lnTo>
                  <a:lnTo>
                    <a:pt x="115" y="20"/>
                  </a:lnTo>
                  <a:lnTo>
                    <a:pt x="115" y="17"/>
                  </a:lnTo>
                  <a:lnTo>
                    <a:pt x="108" y="14"/>
                  </a:lnTo>
                  <a:lnTo>
                    <a:pt x="102" y="12"/>
                  </a:lnTo>
                  <a:lnTo>
                    <a:pt x="94" y="8"/>
                  </a:lnTo>
                  <a:lnTo>
                    <a:pt x="88" y="6"/>
                  </a:lnTo>
                  <a:lnTo>
                    <a:pt x="79" y="4"/>
                  </a:lnTo>
                  <a:lnTo>
                    <a:pt x="71" y="3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69" y="2"/>
                  </a:lnTo>
                  <a:lnTo>
                    <a:pt x="82" y="3"/>
                  </a:lnTo>
                  <a:lnTo>
                    <a:pt x="95" y="3"/>
                  </a:lnTo>
                  <a:lnTo>
                    <a:pt x="107" y="3"/>
                  </a:lnTo>
                  <a:lnTo>
                    <a:pt x="120" y="3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5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auto">
            <a:xfrm>
              <a:off x="4645" y="1879"/>
              <a:ext cx="7" cy="19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8" y="33"/>
                </a:cxn>
                <a:cxn ang="0">
                  <a:pos x="5" y="32"/>
                </a:cxn>
                <a:cxn ang="0">
                  <a:pos x="2" y="32"/>
                </a:cxn>
                <a:cxn ang="0">
                  <a:pos x="0" y="37"/>
                </a:cxn>
                <a:cxn ang="0">
                  <a:pos x="1" y="27"/>
                </a:cxn>
                <a:cxn ang="0">
                  <a:pos x="2" y="18"/>
                </a:cxn>
                <a:cxn ang="0">
                  <a:pos x="4" y="9"/>
                </a:cxn>
                <a:cxn ang="0">
                  <a:pos x="8" y="0"/>
                </a:cxn>
                <a:cxn ang="0">
                  <a:pos x="13" y="31"/>
                </a:cxn>
              </a:cxnLst>
              <a:rect l="0" t="0" r="r" b="b"/>
              <a:pathLst>
                <a:path w="13" h="37">
                  <a:moveTo>
                    <a:pt x="13" y="31"/>
                  </a:moveTo>
                  <a:lnTo>
                    <a:pt x="8" y="33"/>
                  </a:lnTo>
                  <a:lnTo>
                    <a:pt x="5" y="32"/>
                  </a:lnTo>
                  <a:lnTo>
                    <a:pt x="2" y="32"/>
                  </a:lnTo>
                  <a:lnTo>
                    <a:pt x="0" y="37"/>
                  </a:lnTo>
                  <a:lnTo>
                    <a:pt x="1" y="27"/>
                  </a:lnTo>
                  <a:lnTo>
                    <a:pt x="2" y="18"/>
                  </a:lnTo>
                  <a:lnTo>
                    <a:pt x="4" y="9"/>
                  </a:lnTo>
                  <a:lnTo>
                    <a:pt x="8" y="0"/>
                  </a:lnTo>
                  <a:lnTo>
                    <a:pt x="13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auto">
            <a:xfrm>
              <a:off x="4622" y="1892"/>
              <a:ext cx="9" cy="12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5"/>
                </a:cxn>
                <a:cxn ang="0">
                  <a:pos x="14" y="17"/>
                </a:cxn>
                <a:cxn ang="0">
                  <a:pos x="15" y="18"/>
                </a:cxn>
                <a:cxn ang="0">
                  <a:pos x="16" y="19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5" y="7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3" y="4"/>
                </a:cxn>
                <a:cxn ang="0">
                  <a:pos x="14" y="8"/>
                </a:cxn>
                <a:cxn ang="0">
                  <a:pos x="14" y="12"/>
                </a:cxn>
              </a:cxnLst>
              <a:rect l="0" t="0" r="r" b="b"/>
              <a:pathLst>
                <a:path w="16" h="24">
                  <a:moveTo>
                    <a:pt x="14" y="12"/>
                  </a:moveTo>
                  <a:lnTo>
                    <a:pt x="14" y="15"/>
                  </a:lnTo>
                  <a:lnTo>
                    <a:pt x="14" y="17"/>
                  </a:lnTo>
                  <a:lnTo>
                    <a:pt x="15" y="18"/>
                  </a:lnTo>
                  <a:lnTo>
                    <a:pt x="16" y="19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7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3" y="4"/>
                  </a:lnTo>
                  <a:lnTo>
                    <a:pt x="14" y="8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auto">
            <a:xfrm>
              <a:off x="4603" y="1898"/>
              <a:ext cx="4" cy="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0" y="19"/>
                </a:cxn>
                <a:cxn ang="0">
                  <a:pos x="2" y="0"/>
                </a:cxn>
                <a:cxn ang="0">
                  <a:pos x="5" y="4"/>
                </a:cxn>
                <a:cxn ang="0">
                  <a:pos x="6" y="8"/>
                </a:cxn>
                <a:cxn ang="0">
                  <a:pos x="7" y="13"/>
                </a:cxn>
                <a:cxn ang="0">
                  <a:pos x="7" y="19"/>
                </a:cxn>
              </a:cxnLst>
              <a:rect l="0" t="0" r="r" b="b"/>
              <a:pathLst>
                <a:path w="7" h="19">
                  <a:moveTo>
                    <a:pt x="7" y="19"/>
                  </a:moveTo>
                  <a:lnTo>
                    <a:pt x="0" y="19"/>
                  </a:lnTo>
                  <a:lnTo>
                    <a:pt x="2" y="0"/>
                  </a:lnTo>
                  <a:lnTo>
                    <a:pt x="5" y="4"/>
                  </a:lnTo>
                  <a:lnTo>
                    <a:pt x="6" y="8"/>
                  </a:lnTo>
                  <a:lnTo>
                    <a:pt x="7" y="13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4582" y="1903"/>
              <a:ext cx="6" cy="8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3" y="14"/>
                </a:cxn>
                <a:cxn ang="0">
                  <a:pos x="4" y="16"/>
                </a:cxn>
              </a:cxnLst>
              <a:rect l="0" t="0" r="r" b="b"/>
              <a:pathLst>
                <a:path w="13" h="16">
                  <a:moveTo>
                    <a:pt x="4" y="16"/>
                  </a:moveTo>
                  <a:lnTo>
                    <a:pt x="1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13" y="14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auto">
            <a:xfrm>
              <a:off x="4562" y="1909"/>
              <a:ext cx="5" cy="4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6" y="3"/>
                </a:cxn>
                <a:cxn ang="0">
                  <a:pos x="8" y="6"/>
                </a:cxn>
                <a:cxn ang="0">
                  <a:pos x="10" y="7"/>
                </a:cxn>
              </a:cxnLst>
              <a:rect l="0" t="0" r="r" b="b"/>
              <a:pathLst>
                <a:path w="10" h="9">
                  <a:moveTo>
                    <a:pt x="10" y="7"/>
                  </a:moveTo>
                  <a:lnTo>
                    <a:pt x="4" y="9"/>
                  </a:lnTo>
                  <a:lnTo>
                    <a:pt x="0" y="0"/>
                  </a:lnTo>
                  <a:lnTo>
                    <a:pt x="3" y="1"/>
                  </a:lnTo>
                  <a:lnTo>
                    <a:pt x="6" y="3"/>
                  </a:lnTo>
                  <a:lnTo>
                    <a:pt x="8" y="6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auto">
            <a:xfrm>
              <a:off x="4384" y="1916"/>
              <a:ext cx="146" cy="213"/>
            </a:xfrm>
            <a:custGeom>
              <a:avLst/>
              <a:gdLst/>
              <a:ahLst/>
              <a:cxnLst>
                <a:cxn ang="0">
                  <a:pos x="72" y="228"/>
                </a:cxn>
                <a:cxn ang="0">
                  <a:pos x="60" y="245"/>
                </a:cxn>
                <a:cxn ang="0">
                  <a:pos x="50" y="263"/>
                </a:cxn>
                <a:cxn ang="0">
                  <a:pos x="41" y="281"/>
                </a:cxn>
                <a:cxn ang="0">
                  <a:pos x="34" y="300"/>
                </a:cxn>
                <a:cxn ang="0">
                  <a:pos x="27" y="319"/>
                </a:cxn>
                <a:cxn ang="0">
                  <a:pos x="22" y="339"/>
                </a:cxn>
                <a:cxn ang="0">
                  <a:pos x="17" y="358"/>
                </a:cxn>
                <a:cxn ang="0">
                  <a:pos x="14" y="378"/>
                </a:cxn>
                <a:cxn ang="0">
                  <a:pos x="12" y="376"/>
                </a:cxn>
                <a:cxn ang="0">
                  <a:pos x="0" y="426"/>
                </a:cxn>
                <a:cxn ang="0">
                  <a:pos x="5" y="392"/>
                </a:cxn>
                <a:cxn ang="0">
                  <a:pos x="13" y="359"/>
                </a:cxn>
                <a:cxn ang="0">
                  <a:pos x="21" y="327"/>
                </a:cxn>
                <a:cxn ang="0">
                  <a:pos x="29" y="294"/>
                </a:cxn>
                <a:cxn ang="0">
                  <a:pos x="41" y="263"/>
                </a:cxn>
                <a:cxn ang="0">
                  <a:pos x="54" y="232"/>
                </a:cxn>
                <a:cxn ang="0">
                  <a:pos x="72" y="203"/>
                </a:cxn>
                <a:cxn ang="0">
                  <a:pos x="91" y="174"/>
                </a:cxn>
                <a:cxn ang="0">
                  <a:pos x="102" y="160"/>
                </a:cxn>
                <a:cxn ang="0">
                  <a:pos x="113" y="146"/>
                </a:cxn>
                <a:cxn ang="0">
                  <a:pos x="124" y="132"/>
                </a:cxn>
                <a:cxn ang="0">
                  <a:pos x="136" y="118"/>
                </a:cxn>
                <a:cxn ang="0">
                  <a:pos x="148" y="105"/>
                </a:cxn>
                <a:cxn ang="0">
                  <a:pos x="160" y="92"/>
                </a:cxn>
                <a:cxn ang="0">
                  <a:pos x="173" y="79"/>
                </a:cxn>
                <a:cxn ang="0">
                  <a:pos x="187" y="66"/>
                </a:cxn>
                <a:cxn ang="0">
                  <a:pos x="200" y="58"/>
                </a:cxn>
                <a:cxn ang="0">
                  <a:pos x="213" y="49"/>
                </a:cxn>
                <a:cxn ang="0">
                  <a:pos x="226" y="39"/>
                </a:cxn>
                <a:cxn ang="0">
                  <a:pos x="238" y="30"/>
                </a:cxn>
                <a:cxn ang="0">
                  <a:pos x="252" y="21"/>
                </a:cxn>
                <a:cxn ang="0">
                  <a:pos x="265" y="12"/>
                </a:cxn>
                <a:cxn ang="0">
                  <a:pos x="279" y="6"/>
                </a:cxn>
                <a:cxn ang="0">
                  <a:pos x="293" y="0"/>
                </a:cxn>
                <a:cxn ang="0">
                  <a:pos x="277" y="12"/>
                </a:cxn>
                <a:cxn ang="0">
                  <a:pos x="260" y="23"/>
                </a:cxn>
                <a:cxn ang="0">
                  <a:pos x="245" y="36"/>
                </a:cxn>
                <a:cxn ang="0">
                  <a:pos x="230" y="48"/>
                </a:cxn>
                <a:cxn ang="0">
                  <a:pos x="215" y="61"/>
                </a:cxn>
                <a:cxn ang="0">
                  <a:pos x="200" y="75"/>
                </a:cxn>
                <a:cxn ang="0">
                  <a:pos x="185" y="88"/>
                </a:cxn>
                <a:cxn ang="0">
                  <a:pos x="171" y="103"/>
                </a:cxn>
                <a:cxn ang="0">
                  <a:pos x="158" y="118"/>
                </a:cxn>
                <a:cxn ang="0">
                  <a:pos x="144" y="132"/>
                </a:cxn>
                <a:cxn ang="0">
                  <a:pos x="131" y="147"/>
                </a:cxn>
                <a:cxn ang="0">
                  <a:pos x="119" y="162"/>
                </a:cxn>
                <a:cxn ang="0">
                  <a:pos x="107" y="179"/>
                </a:cxn>
                <a:cxn ang="0">
                  <a:pos x="95" y="195"/>
                </a:cxn>
                <a:cxn ang="0">
                  <a:pos x="83" y="211"/>
                </a:cxn>
                <a:cxn ang="0">
                  <a:pos x="72" y="228"/>
                </a:cxn>
              </a:cxnLst>
              <a:rect l="0" t="0" r="r" b="b"/>
              <a:pathLst>
                <a:path w="293" h="426">
                  <a:moveTo>
                    <a:pt x="72" y="228"/>
                  </a:moveTo>
                  <a:lnTo>
                    <a:pt x="60" y="245"/>
                  </a:lnTo>
                  <a:lnTo>
                    <a:pt x="50" y="263"/>
                  </a:lnTo>
                  <a:lnTo>
                    <a:pt x="41" y="281"/>
                  </a:lnTo>
                  <a:lnTo>
                    <a:pt x="34" y="300"/>
                  </a:lnTo>
                  <a:lnTo>
                    <a:pt x="27" y="319"/>
                  </a:lnTo>
                  <a:lnTo>
                    <a:pt x="22" y="339"/>
                  </a:lnTo>
                  <a:lnTo>
                    <a:pt x="17" y="358"/>
                  </a:lnTo>
                  <a:lnTo>
                    <a:pt x="14" y="378"/>
                  </a:lnTo>
                  <a:lnTo>
                    <a:pt x="12" y="376"/>
                  </a:lnTo>
                  <a:lnTo>
                    <a:pt x="0" y="426"/>
                  </a:lnTo>
                  <a:lnTo>
                    <a:pt x="5" y="392"/>
                  </a:lnTo>
                  <a:lnTo>
                    <a:pt x="13" y="359"/>
                  </a:lnTo>
                  <a:lnTo>
                    <a:pt x="21" y="327"/>
                  </a:lnTo>
                  <a:lnTo>
                    <a:pt x="29" y="294"/>
                  </a:lnTo>
                  <a:lnTo>
                    <a:pt x="41" y="263"/>
                  </a:lnTo>
                  <a:lnTo>
                    <a:pt x="54" y="232"/>
                  </a:lnTo>
                  <a:lnTo>
                    <a:pt x="72" y="203"/>
                  </a:lnTo>
                  <a:lnTo>
                    <a:pt x="91" y="174"/>
                  </a:lnTo>
                  <a:lnTo>
                    <a:pt x="102" y="160"/>
                  </a:lnTo>
                  <a:lnTo>
                    <a:pt x="113" y="146"/>
                  </a:lnTo>
                  <a:lnTo>
                    <a:pt x="124" y="132"/>
                  </a:lnTo>
                  <a:lnTo>
                    <a:pt x="136" y="118"/>
                  </a:lnTo>
                  <a:lnTo>
                    <a:pt x="148" y="105"/>
                  </a:lnTo>
                  <a:lnTo>
                    <a:pt x="160" y="92"/>
                  </a:lnTo>
                  <a:lnTo>
                    <a:pt x="173" y="79"/>
                  </a:lnTo>
                  <a:lnTo>
                    <a:pt x="187" y="66"/>
                  </a:lnTo>
                  <a:lnTo>
                    <a:pt x="200" y="58"/>
                  </a:lnTo>
                  <a:lnTo>
                    <a:pt x="213" y="49"/>
                  </a:lnTo>
                  <a:lnTo>
                    <a:pt x="226" y="39"/>
                  </a:lnTo>
                  <a:lnTo>
                    <a:pt x="238" y="30"/>
                  </a:lnTo>
                  <a:lnTo>
                    <a:pt x="252" y="21"/>
                  </a:lnTo>
                  <a:lnTo>
                    <a:pt x="265" y="12"/>
                  </a:lnTo>
                  <a:lnTo>
                    <a:pt x="279" y="6"/>
                  </a:lnTo>
                  <a:lnTo>
                    <a:pt x="293" y="0"/>
                  </a:lnTo>
                  <a:lnTo>
                    <a:pt x="277" y="12"/>
                  </a:lnTo>
                  <a:lnTo>
                    <a:pt x="260" y="23"/>
                  </a:lnTo>
                  <a:lnTo>
                    <a:pt x="245" y="36"/>
                  </a:lnTo>
                  <a:lnTo>
                    <a:pt x="230" y="48"/>
                  </a:lnTo>
                  <a:lnTo>
                    <a:pt x="215" y="61"/>
                  </a:lnTo>
                  <a:lnTo>
                    <a:pt x="200" y="75"/>
                  </a:lnTo>
                  <a:lnTo>
                    <a:pt x="185" y="88"/>
                  </a:lnTo>
                  <a:lnTo>
                    <a:pt x="171" y="103"/>
                  </a:lnTo>
                  <a:lnTo>
                    <a:pt x="158" y="118"/>
                  </a:lnTo>
                  <a:lnTo>
                    <a:pt x="144" y="132"/>
                  </a:lnTo>
                  <a:lnTo>
                    <a:pt x="131" y="147"/>
                  </a:lnTo>
                  <a:lnTo>
                    <a:pt x="119" y="162"/>
                  </a:lnTo>
                  <a:lnTo>
                    <a:pt x="107" y="179"/>
                  </a:lnTo>
                  <a:lnTo>
                    <a:pt x="95" y="195"/>
                  </a:lnTo>
                  <a:lnTo>
                    <a:pt x="83" y="211"/>
                  </a:lnTo>
                  <a:lnTo>
                    <a:pt x="72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auto">
            <a:xfrm>
              <a:off x="4658" y="1923"/>
              <a:ext cx="50" cy="11"/>
            </a:xfrm>
            <a:custGeom>
              <a:avLst/>
              <a:gdLst/>
              <a:ahLst/>
              <a:cxnLst>
                <a:cxn ang="0">
                  <a:pos x="99" y="16"/>
                </a:cxn>
                <a:cxn ang="0">
                  <a:pos x="99" y="22"/>
                </a:cxn>
                <a:cxn ang="0">
                  <a:pos x="88" y="22"/>
                </a:cxn>
                <a:cxn ang="0">
                  <a:pos x="76" y="22"/>
                </a:cxn>
                <a:cxn ang="0">
                  <a:pos x="63" y="22"/>
                </a:cxn>
                <a:cxn ang="0">
                  <a:pos x="51" y="21"/>
                </a:cxn>
                <a:cxn ang="0">
                  <a:pos x="38" y="21"/>
                </a:cxn>
                <a:cxn ang="0">
                  <a:pos x="25" y="19"/>
                </a:cxn>
                <a:cxn ang="0">
                  <a:pos x="13" y="17"/>
                </a:cxn>
                <a:cxn ang="0">
                  <a:pos x="2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4" y="0"/>
                </a:cxn>
                <a:cxn ang="0">
                  <a:pos x="16" y="3"/>
                </a:cxn>
                <a:cxn ang="0">
                  <a:pos x="28" y="4"/>
                </a:cxn>
                <a:cxn ang="0">
                  <a:pos x="40" y="5"/>
                </a:cxn>
                <a:cxn ang="0">
                  <a:pos x="53" y="6"/>
                </a:cxn>
                <a:cxn ang="0">
                  <a:pos x="65" y="8"/>
                </a:cxn>
                <a:cxn ang="0">
                  <a:pos x="77" y="9"/>
                </a:cxn>
                <a:cxn ang="0">
                  <a:pos x="88" y="12"/>
                </a:cxn>
                <a:cxn ang="0">
                  <a:pos x="99" y="16"/>
                </a:cxn>
              </a:cxnLst>
              <a:rect l="0" t="0" r="r" b="b"/>
              <a:pathLst>
                <a:path w="99" h="22">
                  <a:moveTo>
                    <a:pt x="99" y="16"/>
                  </a:moveTo>
                  <a:lnTo>
                    <a:pt x="99" y="22"/>
                  </a:lnTo>
                  <a:lnTo>
                    <a:pt x="88" y="22"/>
                  </a:lnTo>
                  <a:lnTo>
                    <a:pt x="76" y="22"/>
                  </a:lnTo>
                  <a:lnTo>
                    <a:pt x="63" y="22"/>
                  </a:lnTo>
                  <a:lnTo>
                    <a:pt x="51" y="21"/>
                  </a:lnTo>
                  <a:lnTo>
                    <a:pt x="38" y="21"/>
                  </a:lnTo>
                  <a:lnTo>
                    <a:pt x="25" y="19"/>
                  </a:lnTo>
                  <a:lnTo>
                    <a:pt x="13" y="17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16" y="3"/>
                  </a:lnTo>
                  <a:lnTo>
                    <a:pt x="28" y="4"/>
                  </a:lnTo>
                  <a:lnTo>
                    <a:pt x="40" y="5"/>
                  </a:lnTo>
                  <a:lnTo>
                    <a:pt x="53" y="6"/>
                  </a:lnTo>
                  <a:lnTo>
                    <a:pt x="65" y="8"/>
                  </a:lnTo>
                  <a:lnTo>
                    <a:pt x="77" y="9"/>
                  </a:lnTo>
                  <a:lnTo>
                    <a:pt x="88" y="12"/>
                  </a:lnTo>
                  <a:lnTo>
                    <a:pt x="9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auto">
            <a:xfrm>
              <a:off x="4646" y="1940"/>
              <a:ext cx="62" cy="14"/>
            </a:xfrm>
            <a:custGeom>
              <a:avLst/>
              <a:gdLst/>
              <a:ahLst/>
              <a:cxnLst>
                <a:cxn ang="0">
                  <a:pos x="124" y="18"/>
                </a:cxn>
                <a:cxn ang="0">
                  <a:pos x="124" y="25"/>
                </a:cxn>
                <a:cxn ang="0">
                  <a:pos x="118" y="26"/>
                </a:cxn>
                <a:cxn ang="0">
                  <a:pos x="112" y="25"/>
                </a:cxn>
                <a:cxn ang="0">
                  <a:pos x="107" y="27"/>
                </a:cxn>
                <a:cxn ang="0">
                  <a:pos x="93" y="27"/>
                </a:cxn>
                <a:cxn ang="0">
                  <a:pos x="79" y="27"/>
                </a:cxn>
                <a:cxn ang="0">
                  <a:pos x="65" y="26"/>
                </a:cxn>
                <a:cxn ang="0">
                  <a:pos x="52" y="25"/>
                </a:cxn>
                <a:cxn ang="0">
                  <a:pos x="38" y="23"/>
                </a:cxn>
                <a:cxn ang="0">
                  <a:pos x="25" y="20"/>
                </a:cxn>
                <a:cxn ang="0">
                  <a:pos x="12" y="15"/>
                </a:cxn>
                <a:cxn ang="0">
                  <a:pos x="0" y="10"/>
                </a:cxn>
                <a:cxn ang="0">
                  <a:pos x="3" y="0"/>
                </a:cxn>
                <a:cxn ang="0">
                  <a:pos x="17" y="3"/>
                </a:cxn>
                <a:cxn ang="0">
                  <a:pos x="32" y="5"/>
                </a:cxn>
                <a:cxn ang="0">
                  <a:pos x="48" y="7"/>
                </a:cxn>
                <a:cxn ang="0">
                  <a:pos x="64" y="7"/>
                </a:cxn>
                <a:cxn ang="0">
                  <a:pos x="80" y="9"/>
                </a:cxn>
                <a:cxn ang="0">
                  <a:pos x="96" y="10"/>
                </a:cxn>
                <a:cxn ang="0">
                  <a:pos x="111" y="13"/>
                </a:cxn>
                <a:cxn ang="0">
                  <a:pos x="124" y="18"/>
                </a:cxn>
              </a:cxnLst>
              <a:rect l="0" t="0" r="r" b="b"/>
              <a:pathLst>
                <a:path w="124" h="27">
                  <a:moveTo>
                    <a:pt x="124" y="18"/>
                  </a:moveTo>
                  <a:lnTo>
                    <a:pt x="124" y="25"/>
                  </a:lnTo>
                  <a:lnTo>
                    <a:pt x="118" y="26"/>
                  </a:lnTo>
                  <a:lnTo>
                    <a:pt x="112" y="25"/>
                  </a:lnTo>
                  <a:lnTo>
                    <a:pt x="107" y="27"/>
                  </a:lnTo>
                  <a:lnTo>
                    <a:pt x="93" y="27"/>
                  </a:lnTo>
                  <a:lnTo>
                    <a:pt x="79" y="27"/>
                  </a:lnTo>
                  <a:lnTo>
                    <a:pt x="65" y="26"/>
                  </a:lnTo>
                  <a:lnTo>
                    <a:pt x="52" y="25"/>
                  </a:lnTo>
                  <a:lnTo>
                    <a:pt x="38" y="23"/>
                  </a:lnTo>
                  <a:lnTo>
                    <a:pt x="25" y="20"/>
                  </a:lnTo>
                  <a:lnTo>
                    <a:pt x="12" y="15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7" y="3"/>
                  </a:lnTo>
                  <a:lnTo>
                    <a:pt x="32" y="5"/>
                  </a:lnTo>
                  <a:lnTo>
                    <a:pt x="48" y="7"/>
                  </a:lnTo>
                  <a:lnTo>
                    <a:pt x="64" y="7"/>
                  </a:lnTo>
                  <a:lnTo>
                    <a:pt x="80" y="9"/>
                  </a:lnTo>
                  <a:lnTo>
                    <a:pt x="96" y="10"/>
                  </a:lnTo>
                  <a:lnTo>
                    <a:pt x="111" y="13"/>
                  </a:lnTo>
                  <a:lnTo>
                    <a:pt x="124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09" name="Freeform 21"/>
            <p:cNvSpPr>
              <a:spLocks/>
            </p:cNvSpPr>
            <p:nvPr/>
          </p:nvSpPr>
          <p:spPr bwMode="auto">
            <a:xfrm>
              <a:off x="4599" y="1967"/>
              <a:ext cx="99" cy="41"/>
            </a:xfrm>
            <a:custGeom>
              <a:avLst/>
              <a:gdLst/>
              <a:ahLst/>
              <a:cxnLst>
                <a:cxn ang="0">
                  <a:pos x="62" y="16"/>
                </a:cxn>
                <a:cxn ang="0">
                  <a:pos x="184" y="32"/>
                </a:cxn>
                <a:cxn ang="0">
                  <a:pos x="187" y="37"/>
                </a:cxn>
                <a:cxn ang="0">
                  <a:pos x="192" y="39"/>
                </a:cxn>
                <a:cxn ang="0">
                  <a:pos x="196" y="42"/>
                </a:cxn>
                <a:cxn ang="0">
                  <a:pos x="198" y="46"/>
                </a:cxn>
                <a:cxn ang="0">
                  <a:pos x="182" y="46"/>
                </a:cxn>
                <a:cxn ang="0">
                  <a:pos x="166" y="45"/>
                </a:cxn>
                <a:cxn ang="0">
                  <a:pos x="149" y="43"/>
                </a:cxn>
                <a:cxn ang="0">
                  <a:pos x="134" y="41"/>
                </a:cxn>
                <a:cxn ang="0">
                  <a:pos x="119" y="38"/>
                </a:cxn>
                <a:cxn ang="0">
                  <a:pos x="104" y="34"/>
                </a:cxn>
                <a:cxn ang="0">
                  <a:pos x="87" y="31"/>
                </a:cxn>
                <a:cxn ang="0">
                  <a:pos x="72" y="29"/>
                </a:cxn>
                <a:cxn ang="0">
                  <a:pos x="64" y="31"/>
                </a:cxn>
                <a:cxn ang="0">
                  <a:pos x="61" y="38"/>
                </a:cxn>
                <a:cxn ang="0">
                  <a:pos x="59" y="45"/>
                </a:cxn>
                <a:cxn ang="0">
                  <a:pos x="56" y="52"/>
                </a:cxn>
                <a:cxn ang="0">
                  <a:pos x="72" y="54"/>
                </a:cxn>
                <a:cxn ang="0">
                  <a:pos x="87" y="57"/>
                </a:cxn>
                <a:cxn ang="0">
                  <a:pos x="104" y="61"/>
                </a:cxn>
                <a:cxn ang="0">
                  <a:pos x="119" y="64"/>
                </a:cxn>
                <a:cxn ang="0">
                  <a:pos x="134" y="67"/>
                </a:cxn>
                <a:cxn ang="0">
                  <a:pos x="150" y="70"/>
                </a:cxn>
                <a:cxn ang="0">
                  <a:pos x="166" y="74"/>
                </a:cxn>
                <a:cxn ang="0">
                  <a:pos x="182" y="76"/>
                </a:cxn>
                <a:cxn ang="0">
                  <a:pos x="182" y="80"/>
                </a:cxn>
                <a:cxn ang="0">
                  <a:pos x="166" y="81"/>
                </a:cxn>
                <a:cxn ang="0">
                  <a:pos x="149" y="80"/>
                </a:cxn>
                <a:cxn ang="0">
                  <a:pos x="133" y="79"/>
                </a:cxn>
                <a:cxn ang="0">
                  <a:pos x="117" y="77"/>
                </a:cxn>
                <a:cxn ang="0">
                  <a:pos x="100" y="75"/>
                </a:cxn>
                <a:cxn ang="0">
                  <a:pos x="84" y="73"/>
                </a:cxn>
                <a:cxn ang="0">
                  <a:pos x="68" y="69"/>
                </a:cxn>
                <a:cxn ang="0">
                  <a:pos x="51" y="68"/>
                </a:cxn>
                <a:cxn ang="0">
                  <a:pos x="48" y="64"/>
                </a:cxn>
                <a:cxn ang="0">
                  <a:pos x="45" y="63"/>
                </a:cxn>
                <a:cxn ang="0">
                  <a:pos x="39" y="62"/>
                </a:cxn>
                <a:cxn ang="0">
                  <a:pos x="34" y="62"/>
                </a:cxn>
                <a:cxn ang="0">
                  <a:pos x="28" y="62"/>
                </a:cxn>
                <a:cxn ang="0">
                  <a:pos x="23" y="62"/>
                </a:cxn>
                <a:cxn ang="0">
                  <a:pos x="18" y="58"/>
                </a:cxn>
                <a:cxn ang="0">
                  <a:pos x="12" y="54"/>
                </a:cxn>
                <a:cxn ang="0">
                  <a:pos x="4" y="44"/>
                </a:cxn>
                <a:cxn ang="0">
                  <a:pos x="0" y="32"/>
                </a:cxn>
                <a:cxn ang="0">
                  <a:pos x="0" y="20"/>
                </a:cxn>
                <a:cxn ang="0">
                  <a:pos x="4" y="8"/>
                </a:cxn>
                <a:cxn ang="0">
                  <a:pos x="11" y="4"/>
                </a:cxn>
                <a:cxn ang="0">
                  <a:pos x="19" y="2"/>
                </a:cxn>
                <a:cxn ang="0">
                  <a:pos x="26" y="0"/>
                </a:cxn>
                <a:cxn ang="0">
                  <a:pos x="35" y="0"/>
                </a:cxn>
                <a:cxn ang="0">
                  <a:pos x="43" y="2"/>
                </a:cxn>
                <a:cxn ang="0">
                  <a:pos x="50" y="4"/>
                </a:cxn>
                <a:cxn ang="0">
                  <a:pos x="57" y="9"/>
                </a:cxn>
                <a:cxn ang="0">
                  <a:pos x="62" y="16"/>
                </a:cxn>
              </a:cxnLst>
              <a:rect l="0" t="0" r="r" b="b"/>
              <a:pathLst>
                <a:path w="198" h="81">
                  <a:moveTo>
                    <a:pt x="62" y="16"/>
                  </a:moveTo>
                  <a:lnTo>
                    <a:pt x="184" y="32"/>
                  </a:lnTo>
                  <a:lnTo>
                    <a:pt x="187" y="37"/>
                  </a:lnTo>
                  <a:lnTo>
                    <a:pt x="192" y="39"/>
                  </a:lnTo>
                  <a:lnTo>
                    <a:pt x="196" y="42"/>
                  </a:lnTo>
                  <a:lnTo>
                    <a:pt x="198" y="46"/>
                  </a:lnTo>
                  <a:lnTo>
                    <a:pt x="182" y="46"/>
                  </a:lnTo>
                  <a:lnTo>
                    <a:pt x="166" y="45"/>
                  </a:lnTo>
                  <a:lnTo>
                    <a:pt x="149" y="43"/>
                  </a:lnTo>
                  <a:lnTo>
                    <a:pt x="134" y="41"/>
                  </a:lnTo>
                  <a:lnTo>
                    <a:pt x="119" y="38"/>
                  </a:lnTo>
                  <a:lnTo>
                    <a:pt x="104" y="34"/>
                  </a:lnTo>
                  <a:lnTo>
                    <a:pt x="87" y="31"/>
                  </a:lnTo>
                  <a:lnTo>
                    <a:pt x="72" y="29"/>
                  </a:lnTo>
                  <a:lnTo>
                    <a:pt x="64" y="31"/>
                  </a:lnTo>
                  <a:lnTo>
                    <a:pt x="61" y="38"/>
                  </a:lnTo>
                  <a:lnTo>
                    <a:pt x="59" y="45"/>
                  </a:lnTo>
                  <a:lnTo>
                    <a:pt x="56" y="52"/>
                  </a:lnTo>
                  <a:lnTo>
                    <a:pt x="72" y="54"/>
                  </a:lnTo>
                  <a:lnTo>
                    <a:pt x="87" y="57"/>
                  </a:lnTo>
                  <a:lnTo>
                    <a:pt x="104" y="61"/>
                  </a:lnTo>
                  <a:lnTo>
                    <a:pt x="119" y="64"/>
                  </a:lnTo>
                  <a:lnTo>
                    <a:pt x="134" y="67"/>
                  </a:lnTo>
                  <a:lnTo>
                    <a:pt x="150" y="70"/>
                  </a:lnTo>
                  <a:lnTo>
                    <a:pt x="166" y="74"/>
                  </a:lnTo>
                  <a:lnTo>
                    <a:pt x="182" y="76"/>
                  </a:lnTo>
                  <a:lnTo>
                    <a:pt x="182" y="80"/>
                  </a:lnTo>
                  <a:lnTo>
                    <a:pt x="166" y="81"/>
                  </a:lnTo>
                  <a:lnTo>
                    <a:pt x="149" y="80"/>
                  </a:lnTo>
                  <a:lnTo>
                    <a:pt x="133" y="79"/>
                  </a:lnTo>
                  <a:lnTo>
                    <a:pt x="117" y="77"/>
                  </a:lnTo>
                  <a:lnTo>
                    <a:pt x="100" y="75"/>
                  </a:lnTo>
                  <a:lnTo>
                    <a:pt x="84" y="73"/>
                  </a:lnTo>
                  <a:lnTo>
                    <a:pt x="68" y="69"/>
                  </a:lnTo>
                  <a:lnTo>
                    <a:pt x="51" y="68"/>
                  </a:lnTo>
                  <a:lnTo>
                    <a:pt x="48" y="64"/>
                  </a:lnTo>
                  <a:lnTo>
                    <a:pt x="45" y="63"/>
                  </a:lnTo>
                  <a:lnTo>
                    <a:pt x="39" y="62"/>
                  </a:lnTo>
                  <a:lnTo>
                    <a:pt x="34" y="62"/>
                  </a:lnTo>
                  <a:lnTo>
                    <a:pt x="28" y="62"/>
                  </a:lnTo>
                  <a:lnTo>
                    <a:pt x="23" y="62"/>
                  </a:lnTo>
                  <a:lnTo>
                    <a:pt x="18" y="58"/>
                  </a:lnTo>
                  <a:lnTo>
                    <a:pt x="12" y="54"/>
                  </a:lnTo>
                  <a:lnTo>
                    <a:pt x="4" y="44"/>
                  </a:lnTo>
                  <a:lnTo>
                    <a:pt x="0" y="32"/>
                  </a:lnTo>
                  <a:lnTo>
                    <a:pt x="0" y="20"/>
                  </a:lnTo>
                  <a:lnTo>
                    <a:pt x="4" y="8"/>
                  </a:lnTo>
                  <a:lnTo>
                    <a:pt x="11" y="4"/>
                  </a:lnTo>
                  <a:lnTo>
                    <a:pt x="19" y="2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3" y="2"/>
                  </a:lnTo>
                  <a:lnTo>
                    <a:pt x="50" y="4"/>
                  </a:lnTo>
                  <a:lnTo>
                    <a:pt x="57" y="9"/>
                  </a:lnTo>
                  <a:lnTo>
                    <a:pt x="62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auto">
            <a:xfrm>
              <a:off x="4604" y="1973"/>
              <a:ext cx="15" cy="12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22" y="8"/>
                </a:cxn>
                <a:cxn ang="0">
                  <a:pos x="14" y="13"/>
                </a:cxn>
                <a:cxn ang="0">
                  <a:pos x="7" y="18"/>
                </a:cxn>
                <a:cxn ang="0">
                  <a:pos x="1" y="24"/>
                </a:cxn>
                <a:cxn ang="0">
                  <a:pos x="0" y="18"/>
                </a:cxn>
                <a:cxn ang="0">
                  <a:pos x="4" y="13"/>
                </a:cxn>
                <a:cxn ang="0">
                  <a:pos x="8" y="7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1"/>
                </a:cxn>
                <a:cxn ang="0">
                  <a:pos x="25" y="3"/>
                </a:cxn>
                <a:cxn ang="0">
                  <a:pos x="29" y="4"/>
                </a:cxn>
              </a:cxnLst>
              <a:rect l="0" t="0" r="r" b="b"/>
              <a:pathLst>
                <a:path w="29" h="24">
                  <a:moveTo>
                    <a:pt x="29" y="4"/>
                  </a:moveTo>
                  <a:lnTo>
                    <a:pt x="22" y="8"/>
                  </a:lnTo>
                  <a:lnTo>
                    <a:pt x="14" y="13"/>
                  </a:lnTo>
                  <a:lnTo>
                    <a:pt x="7" y="18"/>
                  </a:lnTo>
                  <a:lnTo>
                    <a:pt x="1" y="24"/>
                  </a:lnTo>
                  <a:lnTo>
                    <a:pt x="0" y="18"/>
                  </a:lnTo>
                  <a:lnTo>
                    <a:pt x="4" y="13"/>
                  </a:lnTo>
                  <a:lnTo>
                    <a:pt x="8" y="7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5" y="3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auto">
            <a:xfrm>
              <a:off x="4612" y="1980"/>
              <a:ext cx="12" cy="12"/>
            </a:xfrm>
            <a:custGeom>
              <a:avLst/>
              <a:gdLst/>
              <a:ahLst/>
              <a:cxnLst>
                <a:cxn ang="0">
                  <a:pos x="15" y="23"/>
                </a:cxn>
                <a:cxn ang="0">
                  <a:pos x="12" y="23"/>
                </a:cxn>
                <a:cxn ang="0">
                  <a:pos x="8" y="23"/>
                </a:cxn>
                <a:cxn ang="0">
                  <a:pos x="3" y="21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24" y="13"/>
                </a:cxn>
                <a:cxn ang="0">
                  <a:pos x="21" y="18"/>
                </a:cxn>
                <a:cxn ang="0">
                  <a:pos x="15" y="23"/>
                </a:cxn>
              </a:cxnLst>
              <a:rect l="0" t="0" r="r" b="b"/>
              <a:pathLst>
                <a:path w="24" h="23">
                  <a:moveTo>
                    <a:pt x="15" y="23"/>
                  </a:moveTo>
                  <a:lnTo>
                    <a:pt x="12" y="23"/>
                  </a:lnTo>
                  <a:lnTo>
                    <a:pt x="8" y="23"/>
                  </a:lnTo>
                  <a:lnTo>
                    <a:pt x="3" y="21"/>
                  </a:lnTo>
                  <a:lnTo>
                    <a:pt x="0" y="2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3"/>
                  </a:lnTo>
                  <a:lnTo>
                    <a:pt x="21" y="18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auto">
            <a:xfrm>
              <a:off x="4624" y="2015"/>
              <a:ext cx="50" cy="14"/>
            </a:xfrm>
            <a:custGeom>
              <a:avLst/>
              <a:gdLst/>
              <a:ahLst/>
              <a:cxnLst>
                <a:cxn ang="0">
                  <a:pos x="99" y="24"/>
                </a:cxn>
                <a:cxn ang="0">
                  <a:pos x="95" y="28"/>
                </a:cxn>
                <a:cxn ang="0">
                  <a:pos x="90" y="29"/>
                </a:cxn>
                <a:cxn ang="0">
                  <a:pos x="84" y="29"/>
                </a:cxn>
                <a:cxn ang="0">
                  <a:pos x="78" y="29"/>
                </a:cxn>
                <a:cxn ang="0">
                  <a:pos x="69" y="24"/>
                </a:cxn>
                <a:cxn ang="0">
                  <a:pos x="60" y="21"/>
                </a:cxn>
                <a:cxn ang="0">
                  <a:pos x="50" y="20"/>
                </a:cxn>
                <a:cxn ang="0">
                  <a:pos x="41" y="20"/>
                </a:cxn>
                <a:cxn ang="0">
                  <a:pos x="32" y="20"/>
                </a:cxn>
                <a:cxn ang="0">
                  <a:pos x="22" y="21"/>
                </a:cxn>
                <a:cxn ang="0">
                  <a:pos x="12" y="20"/>
                </a:cxn>
                <a:cxn ang="0">
                  <a:pos x="4" y="19"/>
                </a:cxn>
                <a:cxn ang="0">
                  <a:pos x="0" y="13"/>
                </a:cxn>
                <a:cxn ang="0">
                  <a:pos x="4" y="9"/>
                </a:cxn>
                <a:cxn ang="0">
                  <a:pos x="8" y="6"/>
                </a:cxn>
                <a:cxn ang="0">
                  <a:pos x="11" y="0"/>
                </a:cxn>
                <a:cxn ang="0">
                  <a:pos x="23" y="1"/>
                </a:cxn>
                <a:cxn ang="0">
                  <a:pos x="35" y="1"/>
                </a:cxn>
                <a:cxn ang="0">
                  <a:pos x="47" y="3"/>
                </a:cxn>
                <a:cxn ang="0">
                  <a:pos x="59" y="5"/>
                </a:cxn>
                <a:cxn ang="0">
                  <a:pos x="71" y="7"/>
                </a:cxn>
                <a:cxn ang="0">
                  <a:pos x="81" y="11"/>
                </a:cxn>
                <a:cxn ang="0">
                  <a:pos x="91" y="17"/>
                </a:cxn>
                <a:cxn ang="0">
                  <a:pos x="99" y="24"/>
                </a:cxn>
              </a:cxnLst>
              <a:rect l="0" t="0" r="r" b="b"/>
              <a:pathLst>
                <a:path w="99" h="29">
                  <a:moveTo>
                    <a:pt x="99" y="24"/>
                  </a:moveTo>
                  <a:lnTo>
                    <a:pt x="95" y="28"/>
                  </a:lnTo>
                  <a:lnTo>
                    <a:pt x="90" y="29"/>
                  </a:lnTo>
                  <a:lnTo>
                    <a:pt x="84" y="29"/>
                  </a:lnTo>
                  <a:lnTo>
                    <a:pt x="78" y="29"/>
                  </a:lnTo>
                  <a:lnTo>
                    <a:pt x="69" y="24"/>
                  </a:lnTo>
                  <a:lnTo>
                    <a:pt x="60" y="21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2" y="20"/>
                  </a:lnTo>
                  <a:lnTo>
                    <a:pt x="22" y="21"/>
                  </a:lnTo>
                  <a:lnTo>
                    <a:pt x="12" y="20"/>
                  </a:lnTo>
                  <a:lnTo>
                    <a:pt x="4" y="19"/>
                  </a:lnTo>
                  <a:lnTo>
                    <a:pt x="0" y="13"/>
                  </a:lnTo>
                  <a:lnTo>
                    <a:pt x="4" y="9"/>
                  </a:lnTo>
                  <a:lnTo>
                    <a:pt x="8" y="6"/>
                  </a:lnTo>
                  <a:lnTo>
                    <a:pt x="11" y="0"/>
                  </a:lnTo>
                  <a:lnTo>
                    <a:pt x="23" y="1"/>
                  </a:lnTo>
                  <a:lnTo>
                    <a:pt x="35" y="1"/>
                  </a:lnTo>
                  <a:lnTo>
                    <a:pt x="47" y="3"/>
                  </a:lnTo>
                  <a:lnTo>
                    <a:pt x="59" y="5"/>
                  </a:lnTo>
                  <a:lnTo>
                    <a:pt x="71" y="7"/>
                  </a:lnTo>
                  <a:lnTo>
                    <a:pt x="81" y="11"/>
                  </a:lnTo>
                  <a:lnTo>
                    <a:pt x="91" y="17"/>
                  </a:lnTo>
                  <a:lnTo>
                    <a:pt x="9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3" name="Freeform 25"/>
            <p:cNvSpPr>
              <a:spLocks/>
            </p:cNvSpPr>
            <p:nvPr/>
          </p:nvSpPr>
          <p:spPr bwMode="auto">
            <a:xfrm>
              <a:off x="4566" y="2027"/>
              <a:ext cx="109" cy="108"/>
            </a:xfrm>
            <a:custGeom>
              <a:avLst/>
              <a:gdLst/>
              <a:ahLst/>
              <a:cxnLst>
                <a:cxn ang="0">
                  <a:pos x="153" y="13"/>
                </a:cxn>
                <a:cxn ang="0">
                  <a:pos x="164" y="13"/>
                </a:cxn>
                <a:cxn ang="0">
                  <a:pos x="172" y="17"/>
                </a:cxn>
                <a:cxn ang="0">
                  <a:pos x="179" y="23"/>
                </a:cxn>
                <a:cxn ang="0">
                  <a:pos x="186" y="31"/>
                </a:cxn>
                <a:cxn ang="0">
                  <a:pos x="190" y="39"/>
                </a:cxn>
                <a:cxn ang="0">
                  <a:pos x="196" y="48"/>
                </a:cxn>
                <a:cxn ang="0">
                  <a:pos x="200" y="58"/>
                </a:cxn>
                <a:cxn ang="0">
                  <a:pos x="204" y="66"/>
                </a:cxn>
                <a:cxn ang="0">
                  <a:pos x="213" y="91"/>
                </a:cxn>
                <a:cxn ang="0">
                  <a:pos x="218" y="118"/>
                </a:cxn>
                <a:cxn ang="0">
                  <a:pos x="215" y="145"/>
                </a:cxn>
                <a:cxn ang="0">
                  <a:pos x="208" y="170"/>
                </a:cxn>
                <a:cxn ang="0">
                  <a:pos x="198" y="180"/>
                </a:cxn>
                <a:cxn ang="0">
                  <a:pos x="194" y="192"/>
                </a:cxn>
                <a:cxn ang="0">
                  <a:pos x="189" y="204"/>
                </a:cxn>
                <a:cxn ang="0">
                  <a:pos x="182" y="213"/>
                </a:cxn>
                <a:cxn ang="0">
                  <a:pos x="184" y="213"/>
                </a:cxn>
                <a:cxn ang="0">
                  <a:pos x="184" y="217"/>
                </a:cxn>
                <a:cxn ang="0">
                  <a:pos x="182" y="217"/>
                </a:cxn>
                <a:cxn ang="0">
                  <a:pos x="179" y="211"/>
                </a:cxn>
                <a:cxn ang="0">
                  <a:pos x="176" y="214"/>
                </a:cxn>
                <a:cxn ang="0">
                  <a:pos x="173" y="217"/>
                </a:cxn>
                <a:cxn ang="0">
                  <a:pos x="167" y="218"/>
                </a:cxn>
                <a:cxn ang="0">
                  <a:pos x="154" y="215"/>
                </a:cxn>
                <a:cxn ang="0">
                  <a:pos x="140" y="211"/>
                </a:cxn>
                <a:cxn ang="0">
                  <a:pos x="126" y="209"/>
                </a:cxn>
                <a:cxn ang="0">
                  <a:pos x="113" y="207"/>
                </a:cxn>
                <a:cxn ang="0">
                  <a:pos x="98" y="205"/>
                </a:cxn>
                <a:cxn ang="0">
                  <a:pos x="84" y="203"/>
                </a:cxn>
                <a:cxn ang="0">
                  <a:pos x="69" y="201"/>
                </a:cxn>
                <a:cxn ang="0">
                  <a:pos x="54" y="198"/>
                </a:cxn>
                <a:cxn ang="0">
                  <a:pos x="39" y="190"/>
                </a:cxn>
                <a:cxn ang="0">
                  <a:pos x="27" y="178"/>
                </a:cxn>
                <a:cxn ang="0">
                  <a:pos x="17" y="162"/>
                </a:cxn>
                <a:cxn ang="0">
                  <a:pos x="11" y="146"/>
                </a:cxn>
                <a:cxn ang="0">
                  <a:pos x="5" y="129"/>
                </a:cxn>
                <a:cxn ang="0">
                  <a:pos x="2" y="111"/>
                </a:cxn>
                <a:cxn ang="0">
                  <a:pos x="0" y="93"/>
                </a:cxn>
                <a:cxn ang="0">
                  <a:pos x="0" y="75"/>
                </a:cxn>
                <a:cxn ang="0">
                  <a:pos x="2" y="64"/>
                </a:cxn>
                <a:cxn ang="0">
                  <a:pos x="5" y="54"/>
                </a:cxn>
                <a:cxn ang="0">
                  <a:pos x="8" y="42"/>
                </a:cxn>
                <a:cxn ang="0">
                  <a:pos x="13" y="32"/>
                </a:cxn>
                <a:cxn ang="0">
                  <a:pos x="18" y="22"/>
                </a:cxn>
                <a:cxn ang="0">
                  <a:pos x="26" y="13"/>
                </a:cxn>
                <a:cxn ang="0">
                  <a:pos x="34" y="6"/>
                </a:cxn>
                <a:cxn ang="0">
                  <a:pos x="44" y="0"/>
                </a:cxn>
                <a:cxn ang="0">
                  <a:pos x="59" y="1"/>
                </a:cxn>
                <a:cxn ang="0">
                  <a:pos x="72" y="4"/>
                </a:cxn>
                <a:cxn ang="0">
                  <a:pos x="86" y="7"/>
                </a:cxn>
                <a:cxn ang="0">
                  <a:pos x="99" y="10"/>
                </a:cxn>
                <a:cxn ang="0">
                  <a:pos x="112" y="13"/>
                </a:cxn>
                <a:cxn ang="0">
                  <a:pos x="126" y="14"/>
                </a:cxn>
                <a:cxn ang="0">
                  <a:pos x="139" y="15"/>
                </a:cxn>
                <a:cxn ang="0">
                  <a:pos x="153" y="13"/>
                </a:cxn>
              </a:cxnLst>
              <a:rect l="0" t="0" r="r" b="b"/>
              <a:pathLst>
                <a:path w="218" h="218">
                  <a:moveTo>
                    <a:pt x="153" y="13"/>
                  </a:moveTo>
                  <a:lnTo>
                    <a:pt x="164" y="13"/>
                  </a:lnTo>
                  <a:lnTo>
                    <a:pt x="172" y="17"/>
                  </a:lnTo>
                  <a:lnTo>
                    <a:pt x="179" y="23"/>
                  </a:lnTo>
                  <a:lnTo>
                    <a:pt x="186" y="31"/>
                  </a:lnTo>
                  <a:lnTo>
                    <a:pt x="190" y="39"/>
                  </a:lnTo>
                  <a:lnTo>
                    <a:pt x="196" y="48"/>
                  </a:lnTo>
                  <a:lnTo>
                    <a:pt x="200" y="58"/>
                  </a:lnTo>
                  <a:lnTo>
                    <a:pt x="204" y="66"/>
                  </a:lnTo>
                  <a:lnTo>
                    <a:pt x="213" y="91"/>
                  </a:lnTo>
                  <a:lnTo>
                    <a:pt x="218" y="118"/>
                  </a:lnTo>
                  <a:lnTo>
                    <a:pt x="215" y="145"/>
                  </a:lnTo>
                  <a:lnTo>
                    <a:pt x="208" y="170"/>
                  </a:lnTo>
                  <a:lnTo>
                    <a:pt x="198" y="180"/>
                  </a:lnTo>
                  <a:lnTo>
                    <a:pt x="194" y="192"/>
                  </a:lnTo>
                  <a:lnTo>
                    <a:pt x="189" y="204"/>
                  </a:lnTo>
                  <a:lnTo>
                    <a:pt x="182" y="213"/>
                  </a:lnTo>
                  <a:lnTo>
                    <a:pt x="184" y="213"/>
                  </a:lnTo>
                  <a:lnTo>
                    <a:pt x="184" y="217"/>
                  </a:lnTo>
                  <a:lnTo>
                    <a:pt x="182" y="217"/>
                  </a:lnTo>
                  <a:lnTo>
                    <a:pt x="179" y="211"/>
                  </a:lnTo>
                  <a:lnTo>
                    <a:pt x="176" y="214"/>
                  </a:lnTo>
                  <a:lnTo>
                    <a:pt x="173" y="217"/>
                  </a:lnTo>
                  <a:lnTo>
                    <a:pt x="167" y="218"/>
                  </a:lnTo>
                  <a:lnTo>
                    <a:pt x="154" y="215"/>
                  </a:lnTo>
                  <a:lnTo>
                    <a:pt x="140" y="211"/>
                  </a:lnTo>
                  <a:lnTo>
                    <a:pt x="126" y="209"/>
                  </a:lnTo>
                  <a:lnTo>
                    <a:pt x="113" y="207"/>
                  </a:lnTo>
                  <a:lnTo>
                    <a:pt x="98" y="205"/>
                  </a:lnTo>
                  <a:lnTo>
                    <a:pt x="84" y="203"/>
                  </a:lnTo>
                  <a:lnTo>
                    <a:pt x="69" y="201"/>
                  </a:lnTo>
                  <a:lnTo>
                    <a:pt x="54" y="198"/>
                  </a:lnTo>
                  <a:lnTo>
                    <a:pt x="39" y="190"/>
                  </a:lnTo>
                  <a:lnTo>
                    <a:pt x="27" y="178"/>
                  </a:lnTo>
                  <a:lnTo>
                    <a:pt x="17" y="162"/>
                  </a:lnTo>
                  <a:lnTo>
                    <a:pt x="11" y="146"/>
                  </a:lnTo>
                  <a:lnTo>
                    <a:pt x="5" y="129"/>
                  </a:lnTo>
                  <a:lnTo>
                    <a:pt x="2" y="111"/>
                  </a:lnTo>
                  <a:lnTo>
                    <a:pt x="0" y="93"/>
                  </a:lnTo>
                  <a:lnTo>
                    <a:pt x="0" y="75"/>
                  </a:lnTo>
                  <a:lnTo>
                    <a:pt x="2" y="64"/>
                  </a:lnTo>
                  <a:lnTo>
                    <a:pt x="5" y="54"/>
                  </a:lnTo>
                  <a:lnTo>
                    <a:pt x="8" y="42"/>
                  </a:lnTo>
                  <a:lnTo>
                    <a:pt x="13" y="32"/>
                  </a:lnTo>
                  <a:lnTo>
                    <a:pt x="18" y="22"/>
                  </a:lnTo>
                  <a:lnTo>
                    <a:pt x="26" y="13"/>
                  </a:lnTo>
                  <a:lnTo>
                    <a:pt x="34" y="6"/>
                  </a:lnTo>
                  <a:lnTo>
                    <a:pt x="44" y="0"/>
                  </a:lnTo>
                  <a:lnTo>
                    <a:pt x="59" y="1"/>
                  </a:lnTo>
                  <a:lnTo>
                    <a:pt x="72" y="4"/>
                  </a:lnTo>
                  <a:lnTo>
                    <a:pt x="86" y="7"/>
                  </a:lnTo>
                  <a:lnTo>
                    <a:pt x="99" y="10"/>
                  </a:lnTo>
                  <a:lnTo>
                    <a:pt x="112" y="13"/>
                  </a:lnTo>
                  <a:lnTo>
                    <a:pt x="126" y="14"/>
                  </a:lnTo>
                  <a:lnTo>
                    <a:pt x="139" y="15"/>
                  </a:lnTo>
                  <a:lnTo>
                    <a:pt x="15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auto">
            <a:xfrm>
              <a:off x="4571" y="2032"/>
              <a:ext cx="97" cy="97"/>
            </a:xfrm>
            <a:custGeom>
              <a:avLst/>
              <a:gdLst/>
              <a:ahLst/>
              <a:cxnLst>
                <a:cxn ang="0">
                  <a:pos x="142" y="23"/>
                </a:cxn>
                <a:cxn ang="0">
                  <a:pos x="151" y="25"/>
                </a:cxn>
                <a:cxn ang="0">
                  <a:pos x="159" y="30"/>
                </a:cxn>
                <a:cxn ang="0">
                  <a:pos x="166" y="37"/>
                </a:cxn>
                <a:cxn ang="0">
                  <a:pos x="165" y="41"/>
                </a:cxn>
                <a:cxn ang="0">
                  <a:pos x="156" y="47"/>
                </a:cxn>
                <a:cxn ang="0">
                  <a:pos x="155" y="57"/>
                </a:cxn>
                <a:cxn ang="0">
                  <a:pos x="163" y="63"/>
                </a:cxn>
                <a:cxn ang="0">
                  <a:pos x="174" y="65"/>
                </a:cxn>
                <a:cxn ang="0">
                  <a:pos x="185" y="67"/>
                </a:cxn>
                <a:cxn ang="0">
                  <a:pos x="188" y="68"/>
                </a:cxn>
                <a:cxn ang="0">
                  <a:pos x="188" y="79"/>
                </a:cxn>
                <a:cxn ang="0">
                  <a:pos x="191" y="89"/>
                </a:cxn>
                <a:cxn ang="0">
                  <a:pos x="173" y="88"/>
                </a:cxn>
                <a:cxn ang="0">
                  <a:pos x="164" y="101"/>
                </a:cxn>
                <a:cxn ang="0">
                  <a:pos x="178" y="107"/>
                </a:cxn>
                <a:cxn ang="0">
                  <a:pos x="194" y="109"/>
                </a:cxn>
                <a:cxn ang="0">
                  <a:pos x="191" y="126"/>
                </a:cxn>
                <a:cxn ang="0">
                  <a:pos x="182" y="125"/>
                </a:cxn>
                <a:cxn ang="0">
                  <a:pos x="174" y="124"/>
                </a:cxn>
                <a:cxn ang="0">
                  <a:pos x="165" y="125"/>
                </a:cxn>
                <a:cxn ang="0">
                  <a:pos x="157" y="130"/>
                </a:cxn>
                <a:cxn ang="0">
                  <a:pos x="161" y="139"/>
                </a:cxn>
                <a:cxn ang="0">
                  <a:pos x="169" y="144"/>
                </a:cxn>
                <a:cxn ang="0">
                  <a:pos x="179" y="145"/>
                </a:cxn>
                <a:cxn ang="0">
                  <a:pos x="188" y="146"/>
                </a:cxn>
                <a:cxn ang="0">
                  <a:pos x="182" y="159"/>
                </a:cxn>
                <a:cxn ang="0">
                  <a:pos x="169" y="162"/>
                </a:cxn>
                <a:cxn ang="0">
                  <a:pos x="166" y="162"/>
                </a:cxn>
                <a:cxn ang="0">
                  <a:pos x="165" y="166"/>
                </a:cxn>
                <a:cxn ang="0">
                  <a:pos x="167" y="174"/>
                </a:cxn>
                <a:cxn ang="0">
                  <a:pos x="174" y="178"/>
                </a:cxn>
                <a:cxn ang="0">
                  <a:pos x="164" y="186"/>
                </a:cxn>
                <a:cxn ang="0">
                  <a:pos x="154" y="192"/>
                </a:cxn>
                <a:cxn ang="0">
                  <a:pos x="144" y="194"/>
                </a:cxn>
                <a:cxn ang="0">
                  <a:pos x="133" y="190"/>
                </a:cxn>
                <a:cxn ang="0">
                  <a:pos x="119" y="186"/>
                </a:cxn>
                <a:cxn ang="0">
                  <a:pos x="103" y="184"/>
                </a:cxn>
                <a:cxn ang="0">
                  <a:pos x="87" y="181"/>
                </a:cxn>
                <a:cxn ang="0">
                  <a:pos x="74" y="173"/>
                </a:cxn>
                <a:cxn ang="0">
                  <a:pos x="63" y="174"/>
                </a:cxn>
                <a:cxn ang="0">
                  <a:pos x="51" y="172"/>
                </a:cxn>
                <a:cxn ang="0">
                  <a:pos x="40" y="169"/>
                </a:cxn>
                <a:cxn ang="0">
                  <a:pos x="30" y="168"/>
                </a:cxn>
                <a:cxn ang="0">
                  <a:pos x="12" y="133"/>
                </a:cxn>
                <a:cxn ang="0">
                  <a:pos x="2" y="93"/>
                </a:cxn>
                <a:cxn ang="0">
                  <a:pos x="2" y="53"/>
                </a:cxn>
                <a:cxn ang="0">
                  <a:pos x="16" y="16"/>
                </a:cxn>
                <a:cxn ang="0">
                  <a:pos x="27" y="7"/>
                </a:cxn>
                <a:cxn ang="0">
                  <a:pos x="40" y="0"/>
                </a:cxn>
                <a:cxn ang="0">
                  <a:pos x="64" y="6"/>
                </a:cxn>
                <a:cxn ang="0">
                  <a:pos x="90" y="9"/>
                </a:cxn>
                <a:cxn ang="0">
                  <a:pos x="115" y="14"/>
                </a:cxn>
                <a:cxn ang="0">
                  <a:pos x="137" y="24"/>
                </a:cxn>
              </a:cxnLst>
              <a:rect l="0" t="0" r="r" b="b"/>
              <a:pathLst>
                <a:path w="194" h="194">
                  <a:moveTo>
                    <a:pt x="137" y="24"/>
                  </a:moveTo>
                  <a:lnTo>
                    <a:pt x="142" y="23"/>
                  </a:lnTo>
                  <a:lnTo>
                    <a:pt x="147" y="24"/>
                  </a:lnTo>
                  <a:lnTo>
                    <a:pt x="151" y="25"/>
                  </a:lnTo>
                  <a:lnTo>
                    <a:pt x="155" y="26"/>
                  </a:lnTo>
                  <a:lnTo>
                    <a:pt x="159" y="30"/>
                  </a:lnTo>
                  <a:lnTo>
                    <a:pt x="163" y="33"/>
                  </a:lnTo>
                  <a:lnTo>
                    <a:pt x="166" y="37"/>
                  </a:lnTo>
                  <a:lnTo>
                    <a:pt x="169" y="41"/>
                  </a:lnTo>
                  <a:lnTo>
                    <a:pt x="165" y="41"/>
                  </a:lnTo>
                  <a:lnTo>
                    <a:pt x="160" y="44"/>
                  </a:lnTo>
                  <a:lnTo>
                    <a:pt x="156" y="47"/>
                  </a:lnTo>
                  <a:lnTo>
                    <a:pt x="153" y="51"/>
                  </a:lnTo>
                  <a:lnTo>
                    <a:pt x="155" y="57"/>
                  </a:lnTo>
                  <a:lnTo>
                    <a:pt x="159" y="60"/>
                  </a:lnTo>
                  <a:lnTo>
                    <a:pt x="163" y="63"/>
                  </a:lnTo>
                  <a:lnTo>
                    <a:pt x="168" y="64"/>
                  </a:lnTo>
                  <a:lnTo>
                    <a:pt x="174" y="65"/>
                  </a:lnTo>
                  <a:lnTo>
                    <a:pt x="179" y="65"/>
                  </a:lnTo>
                  <a:lnTo>
                    <a:pt x="185" y="67"/>
                  </a:lnTo>
                  <a:lnTo>
                    <a:pt x="189" y="68"/>
                  </a:lnTo>
                  <a:lnTo>
                    <a:pt x="188" y="68"/>
                  </a:lnTo>
                  <a:lnTo>
                    <a:pt x="187" y="73"/>
                  </a:lnTo>
                  <a:lnTo>
                    <a:pt x="188" y="79"/>
                  </a:lnTo>
                  <a:lnTo>
                    <a:pt x="190" y="84"/>
                  </a:lnTo>
                  <a:lnTo>
                    <a:pt x="191" y="89"/>
                  </a:lnTo>
                  <a:lnTo>
                    <a:pt x="181" y="90"/>
                  </a:lnTo>
                  <a:lnTo>
                    <a:pt x="173" y="88"/>
                  </a:lnTo>
                  <a:lnTo>
                    <a:pt x="165" y="89"/>
                  </a:lnTo>
                  <a:lnTo>
                    <a:pt x="164" y="101"/>
                  </a:lnTo>
                  <a:lnTo>
                    <a:pt x="170" y="107"/>
                  </a:lnTo>
                  <a:lnTo>
                    <a:pt x="178" y="107"/>
                  </a:lnTo>
                  <a:lnTo>
                    <a:pt x="187" y="107"/>
                  </a:lnTo>
                  <a:lnTo>
                    <a:pt x="194" y="109"/>
                  </a:lnTo>
                  <a:lnTo>
                    <a:pt x="193" y="109"/>
                  </a:lnTo>
                  <a:lnTo>
                    <a:pt x="191" y="126"/>
                  </a:lnTo>
                  <a:lnTo>
                    <a:pt x="187" y="125"/>
                  </a:lnTo>
                  <a:lnTo>
                    <a:pt x="182" y="125"/>
                  </a:lnTo>
                  <a:lnTo>
                    <a:pt x="178" y="124"/>
                  </a:lnTo>
                  <a:lnTo>
                    <a:pt x="174" y="124"/>
                  </a:lnTo>
                  <a:lnTo>
                    <a:pt x="169" y="124"/>
                  </a:lnTo>
                  <a:lnTo>
                    <a:pt x="165" y="125"/>
                  </a:lnTo>
                  <a:lnTo>
                    <a:pt x="161" y="126"/>
                  </a:lnTo>
                  <a:lnTo>
                    <a:pt x="157" y="130"/>
                  </a:lnTo>
                  <a:lnTo>
                    <a:pt x="157" y="135"/>
                  </a:lnTo>
                  <a:lnTo>
                    <a:pt x="161" y="139"/>
                  </a:lnTo>
                  <a:lnTo>
                    <a:pt x="165" y="143"/>
                  </a:lnTo>
                  <a:lnTo>
                    <a:pt x="169" y="144"/>
                  </a:lnTo>
                  <a:lnTo>
                    <a:pt x="175" y="144"/>
                  </a:lnTo>
                  <a:lnTo>
                    <a:pt x="179" y="145"/>
                  </a:lnTo>
                  <a:lnTo>
                    <a:pt x="182" y="146"/>
                  </a:lnTo>
                  <a:lnTo>
                    <a:pt x="188" y="146"/>
                  </a:lnTo>
                  <a:lnTo>
                    <a:pt x="187" y="154"/>
                  </a:lnTo>
                  <a:lnTo>
                    <a:pt x="182" y="159"/>
                  </a:lnTo>
                  <a:lnTo>
                    <a:pt x="176" y="161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6" y="162"/>
                  </a:lnTo>
                  <a:lnTo>
                    <a:pt x="165" y="165"/>
                  </a:lnTo>
                  <a:lnTo>
                    <a:pt x="165" y="166"/>
                  </a:lnTo>
                  <a:lnTo>
                    <a:pt x="165" y="171"/>
                  </a:lnTo>
                  <a:lnTo>
                    <a:pt x="167" y="174"/>
                  </a:lnTo>
                  <a:lnTo>
                    <a:pt x="170" y="176"/>
                  </a:lnTo>
                  <a:lnTo>
                    <a:pt x="174" y="178"/>
                  </a:lnTo>
                  <a:lnTo>
                    <a:pt x="169" y="182"/>
                  </a:lnTo>
                  <a:lnTo>
                    <a:pt x="164" y="186"/>
                  </a:lnTo>
                  <a:lnTo>
                    <a:pt x="160" y="190"/>
                  </a:lnTo>
                  <a:lnTo>
                    <a:pt x="154" y="192"/>
                  </a:lnTo>
                  <a:lnTo>
                    <a:pt x="150" y="193"/>
                  </a:lnTo>
                  <a:lnTo>
                    <a:pt x="144" y="194"/>
                  </a:lnTo>
                  <a:lnTo>
                    <a:pt x="139" y="193"/>
                  </a:lnTo>
                  <a:lnTo>
                    <a:pt x="133" y="190"/>
                  </a:lnTo>
                  <a:lnTo>
                    <a:pt x="127" y="187"/>
                  </a:lnTo>
                  <a:lnTo>
                    <a:pt x="119" y="186"/>
                  </a:lnTo>
                  <a:lnTo>
                    <a:pt x="111" y="185"/>
                  </a:lnTo>
                  <a:lnTo>
                    <a:pt x="103" y="184"/>
                  </a:lnTo>
                  <a:lnTo>
                    <a:pt x="94" y="182"/>
                  </a:lnTo>
                  <a:lnTo>
                    <a:pt x="87" y="181"/>
                  </a:lnTo>
                  <a:lnTo>
                    <a:pt x="80" y="178"/>
                  </a:lnTo>
                  <a:lnTo>
                    <a:pt x="74" y="173"/>
                  </a:lnTo>
                  <a:lnTo>
                    <a:pt x="68" y="174"/>
                  </a:lnTo>
                  <a:lnTo>
                    <a:pt x="63" y="174"/>
                  </a:lnTo>
                  <a:lnTo>
                    <a:pt x="56" y="173"/>
                  </a:lnTo>
                  <a:lnTo>
                    <a:pt x="51" y="172"/>
                  </a:lnTo>
                  <a:lnTo>
                    <a:pt x="45" y="170"/>
                  </a:lnTo>
                  <a:lnTo>
                    <a:pt x="40" y="169"/>
                  </a:lnTo>
                  <a:lnTo>
                    <a:pt x="35" y="168"/>
                  </a:lnTo>
                  <a:lnTo>
                    <a:pt x="30" y="168"/>
                  </a:lnTo>
                  <a:lnTo>
                    <a:pt x="20" y="151"/>
                  </a:lnTo>
                  <a:lnTo>
                    <a:pt x="12" y="133"/>
                  </a:lnTo>
                  <a:lnTo>
                    <a:pt x="6" y="113"/>
                  </a:lnTo>
                  <a:lnTo>
                    <a:pt x="2" y="93"/>
                  </a:lnTo>
                  <a:lnTo>
                    <a:pt x="0" y="73"/>
                  </a:lnTo>
                  <a:lnTo>
                    <a:pt x="2" y="53"/>
                  </a:lnTo>
                  <a:lnTo>
                    <a:pt x="6" y="34"/>
                  </a:lnTo>
                  <a:lnTo>
                    <a:pt x="16" y="16"/>
                  </a:lnTo>
                  <a:lnTo>
                    <a:pt x="21" y="10"/>
                  </a:lnTo>
                  <a:lnTo>
                    <a:pt x="27" y="7"/>
                  </a:lnTo>
                  <a:lnTo>
                    <a:pt x="33" y="3"/>
                  </a:lnTo>
                  <a:lnTo>
                    <a:pt x="40" y="0"/>
                  </a:lnTo>
                  <a:lnTo>
                    <a:pt x="52" y="3"/>
                  </a:lnTo>
                  <a:lnTo>
                    <a:pt x="64" y="6"/>
                  </a:lnTo>
                  <a:lnTo>
                    <a:pt x="77" y="7"/>
                  </a:lnTo>
                  <a:lnTo>
                    <a:pt x="90" y="9"/>
                  </a:lnTo>
                  <a:lnTo>
                    <a:pt x="102" y="11"/>
                  </a:lnTo>
                  <a:lnTo>
                    <a:pt x="115" y="14"/>
                  </a:lnTo>
                  <a:lnTo>
                    <a:pt x="126" y="19"/>
                  </a:lnTo>
                  <a:lnTo>
                    <a:pt x="137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auto">
            <a:xfrm>
              <a:off x="4663" y="2038"/>
              <a:ext cx="17" cy="9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29" y="14"/>
                </a:cxn>
                <a:cxn ang="0">
                  <a:pos x="24" y="14"/>
                </a:cxn>
                <a:cxn ang="0">
                  <a:pos x="19" y="15"/>
                </a:cxn>
                <a:cxn ang="0">
                  <a:pos x="15" y="19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9" y="3"/>
                </a:cxn>
                <a:cxn ang="0">
                  <a:pos x="15" y="3"/>
                </a:cxn>
                <a:cxn ang="0">
                  <a:pos x="20" y="3"/>
                </a:cxn>
                <a:cxn ang="0">
                  <a:pos x="26" y="4"/>
                </a:cxn>
                <a:cxn ang="0">
                  <a:pos x="30" y="6"/>
                </a:cxn>
                <a:cxn ang="0">
                  <a:pos x="33" y="9"/>
                </a:cxn>
                <a:cxn ang="0">
                  <a:pos x="34" y="14"/>
                </a:cxn>
              </a:cxnLst>
              <a:rect l="0" t="0" r="r" b="b"/>
              <a:pathLst>
                <a:path w="34" h="19">
                  <a:moveTo>
                    <a:pt x="34" y="14"/>
                  </a:moveTo>
                  <a:lnTo>
                    <a:pt x="29" y="14"/>
                  </a:lnTo>
                  <a:lnTo>
                    <a:pt x="24" y="14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0" y="0"/>
                  </a:lnTo>
                  <a:lnTo>
                    <a:pt x="4" y="2"/>
                  </a:lnTo>
                  <a:lnTo>
                    <a:pt x="9" y="3"/>
                  </a:lnTo>
                  <a:lnTo>
                    <a:pt x="15" y="3"/>
                  </a:lnTo>
                  <a:lnTo>
                    <a:pt x="20" y="3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3" y="9"/>
                  </a:lnTo>
                  <a:lnTo>
                    <a:pt x="3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6" name="Freeform 28"/>
            <p:cNvSpPr>
              <a:spLocks/>
            </p:cNvSpPr>
            <p:nvPr/>
          </p:nvSpPr>
          <p:spPr bwMode="auto">
            <a:xfrm>
              <a:off x="4593" y="2047"/>
              <a:ext cx="9" cy="29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17" y="43"/>
                </a:cxn>
                <a:cxn ang="0">
                  <a:pos x="17" y="47"/>
                </a:cxn>
                <a:cxn ang="0">
                  <a:pos x="17" y="53"/>
                </a:cxn>
                <a:cxn ang="0">
                  <a:pos x="15" y="58"/>
                </a:cxn>
                <a:cxn ang="0">
                  <a:pos x="3" y="52"/>
                </a:cxn>
                <a:cxn ang="0">
                  <a:pos x="1" y="37"/>
                </a:cxn>
                <a:cxn ang="0">
                  <a:pos x="2" y="20"/>
                </a:cxn>
                <a:cxn ang="0">
                  <a:pos x="0" y="6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2" y="9"/>
                </a:cxn>
                <a:cxn ang="0">
                  <a:pos x="14" y="18"/>
                </a:cxn>
                <a:cxn ang="0">
                  <a:pos x="15" y="28"/>
                </a:cxn>
                <a:cxn ang="0">
                  <a:pos x="18" y="38"/>
                </a:cxn>
              </a:cxnLst>
              <a:rect l="0" t="0" r="r" b="b"/>
              <a:pathLst>
                <a:path w="18" h="58">
                  <a:moveTo>
                    <a:pt x="18" y="38"/>
                  </a:moveTo>
                  <a:lnTo>
                    <a:pt x="17" y="43"/>
                  </a:lnTo>
                  <a:lnTo>
                    <a:pt x="17" y="47"/>
                  </a:lnTo>
                  <a:lnTo>
                    <a:pt x="17" y="53"/>
                  </a:lnTo>
                  <a:lnTo>
                    <a:pt x="15" y="58"/>
                  </a:lnTo>
                  <a:lnTo>
                    <a:pt x="3" y="52"/>
                  </a:lnTo>
                  <a:lnTo>
                    <a:pt x="1" y="37"/>
                  </a:lnTo>
                  <a:lnTo>
                    <a:pt x="2" y="20"/>
                  </a:ln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2" y="9"/>
                  </a:lnTo>
                  <a:lnTo>
                    <a:pt x="14" y="18"/>
                  </a:lnTo>
                  <a:lnTo>
                    <a:pt x="15" y="2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auto">
            <a:xfrm>
              <a:off x="4637" y="2054"/>
              <a:ext cx="8" cy="28"/>
            </a:xfrm>
            <a:custGeom>
              <a:avLst/>
              <a:gdLst/>
              <a:ahLst/>
              <a:cxnLst>
                <a:cxn ang="0">
                  <a:pos x="16" y="6"/>
                </a:cxn>
                <a:cxn ang="0">
                  <a:pos x="17" y="18"/>
                </a:cxn>
                <a:cxn ang="0">
                  <a:pos x="18" y="30"/>
                </a:cxn>
                <a:cxn ang="0">
                  <a:pos x="17" y="43"/>
                </a:cxn>
                <a:cxn ang="0">
                  <a:pos x="16" y="55"/>
                </a:cxn>
                <a:cxn ang="0">
                  <a:pos x="12" y="55"/>
                </a:cxn>
                <a:cxn ang="0">
                  <a:pos x="9" y="54"/>
                </a:cxn>
                <a:cxn ang="0">
                  <a:pos x="6" y="52"/>
                </a:cxn>
                <a:cxn ang="0">
                  <a:pos x="4" y="50"/>
                </a:cxn>
                <a:cxn ang="0">
                  <a:pos x="2" y="36"/>
                </a:cxn>
                <a:cxn ang="0">
                  <a:pos x="0" y="23"/>
                </a:cxn>
                <a:cxn ang="0">
                  <a:pos x="0" y="11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1" y="1"/>
                </a:cxn>
                <a:cxn ang="0">
                  <a:pos x="13" y="3"/>
                </a:cxn>
                <a:cxn ang="0">
                  <a:pos x="16" y="6"/>
                </a:cxn>
              </a:cxnLst>
              <a:rect l="0" t="0" r="r" b="b"/>
              <a:pathLst>
                <a:path w="18" h="55">
                  <a:moveTo>
                    <a:pt x="16" y="6"/>
                  </a:moveTo>
                  <a:lnTo>
                    <a:pt x="17" y="18"/>
                  </a:lnTo>
                  <a:lnTo>
                    <a:pt x="18" y="30"/>
                  </a:lnTo>
                  <a:lnTo>
                    <a:pt x="17" y="43"/>
                  </a:lnTo>
                  <a:lnTo>
                    <a:pt x="16" y="55"/>
                  </a:lnTo>
                  <a:lnTo>
                    <a:pt x="12" y="55"/>
                  </a:lnTo>
                  <a:lnTo>
                    <a:pt x="9" y="54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2" y="36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8" name="Freeform 30"/>
            <p:cNvSpPr>
              <a:spLocks/>
            </p:cNvSpPr>
            <p:nvPr/>
          </p:nvSpPr>
          <p:spPr bwMode="auto">
            <a:xfrm>
              <a:off x="4675" y="2056"/>
              <a:ext cx="12" cy="10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3"/>
                </a:cxn>
                <a:cxn ang="0">
                  <a:pos x="21" y="16"/>
                </a:cxn>
                <a:cxn ang="0">
                  <a:pos x="19" y="19"/>
                </a:cxn>
                <a:cxn ang="0">
                  <a:pos x="16" y="20"/>
                </a:cxn>
                <a:cxn ang="0">
                  <a:pos x="9" y="19"/>
                </a:cxn>
                <a:cxn ang="0">
                  <a:pos x="6" y="13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12" y="3"/>
                </a:cxn>
                <a:cxn ang="0">
                  <a:pos x="17" y="7"/>
                </a:cxn>
                <a:cxn ang="0">
                  <a:pos x="22" y="10"/>
                </a:cxn>
              </a:cxnLst>
              <a:rect l="0" t="0" r="r" b="b"/>
              <a:pathLst>
                <a:path w="22" h="20">
                  <a:moveTo>
                    <a:pt x="22" y="10"/>
                  </a:moveTo>
                  <a:lnTo>
                    <a:pt x="22" y="13"/>
                  </a:lnTo>
                  <a:lnTo>
                    <a:pt x="21" y="16"/>
                  </a:lnTo>
                  <a:lnTo>
                    <a:pt x="19" y="19"/>
                  </a:lnTo>
                  <a:lnTo>
                    <a:pt x="16" y="20"/>
                  </a:lnTo>
                  <a:lnTo>
                    <a:pt x="9" y="19"/>
                  </a:lnTo>
                  <a:lnTo>
                    <a:pt x="6" y="13"/>
                  </a:lnTo>
                  <a:lnTo>
                    <a:pt x="3" y="7"/>
                  </a:lnTo>
                  <a:lnTo>
                    <a:pt x="0" y="0"/>
                  </a:lnTo>
                  <a:lnTo>
                    <a:pt x="5" y="1"/>
                  </a:lnTo>
                  <a:lnTo>
                    <a:pt x="12" y="3"/>
                  </a:lnTo>
                  <a:lnTo>
                    <a:pt x="17" y="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auto">
            <a:xfrm>
              <a:off x="4286" y="2076"/>
              <a:ext cx="81" cy="95"/>
            </a:xfrm>
            <a:custGeom>
              <a:avLst/>
              <a:gdLst/>
              <a:ahLst/>
              <a:cxnLst>
                <a:cxn ang="0">
                  <a:pos x="162" y="2"/>
                </a:cxn>
                <a:cxn ang="0">
                  <a:pos x="143" y="26"/>
                </a:cxn>
                <a:cxn ang="0">
                  <a:pos x="123" y="51"/>
                </a:cxn>
                <a:cxn ang="0">
                  <a:pos x="105" y="75"/>
                </a:cxn>
                <a:cxn ang="0">
                  <a:pos x="85" y="100"/>
                </a:cxn>
                <a:cxn ang="0">
                  <a:pos x="64" y="124"/>
                </a:cxn>
                <a:cxn ang="0">
                  <a:pos x="44" y="148"/>
                </a:cxn>
                <a:cxn ang="0">
                  <a:pos x="23" y="171"/>
                </a:cxn>
                <a:cxn ang="0">
                  <a:pos x="0" y="192"/>
                </a:cxn>
                <a:cxn ang="0">
                  <a:pos x="0" y="185"/>
                </a:cxn>
                <a:cxn ang="0">
                  <a:pos x="20" y="162"/>
                </a:cxn>
                <a:cxn ang="0">
                  <a:pos x="40" y="138"/>
                </a:cxn>
                <a:cxn ang="0">
                  <a:pos x="59" y="115"/>
                </a:cxn>
                <a:cxn ang="0">
                  <a:pos x="78" y="92"/>
                </a:cxn>
                <a:cxn ang="0">
                  <a:pos x="97" y="69"/>
                </a:cxn>
                <a:cxn ang="0">
                  <a:pos x="117" y="46"/>
                </a:cxn>
                <a:cxn ang="0">
                  <a:pos x="135" y="23"/>
                </a:cxn>
                <a:cxn ang="0">
                  <a:pos x="155" y="1"/>
                </a:cxn>
                <a:cxn ang="0">
                  <a:pos x="157" y="1"/>
                </a:cxn>
                <a:cxn ang="0">
                  <a:pos x="159" y="0"/>
                </a:cxn>
                <a:cxn ang="0">
                  <a:pos x="161" y="1"/>
                </a:cxn>
                <a:cxn ang="0">
                  <a:pos x="162" y="2"/>
                </a:cxn>
              </a:cxnLst>
              <a:rect l="0" t="0" r="r" b="b"/>
              <a:pathLst>
                <a:path w="162" h="192">
                  <a:moveTo>
                    <a:pt x="162" y="2"/>
                  </a:moveTo>
                  <a:lnTo>
                    <a:pt x="143" y="26"/>
                  </a:lnTo>
                  <a:lnTo>
                    <a:pt x="123" y="51"/>
                  </a:lnTo>
                  <a:lnTo>
                    <a:pt x="105" y="75"/>
                  </a:lnTo>
                  <a:lnTo>
                    <a:pt x="85" y="100"/>
                  </a:lnTo>
                  <a:lnTo>
                    <a:pt x="64" y="124"/>
                  </a:lnTo>
                  <a:lnTo>
                    <a:pt x="44" y="148"/>
                  </a:lnTo>
                  <a:lnTo>
                    <a:pt x="23" y="171"/>
                  </a:lnTo>
                  <a:lnTo>
                    <a:pt x="0" y="192"/>
                  </a:lnTo>
                  <a:lnTo>
                    <a:pt x="0" y="185"/>
                  </a:lnTo>
                  <a:lnTo>
                    <a:pt x="20" y="162"/>
                  </a:lnTo>
                  <a:lnTo>
                    <a:pt x="40" y="138"/>
                  </a:lnTo>
                  <a:lnTo>
                    <a:pt x="59" y="115"/>
                  </a:lnTo>
                  <a:lnTo>
                    <a:pt x="78" y="92"/>
                  </a:lnTo>
                  <a:lnTo>
                    <a:pt x="97" y="69"/>
                  </a:lnTo>
                  <a:lnTo>
                    <a:pt x="117" y="46"/>
                  </a:lnTo>
                  <a:lnTo>
                    <a:pt x="135" y="23"/>
                  </a:lnTo>
                  <a:lnTo>
                    <a:pt x="155" y="1"/>
                  </a:lnTo>
                  <a:lnTo>
                    <a:pt x="157" y="1"/>
                  </a:lnTo>
                  <a:lnTo>
                    <a:pt x="159" y="0"/>
                  </a:lnTo>
                  <a:lnTo>
                    <a:pt x="161" y="1"/>
                  </a:lnTo>
                  <a:lnTo>
                    <a:pt x="16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auto">
            <a:xfrm>
              <a:off x="4682" y="2079"/>
              <a:ext cx="3" cy="7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2" y="13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4" y="5"/>
                </a:cxn>
                <a:cxn ang="0">
                  <a:pos x="4" y="9"/>
                </a:cxn>
                <a:cxn ang="0">
                  <a:pos x="4" y="13"/>
                </a:cxn>
              </a:cxnLst>
              <a:rect l="0" t="0" r="r" b="b"/>
              <a:pathLst>
                <a:path w="4" h="13">
                  <a:moveTo>
                    <a:pt x="4" y="13"/>
                  </a:moveTo>
                  <a:lnTo>
                    <a:pt x="2" y="13"/>
                  </a:lnTo>
                  <a:lnTo>
                    <a:pt x="0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4" y="9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auto">
            <a:xfrm>
              <a:off x="4608" y="2088"/>
              <a:ext cx="22" cy="23"/>
            </a:xfrm>
            <a:custGeom>
              <a:avLst/>
              <a:gdLst/>
              <a:ahLst/>
              <a:cxnLst>
                <a:cxn ang="0">
                  <a:pos x="42" y="6"/>
                </a:cxn>
                <a:cxn ang="0">
                  <a:pos x="42" y="18"/>
                </a:cxn>
                <a:cxn ang="0">
                  <a:pos x="40" y="29"/>
                </a:cxn>
                <a:cxn ang="0">
                  <a:pos x="33" y="38"/>
                </a:cxn>
                <a:cxn ang="0">
                  <a:pos x="26" y="46"/>
                </a:cxn>
                <a:cxn ang="0">
                  <a:pos x="17" y="46"/>
                </a:cxn>
                <a:cxn ang="0">
                  <a:pos x="12" y="42"/>
                </a:cxn>
                <a:cxn ang="0">
                  <a:pos x="6" y="34"/>
                </a:cxn>
                <a:cxn ang="0">
                  <a:pos x="2" y="27"/>
                </a:cxn>
                <a:cxn ang="0">
                  <a:pos x="1" y="20"/>
                </a:cxn>
                <a:cxn ang="0">
                  <a:pos x="0" y="13"/>
                </a:cxn>
                <a:cxn ang="0">
                  <a:pos x="1" y="7"/>
                </a:cxn>
                <a:cxn ang="0">
                  <a:pos x="4" y="0"/>
                </a:cxn>
                <a:cxn ang="0">
                  <a:pos x="42" y="6"/>
                </a:cxn>
              </a:cxnLst>
              <a:rect l="0" t="0" r="r" b="b"/>
              <a:pathLst>
                <a:path w="42" h="46">
                  <a:moveTo>
                    <a:pt x="42" y="6"/>
                  </a:moveTo>
                  <a:lnTo>
                    <a:pt x="42" y="18"/>
                  </a:lnTo>
                  <a:lnTo>
                    <a:pt x="40" y="29"/>
                  </a:lnTo>
                  <a:lnTo>
                    <a:pt x="33" y="38"/>
                  </a:lnTo>
                  <a:lnTo>
                    <a:pt x="26" y="46"/>
                  </a:lnTo>
                  <a:lnTo>
                    <a:pt x="17" y="46"/>
                  </a:lnTo>
                  <a:lnTo>
                    <a:pt x="12" y="42"/>
                  </a:lnTo>
                  <a:lnTo>
                    <a:pt x="6" y="34"/>
                  </a:lnTo>
                  <a:lnTo>
                    <a:pt x="2" y="27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1" y="7"/>
                  </a:lnTo>
                  <a:lnTo>
                    <a:pt x="4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auto">
            <a:xfrm>
              <a:off x="4682" y="2099"/>
              <a:ext cx="10" cy="8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8" y="12"/>
                </a:cxn>
                <a:cxn ang="0">
                  <a:pos x="15" y="14"/>
                </a:cxn>
                <a:cxn ang="0">
                  <a:pos x="11" y="15"/>
                </a:cxn>
                <a:cxn ang="0">
                  <a:pos x="6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19" y="8"/>
                </a:cxn>
              </a:cxnLst>
              <a:rect l="0" t="0" r="r" b="b"/>
              <a:pathLst>
                <a:path w="19" h="15">
                  <a:moveTo>
                    <a:pt x="19" y="8"/>
                  </a:moveTo>
                  <a:lnTo>
                    <a:pt x="18" y="12"/>
                  </a:lnTo>
                  <a:lnTo>
                    <a:pt x="15" y="14"/>
                  </a:lnTo>
                  <a:lnTo>
                    <a:pt x="11" y="15"/>
                  </a:lnTo>
                  <a:lnTo>
                    <a:pt x="6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auto">
            <a:xfrm>
              <a:off x="4679" y="2118"/>
              <a:ext cx="8" cy="6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8" y="8"/>
                </a:cxn>
                <a:cxn ang="0">
                  <a:pos x="15" y="10"/>
                </a:cxn>
                <a:cxn ang="0">
                  <a:pos x="11" y="11"/>
                </a:cxn>
                <a:cxn ang="0">
                  <a:pos x="8" y="11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8" y="4"/>
                </a:cxn>
              </a:cxnLst>
              <a:rect l="0" t="0" r="r" b="b"/>
              <a:pathLst>
                <a:path w="18" h="11">
                  <a:moveTo>
                    <a:pt x="18" y="4"/>
                  </a:moveTo>
                  <a:lnTo>
                    <a:pt x="18" y="8"/>
                  </a:lnTo>
                  <a:lnTo>
                    <a:pt x="15" y="10"/>
                  </a:lnTo>
                  <a:lnTo>
                    <a:pt x="11" y="11"/>
                  </a:lnTo>
                  <a:lnTo>
                    <a:pt x="8" y="1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auto">
            <a:xfrm>
              <a:off x="4657" y="2127"/>
              <a:ext cx="4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" y="0"/>
                </a:cxn>
                <a:cxn ang="0">
                  <a:pos x="3" y="6"/>
                </a:cxn>
                <a:cxn ang="0">
                  <a:pos x="0" y="9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lnTo>
                    <a:pt x="7" y="0"/>
                  </a:lnTo>
                  <a:lnTo>
                    <a:pt x="3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auto">
            <a:xfrm>
              <a:off x="4282" y="2130"/>
              <a:ext cx="72" cy="87"/>
            </a:xfrm>
            <a:custGeom>
              <a:avLst/>
              <a:gdLst/>
              <a:ahLst/>
              <a:cxnLst>
                <a:cxn ang="0">
                  <a:pos x="144" y="1"/>
                </a:cxn>
                <a:cxn ang="0">
                  <a:pos x="128" y="23"/>
                </a:cxn>
                <a:cxn ang="0">
                  <a:pos x="110" y="45"/>
                </a:cxn>
                <a:cxn ang="0">
                  <a:pos x="93" y="66"/>
                </a:cxn>
                <a:cxn ang="0">
                  <a:pos x="76" y="89"/>
                </a:cxn>
                <a:cxn ang="0">
                  <a:pos x="57" y="111"/>
                </a:cxn>
                <a:cxn ang="0">
                  <a:pos x="40" y="133"/>
                </a:cxn>
                <a:cxn ang="0">
                  <a:pos x="22" y="154"/>
                </a:cxn>
                <a:cxn ang="0">
                  <a:pos x="6" y="174"/>
                </a:cxn>
                <a:cxn ang="0">
                  <a:pos x="5" y="174"/>
                </a:cxn>
                <a:cxn ang="0">
                  <a:pos x="3" y="173"/>
                </a:cxn>
                <a:cxn ang="0">
                  <a:pos x="2" y="172"/>
                </a:cxn>
                <a:cxn ang="0">
                  <a:pos x="0" y="170"/>
                </a:cxn>
                <a:cxn ang="0">
                  <a:pos x="16" y="147"/>
                </a:cxn>
                <a:cxn ang="0">
                  <a:pos x="32" y="126"/>
                </a:cxn>
                <a:cxn ang="0">
                  <a:pos x="48" y="105"/>
                </a:cxn>
                <a:cxn ang="0">
                  <a:pos x="66" y="84"/>
                </a:cxn>
                <a:cxn ang="0">
                  <a:pos x="84" y="63"/>
                </a:cxn>
                <a:cxn ang="0">
                  <a:pos x="102" y="43"/>
                </a:cxn>
                <a:cxn ang="0">
                  <a:pos x="118" y="22"/>
                </a:cxn>
                <a:cxn ang="0">
                  <a:pos x="134" y="0"/>
                </a:cxn>
                <a:cxn ang="0">
                  <a:pos x="138" y="0"/>
                </a:cxn>
                <a:cxn ang="0">
                  <a:pos x="140" y="0"/>
                </a:cxn>
                <a:cxn ang="0">
                  <a:pos x="143" y="0"/>
                </a:cxn>
                <a:cxn ang="0">
                  <a:pos x="144" y="1"/>
                </a:cxn>
              </a:cxnLst>
              <a:rect l="0" t="0" r="r" b="b"/>
              <a:pathLst>
                <a:path w="144" h="174">
                  <a:moveTo>
                    <a:pt x="144" y="1"/>
                  </a:moveTo>
                  <a:lnTo>
                    <a:pt x="128" y="23"/>
                  </a:lnTo>
                  <a:lnTo>
                    <a:pt x="110" y="45"/>
                  </a:lnTo>
                  <a:lnTo>
                    <a:pt x="93" y="66"/>
                  </a:lnTo>
                  <a:lnTo>
                    <a:pt x="76" y="89"/>
                  </a:lnTo>
                  <a:lnTo>
                    <a:pt x="57" y="111"/>
                  </a:lnTo>
                  <a:lnTo>
                    <a:pt x="40" y="133"/>
                  </a:lnTo>
                  <a:lnTo>
                    <a:pt x="22" y="154"/>
                  </a:lnTo>
                  <a:lnTo>
                    <a:pt x="6" y="174"/>
                  </a:lnTo>
                  <a:lnTo>
                    <a:pt x="5" y="174"/>
                  </a:lnTo>
                  <a:lnTo>
                    <a:pt x="3" y="173"/>
                  </a:lnTo>
                  <a:lnTo>
                    <a:pt x="2" y="172"/>
                  </a:lnTo>
                  <a:lnTo>
                    <a:pt x="0" y="170"/>
                  </a:lnTo>
                  <a:lnTo>
                    <a:pt x="16" y="147"/>
                  </a:lnTo>
                  <a:lnTo>
                    <a:pt x="32" y="126"/>
                  </a:lnTo>
                  <a:lnTo>
                    <a:pt x="48" y="105"/>
                  </a:lnTo>
                  <a:lnTo>
                    <a:pt x="66" y="84"/>
                  </a:lnTo>
                  <a:lnTo>
                    <a:pt x="84" y="63"/>
                  </a:lnTo>
                  <a:lnTo>
                    <a:pt x="102" y="43"/>
                  </a:lnTo>
                  <a:lnTo>
                    <a:pt x="118" y="22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auto">
            <a:xfrm>
              <a:off x="4670" y="2131"/>
              <a:ext cx="19" cy="8"/>
            </a:xfrm>
            <a:custGeom>
              <a:avLst/>
              <a:gdLst/>
              <a:ahLst/>
              <a:cxnLst>
                <a:cxn ang="0">
                  <a:pos x="38" y="12"/>
                </a:cxn>
                <a:cxn ang="0">
                  <a:pos x="34" y="14"/>
                </a:cxn>
                <a:cxn ang="0">
                  <a:pos x="29" y="15"/>
                </a:cxn>
                <a:cxn ang="0">
                  <a:pos x="24" y="16"/>
                </a:cxn>
                <a:cxn ang="0">
                  <a:pos x="19" y="15"/>
                </a:cxn>
                <a:cxn ang="0">
                  <a:pos x="14" y="14"/>
                </a:cxn>
                <a:cxn ang="0">
                  <a:pos x="10" y="13"/>
                </a:cxn>
                <a:cxn ang="0">
                  <a:pos x="4" y="12"/>
                </a:cxn>
                <a:cxn ang="0">
                  <a:pos x="0" y="12"/>
                </a:cxn>
                <a:cxn ang="0">
                  <a:pos x="1" y="6"/>
                </a:cxn>
                <a:cxn ang="0">
                  <a:pos x="4" y="1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9" y="2"/>
                </a:cxn>
                <a:cxn ang="0">
                  <a:pos x="26" y="3"/>
                </a:cxn>
                <a:cxn ang="0">
                  <a:pos x="31" y="6"/>
                </a:cxn>
                <a:cxn ang="0">
                  <a:pos x="36" y="7"/>
                </a:cxn>
                <a:cxn ang="0">
                  <a:pos x="37" y="8"/>
                </a:cxn>
                <a:cxn ang="0">
                  <a:pos x="38" y="9"/>
                </a:cxn>
                <a:cxn ang="0">
                  <a:pos x="38" y="11"/>
                </a:cxn>
                <a:cxn ang="0">
                  <a:pos x="38" y="12"/>
                </a:cxn>
              </a:cxnLst>
              <a:rect l="0" t="0" r="r" b="b"/>
              <a:pathLst>
                <a:path w="38" h="16">
                  <a:moveTo>
                    <a:pt x="38" y="12"/>
                  </a:moveTo>
                  <a:lnTo>
                    <a:pt x="34" y="14"/>
                  </a:lnTo>
                  <a:lnTo>
                    <a:pt x="29" y="15"/>
                  </a:lnTo>
                  <a:lnTo>
                    <a:pt x="24" y="16"/>
                  </a:lnTo>
                  <a:lnTo>
                    <a:pt x="19" y="15"/>
                  </a:lnTo>
                  <a:lnTo>
                    <a:pt x="14" y="14"/>
                  </a:lnTo>
                  <a:lnTo>
                    <a:pt x="10" y="13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1" y="6"/>
                  </a:lnTo>
                  <a:lnTo>
                    <a:pt x="4" y="1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6" y="3"/>
                  </a:lnTo>
                  <a:lnTo>
                    <a:pt x="31" y="6"/>
                  </a:lnTo>
                  <a:lnTo>
                    <a:pt x="36" y="7"/>
                  </a:lnTo>
                  <a:lnTo>
                    <a:pt x="37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7" name="Freeform 39"/>
            <p:cNvSpPr>
              <a:spLocks/>
            </p:cNvSpPr>
            <p:nvPr/>
          </p:nvSpPr>
          <p:spPr bwMode="auto">
            <a:xfrm>
              <a:off x="4664" y="2144"/>
              <a:ext cx="36" cy="11"/>
            </a:xfrm>
            <a:custGeom>
              <a:avLst/>
              <a:gdLst/>
              <a:ahLst/>
              <a:cxnLst>
                <a:cxn ang="0">
                  <a:pos x="72" y="12"/>
                </a:cxn>
                <a:cxn ang="0">
                  <a:pos x="72" y="16"/>
                </a:cxn>
                <a:cxn ang="0">
                  <a:pos x="71" y="19"/>
                </a:cxn>
                <a:cxn ang="0">
                  <a:pos x="68" y="21"/>
                </a:cxn>
                <a:cxn ang="0">
                  <a:pos x="66" y="22"/>
                </a:cxn>
                <a:cxn ang="0">
                  <a:pos x="59" y="21"/>
                </a:cxn>
                <a:cxn ang="0">
                  <a:pos x="50" y="19"/>
                </a:cxn>
                <a:cxn ang="0">
                  <a:pos x="42" y="18"/>
                </a:cxn>
                <a:cxn ang="0">
                  <a:pos x="34" y="17"/>
                </a:cxn>
                <a:cxn ang="0">
                  <a:pos x="25" y="16"/>
                </a:cxn>
                <a:cxn ang="0">
                  <a:pos x="17" y="16"/>
                </a:cxn>
                <a:cxn ang="0">
                  <a:pos x="9" y="16"/>
                </a:cxn>
                <a:cxn ang="0">
                  <a:pos x="1" y="16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2"/>
                </a:cxn>
                <a:cxn ang="0">
                  <a:pos x="6" y="0"/>
                </a:cxn>
                <a:cxn ang="0">
                  <a:pos x="15" y="2"/>
                </a:cxn>
                <a:cxn ang="0">
                  <a:pos x="24" y="4"/>
                </a:cxn>
                <a:cxn ang="0">
                  <a:pos x="31" y="4"/>
                </a:cxn>
                <a:cxn ang="0">
                  <a:pos x="40" y="5"/>
                </a:cxn>
                <a:cxn ang="0">
                  <a:pos x="48" y="5"/>
                </a:cxn>
                <a:cxn ang="0">
                  <a:pos x="56" y="6"/>
                </a:cxn>
                <a:cxn ang="0">
                  <a:pos x="64" y="8"/>
                </a:cxn>
                <a:cxn ang="0">
                  <a:pos x="72" y="12"/>
                </a:cxn>
              </a:cxnLst>
              <a:rect l="0" t="0" r="r" b="b"/>
              <a:pathLst>
                <a:path w="72" h="22">
                  <a:moveTo>
                    <a:pt x="72" y="12"/>
                  </a:moveTo>
                  <a:lnTo>
                    <a:pt x="72" y="16"/>
                  </a:lnTo>
                  <a:lnTo>
                    <a:pt x="71" y="19"/>
                  </a:lnTo>
                  <a:lnTo>
                    <a:pt x="68" y="21"/>
                  </a:lnTo>
                  <a:lnTo>
                    <a:pt x="66" y="22"/>
                  </a:lnTo>
                  <a:lnTo>
                    <a:pt x="59" y="21"/>
                  </a:lnTo>
                  <a:lnTo>
                    <a:pt x="50" y="19"/>
                  </a:lnTo>
                  <a:lnTo>
                    <a:pt x="42" y="18"/>
                  </a:lnTo>
                  <a:lnTo>
                    <a:pt x="34" y="17"/>
                  </a:lnTo>
                  <a:lnTo>
                    <a:pt x="25" y="16"/>
                  </a:lnTo>
                  <a:lnTo>
                    <a:pt x="17" y="16"/>
                  </a:lnTo>
                  <a:lnTo>
                    <a:pt x="9" y="16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2"/>
                  </a:lnTo>
                  <a:lnTo>
                    <a:pt x="6" y="0"/>
                  </a:lnTo>
                  <a:lnTo>
                    <a:pt x="15" y="2"/>
                  </a:lnTo>
                  <a:lnTo>
                    <a:pt x="24" y="4"/>
                  </a:lnTo>
                  <a:lnTo>
                    <a:pt x="31" y="4"/>
                  </a:lnTo>
                  <a:lnTo>
                    <a:pt x="40" y="5"/>
                  </a:lnTo>
                  <a:lnTo>
                    <a:pt x="48" y="5"/>
                  </a:lnTo>
                  <a:lnTo>
                    <a:pt x="56" y="6"/>
                  </a:lnTo>
                  <a:lnTo>
                    <a:pt x="64" y="8"/>
                  </a:lnTo>
                  <a:lnTo>
                    <a:pt x="7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8" name="Freeform 40"/>
            <p:cNvSpPr>
              <a:spLocks/>
            </p:cNvSpPr>
            <p:nvPr/>
          </p:nvSpPr>
          <p:spPr bwMode="auto">
            <a:xfrm>
              <a:off x="4428" y="2151"/>
              <a:ext cx="123" cy="124"/>
            </a:xfrm>
            <a:custGeom>
              <a:avLst/>
              <a:gdLst/>
              <a:ahLst/>
              <a:cxnLst>
                <a:cxn ang="0">
                  <a:pos x="154" y="41"/>
                </a:cxn>
                <a:cxn ang="0">
                  <a:pos x="117" y="80"/>
                </a:cxn>
                <a:cxn ang="0">
                  <a:pos x="80" y="119"/>
                </a:cxn>
                <a:cxn ang="0">
                  <a:pos x="44" y="157"/>
                </a:cxn>
                <a:cxn ang="0">
                  <a:pos x="26" y="179"/>
                </a:cxn>
                <a:cxn ang="0">
                  <a:pos x="28" y="185"/>
                </a:cxn>
                <a:cxn ang="0">
                  <a:pos x="38" y="184"/>
                </a:cxn>
                <a:cxn ang="0">
                  <a:pos x="51" y="169"/>
                </a:cxn>
                <a:cxn ang="0">
                  <a:pos x="71" y="146"/>
                </a:cxn>
                <a:cxn ang="0">
                  <a:pos x="100" y="114"/>
                </a:cxn>
                <a:cxn ang="0">
                  <a:pos x="133" y="82"/>
                </a:cxn>
                <a:cxn ang="0">
                  <a:pos x="166" y="51"/>
                </a:cxn>
                <a:cxn ang="0">
                  <a:pos x="188" y="37"/>
                </a:cxn>
                <a:cxn ang="0">
                  <a:pos x="197" y="41"/>
                </a:cxn>
                <a:cxn ang="0">
                  <a:pos x="201" y="47"/>
                </a:cxn>
                <a:cxn ang="0">
                  <a:pos x="192" y="58"/>
                </a:cxn>
                <a:cxn ang="0">
                  <a:pos x="183" y="69"/>
                </a:cxn>
                <a:cxn ang="0">
                  <a:pos x="173" y="79"/>
                </a:cxn>
                <a:cxn ang="0">
                  <a:pos x="167" y="81"/>
                </a:cxn>
                <a:cxn ang="0">
                  <a:pos x="155" y="95"/>
                </a:cxn>
                <a:cxn ang="0">
                  <a:pos x="142" y="111"/>
                </a:cxn>
                <a:cxn ang="0">
                  <a:pos x="129" y="126"/>
                </a:cxn>
                <a:cxn ang="0">
                  <a:pos x="118" y="141"/>
                </a:cxn>
                <a:cxn ang="0">
                  <a:pos x="106" y="149"/>
                </a:cxn>
                <a:cxn ang="0">
                  <a:pos x="93" y="158"/>
                </a:cxn>
                <a:cxn ang="0">
                  <a:pos x="82" y="169"/>
                </a:cxn>
                <a:cxn ang="0">
                  <a:pos x="72" y="180"/>
                </a:cxn>
                <a:cxn ang="0">
                  <a:pos x="56" y="198"/>
                </a:cxn>
                <a:cxn ang="0">
                  <a:pos x="54" y="216"/>
                </a:cxn>
                <a:cxn ang="0">
                  <a:pos x="77" y="200"/>
                </a:cxn>
                <a:cxn ang="0">
                  <a:pos x="105" y="172"/>
                </a:cxn>
                <a:cxn ang="0">
                  <a:pos x="134" y="142"/>
                </a:cxn>
                <a:cxn ang="0">
                  <a:pos x="161" y="112"/>
                </a:cxn>
                <a:cxn ang="0">
                  <a:pos x="182" y="90"/>
                </a:cxn>
                <a:cxn ang="0">
                  <a:pos x="198" y="74"/>
                </a:cxn>
                <a:cxn ang="0">
                  <a:pos x="215" y="56"/>
                </a:cxn>
                <a:cxn ang="0">
                  <a:pos x="234" y="50"/>
                </a:cxn>
                <a:cxn ang="0">
                  <a:pos x="231" y="69"/>
                </a:cxn>
                <a:cxn ang="0">
                  <a:pos x="203" y="101"/>
                </a:cxn>
                <a:cxn ang="0">
                  <a:pos x="175" y="131"/>
                </a:cxn>
                <a:cxn ang="0">
                  <a:pos x="145" y="161"/>
                </a:cxn>
                <a:cxn ang="0">
                  <a:pos x="128" y="173"/>
                </a:cxn>
                <a:cxn ang="0">
                  <a:pos x="116" y="190"/>
                </a:cxn>
                <a:cxn ang="0">
                  <a:pos x="102" y="209"/>
                </a:cxn>
                <a:cxn ang="0">
                  <a:pos x="87" y="226"/>
                </a:cxn>
                <a:cxn ang="0">
                  <a:pos x="72" y="242"/>
                </a:cxn>
                <a:cxn ang="0">
                  <a:pos x="63" y="237"/>
                </a:cxn>
                <a:cxn ang="0">
                  <a:pos x="44" y="213"/>
                </a:cxn>
                <a:cxn ang="0">
                  <a:pos x="25" y="189"/>
                </a:cxn>
                <a:cxn ang="0">
                  <a:pos x="8" y="163"/>
                </a:cxn>
                <a:cxn ang="0">
                  <a:pos x="2" y="151"/>
                </a:cxn>
                <a:cxn ang="0">
                  <a:pos x="7" y="153"/>
                </a:cxn>
                <a:cxn ang="0">
                  <a:pos x="26" y="132"/>
                </a:cxn>
                <a:cxn ang="0">
                  <a:pos x="62" y="92"/>
                </a:cxn>
                <a:cxn ang="0">
                  <a:pos x="102" y="55"/>
                </a:cxn>
                <a:cxn ang="0">
                  <a:pos x="140" y="18"/>
                </a:cxn>
                <a:cxn ang="0">
                  <a:pos x="160" y="6"/>
                </a:cxn>
                <a:cxn ang="0">
                  <a:pos x="167" y="18"/>
                </a:cxn>
              </a:cxnLst>
              <a:rect l="0" t="0" r="r" b="b"/>
              <a:pathLst>
                <a:path w="246" h="248">
                  <a:moveTo>
                    <a:pt x="173" y="22"/>
                  </a:moveTo>
                  <a:lnTo>
                    <a:pt x="154" y="41"/>
                  </a:lnTo>
                  <a:lnTo>
                    <a:pt x="135" y="60"/>
                  </a:lnTo>
                  <a:lnTo>
                    <a:pt x="117" y="80"/>
                  </a:lnTo>
                  <a:lnTo>
                    <a:pt x="98" y="100"/>
                  </a:lnTo>
                  <a:lnTo>
                    <a:pt x="80" y="119"/>
                  </a:lnTo>
                  <a:lnTo>
                    <a:pt x="61" y="138"/>
                  </a:lnTo>
                  <a:lnTo>
                    <a:pt x="44" y="157"/>
                  </a:lnTo>
                  <a:lnTo>
                    <a:pt x="26" y="177"/>
                  </a:lnTo>
                  <a:lnTo>
                    <a:pt x="26" y="179"/>
                  </a:lnTo>
                  <a:lnTo>
                    <a:pt x="26" y="181"/>
                  </a:lnTo>
                  <a:lnTo>
                    <a:pt x="28" y="185"/>
                  </a:lnTo>
                  <a:lnTo>
                    <a:pt x="30" y="187"/>
                  </a:lnTo>
                  <a:lnTo>
                    <a:pt x="38" y="184"/>
                  </a:lnTo>
                  <a:lnTo>
                    <a:pt x="45" y="177"/>
                  </a:lnTo>
                  <a:lnTo>
                    <a:pt x="51" y="169"/>
                  </a:lnTo>
                  <a:lnTo>
                    <a:pt x="58" y="165"/>
                  </a:lnTo>
                  <a:lnTo>
                    <a:pt x="71" y="146"/>
                  </a:lnTo>
                  <a:lnTo>
                    <a:pt x="85" y="129"/>
                  </a:lnTo>
                  <a:lnTo>
                    <a:pt x="100" y="114"/>
                  </a:lnTo>
                  <a:lnTo>
                    <a:pt x="117" y="98"/>
                  </a:lnTo>
                  <a:lnTo>
                    <a:pt x="133" y="82"/>
                  </a:lnTo>
                  <a:lnTo>
                    <a:pt x="149" y="67"/>
                  </a:lnTo>
                  <a:lnTo>
                    <a:pt x="166" y="51"/>
                  </a:lnTo>
                  <a:lnTo>
                    <a:pt x="181" y="33"/>
                  </a:lnTo>
                  <a:lnTo>
                    <a:pt x="188" y="37"/>
                  </a:lnTo>
                  <a:lnTo>
                    <a:pt x="193" y="39"/>
                  </a:lnTo>
                  <a:lnTo>
                    <a:pt x="197" y="41"/>
                  </a:lnTo>
                  <a:lnTo>
                    <a:pt x="204" y="42"/>
                  </a:lnTo>
                  <a:lnTo>
                    <a:pt x="201" y="47"/>
                  </a:lnTo>
                  <a:lnTo>
                    <a:pt x="196" y="53"/>
                  </a:lnTo>
                  <a:lnTo>
                    <a:pt x="192" y="58"/>
                  </a:lnTo>
                  <a:lnTo>
                    <a:pt x="188" y="64"/>
                  </a:lnTo>
                  <a:lnTo>
                    <a:pt x="183" y="69"/>
                  </a:lnTo>
                  <a:lnTo>
                    <a:pt x="178" y="75"/>
                  </a:lnTo>
                  <a:lnTo>
                    <a:pt x="173" y="79"/>
                  </a:lnTo>
                  <a:lnTo>
                    <a:pt x="169" y="83"/>
                  </a:lnTo>
                  <a:lnTo>
                    <a:pt x="167" y="81"/>
                  </a:lnTo>
                  <a:lnTo>
                    <a:pt x="161" y="88"/>
                  </a:lnTo>
                  <a:lnTo>
                    <a:pt x="155" y="95"/>
                  </a:lnTo>
                  <a:lnTo>
                    <a:pt x="148" y="103"/>
                  </a:lnTo>
                  <a:lnTo>
                    <a:pt x="142" y="111"/>
                  </a:lnTo>
                  <a:lnTo>
                    <a:pt x="135" y="118"/>
                  </a:lnTo>
                  <a:lnTo>
                    <a:pt x="129" y="126"/>
                  </a:lnTo>
                  <a:lnTo>
                    <a:pt x="123" y="133"/>
                  </a:lnTo>
                  <a:lnTo>
                    <a:pt x="118" y="141"/>
                  </a:lnTo>
                  <a:lnTo>
                    <a:pt x="111" y="144"/>
                  </a:lnTo>
                  <a:lnTo>
                    <a:pt x="106" y="149"/>
                  </a:lnTo>
                  <a:lnTo>
                    <a:pt x="99" y="153"/>
                  </a:lnTo>
                  <a:lnTo>
                    <a:pt x="93" y="158"/>
                  </a:lnTo>
                  <a:lnTo>
                    <a:pt x="87" y="164"/>
                  </a:lnTo>
                  <a:lnTo>
                    <a:pt x="82" y="169"/>
                  </a:lnTo>
                  <a:lnTo>
                    <a:pt x="77" y="175"/>
                  </a:lnTo>
                  <a:lnTo>
                    <a:pt x="72" y="180"/>
                  </a:lnTo>
                  <a:lnTo>
                    <a:pt x="66" y="190"/>
                  </a:lnTo>
                  <a:lnTo>
                    <a:pt x="56" y="198"/>
                  </a:lnTo>
                  <a:lnTo>
                    <a:pt x="50" y="205"/>
                  </a:lnTo>
                  <a:lnTo>
                    <a:pt x="54" y="216"/>
                  </a:lnTo>
                  <a:lnTo>
                    <a:pt x="63" y="215"/>
                  </a:lnTo>
                  <a:lnTo>
                    <a:pt x="77" y="200"/>
                  </a:lnTo>
                  <a:lnTo>
                    <a:pt x="91" y="186"/>
                  </a:lnTo>
                  <a:lnTo>
                    <a:pt x="105" y="172"/>
                  </a:lnTo>
                  <a:lnTo>
                    <a:pt x="120" y="156"/>
                  </a:lnTo>
                  <a:lnTo>
                    <a:pt x="134" y="142"/>
                  </a:lnTo>
                  <a:lnTo>
                    <a:pt x="148" y="127"/>
                  </a:lnTo>
                  <a:lnTo>
                    <a:pt x="161" y="112"/>
                  </a:lnTo>
                  <a:lnTo>
                    <a:pt x="173" y="95"/>
                  </a:lnTo>
                  <a:lnTo>
                    <a:pt x="182" y="90"/>
                  </a:lnTo>
                  <a:lnTo>
                    <a:pt x="191" y="82"/>
                  </a:lnTo>
                  <a:lnTo>
                    <a:pt x="198" y="74"/>
                  </a:lnTo>
                  <a:lnTo>
                    <a:pt x="207" y="64"/>
                  </a:lnTo>
                  <a:lnTo>
                    <a:pt x="215" y="56"/>
                  </a:lnTo>
                  <a:lnTo>
                    <a:pt x="225" y="51"/>
                  </a:lnTo>
                  <a:lnTo>
                    <a:pt x="234" y="50"/>
                  </a:lnTo>
                  <a:lnTo>
                    <a:pt x="246" y="54"/>
                  </a:lnTo>
                  <a:lnTo>
                    <a:pt x="231" y="69"/>
                  </a:lnTo>
                  <a:lnTo>
                    <a:pt x="216" y="86"/>
                  </a:lnTo>
                  <a:lnTo>
                    <a:pt x="203" y="101"/>
                  </a:lnTo>
                  <a:lnTo>
                    <a:pt x="189" y="116"/>
                  </a:lnTo>
                  <a:lnTo>
                    <a:pt x="175" y="131"/>
                  </a:lnTo>
                  <a:lnTo>
                    <a:pt x="160" y="146"/>
                  </a:lnTo>
                  <a:lnTo>
                    <a:pt x="145" y="161"/>
                  </a:lnTo>
                  <a:lnTo>
                    <a:pt x="129" y="175"/>
                  </a:lnTo>
                  <a:lnTo>
                    <a:pt x="128" y="173"/>
                  </a:lnTo>
                  <a:lnTo>
                    <a:pt x="122" y="181"/>
                  </a:lnTo>
                  <a:lnTo>
                    <a:pt x="116" y="190"/>
                  </a:lnTo>
                  <a:lnTo>
                    <a:pt x="109" y="200"/>
                  </a:lnTo>
                  <a:lnTo>
                    <a:pt x="102" y="209"/>
                  </a:lnTo>
                  <a:lnTo>
                    <a:pt x="95" y="217"/>
                  </a:lnTo>
                  <a:lnTo>
                    <a:pt x="87" y="226"/>
                  </a:lnTo>
                  <a:lnTo>
                    <a:pt x="80" y="234"/>
                  </a:lnTo>
                  <a:lnTo>
                    <a:pt x="72" y="242"/>
                  </a:lnTo>
                  <a:lnTo>
                    <a:pt x="74" y="248"/>
                  </a:lnTo>
                  <a:lnTo>
                    <a:pt x="63" y="237"/>
                  </a:lnTo>
                  <a:lnTo>
                    <a:pt x="54" y="225"/>
                  </a:lnTo>
                  <a:lnTo>
                    <a:pt x="44" y="213"/>
                  </a:lnTo>
                  <a:lnTo>
                    <a:pt x="34" y="201"/>
                  </a:lnTo>
                  <a:lnTo>
                    <a:pt x="25" y="189"/>
                  </a:lnTo>
                  <a:lnTo>
                    <a:pt x="17" y="176"/>
                  </a:lnTo>
                  <a:lnTo>
                    <a:pt x="8" y="163"/>
                  </a:lnTo>
                  <a:lnTo>
                    <a:pt x="0" y="149"/>
                  </a:lnTo>
                  <a:lnTo>
                    <a:pt x="2" y="151"/>
                  </a:lnTo>
                  <a:lnTo>
                    <a:pt x="5" y="152"/>
                  </a:lnTo>
                  <a:lnTo>
                    <a:pt x="7" y="153"/>
                  </a:lnTo>
                  <a:lnTo>
                    <a:pt x="10" y="153"/>
                  </a:lnTo>
                  <a:lnTo>
                    <a:pt x="26" y="132"/>
                  </a:lnTo>
                  <a:lnTo>
                    <a:pt x="44" y="112"/>
                  </a:lnTo>
                  <a:lnTo>
                    <a:pt x="62" y="92"/>
                  </a:lnTo>
                  <a:lnTo>
                    <a:pt x="82" y="74"/>
                  </a:lnTo>
                  <a:lnTo>
                    <a:pt x="102" y="55"/>
                  </a:lnTo>
                  <a:lnTo>
                    <a:pt x="121" y="37"/>
                  </a:lnTo>
                  <a:lnTo>
                    <a:pt x="140" y="18"/>
                  </a:lnTo>
                  <a:lnTo>
                    <a:pt x="157" y="0"/>
                  </a:lnTo>
                  <a:lnTo>
                    <a:pt x="160" y="6"/>
                  </a:lnTo>
                  <a:lnTo>
                    <a:pt x="163" y="13"/>
                  </a:lnTo>
                  <a:lnTo>
                    <a:pt x="167" y="18"/>
                  </a:lnTo>
                  <a:lnTo>
                    <a:pt x="1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29" name="Freeform 41"/>
            <p:cNvSpPr>
              <a:spLocks/>
            </p:cNvSpPr>
            <p:nvPr/>
          </p:nvSpPr>
          <p:spPr bwMode="auto">
            <a:xfrm>
              <a:off x="4670" y="2160"/>
              <a:ext cx="39" cy="11"/>
            </a:xfrm>
            <a:custGeom>
              <a:avLst/>
              <a:gdLst/>
              <a:ahLst/>
              <a:cxnLst>
                <a:cxn ang="0">
                  <a:pos x="75" y="20"/>
                </a:cxn>
                <a:cxn ang="0">
                  <a:pos x="68" y="22"/>
                </a:cxn>
                <a:cxn ang="0">
                  <a:pos x="62" y="23"/>
                </a:cxn>
                <a:cxn ang="0">
                  <a:pos x="55" y="23"/>
                </a:cxn>
                <a:cxn ang="0">
                  <a:pos x="49" y="22"/>
                </a:cxn>
                <a:cxn ang="0">
                  <a:pos x="42" y="21"/>
                </a:cxn>
                <a:cxn ang="0">
                  <a:pos x="36" y="20"/>
                </a:cxn>
                <a:cxn ang="0">
                  <a:pos x="29" y="17"/>
                </a:cxn>
                <a:cxn ang="0">
                  <a:pos x="23" y="16"/>
                </a:cxn>
                <a:cxn ang="0">
                  <a:pos x="15" y="13"/>
                </a:cxn>
                <a:cxn ang="0">
                  <a:pos x="6" y="12"/>
                </a:cxn>
                <a:cxn ang="0">
                  <a:pos x="0" y="10"/>
                </a:cxn>
                <a:cxn ang="0">
                  <a:pos x="2" y="1"/>
                </a:cxn>
                <a:cxn ang="0">
                  <a:pos x="11" y="0"/>
                </a:cxn>
                <a:cxn ang="0">
                  <a:pos x="19" y="1"/>
                </a:cxn>
                <a:cxn ang="0">
                  <a:pos x="28" y="1"/>
                </a:cxn>
                <a:cxn ang="0">
                  <a:pos x="37" y="3"/>
                </a:cxn>
                <a:cxn ang="0">
                  <a:pos x="46" y="4"/>
                </a:cxn>
                <a:cxn ang="0">
                  <a:pos x="54" y="6"/>
                </a:cxn>
                <a:cxn ang="0">
                  <a:pos x="62" y="9"/>
                </a:cxn>
                <a:cxn ang="0">
                  <a:pos x="69" y="10"/>
                </a:cxn>
                <a:cxn ang="0">
                  <a:pos x="72" y="11"/>
                </a:cxn>
                <a:cxn ang="0">
                  <a:pos x="74" y="13"/>
                </a:cxn>
                <a:cxn ang="0">
                  <a:pos x="76" y="16"/>
                </a:cxn>
                <a:cxn ang="0">
                  <a:pos x="75" y="20"/>
                </a:cxn>
              </a:cxnLst>
              <a:rect l="0" t="0" r="r" b="b"/>
              <a:pathLst>
                <a:path w="76" h="23">
                  <a:moveTo>
                    <a:pt x="75" y="20"/>
                  </a:moveTo>
                  <a:lnTo>
                    <a:pt x="68" y="22"/>
                  </a:lnTo>
                  <a:lnTo>
                    <a:pt x="62" y="23"/>
                  </a:lnTo>
                  <a:lnTo>
                    <a:pt x="55" y="23"/>
                  </a:lnTo>
                  <a:lnTo>
                    <a:pt x="49" y="22"/>
                  </a:lnTo>
                  <a:lnTo>
                    <a:pt x="42" y="21"/>
                  </a:lnTo>
                  <a:lnTo>
                    <a:pt x="36" y="20"/>
                  </a:lnTo>
                  <a:lnTo>
                    <a:pt x="29" y="17"/>
                  </a:lnTo>
                  <a:lnTo>
                    <a:pt x="23" y="16"/>
                  </a:lnTo>
                  <a:lnTo>
                    <a:pt x="15" y="13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2" y="1"/>
                  </a:lnTo>
                  <a:lnTo>
                    <a:pt x="11" y="0"/>
                  </a:lnTo>
                  <a:lnTo>
                    <a:pt x="19" y="1"/>
                  </a:lnTo>
                  <a:lnTo>
                    <a:pt x="28" y="1"/>
                  </a:lnTo>
                  <a:lnTo>
                    <a:pt x="37" y="3"/>
                  </a:lnTo>
                  <a:lnTo>
                    <a:pt x="46" y="4"/>
                  </a:lnTo>
                  <a:lnTo>
                    <a:pt x="54" y="6"/>
                  </a:lnTo>
                  <a:lnTo>
                    <a:pt x="62" y="9"/>
                  </a:lnTo>
                  <a:lnTo>
                    <a:pt x="69" y="10"/>
                  </a:lnTo>
                  <a:lnTo>
                    <a:pt x="72" y="11"/>
                  </a:lnTo>
                  <a:lnTo>
                    <a:pt x="74" y="13"/>
                  </a:lnTo>
                  <a:lnTo>
                    <a:pt x="76" y="16"/>
                  </a:lnTo>
                  <a:lnTo>
                    <a:pt x="7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0" name="Freeform 42"/>
            <p:cNvSpPr>
              <a:spLocks/>
            </p:cNvSpPr>
            <p:nvPr/>
          </p:nvSpPr>
          <p:spPr bwMode="auto">
            <a:xfrm>
              <a:off x="4282" y="2165"/>
              <a:ext cx="102" cy="102"/>
            </a:xfrm>
            <a:custGeom>
              <a:avLst/>
              <a:gdLst/>
              <a:ahLst/>
              <a:cxnLst>
                <a:cxn ang="0">
                  <a:pos x="139" y="15"/>
                </a:cxn>
                <a:cxn ang="0">
                  <a:pos x="119" y="39"/>
                </a:cxn>
                <a:cxn ang="0">
                  <a:pos x="98" y="64"/>
                </a:cxn>
                <a:cxn ang="0">
                  <a:pos x="78" y="90"/>
                </a:cxn>
                <a:cxn ang="0">
                  <a:pos x="35" y="143"/>
                </a:cxn>
                <a:cxn ang="0">
                  <a:pos x="42" y="147"/>
                </a:cxn>
                <a:cxn ang="0">
                  <a:pos x="50" y="148"/>
                </a:cxn>
                <a:cxn ang="0">
                  <a:pos x="60" y="150"/>
                </a:cxn>
                <a:cxn ang="0">
                  <a:pos x="68" y="153"/>
                </a:cxn>
                <a:cxn ang="0">
                  <a:pos x="90" y="130"/>
                </a:cxn>
                <a:cxn ang="0">
                  <a:pos x="110" y="105"/>
                </a:cxn>
                <a:cxn ang="0">
                  <a:pos x="130" y="79"/>
                </a:cxn>
                <a:cxn ang="0">
                  <a:pos x="151" y="54"/>
                </a:cxn>
                <a:cxn ang="0">
                  <a:pos x="158" y="62"/>
                </a:cxn>
                <a:cxn ang="0">
                  <a:pos x="151" y="74"/>
                </a:cxn>
                <a:cxn ang="0">
                  <a:pos x="140" y="84"/>
                </a:cxn>
                <a:cxn ang="0">
                  <a:pos x="128" y="96"/>
                </a:cxn>
                <a:cxn ang="0">
                  <a:pos x="83" y="155"/>
                </a:cxn>
                <a:cxn ang="0">
                  <a:pos x="101" y="161"/>
                </a:cxn>
                <a:cxn ang="0">
                  <a:pos x="115" y="164"/>
                </a:cxn>
                <a:cxn ang="0">
                  <a:pos x="129" y="150"/>
                </a:cxn>
                <a:cxn ang="0">
                  <a:pos x="141" y="131"/>
                </a:cxn>
                <a:cxn ang="0">
                  <a:pos x="155" y="116"/>
                </a:cxn>
                <a:cxn ang="0">
                  <a:pos x="175" y="109"/>
                </a:cxn>
                <a:cxn ang="0">
                  <a:pos x="168" y="123"/>
                </a:cxn>
                <a:cxn ang="0">
                  <a:pos x="158" y="135"/>
                </a:cxn>
                <a:cxn ang="0">
                  <a:pos x="147" y="148"/>
                </a:cxn>
                <a:cxn ang="0">
                  <a:pos x="141" y="161"/>
                </a:cxn>
                <a:cxn ang="0">
                  <a:pos x="139" y="173"/>
                </a:cxn>
                <a:cxn ang="0">
                  <a:pos x="153" y="175"/>
                </a:cxn>
                <a:cxn ang="0">
                  <a:pos x="165" y="168"/>
                </a:cxn>
                <a:cxn ang="0">
                  <a:pos x="175" y="157"/>
                </a:cxn>
                <a:cxn ang="0">
                  <a:pos x="183" y="154"/>
                </a:cxn>
                <a:cxn ang="0">
                  <a:pos x="183" y="164"/>
                </a:cxn>
                <a:cxn ang="0">
                  <a:pos x="180" y="170"/>
                </a:cxn>
                <a:cxn ang="0">
                  <a:pos x="178" y="175"/>
                </a:cxn>
                <a:cxn ang="0">
                  <a:pos x="180" y="180"/>
                </a:cxn>
                <a:cxn ang="0">
                  <a:pos x="190" y="182"/>
                </a:cxn>
                <a:cxn ang="0">
                  <a:pos x="204" y="203"/>
                </a:cxn>
                <a:cxn ang="0">
                  <a:pos x="179" y="197"/>
                </a:cxn>
                <a:cxn ang="0">
                  <a:pos x="154" y="190"/>
                </a:cxn>
                <a:cxn ang="0">
                  <a:pos x="129" y="184"/>
                </a:cxn>
                <a:cxn ang="0">
                  <a:pos x="105" y="176"/>
                </a:cxn>
                <a:cxn ang="0">
                  <a:pos x="80" y="170"/>
                </a:cxn>
                <a:cxn ang="0">
                  <a:pos x="54" y="163"/>
                </a:cxn>
                <a:cxn ang="0">
                  <a:pos x="28" y="159"/>
                </a:cxn>
                <a:cxn ang="0">
                  <a:pos x="2" y="155"/>
                </a:cxn>
                <a:cxn ang="0">
                  <a:pos x="0" y="150"/>
                </a:cxn>
                <a:cxn ang="0">
                  <a:pos x="4" y="146"/>
                </a:cxn>
                <a:cxn ang="0">
                  <a:pos x="34" y="130"/>
                </a:cxn>
                <a:cxn ang="0">
                  <a:pos x="62" y="90"/>
                </a:cxn>
                <a:cxn ang="0">
                  <a:pos x="93" y="52"/>
                </a:cxn>
                <a:cxn ang="0">
                  <a:pos x="126" y="16"/>
                </a:cxn>
                <a:cxn ang="0">
                  <a:pos x="148" y="3"/>
                </a:cxn>
              </a:cxnLst>
              <a:rect l="0" t="0" r="r" b="b"/>
              <a:pathLst>
                <a:path w="204" h="203">
                  <a:moveTo>
                    <a:pt x="148" y="3"/>
                  </a:moveTo>
                  <a:lnTo>
                    <a:pt x="139" y="15"/>
                  </a:lnTo>
                  <a:lnTo>
                    <a:pt x="129" y="27"/>
                  </a:lnTo>
                  <a:lnTo>
                    <a:pt x="119" y="39"/>
                  </a:lnTo>
                  <a:lnTo>
                    <a:pt x="108" y="52"/>
                  </a:lnTo>
                  <a:lnTo>
                    <a:pt x="98" y="64"/>
                  </a:lnTo>
                  <a:lnTo>
                    <a:pt x="88" y="77"/>
                  </a:lnTo>
                  <a:lnTo>
                    <a:pt x="78" y="90"/>
                  </a:lnTo>
                  <a:lnTo>
                    <a:pt x="68" y="102"/>
                  </a:lnTo>
                  <a:lnTo>
                    <a:pt x="35" y="143"/>
                  </a:lnTo>
                  <a:lnTo>
                    <a:pt x="39" y="146"/>
                  </a:lnTo>
                  <a:lnTo>
                    <a:pt x="42" y="147"/>
                  </a:lnTo>
                  <a:lnTo>
                    <a:pt x="46" y="148"/>
                  </a:lnTo>
                  <a:lnTo>
                    <a:pt x="50" y="148"/>
                  </a:lnTo>
                  <a:lnTo>
                    <a:pt x="55" y="149"/>
                  </a:lnTo>
                  <a:lnTo>
                    <a:pt x="60" y="150"/>
                  </a:lnTo>
                  <a:lnTo>
                    <a:pt x="64" y="151"/>
                  </a:lnTo>
                  <a:lnTo>
                    <a:pt x="68" y="153"/>
                  </a:lnTo>
                  <a:lnTo>
                    <a:pt x="80" y="142"/>
                  </a:lnTo>
                  <a:lnTo>
                    <a:pt x="90" y="130"/>
                  </a:lnTo>
                  <a:lnTo>
                    <a:pt x="101" y="118"/>
                  </a:lnTo>
                  <a:lnTo>
                    <a:pt x="110" y="105"/>
                  </a:lnTo>
                  <a:lnTo>
                    <a:pt x="120" y="92"/>
                  </a:lnTo>
                  <a:lnTo>
                    <a:pt x="130" y="79"/>
                  </a:lnTo>
                  <a:lnTo>
                    <a:pt x="140" y="66"/>
                  </a:lnTo>
                  <a:lnTo>
                    <a:pt x="151" y="54"/>
                  </a:lnTo>
                  <a:lnTo>
                    <a:pt x="158" y="54"/>
                  </a:lnTo>
                  <a:lnTo>
                    <a:pt x="158" y="62"/>
                  </a:lnTo>
                  <a:lnTo>
                    <a:pt x="155" y="68"/>
                  </a:lnTo>
                  <a:lnTo>
                    <a:pt x="151" y="74"/>
                  </a:lnTo>
                  <a:lnTo>
                    <a:pt x="145" y="79"/>
                  </a:lnTo>
                  <a:lnTo>
                    <a:pt x="140" y="84"/>
                  </a:lnTo>
                  <a:lnTo>
                    <a:pt x="133" y="89"/>
                  </a:lnTo>
                  <a:lnTo>
                    <a:pt x="128" y="96"/>
                  </a:lnTo>
                  <a:lnTo>
                    <a:pt x="125" y="102"/>
                  </a:lnTo>
                  <a:lnTo>
                    <a:pt x="83" y="155"/>
                  </a:lnTo>
                  <a:lnTo>
                    <a:pt x="91" y="159"/>
                  </a:lnTo>
                  <a:lnTo>
                    <a:pt x="101" y="161"/>
                  </a:lnTo>
                  <a:lnTo>
                    <a:pt x="108" y="163"/>
                  </a:lnTo>
                  <a:lnTo>
                    <a:pt x="115" y="164"/>
                  </a:lnTo>
                  <a:lnTo>
                    <a:pt x="122" y="158"/>
                  </a:lnTo>
                  <a:lnTo>
                    <a:pt x="129" y="150"/>
                  </a:lnTo>
                  <a:lnTo>
                    <a:pt x="135" y="141"/>
                  </a:lnTo>
                  <a:lnTo>
                    <a:pt x="141" y="131"/>
                  </a:lnTo>
                  <a:lnTo>
                    <a:pt x="147" y="124"/>
                  </a:lnTo>
                  <a:lnTo>
                    <a:pt x="155" y="116"/>
                  </a:lnTo>
                  <a:lnTo>
                    <a:pt x="164" y="111"/>
                  </a:lnTo>
                  <a:lnTo>
                    <a:pt x="175" y="109"/>
                  </a:lnTo>
                  <a:lnTo>
                    <a:pt x="172" y="116"/>
                  </a:lnTo>
                  <a:lnTo>
                    <a:pt x="168" y="123"/>
                  </a:lnTo>
                  <a:lnTo>
                    <a:pt x="164" y="129"/>
                  </a:lnTo>
                  <a:lnTo>
                    <a:pt x="158" y="135"/>
                  </a:lnTo>
                  <a:lnTo>
                    <a:pt x="153" y="141"/>
                  </a:lnTo>
                  <a:lnTo>
                    <a:pt x="147" y="148"/>
                  </a:lnTo>
                  <a:lnTo>
                    <a:pt x="143" y="154"/>
                  </a:lnTo>
                  <a:lnTo>
                    <a:pt x="141" y="161"/>
                  </a:lnTo>
                  <a:lnTo>
                    <a:pt x="133" y="167"/>
                  </a:lnTo>
                  <a:lnTo>
                    <a:pt x="139" y="173"/>
                  </a:lnTo>
                  <a:lnTo>
                    <a:pt x="145" y="175"/>
                  </a:lnTo>
                  <a:lnTo>
                    <a:pt x="153" y="175"/>
                  </a:lnTo>
                  <a:lnTo>
                    <a:pt x="160" y="175"/>
                  </a:lnTo>
                  <a:lnTo>
                    <a:pt x="165" y="168"/>
                  </a:lnTo>
                  <a:lnTo>
                    <a:pt x="170" y="163"/>
                  </a:lnTo>
                  <a:lnTo>
                    <a:pt x="175" y="157"/>
                  </a:lnTo>
                  <a:lnTo>
                    <a:pt x="180" y="151"/>
                  </a:lnTo>
                  <a:lnTo>
                    <a:pt x="183" y="154"/>
                  </a:lnTo>
                  <a:lnTo>
                    <a:pt x="184" y="159"/>
                  </a:lnTo>
                  <a:lnTo>
                    <a:pt x="183" y="164"/>
                  </a:lnTo>
                  <a:lnTo>
                    <a:pt x="182" y="167"/>
                  </a:lnTo>
                  <a:lnTo>
                    <a:pt x="180" y="170"/>
                  </a:lnTo>
                  <a:lnTo>
                    <a:pt x="179" y="172"/>
                  </a:lnTo>
                  <a:lnTo>
                    <a:pt x="178" y="175"/>
                  </a:lnTo>
                  <a:lnTo>
                    <a:pt x="177" y="177"/>
                  </a:lnTo>
                  <a:lnTo>
                    <a:pt x="180" y="180"/>
                  </a:lnTo>
                  <a:lnTo>
                    <a:pt x="184" y="182"/>
                  </a:lnTo>
                  <a:lnTo>
                    <a:pt x="190" y="182"/>
                  </a:lnTo>
                  <a:lnTo>
                    <a:pt x="194" y="184"/>
                  </a:lnTo>
                  <a:lnTo>
                    <a:pt x="204" y="203"/>
                  </a:lnTo>
                  <a:lnTo>
                    <a:pt x="191" y="200"/>
                  </a:lnTo>
                  <a:lnTo>
                    <a:pt x="179" y="197"/>
                  </a:lnTo>
                  <a:lnTo>
                    <a:pt x="166" y="194"/>
                  </a:lnTo>
                  <a:lnTo>
                    <a:pt x="154" y="190"/>
                  </a:lnTo>
                  <a:lnTo>
                    <a:pt x="142" y="187"/>
                  </a:lnTo>
                  <a:lnTo>
                    <a:pt x="129" y="184"/>
                  </a:lnTo>
                  <a:lnTo>
                    <a:pt x="117" y="179"/>
                  </a:lnTo>
                  <a:lnTo>
                    <a:pt x="105" y="176"/>
                  </a:lnTo>
                  <a:lnTo>
                    <a:pt x="92" y="173"/>
                  </a:lnTo>
                  <a:lnTo>
                    <a:pt x="80" y="170"/>
                  </a:lnTo>
                  <a:lnTo>
                    <a:pt x="67" y="166"/>
                  </a:lnTo>
                  <a:lnTo>
                    <a:pt x="54" y="163"/>
                  </a:lnTo>
                  <a:lnTo>
                    <a:pt x="41" y="161"/>
                  </a:lnTo>
                  <a:lnTo>
                    <a:pt x="28" y="159"/>
                  </a:lnTo>
                  <a:lnTo>
                    <a:pt x="15" y="157"/>
                  </a:lnTo>
                  <a:lnTo>
                    <a:pt x="2" y="155"/>
                  </a:lnTo>
                  <a:lnTo>
                    <a:pt x="0" y="153"/>
                  </a:lnTo>
                  <a:lnTo>
                    <a:pt x="0" y="150"/>
                  </a:lnTo>
                  <a:lnTo>
                    <a:pt x="2" y="148"/>
                  </a:lnTo>
                  <a:lnTo>
                    <a:pt x="4" y="146"/>
                  </a:lnTo>
                  <a:lnTo>
                    <a:pt x="20" y="150"/>
                  </a:lnTo>
                  <a:lnTo>
                    <a:pt x="34" y="130"/>
                  </a:lnTo>
                  <a:lnTo>
                    <a:pt x="48" y="111"/>
                  </a:lnTo>
                  <a:lnTo>
                    <a:pt x="62" y="90"/>
                  </a:lnTo>
                  <a:lnTo>
                    <a:pt x="78" y="71"/>
                  </a:lnTo>
                  <a:lnTo>
                    <a:pt x="93" y="52"/>
                  </a:lnTo>
                  <a:lnTo>
                    <a:pt x="109" y="33"/>
                  </a:lnTo>
                  <a:lnTo>
                    <a:pt x="126" y="16"/>
                  </a:lnTo>
                  <a:lnTo>
                    <a:pt x="143" y="0"/>
                  </a:lnTo>
                  <a:lnTo>
                    <a:pt x="14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1" name="Freeform 43"/>
            <p:cNvSpPr>
              <a:spLocks/>
            </p:cNvSpPr>
            <p:nvPr/>
          </p:nvSpPr>
          <p:spPr bwMode="auto">
            <a:xfrm>
              <a:off x="4675" y="2176"/>
              <a:ext cx="43" cy="12"/>
            </a:xfrm>
            <a:custGeom>
              <a:avLst/>
              <a:gdLst/>
              <a:ahLst/>
              <a:cxnLst>
                <a:cxn ang="0">
                  <a:pos x="86" y="16"/>
                </a:cxn>
                <a:cxn ang="0">
                  <a:pos x="76" y="24"/>
                </a:cxn>
                <a:cxn ang="0">
                  <a:pos x="66" y="22"/>
                </a:cxn>
                <a:cxn ang="0">
                  <a:pos x="55" y="22"/>
                </a:cxn>
                <a:cxn ang="0">
                  <a:pos x="45" y="21"/>
                </a:cxn>
                <a:cxn ang="0">
                  <a:pos x="35" y="20"/>
                </a:cxn>
                <a:cxn ang="0">
                  <a:pos x="26" y="18"/>
                </a:cxn>
                <a:cxn ang="0">
                  <a:pos x="16" y="16"/>
                </a:cxn>
                <a:cxn ang="0">
                  <a:pos x="7" y="12"/>
                </a:cxn>
                <a:cxn ang="0">
                  <a:pos x="0" y="7"/>
                </a:cxn>
                <a:cxn ang="0">
                  <a:pos x="5" y="0"/>
                </a:cxn>
                <a:cxn ang="0">
                  <a:pos x="15" y="3"/>
                </a:cxn>
                <a:cxn ang="0">
                  <a:pos x="26" y="5"/>
                </a:cxn>
                <a:cxn ang="0">
                  <a:pos x="35" y="6"/>
                </a:cxn>
                <a:cxn ang="0">
                  <a:pos x="46" y="7"/>
                </a:cxn>
                <a:cxn ang="0">
                  <a:pos x="56" y="8"/>
                </a:cxn>
                <a:cxn ang="0">
                  <a:pos x="67" y="10"/>
                </a:cxn>
                <a:cxn ang="0">
                  <a:pos x="76" y="13"/>
                </a:cxn>
                <a:cxn ang="0">
                  <a:pos x="86" y="16"/>
                </a:cxn>
              </a:cxnLst>
              <a:rect l="0" t="0" r="r" b="b"/>
              <a:pathLst>
                <a:path w="86" h="24">
                  <a:moveTo>
                    <a:pt x="86" y="16"/>
                  </a:moveTo>
                  <a:lnTo>
                    <a:pt x="76" y="24"/>
                  </a:lnTo>
                  <a:lnTo>
                    <a:pt x="66" y="22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18"/>
                  </a:lnTo>
                  <a:lnTo>
                    <a:pt x="16" y="16"/>
                  </a:lnTo>
                  <a:lnTo>
                    <a:pt x="7" y="12"/>
                  </a:lnTo>
                  <a:lnTo>
                    <a:pt x="0" y="7"/>
                  </a:lnTo>
                  <a:lnTo>
                    <a:pt x="5" y="0"/>
                  </a:lnTo>
                  <a:lnTo>
                    <a:pt x="15" y="3"/>
                  </a:lnTo>
                  <a:lnTo>
                    <a:pt x="26" y="5"/>
                  </a:lnTo>
                  <a:lnTo>
                    <a:pt x="35" y="6"/>
                  </a:lnTo>
                  <a:lnTo>
                    <a:pt x="46" y="7"/>
                  </a:lnTo>
                  <a:lnTo>
                    <a:pt x="56" y="8"/>
                  </a:lnTo>
                  <a:lnTo>
                    <a:pt x="67" y="10"/>
                  </a:lnTo>
                  <a:lnTo>
                    <a:pt x="76" y="13"/>
                  </a:lnTo>
                  <a:lnTo>
                    <a:pt x="8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2" name="Freeform 44"/>
            <p:cNvSpPr>
              <a:spLocks/>
            </p:cNvSpPr>
            <p:nvPr/>
          </p:nvSpPr>
          <p:spPr bwMode="auto">
            <a:xfrm>
              <a:off x="4515" y="2191"/>
              <a:ext cx="111" cy="107"/>
            </a:xfrm>
            <a:custGeom>
              <a:avLst/>
              <a:gdLst/>
              <a:ahLst/>
              <a:cxnLst>
                <a:cxn ang="0">
                  <a:pos x="221" y="9"/>
                </a:cxn>
                <a:cxn ang="0">
                  <a:pos x="210" y="22"/>
                </a:cxn>
                <a:cxn ang="0">
                  <a:pos x="199" y="35"/>
                </a:cxn>
                <a:cxn ang="0">
                  <a:pos x="187" y="48"/>
                </a:cxn>
                <a:cxn ang="0">
                  <a:pos x="175" y="61"/>
                </a:cxn>
                <a:cxn ang="0">
                  <a:pos x="163" y="74"/>
                </a:cxn>
                <a:cxn ang="0">
                  <a:pos x="151" y="86"/>
                </a:cxn>
                <a:cxn ang="0">
                  <a:pos x="138" y="99"/>
                </a:cxn>
                <a:cxn ang="0">
                  <a:pos x="125" y="111"/>
                </a:cxn>
                <a:cxn ang="0">
                  <a:pos x="113" y="124"/>
                </a:cxn>
                <a:cxn ang="0">
                  <a:pos x="100" y="137"/>
                </a:cxn>
                <a:cxn ang="0">
                  <a:pos x="87" y="149"/>
                </a:cxn>
                <a:cxn ang="0">
                  <a:pos x="75" y="162"/>
                </a:cxn>
                <a:cxn ang="0">
                  <a:pos x="62" y="175"/>
                </a:cxn>
                <a:cxn ang="0">
                  <a:pos x="50" y="188"/>
                </a:cxn>
                <a:cxn ang="0">
                  <a:pos x="38" y="201"/>
                </a:cxn>
                <a:cxn ang="0">
                  <a:pos x="26" y="214"/>
                </a:cxn>
                <a:cxn ang="0">
                  <a:pos x="19" y="213"/>
                </a:cxn>
                <a:cxn ang="0">
                  <a:pos x="13" y="210"/>
                </a:cxn>
                <a:cxn ang="0">
                  <a:pos x="7" y="208"/>
                </a:cxn>
                <a:cxn ang="0">
                  <a:pos x="0" y="208"/>
                </a:cxn>
                <a:cxn ang="0">
                  <a:pos x="6" y="200"/>
                </a:cxn>
                <a:cxn ang="0">
                  <a:pos x="11" y="193"/>
                </a:cxn>
                <a:cxn ang="0">
                  <a:pos x="16" y="184"/>
                </a:cxn>
                <a:cxn ang="0">
                  <a:pos x="19" y="175"/>
                </a:cxn>
                <a:cxn ang="0">
                  <a:pos x="91" y="96"/>
                </a:cxn>
                <a:cxn ang="0">
                  <a:pos x="97" y="94"/>
                </a:cxn>
                <a:cxn ang="0">
                  <a:pos x="102" y="90"/>
                </a:cxn>
                <a:cxn ang="0">
                  <a:pos x="107" y="86"/>
                </a:cxn>
                <a:cxn ang="0">
                  <a:pos x="112" y="81"/>
                </a:cxn>
                <a:cxn ang="0">
                  <a:pos x="115" y="75"/>
                </a:cxn>
                <a:cxn ang="0">
                  <a:pos x="119" y="71"/>
                </a:cxn>
                <a:cxn ang="0">
                  <a:pos x="124" y="65"/>
                </a:cxn>
                <a:cxn ang="0">
                  <a:pos x="128" y="62"/>
                </a:cxn>
                <a:cxn ang="0">
                  <a:pos x="139" y="53"/>
                </a:cxn>
                <a:cxn ang="0">
                  <a:pos x="150" y="41"/>
                </a:cxn>
                <a:cxn ang="0">
                  <a:pos x="160" y="28"/>
                </a:cxn>
                <a:cxn ang="0">
                  <a:pos x="169" y="15"/>
                </a:cxn>
                <a:cxn ang="0">
                  <a:pos x="180" y="5"/>
                </a:cxn>
                <a:cxn ang="0">
                  <a:pos x="192" y="0"/>
                </a:cxn>
                <a:cxn ang="0">
                  <a:pos x="205" y="1"/>
                </a:cxn>
                <a:cxn ang="0">
                  <a:pos x="221" y="9"/>
                </a:cxn>
              </a:cxnLst>
              <a:rect l="0" t="0" r="r" b="b"/>
              <a:pathLst>
                <a:path w="221" h="214">
                  <a:moveTo>
                    <a:pt x="221" y="9"/>
                  </a:moveTo>
                  <a:lnTo>
                    <a:pt x="210" y="22"/>
                  </a:lnTo>
                  <a:lnTo>
                    <a:pt x="199" y="35"/>
                  </a:lnTo>
                  <a:lnTo>
                    <a:pt x="187" y="48"/>
                  </a:lnTo>
                  <a:lnTo>
                    <a:pt x="175" y="61"/>
                  </a:lnTo>
                  <a:lnTo>
                    <a:pt x="163" y="74"/>
                  </a:lnTo>
                  <a:lnTo>
                    <a:pt x="151" y="86"/>
                  </a:lnTo>
                  <a:lnTo>
                    <a:pt x="138" y="99"/>
                  </a:lnTo>
                  <a:lnTo>
                    <a:pt x="125" y="111"/>
                  </a:lnTo>
                  <a:lnTo>
                    <a:pt x="113" y="124"/>
                  </a:lnTo>
                  <a:lnTo>
                    <a:pt x="100" y="137"/>
                  </a:lnTo>
                  <a:lnTo>
                    <a:pt x="87" y="149"/>
                  </a:lnTo>
                  <a:lnTo>
                    <a:pt x="75" y="162"/>
                  </a:lnTo>
                  <a:lnTo>
                    <a:pt x="62" y="175"/>
                  </a:lnTo>
                  <a:lnTo>
                    <a:pt x="50" y="188"/>
                  </a:lnTo>
                  <a:lnTo>
                    <a:pt x="38" y="201"/>
                  </a:lnTo>
                  <a:lnTo>
                    <a:pt x="26" y="214"/>
                  </a:lnTo>
                  <a:lnTo>
                    <a:pt x="19" y="213"/>
                  </a:lnTo>
                  <a:lnTo>
                    <a:pt x="13" y="210"/>
                  </a:lnTo>
                  <a:lnTo>
                    <a:pt x="7" y="208"/>
                  </a:lnTo>
                  <a:lnTo>
                    <a:pt x="0" y="208"/>
                  </a:lnTo>
                  <a:lnTo>
                    <a:pt x="6" y="200"/>
                  </a:lnTo>
                  <a:lnTo>
                    <a:pt x="11" y="193"/>
                  </a:lnTo>
                  <a:lnTo>
                    <a:pt x="16" y="184"/>
                  </a:lnTo>
                  <a:lnTo>
                    <a:pt x="19" y="175"/>
                  </a:lnTo>
                  <a:lnTo>
                    <a:pt x="91" y="96"/>
                  </a:lnTo>
                  <a:lnTo>
                    <a:pt x="97" y="94"/>
                  </a:lnTo>
                  <a:lnTo>
                    <a:pt x="102" y="90"/>
                  </a:lnTo>
                  <a:lnTo>
                    <a:pt x="107" y="86"/>
                  </a:lnTo>
                  <a:lnTo>
                    <a:pt x="112" y="81"/>
                  </a:lnTo>
                  <a:lnTo>
                    <a:pt x="115" y="75"/>
                  </a:lnTo>
                  <a:lnTo>
                    <a:pt x="119" y="71"/>
                  </a:lnTo>
                  <a:lnTo>
                    <a:pt x="124" y="65"/>
                  </a:lnTo>
                  <a:lnTo>
                    <a:pt x="128" y="62"/>
                  </a:lnTo>
                  <a:lnTo>
                    <a:pt x="139" y="53"/>
                  </a:lnTo>
                  <a:lnTo>
                    <a:pt x="150" y="41"/>
                  </a:lnTo>
                  <a:lnTo>
                    <a:pt x="160" y="28"/>
                  </a:lnTo>
                  <a:lnTo>
                    <a:pt x="169" y="15"/>
                  </a:lnTo>
                  <a:lnTo>
                    <a:pt x="180" y="5"/>
                  </a:lnTo>
                  <a:lnTo>
                    <a:pt x="192" y="0"/>
                  </a:lnTo>
                  <a:lnTo>
                    <a:pt x="205" y="1"/>
                  </a:lnTo>
                  <a:lnTo>
                    <a:pt x="22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3" name="Freeform 45"/>
            <p:cNvSpPr>
              <a:spLocks/>
            </p:cNvSpPr>
            <p:nvPr/>
          </p:nvSpPr>
          <p:spPr bwMode="auto">
            <a:xfrm>
              <a:off x="4539" y="2197"/>
              <a:ext cx="113" cy="107"/>
            </a:xfrm>
            <a:custGeom>
              <a:avLst/>
              <a:gdLst/>
              <a:ahLst/>
              <a:cxnLst>
                <a:cxn ang="0">
                  <a:pos x="34" y="213"/>
                </a:cxn>
                <a:cxn ang="0">
                  <a:pos x="30" y="213"/>
                </a:cxn>
                <a:cxn ang="0">
                  <a:pos x="25" y="213"/>
                </a:cxn>
                <a:cxn ang="0">
                  <a:pos x="21" y="213"/>
                </a:cxn>
                <a:cxn ang="0">
                  <a:pos x="18" y="212"/>
                </a:cxn>
                <a:cxn ang="0">
                  <a:pos x="13" y="210"/>
                </a:cxn>
                <a:cxn ang="0">
                  <a:pos x="9" y="209"/>
                </a:cxn>
                <a:cxn ang="0">
                  <a:pos x="5" y="208"/>
                </a:cxn>
                <a:cxn ang="0">
                  <a:pos x="0" y="206"/>
                </a:cxn>
                <a:cxn ang="0">
                  <a:pos x="5" y="200"/>
                </a:cxn>
                <a:cxn ang="0">
                  <a:pos x="10" y="195"/>
                </a:cxn>
                <a:cxn ang="0">
                  <a:pos x="16" y="189"/>
                </a:cxn>
                <a:cxn ang="0">
                  <a:pos x="21" y="184"/>
                </a:cxn>
                <a:cxn ang="0">
                  <a:pos x="27" y="179"/>
                </a:cxn>
                <a:cxn ang="0">
                  <a:pos x="31" y="173"/>
                </a:cxn>
                <a:cxn ang="0">
                  <a:pos x="35" y="168"/>
                </a:cxn>
                <a:cxn ang="0">
                  <a:pos x="39" y="161"/>
                </a:cxn>
                <a:cxn ang="0">
                  <a:pos x="58" y="140"/>
                </a:cxn>
                <a:cxn ang="0">
                  <a:pos x="78" y="121"/>
                </a:cxn>
                <a:cxn ang="0">
                  <a:pos x="96" y="100"/>
                </a:cxn>
                <a:cxn ang="0">
                  <a:pos x="116" y="78"/>
                </a:cxn>
                <a:cxn ang="0">
                  <a:pos x="134" y="59"/>
                </a:cxn>
                <a:cxn ang="0">
                  <a:pos x="155" y="38"/>
                </a:cxn>
                <a:cxn ang="0">
                  <a:pos x="176" y="18"/>
                </a:cxn>
                <a:cxn ang="0">
                  <a:pos x="197" y="0"/>
                </a:cxn>
                <a:cxn ang="0">
                  <a:pos x="226" y="8"/>
                </a:cxn>
                <a:cxn ang="0">
                  <a:pos x="34" y="213"/>
                </a:cxn>
              </a:cxnLst>
              <a:rect l="0" t="0" r="r" b="b"/>
              <a:pathLst>
                <a:path w="226" h="213">
                  <a:moveTo>
                    <a:pt x="34" y="213"/>
                  </a:moveTo>
                  <a:lnTo>
                    <a:pt x="30" y="213"/>
                  </a:lnTo>
                  <a:lnTo>
                    <a:pt x="25" y="213"/>
                  </a:lnTo>
                  <a:lnTo>
                    <a:pt x="21" y="213"/>
                  </a:lnTo>
                  <a:lnTo>
                    <a:pt x="18" y="212"/>
                  </a:lnTo>
                  <a:lnTo>
                    <a:pt x="13" y="210"/>
                  </a:lnTo>
                  <a:lnTo>
                    <a:pt x="9" y="209"/>
                  </a:lnTo>
                  <a:lnTo>
                    <a:pt x="5" y="208"/>
                  </a:lnTo>
                  <a:lnTo>
                    <a:pt x="0" y="206"/>
                  </a:lnTo>
                  <a:lnTo>
                    <a:pt x="5" y="200"/>
                  </a:lnTo>
                  <a:lnTo>
                    <a:pt x="10" y="195"/>
                  </a:lnTo>
                  <a:lnTo>
                    <a:pt x="16" y="189"/>
                  </a:lnTo>
                  <a:lnTo>
                    <a:pt x="21" y="184"/>
                  </a:lnTo>
                  <a:lnTo>
                    <a:pt x="27" y="179"/>
                  </a:lnTo>
                  <a:lnTo>
                    <a:pt x="31" y="173"/>
                  </a:lnTo>
                  <a:lnTo>
                    <a:pt x="35" y="168"/>
                  </a:lnTo>
                  <a:lnTo>
                    <a:pt x="39" y="161"/>
                  </a:lnTo>
                  <a:lnTo>
                    <a:pt x="58" y="140"/>
                  </a:lnTo>
                  <a:lnTo>
                    <a:pt x="78" y="121"/>
                  </a:lnTo>
                  <a:lnTo>
                    <a:pt x="96" y="100"/>
                  </a:lnTo>
                  <a:lnTo>
                    <a:pt x="116" y="78"/>
                  </a:lnTo>
                  <a:lnTo>
                    <a:pt x="134" y="59"/>
                  </a:lnTo>
                  <a:lnTo>
                    <a:pt x="155" y="38"/>
                  </a:lnTo>
                  <a:lnTo>
                    <a:pt x="176" y="18"/>
                  </a:lnTo>
                  <a:lnTo>
                    <a:pt x="197" y="0"/>
                  </a:lnTo>
                  <a:lnTo>
                    <a:pt x="226" y="8"/>
                  </a:lnTo>
                  <a:lnTo>
                    <a:pt x="34" y="2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4" name="Freeform 46"/>
            <p:cNvSpPr>
              <a:spLocks/>
            </p:cNvSpPr>
            <p:nvPr/>
          </p:nvSpPr>
          <p:spPr bwMode="auto">
            <a:xfrm>
              <a:off x="4745" y="2199"/>
              <a:ext cx="3" cy="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8"/>
                </a:cxn>
                <a:cxn ang="0">
                  <a:pos x="5" y="0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lnTo>
                    <a:pt x="0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5" name="Freeform 47"/>
            <p:cNvSpPr>
              <a:spLocks/>
            </p:cNvSpPr>
            <p:nvPr/>
          </p:nvSpPr>
          <p:spPr bwMode="auto">
            <a:xfrm>
              <a:off x="4565" y="2203"/>
              <a:ext cx="114" cy="108"/>
            </a:xfrm>
            <a:custGeom>
              <a:avLst/>
              <a:gdLst/>
              <a:ahLst/>
              <a:cxnLst>
                <a:cxn ang="0">
                  <a:pos x="227" y="4"/>
                </a:cxn>
                <a:cxn ang="0">
                  <a:pos x="215" y="18"/>
                </a:cxn>
                <a:cxn ang="0">
                  <a:pos x="203" y="33"/>
                </a:cxn>
                <a:cxn ang="0">
                  <a:pos x="191" y="46"/>
                </a:cxn>
                <a:cxn ang="0">
                  <a:pos x="179" y="59"/>
                </a:cxn>
                <a:cxn ang="0">
                  <a:pos x="166" y="73"/>
                </a:cxn>
                <a:cxn ang="0">
                  <a:pos x="154" y="86"/>
                </a:cxn>
                <a:cxn ang="0">
                  <a:pos x="141" y="98"/>
                </a:cxn>
                <a:cxn ang="0">
                  <a:pos x="128" y="111"/>
                </a:cxn>
                <a:cxn ang="0">
                  <a:pos x="115" y="124"/>
                </a:cxn>
                <a:cxn ang="0">
                  <a:pos x="103" y="137"/>
                </a:cxn>
                <a:cxn ang="0">
                  <a:pos x="90" y="150"/>
                </a:cxn>
                <a:cxn ang="0">
                  <a:pos x="77" y="163"/>
                </a:cxn>
                <a:cxn ang="0">
                  <a:pos x="65" y="176"/>
                </a:cxn>
                <a:cxn ang="0">
                  <a:pos x="52" y="189"/>
                </a:cxn>
                <a:cxn ang="0">
                  <a:pos x="40" y="202"/>
                </a:cxn>
                <a:cxn ang="0">
                  <a:pos x="28" y="217"/>
                </a:cxn>
                <a:cxn ang="0">
                  <a:pos x="21" y="214"/>
                </a:cxn>
                <a:cxn ang="0">
                  <a:pos x="14" y="212"/>
                </a:cxn>
                <a:cxn ang="0">
                  <a:pos x="7" y="210"/>
                </a:cxn>
                <a:cxn ang="0">
                  <a:pos x="0" y="207"/>
                </a:cxn>
                <a:cxn ang="0">
                  <a:pos x="8" y="198"/>
                </a:cxn>
                <a:cxn ang="0">
                  <a:pos x="16" y="189"/>
                </a:cxn>
                <a:cxn ang="0">
                  <a:pos x="24" y="182"/>
                </a:cxn>
                <a:cxn ang="0">
                  <a:pos x="32" y="175"/>
                </a:cxn>
                <a:cxn ang="0">
                  <a:pos x="39" y="168"/>
                </a:cxn>
                <a:cxn ang="0">
                  <a:pos x="45" y="160"/>
                </a:cxn>
                <a:cxn ang="0">
                  <a:pos x="52" y="151"/>
                </a:cxn>
                <a:cxn ang="0">
                  <a:pos x="57" y="141"/>
                </a:cxn>
                <a:cxn ang="0">
                  <a:pos x="75" y="124"/>
                </a:cxn>
                <a:cxn ang="0">
                  <a:pos x="91" y="107"/>
                </a:cxn>
                <a:cxn ang="0">
                  <a:pos x="108" y="88"/>
                </a:cxn>
                <a:cxn ang="0">
                  <a:pos x="127" y="69"/>
                </a:cxn>
                <a:cxn ang="0">
                  <a:pos x="144" y="51"/>
                </a:cxn>
                <a:cxn ang="0">
                  <a:pos x="162" y="33"/>
                </a:cxn>
                <a:cxn ang="0">
                  <a:pos x="178" y="16"/>
                </a:cxn>
                <a:cxn ang="0">
                  <a:pos x="196" y="0"/>
                </a:cxn>
                <a:cxn ang="0">
                  <a:pos x="227" y="4"/>
                </a:cxn>
              </a:cxnLst>
              <a:rect l="0" t="0" r="r" b="b"/>
              <a:pathLst>
                <a:path w="227" h="217">
                  <a:moveTo>
                    <a:pt x="227" y="4"/>
                  </a:moveTo>
                  <a:lnTo>
                    <a:pt x="215" y="18"/>
                  </a:lnTo>
                  <a:lnTo>
                    <a:pt x="203" y="33"/>
                  </a:lnTo>
                  <a:lnTo>
                    <a:pt x="191" y="46"/>
                  </a:lnTo>
                  <a:lnTo>
                    <a:pt x="179" y="59"/>
                  </a:lnTo>
                  <a:lnTo>
                    <a:pt x="166" y="73"/>
                  </a:lnTo>
                  <a:lnTo>
                    <a:pt x="154" y="86"/>
                  </a:lnTo>
                  <a:lnTo>
                    <a:pt x="141" y="98"/>
                  </a:lnTo>
                  <a:lnTo>
                    <a:pt x="128" y="111"/>
                  </a:lnTo>
                  <a:lnTo>
                    <a:pt x="115" y="124"/>
                  </a:lnTo>
                  <a:lnTo>
                    <a:pt x="103" y="137"/>
                  </a:lnTo>
                  <a:lnTo>
                    <a:pt x="90" y="150"/>
                  </a:lnTo>
                  <a:lnTo>
                    <a:pt x="77" y="163"/>
                  </a:lnTo>
                  <a:lnTo>
                    <a:pt x="65" y="176"/>
                  </a:lnTo>
                  <a:lnTo>
                    <a:pt x="52" y="189"/>
                  </a:lnTo>
                  <a:lnTo>
                    <a:pt x="40" y="202"/>
                  </a:lnTo>
                  <a:lnTo>
                    <a:pt x="28" y="217"/>
                  </a:lnTo>
                  <a:lnTo>
                    <a:pt x="21" y="214"/>
                  </a:lnTo>
                  <a:lnTo>
                    <a:pt x="14" y="212"/>
                  </a:lnTo>
                  <a:lnTo>
                    <a:pt x="7" y="210"/>
                  </a:lnTo>
                  <a:lnTo>
                    <a:pt x="0" y="207"/>
                  </a:lnTo>
                  <a:lnTo>
                    <a:pt x="8" y="198"/>
                  </a:lnTo>
                  <a:lnTo>
                    <a:pt x="16" y="189"/>
                  </a:lnTo>
                  <a:lnTo>
                    <a:pt x="24" y="182"/>
                  </a:lnTo>
                  <a:lnTo>
                    <a:pt x="32" y="175"/>
                  </a:lnTo>
                  <a:lnTo>
                    <a:pt x="39" y="168"/>
                  </a:lnTo>
                  <a:lnTo>
                    <a:pt x="45" y="160"/>
                  </a:lnTo>
                  <a:lnTo>
                    <a:pt x="52" y="151"/>
                  </a:lnTo>
                  <a:lnTo>
                    <a:pt x="57" y="141"/>
                  </a:lnTo>
                  <a:lnTo>
                    <a:pt x="75" y="124"/>
                  </a:lnTo>
                  <a:lnTo>
                    <a:pt x="91" y="107"/>
                  </a:lnTo>
                  <a:lnTo>
                    <a:pt x="108" y="88"/>
                  </a:lnTo>
                  <a:lnTo>
                    <a:pt x="127" y="69"/>
                  </a:lnTo>
                  <a:lnTo>
                    <a:pt x="144" y="51"/>
                  </a:lnTo>
                  <a:lnTo>
                    <a:pt x="162" y="33"/>
                  </a:lnTo>
                  <a:lnTo>
                    <a:pt x="178" y="16"/>
                  </a:lnTo>
                  <a:lnTo>
                    <a:pt x="196" y="0"/>
                  </a:lnTo>
                  <a:lnTo>
                    <a:pt x="22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6" name="Freeform 48"/>
            <p:cNvSpPr>
              <a:spLocks/>
            </p:cNvSpPr>
            <p:nvPr/>
          </p:nvSpPr>
          <p:spPr bwMode="auto">
            <a:xfrm>
              <a:off x="4589" y="2208"/>
              <a:ext cx="109" cy="109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214" y="7"/>
                </a:cxn>
                <a:cxn ang="0">
                  <a:pos x="207" y="16"/>
                </a:cxn>
                <a:cxn ang="0">
                  <a:pos x="203" y="25"/>
                </a:cxn>
                <a:cxn ang="0">
                  <a:pos x="206" y="36"/>
                </a:cxn>
                <a:cxn ang="0">
                  <a:pos x="150" y="91"/>
                </a:cxn>
                <a:cxn ang="0">
                  <a:pos x="143" y="102"/>
                </a:cxn>
                <a:cxn ang="0">
                  <a:pos x="135" y="113"/>
                </a:cxn>
                <a:cxn ang="0">
                  <a:pos x="127" y="122"/>
                </a:cxn>
                <a:cxn ang="0">
                  <a:pos x="118" y="131"/>
                </a:cxn>
                <a:cxn ang="0">
                  <a:pos x="106" y="142"/>
                </a:cxn>
                <a:cxn ang="0">
                  <a:pos x="94" y="152"/>
                </a:cxn>
                <a:cxn ang="0">
                  <a:pos x="83" y="163"/>
                </a:cxn>
                <a:cxn ang="0">
                  <a:pos x="72" y="174"/>
                </a:cxn>
                <a:cxn ang="0">
                  <a:pos x="61" y="185"/>
                </a:cxn>
                <a:cxn ang="0">
                  <a:pos x="51" y="197"/>
                </a:cxn>
                <a:cxn ang="0">
                  <a:pos x="40" y="208"/>
                </a:cxn>
                <a:cxn ang="0">
                  <a:pos x="29" y="219"/>
                </a:cxn>
                <a:cxn ang="0">
                  <a:pos x="0" y="211"/>
                </a:cxn>
                <a:cxn ang="0">
                  <a:pos x="9" y="204"/>
                </a:cxn>
                <a:cxn ang="0">
                  <a:pos x="16" y="197"/>
                </a:cxn>
                <a:cxn ang="0">
                  <a:pos x="21" y="188"/>
                </a:cxn>
                <a:cxn ang="0">
                  <a:pos x="29" y="180"/>
                </a:cxn>
                <a:cxn ang="0">
                  <a:pos x="35" y="174"/>
                </a:cxn>
                <a:cxn ang="0">
                  <a:pos x="41" y="166"/>
                </a:cxn>
                <a:cxn ang="0">
                  <a:pos x="47" y="159"/>
                </a:cxn>
                <a:cxn ang="0">
                  <a:pos x="54" y="152"/>
                </a:cxn>
                <a:cxn ang="0">
                  <a:pos x="60" y="145"/>
                </a:cxn>
                <a:cxn ang="0">
                  <a:pos x="67" y="138"/>
                </a:cxn>
                <a:cxn ang="0">
                  <a:pos x="73" y="133"/>
                </a:cxn>
                <a:cxn ang="0">
                  <a:pos x="80" y="127"/>
                </a:cxn>
                <a:cxn ang="0">
                  <a:pos x="82" y="122"/>
                </a:cxn>
                <a:cxn ang="0">
                  <a:pos x="87" y="116"/>
                </a:cxn>
                <a:cxn ang="0">
                  <a:pos x="91" y="113"/>
                </a:cxn>
                <a:cxn ang="0">
                  <a:pos x="95" y="112"/>
                </a:cxn>
                <a:cxn ang="0">
                  <a:pos x="108" y="99"/>
                </a:cxn>
                <a:cxn ang="0">
                  <a:pos x="120" y="86"/>
                </a:cxn>
                <a:cxn ang="0">
                  <a:pos x="132" y="72"/>
                </a:cxn>
                <a:cxn ang="0">
                  <a:pos x="143" y="59"/>
                </a:cxn>
                <a:cxn ang="0">
                  <a:pos x="154" y="45"/>
                </a:cxn>
                <a:cxn ang="0">
                  <a:pos x="166" y="32"/>
                </a:cxn>
                <a:cxn ang="0">
                  <a:pos x="178" y="20"/>
                </a:cxn>
                <a:cxn ang="0">
                  <a:pos x="192" y="8"/>
                </a:cxn>
                <a:cxn ang="0">
                  <a:pos x="199" y="12"/>
                </a:cxn>
                <a:cxn ang="0">
                  <a:pos x="204" y="7"/>
                </a:cxn>
                <a:cxn ang="0">
                  <a:pos x="211" y="2"/>
                </a:cxn>
                <a:cxn ang="0">
                  <a:pos x="218" y="0"/>
                </a:cxn>
              </a:cxnLst>
              <a:rect l="0" t="0" r="r" b="b"/>
              <a:pathLst>
                <a:path w="218" h="219">
                  <a:moveTo>
                    <a:pt x="218" y="0"/>
                  </a:moveTo>
                  <a:lnTo>
                    <a:pt x="214" y="7"/>
                  </a:lnTo>
                  <a:lnTo>
                    <a:pt x="207" y="16"/>
                  </a:lnTo>
                  <a:lnTo>
                    <a:pt x="203" y="25"/>
                  </a:lnTo>
                  <a:lnTo>
                    <a:pt x="206" y="36"/>
                  </a:lnTo>
                  <a:lnTo>
                    <a:pt x="150" y="91"/>
                  </a:lnTo>
                  <a:lnTo>
                    <a:pt x="143" y="102"/>
                  </a:lnTo>
                  <a:lnTo>
                    <a:pt x="135" y="113"/>
                  </a:lnTo>
                  <a:lnTo>
                    <a:pt x="127" y="122"/>
                  </a:lnTo>
                  <a:lnTo>
                    <a:pt x="118" y="131"/>
                  </a:lnTo>
                  <a:lnTo>
                    <a:pt x="106" y="142"/>
                  </a:lnTo>
                  <a:lnTo>
                    <a:pt x="94" y="152"/>
                  </a:lnTo>
                  <a:lnTo>
                    <a:pt x="83" y="163"/>
                  </a:lnTo>
                  <a:lnTo>
                    <a:pt x="72" y="174"/>
                  </a:lnTo>
                  <a:lnTo>
                    <a:pt x="61" y="185"/>
                  </a:lnTo>
                  <a:lnTo>
                    <a:pt x="51" y="197"/>
                  </a:lnTo>
                  <a:lnTo>
                    <a:pt x="40" y="208"/>
                  </a:lnTo>
                  <a:lnTo>
                    <a:pt x="29" y="219"/>
                  </a:lnTo>
                  <a:lnTo>
                    <a:pt x="0" y="211"/>
                  </a:lnTo>
                  <a:lnTo>
                    <a:pt x="9" y="204"/>
                  </a:lnTo>
                  <a:lnTo>
                    <a:pt x="16" y="197"/>
                  </a:lnTo>
                  <a:lnTo>
                    <a:pt x="21" y="188"/>
                  </a:lnTo>
                  <a:lnTo>
                    <a:pt x="29" y="180"/>
                  </a:lnTo>
                  <a:lnTo>
                    <a:pt x="35" y="174"/>
                  </a:lnTo>
                  <a:lnTo>
                    <a:pt x="41" y="166"/>
                  </a:lnTo>
                  <a:lnTo>
                    <a:pt x="47" y="159"/>
                  </a:lnTo>
                  <a:lnTo>
                    <a:pt x="54" y="152"/>
                  </a:lnTo>
                  <a:lnTo>
                    <a:pt x="60" y="145"/>
                  </a:lnTo>
                  <a:lnTo>
                    <a:pt x="67" y="138"/>
                  </a:lnTo>
                  <a:lnTo>
                    <a:pt x="73" y="133"/>
                  </a:lnTo>
                  <a:lnTo>
                    <a:pt x="80" y="127"/>
                  </a:lnTo>
                  <a:lnTo>
                    <a:pt x="82" y="122"/>
                  </a:lnTo>
                  <a:lnTo>
                    <a:pt x="87" y="116"/>
                  </a:lnTo>
                  <a:lnTo>
                    <a:pt x="91" y="113"/>
                  </a:lnTo>
                  <a:lnTo>
                    <a:pt x="95" y="112"/>
                  </a:lnTo>
                  <a:lnTo>
                    <a:pt x="108" y="99"/>
                  </a:lnTo>
                  <a:lnTo>
                    <a:pt x="120" y="86"/>
                  </a:lnTo>
                  <a:lnTo>
                    <a:pt x="132" y="72"/>
                  </a:lnTo>
                  <a:lnTo>
                    <a:pt x="143" y="59"/>
                  </a:lnTo>
                  <a:lnTo>
                    <a:pt x="154" y="45"/>
                  </a:lnTo>
                  <a:lnTo>
                    <a:pt x="166" y="32"/>
                  </a:lnTo>
                  <a:lnTo>
                    <a:pt x="178" y="20"/>
                  </a:lnTo>
                  <a:lnTo>
                    <a:pt x="192" y="8"/>
                  </a:lnTo>
                  <a:lnTo>
                    <a:pt x="199" y="12"/>
                  </a:lnTo>
                  <a:lnTo>
                    <a:pt x="204" y="7"/>
                  </a:lnTo>
                  <a:lnTo>
                    <a:pt x="211" y="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7" name="Freeform 49"/>
            <p:cNvSpPr>
              <a:spLocks/>
            </p:cNvSpPr>
            <p:nvPr/>
          </p:nvSpPr>
          <p:spPr bwMode="auto">
            <a:xfrm>
              <a:off x="4618" y="2213"/>
              <a:ext cx="100" cy="110"/>
            </a:xfrm>
            <a:custGeom>
              <a:avLst/>
              <a:gdLst/>
              <a:ahLst/>
              <a:cxnLst>
                <a:cxn ang="0">
                  <a:pos x="164" y="52"/>
                </a:cxn>
                <a:cxn ang="0">
                  <a:pos x="170" y="64"/>
                </a:cxn>
                <a:cxn ang="0">
                  <a:pos x="153" y="83"/>
                </a:cxn>
                <a:cxn ang="0">
                  <a:pos x="135" y="104"/>
                </a:cxn>
                <a:cxn ang="0">
                  <a:pos x="116" y="124"/>
                </a:cxn>
                <a:cxn ang="0">
                  <a:pos x="97" y="143"/>
                </a:cxn>
                <a:cxn ang="0">
                  <a:pos x="77" y="164"/>
                </a:cxn>
                <a:cxn ang="0">
                  <a:pos x="59" y="184"/>
                </a:cxn>
                <a:cxn ang="0">
                  <a:pos x="40" y="202"/>
                </a:cxn>
                <a:cxn ang="0">
                  <a:pos x="22" y="221"/>
                </a:cxn>
                <a:cxn ang="0">
                  <a:pos x="0" y="214"/>
                </a:cxn>
                <a:cxn ang="0">
                  <a:pos x="9" y="200"/>
                </a:cxn>
                <a:cxn ang="0">
                  <a:pos x="19" y="187"/>
                </a:cxn>
                <a:cxn ang="0">
                  <a:pos x="29" y="174"/>
                </a:cxn>
                <a:cxn ang="0">
                  <a:pos x="39" y="162"/>
                </a:cxn>
                <a:cxn ang="0">
                  <a:pos x="50" y="150"/>
                </a:cxn>
                <a:cxn ang="0">
                  <a:pos x="61" y="139"/>
                </a:cxn>
                <a:cxn ang="0">
                  <a:pos x="72" y="128"/>
                </a:cxn>
                <a:cxn ang="0">
                  <a:pos x="84" y="116"/>
                </a:cxn>
                <a:cxn ang="0">
                  <a:pos x="95" y="105"/>
                </a:cxn>
                <a:cxn ang="0">
                  <a:pos x="107" y="94"/>
                </a:cxn>
                <a:cxn ang="0">
                  <a:pos x="119" y="83"/>
                </a:cxn>
                <a:cxn ang="0">
                  <a:pos x="131" y="72"/>
                </a:cxn>
                <a:cxn ang="0">
                  <a:pos x="142" y="61"/>
                </a:cxn>
                <a:cxn ang="0">
                  <a:pos x="154" y="49"/>
                </a:cxn>
                <a:cxn ang="0">
                  <a:pos x="165" y="35"/>
                </a:cxn>
                <a:cxn ang="0">
                  <a:pos x="175" y="22"/>
                </a:cxn>
                <a:cxn ang="0">
                  <a:pos x="201" y="0"/>
                </a:cxn>
                <a:cxn ang="0">
                  <a:pos x="201" y="7"/>
                </a:cxn>
                <a:cxn ang="0">
                  <a:pos x="197" y="14"/>
                </a:cxn>
                <a:cxn ang="0">
                  <a:pos x="193" y="20"/>
                </a:cxn>
                <a:cxn ang="0">
                  <a:pos x="187" y="27"/>
                </a:cxn>
                <a:cxn ang="0">
                  <a:pos x="182" y="33"/>
                </a:cxn>
                <a:cxn ang="0">
                  <a:pos x="175" y="40"/>
                </a:cxn>
                <a:cxn ang="0">
                  <a:pos x="169" y="46"/>
                </a:cxn>
                <a:cxn ang="0">
                  <a:pos x="164" y="52"/>
                </a:cxn>
              </a:cxnLst>
              <a:rect l="0" t="0" r="r" b="b"/>
              <a:pathLst>
                <a:path w="201" h="221">
                  <a:moveTo>
                    <a:pt x="164" y="52"/>
                  </a:moveTo>
                  <a:lnTo>
                    <a:pt x="170" y="64"/>
                  </a:lnTo>
                  <a:lnTo>
                    <a:pt x="153" y="83"/>
                  </a:lnTo>
                  <a:lnTo>
                    <a:pt x="135" y="104"/>
                  </a:lnTo>
                  <a:lnTo>
                    <a:pt x="116" y="124"/>
                  </a:lnTo>
                  <a:lnTo>
                    <a:pt x="97" y="143"/>
                  </a:lnTo>
                  <a:lnTo>
                    <a:pt x="77" y="164"/>
                  </a:lnTo>
                  <a:lnTo>
                    <a:pt x="59" y="184"/>
                  </a:lnTo>
                  <a:lnTo>
                    <a:pt x="40" y="202"/>
                  </a:lnTo>
                  <a:lnTo>
                    <a:pt x="22" y="221"/>
                  </a:lnTo>
                  <a:lnTo>
                    <a:pt x="0" y="214"/>
                  </a:lnTo>
                  <a:lnTo>
                    <a:pt x="9" y="200"/>
                  </a:lnTo>
                  <a:lnTo>
                    <a:pt x="19" y="187"/>
                  </a:lnTo>
                  <a:lnTo>
                    <a:pt x="29" y="174"/>
                  </a:lnTo>
                  <a:lnTo>
                    <a:pt x="39" y="162"/>
                  </a:lnTo>
                  <a:lnTo>
                    <a:pt x="50" y="150"/>
                  </a:lnTo>
                  <a:lnTo>
                    <a:pt x="61" y="139"/>
                  </a:lnTo>
                  <a:lnTo>
                    <a:pt x="72" y="128"/>
                  </a:lnTo>
                  <a:lnTo>
                    <a:pt x="84" y="116"/>
                  </a:lnTo>
                  <a:lnTo>
                    <a:pt x="95" y="105"/>
                  </a:lnTo>
                  <a:lnTo>
                    <a:pt x="107" y="94"/>
                  </a:lnTo>
                  <a:lnTo>
                    <a:pt x="119" y="83"/>
                  </a:lnTo>
                  <a:lnTo>
                    <a:pt x="131" y="72"/>
                  </a:lnTo>
                  <a:lnTo>
                    <a:pt x="142" y="61"/>
                  </a:lnTo>
                  <a:lnTo>
                    <a:pt x="154" y="49"/>
                  </a:lnTo>
                  <a:lnTo>
                    <a:pt x="165" y="35"/>
                  </a:lnTo>
                  <a:lnTo>
                    <a:pt x="175" y="22"/>
                  </a:lnTo>
                  <a:lnTo>
                    <a:pt x="201" y="0"/>
                  </a:lnTo>
                  <a:lnTo>
                    <a:pt x="201" y="7"/>
                  </a:lnTo>
                  <a:lnTo>
                    <a:pt x="197" y="14"/>
                  </a:lnTo>
                  <a:lnTo>
                    <a:pt x="193" y="20"/>
                  </a:lnTo>
                  <a:lnTo>
                    <a:pt x="187" y="27"/>
                  </a:lnTo>
                  <a:lnTo>
                    <a:pt x="182" y="33"/>
                  </a:lnTo>
                  <a:lnTo>
                    <a:pt x="175" y="40"/>
                  </a:lnTo>
                  <a:lnTo>
                    <a:pt x="169" y="46"/>
                  </a:lnTo>
                  <a:lnTo>
                    <a:pt x="164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8" name="Freeform 50"/>
            <p:cNvSpPr>
              <a:spLocks/>
            </p:cNvSpPr>
            <p:nvPr/>
          </p:nvSpPr>
          <p:spPr bwMode="auto">
            <a:xfrm>
              <a:off x="4750" y="2374"/>
              <a:ext cx="34" cy="13"/>
            </a:xfrm>
            <a:custGeom>
              <a:avLst/>
              <a:gdLst/>
              <a:ahLst/>
              <a:cxnLst>
                <a:cxn ang="0">
                  <a:pos x="66" y="18"/>
                </a:cxn>
                <a:cxn ang="0">
                  <a:pos x="66" y="26"/>
                </a:cxn>
                <a:cxn ang="0">
                  <a:pos x="59" y="26"/>
                </a:cxn>
                <a:cxn ang="0">
                  <a:pos x="51" y="25"/>
                </a:cxn>
                <a:cxn ang="0">
                  <a:pos x="43" y="24"/>
                </a:cxn>
                <a:cxn ang="0">
                  <a:pos x="36" y="23"/>
                </a:cxn>
                <a:cxn ang="0">
                  <a:pos x="27" y="22"/>
                </a:cxn>
                <a:cxn ang="0">
                  <a:pos x="19" y="19"/>
                </a:cxn>
                <a:cxn ang="0">
                  <a:pos x="12" y="17"/>
                </a:cxn>
                <a:cxn ang="0">
                  <a:pos x="4" y="14"/>
                </a:cxn>
                <a:cxn ang="0">
                  <a:pos x="2" y="11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2" y="1"/>
                </a:cxn>
                <a:cxn ang="0">
                  <a:pos x="19" y="3"/>
                </a:cxn>
                <a:cxn ang="0">
                  <a:pos x="27" y="5"/>
                </a:cxn>
                <a:cxn ang="0">
                  <a:pos x="35" y="9"/>
                </a:cxn>
                <a:cxn ang="0">
                  <a:pos x="42" y="12"/>
                </a:cxn>
                <a:cxn ang="0">
                  <a:pos x="50" y="14"/>
                </a:cxn>
                <a:cxn ang="0">
                  <a:pos x="59" y="16"/>
                </a:cxn>
                <a:cxn ang="0">
                  <a:pos x="66" y="18"/>
                </a:cxn>
              </a:cxnLst>
              <a:rect l="0" t="0" r="r" b="b"/>
              <a:pathLst>
                <a:path w="66" h="26">
                  <a:moveTo>
                    <a:pt x="66" y="18"/>
                  </a:moveTo>
                  <a:lnTo>
                    <a:pt x="66" y="26"/>
                  </a:lnTo>
                  <a:lnTo>
                    <a:pt x="59" y="26"/>
                  </a:lnTo>
                  <a:lnTo>
                    <a:pt x="51" y="25"/>
                  </a:lnTo>
                  <a:lnTo>
                    <a:pt x="43" y="24"/>
                  </a:lnTo>
                  <a:lnTo>
                    <a:pt x="36" y="23"/>
                  </a:lnTo>
                  <a:lnTo>
                    <a:pt x="27" y="22"/>
                  </a:lnTo>
                  <a:lnTo>
                    <a:pt x="19" y="19"/>
                  </a:lnTo>
                  <a:lnTo>
                    <a:pt x="12" y="17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lnTo>
                    <a:pt x="12" y="1"/>
                  </a:lnTo>
                  <a:lnTo>
                    <a:pt x="19" y="3"/>
                  </a:lnTo>
                  <a:lnTo>
                    <a:pt x="27" y="5"/>
                  </a:lnTo>
                  <a:lnTo>
                    <a:pt x="35" y="9"/>
                  </a:lnTo>
                  <a:lnTo>
                    <a:pt x="42" y="12"/>
                  </a:lnTo>
                  <a:lnTo>
                    <a:pt x="50" y="14"/>
                  </a:lnTo>
                  <a:lnTo>
                    <a:pt x="59" y="16"/>
                  </a:lnTo>
                  <a:lnTo>
                    <a:pt x="6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39" name="Freeform 51"/>
            <p:cNvSpPr>
              <a:spLocks/>
            </p:cNvSpPr>
            <p:nvPr/>
          </p:nvSpPr>
          <p:spPr bwMode="auto">
            <a:xfrm>
              <a:off x="4752" y="2391"/>
              <a:ext cx="38" cy="15"/>
            </a:xfrm>
            <a:custGeom>
              <a:avLst/>
              <a:gdLst/>
              <a:ahLst/>
              <a:cxnLst>
                <a:cxn ang="0">
                  <a:pos x="75" y="19"/>
                </a:cxn>
                <a:cxn ang="0">
                  <a:pos x="73" y="29"/>
                </a:cxn>
                <a:cxn ang="0">
                  <a:pos x="63" y="27"/>
                </a:cxn>
                <a:cxn ang="0">
                  <a:pos x="55" y="25"/>
                </a:cxn>
                <a:cxn ang="0">
                  <a:pos x="45" y="24"/>
                </a:cxn>
                <a:cxn ang="0">
                  <a:pos x="35" y="21"/>
                </a:cxn>
                <a:cxn ang="0">
                  <a:pos x="25" y="18"/>
                </a:cxn>
                <a:cxn ang="0">
                  <a:pos x="16" y="15"/>
                </a:cxn>
                <a:cxn ang="0">
                  <a:pos x="8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0" y="3"/>
                </a:cxn>
                <a:cxn ang="0">
                  <a:pos x="30" y="5"/>
                </a:cxn>
                <a:cxn ang="0">
                  <a:pos x="38" y="6"/>
                </a:cxn>
                <a:cxn ang="0">
                  <a:pos x="48" y="8"/>
                </a:cxn>
                <a:cxn ang="0">
                  <a:pos x="57" y="12"/>
                </a:cxn>
                <a:cxn ang="0">
                  <a:pos x="65" y="15"/>
                </a:cxn>
                <a:cxn ang="0">
                  <a:pos x="75" y="19"/>
                </a:cxn>
              </a:cxnLst>
              <a:rect l="0" t="0" r="r" b="b"/>
              <a:pathLst>
                <a:path w="75" h="29">
                  <a:moveTo>
                    <a:pt x="75" y="19"/>
                  </a:moveTo>
                  <a:lnTo>
                    <a:pt x="73" y="29"/>
                  </a:lnTo>
                  <a:lnTo>
                    <a:pt x="63" y="27"/>
                  </a:lnTo>
                  <a:lnTo>
                    <a:pt x="55" y="25"/>
                  </a:lnTo>
                  <a:lnTo>
                    <a:pt x="45" y="24"/>
                  </a:lnTo>
                  <a:lnTo>
                    <a:pt x="35" y="21"/>
                  </a:lnTo>
                  <a:lnTo>
                    <a:pt x="25" y="18"/>
                  </a:lnTo>
                  <a:lnTo>
                    <a:pt x="16" y="15"/>
                  </a:lnTo>
                  <a:lnTo>
                    <a:pt x="8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0" y="3"/>
                  </a:lnTo>
                  <a:lnTo>
                    <a:pt x="30" y="5"/>
                  </a:lnTo>
                  <a:lnTo>
                    <a:pt x="38" y="6"/>
                  </a:lnTo>
                  <a:lnTo>
                    <a:pt x="48" y="8"/>
                  </a:lnTo>
                  <a:lnTo>
                    <a:pt x="57" y="12"/>
                  </a:lnTo>
                  <a:lnTo>
                    <a:pt x="65" y="15"/>
                  </a:lnTo>
                  <a:lnTo>
                    <a:pt x="75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0" name="Freeform 52"/>
            <p:cNvSpPr>
              <a:spLocks/>
            </p:cNvSpPr>
            <p:nvPr/>
          </p:nvSpPr>
          <p:spPr bwMode="auto">
            <a:xfrm>
              <a:off x="4753" y="2410"/>
              <a:ext cx="33" cy="14"/>
            </a:xfrm>
            <a:custGeom>
              <a:avLst/>
              <a:gdLst/>
              <a:ahLst/>
              <a:cxnLst>
                <a:cxn ang="0">
                  <a:pos x="67" y="24"/>
                </a:cxn>
                <a:cxn ang="0">
                  <a:pos x="62" y="27"/>
                </a:cxn>
                <a:cxn ang="0">
                  <a:pos x="55" y="25"/>
                </a:cxn>
                <a:cxn ang="0">
                  <a:pos x="47" y="24"/>
                </a:cxn>
                <a:cxn ang="0">
                  <a:pos x="38" y="21"/>
                </a:cxn>
                <a:cxn ang="0">
                  <a:pos x="31" y="19"/>
                </a:cxn>
                <a:cxn ang="0">
                  <a:pos x="23" y="18"/>
                </a:cxn>
                <a:cxn ang="0">
                  <a:pos x="15" y="16"/>
                </a:cxn>
                <a:cxn ang="0">
                  <a:pos x="8" y="13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13" y="1"/>
                </a:cxn>
                <a:cxn ang="0">
                  <a:pos x="22" y="2"/>
                </a:cxn>
                <a:cxn ang="0">
                  <a:pos x="30" y="4"/>
                </a:cxn>
                <a:cxn ang="0">
                  <a:pos x="38" y="7"/>
                </a:cxn>
                <a:cxn ang="0">
                  <a:pos x="46" y="11"/>
                </a:cxn>
                <a:cxn ang="0">
                  <a:pos x="54" y="14"/>
                </a:cxn>
                <a:cxn ang="0">
                  <a:pos x="60" y="18"/>
                </a:cxn>
                <a:cxn ang="0">
                  <a:pos x="67" y="24"/>
                </a:cxn>
              </a:cxnLst>
              <a:rect l="0" t="0" r="r" b="b"/>
              <a:pathLst>
                <a:path w="67" h="27">
                  <a:moveTo>
                    <a:pt x="67" y="24"/>
                  </a:moveTo>
                  <a:lnTo>
                    <a:pt x="62" y="27"/>
                  </a:lnTo>
                  <a:lnTo>
                    <a:pt x="55" y="25"/>
                  </a:lnTo>
                  <a:lnTo>
                    <a:pt x="47" y="24"/>
                  </a:lnTo>
                  <a:lnTo>
                    <a:pt x="38" y="21"/>
                  </a:lnTo>
                  <a:lnTo>
                    <a:pt x="31" y="19"/>
                  </a:lnTo>
                  <a:lnTo>
                    <a:pt x="23" y="18"/>
                  </a:lnTo>
                  <a:lnTo>
                    <a:pt x="15" y="16"/>
                  </a:lnTo>
                  <a:lnTo>
                    <a:pt x="8" y="13"/>
                  </a:lnTo>
                  <a:lnTo>
                    <a:pt x="0" y="10"/>
                  </a:lnTo>
                  <a:lnTo>
                    <a:pt x="5" y="0"/>
                  </a:lnTo>
                  <a:lnTo>
                    <a:pt x="13" y="1"/>
                  </a:lnTo>
                  <a:lnTo>
                    <a:pt x="22" y="2"/>
                  </a:lnTo>
                  <a:lnTo>
                    <a:pt x="30" y="4"/>
                  </a:lnTo>
                  <a:lnTo>
                    <a:pt x="38" y="7"/>
                  </a:lnTo>
                  <a:lnTo>
                    <a:pt x="46" y="11"/>
                  </a:lnTo>
                  <a:lnTo>
                    <a:pt x="54" y="14"/>
                  </a:lnTo>
                  <a:lnTo>
                    <a:pt x="60" y="18"/>
                  </a:lnTo>
                  <a:lnTo>
                    <a:pt x="67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1" name="Freeform 53"/>
            <p:cNvSpPr>
              <a:spLocks/>
            </p:cNvSpPr>
            <p:nvPr/>
          </p:nvSpPr>
          <p:spPr bwMode="auto">
            <a:xfrm>
              <a:off x="4224" y="2413"/>
              <a:ext cx="271" cy="170"/>
            </a:xfrm>
            <a:custGeom>
              <a:avLst/>
              <a:gdLst/>
              <a:ahLst/>
              <a:cxnLst>
                <a:cxn ang="0">
                  <a:pos x="211" y="40"/>
                </a:cxn>
                <a:cxn ang="0">
                  <a:pos x="267" y="58"/>
                </a:cxn>
                <a:cxn ang="0">
                  <a:pos x="376" y="87"/>
                </a:cxn>
                <a:cxn ang="0">
                  <a:pos x="466" y="108"/>
                </a:cxn>
                <a:cxn ang="0">
                  <a:pos x="541" y="132"/>
                </a:cxn>
                <a:cxn ang="0">
                  <a:pos x="491" y="156"/>
                </a:cxn>
                <a:cxn ang="0">
                  <a:pos x="367" y="217"/>
                </a:cxn>
                <a:cxn ang="0">
                  <a:pos x="243" y="282"/>
                </a:cxn>
                <a:cxn ang="0">
                  <a:pos x="117" y="341"/>
                </a:cxn>
                <a:cxn ang="0">
                  <a:pos x="145" y="320"/>
                </a:cxn>
                <a:cxn ang="0">
                  <a:pos x="205" y="287"/>
                </a:cxn>
                <a:cxn ang="0">
                  <a:pos x="304" y="238"/>
                </a:cxn>
                <a:cxn ang="0">
                  <a:pos x="401" y="185"/>
                </a:cxn>
                <a:cxn ang="0">
                  <a:pos x="475" y="136"/>
                </a:cxn>
                <a:cxn ang="0">
                  <a:pos x="445" y="136"/>
                </a:cxn>
                <a:cxn ang="0">
                  <a:pos x="390" y="158"/>
                </a:cxn>
                <a:cxn ang="0">
                  <a:pos x="315" y="186"/>
                </a:cxn>
                <a:cxn ang="0">
                  <a:pos x="384" y="149"/>
                </a:cxn>
                <a:cxn ang="0">
                  <a:pos x="404" y="114"/>
                </a:cxn>
                <a:cxn ang="0">
                  <a:pos x="336" y="140"/>
                </a:cxn>
                <a:cxn ang="0">
                  <a:pos x="310" y="140"/>
                </a:cxn>
                <a:cxn ang="0">
                  <a:pos x="361" y="112"/>
                </a:cxn>
                <a:cxn ang="0">
                  <a:pos x="353" y="102"/>
                </a:cxn>
                <a:cxn ang="0">
                  <a:pos x="257" y="147"/>
                </a:cxn>
                <a:cxn ang="0">
                  <a:pos x="171" y="194"/>
                </a:cxn>
                <a:cxn ang="0">
                  <a:pos x="113" y="221"/>
                </a:cxn>
                <a:cxn ang="0">
                  <a:pos x="119" y="206"/>
                </a:cxn>
                <a:cxn ang="0">
                  <a:pos x="195" y="163"/>
                </a:cxn>
                <a:cxn ang="0">
                  <a:pos x="273" y="124"/>
                </a:cxn>
                <a:cxn ang="0">
                  <a:pos x="324" y="92"/>
                </a:cxn>
                <a:cxn ang="0">
                  <a:pos x="260" y="111"/>
                </a:cxn>
                <a:cxn ang="0">
                  <a:pos x="224" y="124"/>
                </a:cxn>
                <a:cxn ang="0">
                  <a:pos x="249" y="103"/>
                </a:cxn>
                <a:cxn ang="0">
                  <a:pos x="285" y="87"/>
                </a:cxn>
                <a:cxn ang="0">
                  <a:pos x="214" y="94"/>
                </a:cxn>
                <a:cxn ang="0">
                  <a:pos x="242" y="70"/>
                </a:cxn>
                <a:cxn ang="0">
                  <a:pos x="213" y="60"/>
                </a:cxn>
                <a:cxn ang="0">
                  <a:pos x="173" y="78"/>
                </a:cxn>
                <a:cxn ang="0">
                  <a:pos x="111" y="109"/>
                </a:cxn>
                <a:cxn ang="0">
                  <a:pos x="49" y="140"/>
                </a:cxn>
                <a:cxn ang="0">
                  <a:pos x="2" y="156"/>
                </a:cxn>
                <a:cxn ang="0">
                  <a:pos x="29" y="136"/>
                </a:cxn>
                <a:cxn ang="0">
                  <a:pos x="179" y="50"/>
                </a:cxn>
                <a:cxn ang="0">
                  <a:pos x="131" y="60"/>
                </a:cxn>
                <a:cxn ang="0">
                  <a:pos x="77" y="80"/>
                </a:cxn>
                <a:cxn ang="0">
                  <a:pos x="117" y="56"/>
                </a:cxn>
                <a:cxn ang="0">
                  <a:pos x="132" y="36"/>
                </a:cxn>
                <a:cxn ang="0">
                  <a:pos x="111" y="32"/>
                </a:cxn>
                <a:cxn ang="0">
                  <a:pos x="77" y="41"/>
                </a:cxn>
                <a:cxn ang="0">
                  <a:pos x="61" y="19"/>
                </a:cxn>
                <a:cxn ang="0">
                  <a:pos x="64" y="2"/>
                </a:cxn>
                <a:cxn ang="0">
                  <a:pos x="144" y="22"/>
                </a:cxn>
              </a:cxnLst>
              <a:rect l="0" t="0" r="r" b="b"/>
              <a:pathLst>
                <a:path w="541" h="341">
                  <a:moveTo>
                    <a:pt x="176" y="27"/>
                  </a:moveTo>
                  <a:lnTo>
                    <a:pt x="185" y="32"/>
                  </a:lnTo>
                  <a:lnTo>
                    <a:pt x="194" y="36"/>
                  </a:lnTo>
                  <a:lnTo>
                    <a:pt x="203" y="38"/>
                  </a:lnTo>
                  <a:lnTo>
                    <a:pt x="211" y="40"/>
                  </a:lnTo>
                  <a:lnTo>
                    <a:pt x="219" y="43"/>
                  </a:lnTo>
                  <a:lnTo>
                    <a:pt x="228" y="45"/>
                  </a:lnTo>
                  <a:lnTo>
                    <a:pt x="236" y="48"/>
                  </a:lnTo>
                  <a:lnTo>
                    <a:pt x="245" y="51"/>
                  </a:lnTo>
                  <a:lnTo>
                    <a:pt x="267" y="58"/>
                  </a:lnTo>
                  <a:lnTo>
                    <a:pt x="289" y="64"/>
                  </a:lnTo>
                  <a:lnTo>
                    <a:pt x="310" y="72"/>
                  </a:lnTo>
                  <a:lnTo>
                    <a:pt x="332" y="77"/>
                  </a:lnTo>
                  <a:lnTo>
                    <a:pt x="354" y="83"/>
                  </a:lnTo>
                  <a:lnTo>
                    <a:pt x="376" y="87"/>
                  </a:lnTo>
                  <a:lnTo>
                    <a:pt x="396" y="90"/>
                  </a:lnTo>
                  <a:lnTo>
                    <a:pt x="418" y="93"/>
                  </a:lnTo>
                  <a:lnTo>
                    <a:pt x="433" y="99"/>
                  </a:lnTo>
                  <a:lnTo>
                    <a:pt x="450" y="105"/>
                  </a:lnTo>
                  <a:lnTo>
                    <a:pt x="466" y="108"/>
                  </a:lnTo>
                  <a:lnTo>
                    <a:pt x="481" y="110"/>
                  </a:lnTo>
                  <a:lnTo>
                    <a:pt x="498" y="113"/>
                  </a:lnTo>
                  <a:lnTo>
                    <a:pt x="513" y="118"/>
                  </a:lnTo>
                  <a:lnTo>
                    <a:pt x="527" y="123"/>
                  </a:lnTo>
                  <a:lnTo>
                    <a:pt x="541" y="132"/>
                  </a:lnTo>
                  <a:lnTo>
                    <a:pt x="539" y="140"/>
                  </a:lnTo>
                  <a:lnTo>
                    <a:pt x="532" y="143"/>
                  </a:lnTo>
                  <a:lnTo>
                    <a:pt x="524" y="143"/>
                  </a:lnTo>
                  <a:lnTo>
                    <a:pt x="516" y="145"/>
                  </a:lnTo>
                  <a:lnTo>
                    <a:pt x="491" y="156"/>
                  </a:lnTo>
                  <a:lnTo>
                    <a:pt x="466" y="167"/>
                  </a:lnTo>
                  <a:lnTo>
                    <a:pt x="442" y="179"/>
                  </a:lnTo>
                  <a:lnTo>
                    <a:pt x="417" y="191"/>
                  </a:lnTo>
                  <a:lnTo>
                    <a:pt x="392" y="204"/>
                  </a:lnTo>
                  <a:lnTo>
                    <a:pt x="367" y="217"/>
                  </a:lnTo>
                  <a:lnTo>
                    <a:pt x="343" y="230"/>
                  </a:lnTo>
                  <a:lnTo>
                    <a:pt x="318" y="243"/>
                  </a:lnTo>
                  <a:lnTo>
                    <a:pt x="293" y="256"/>
                  </a:lnTo>
                  <a:lnTo>
                    <a:pt x="268" y="269"/>
                  </a:lnTo>
                  <a:lnTo>
                    <a:pt x="243" y="282"/>
                  </a:lnTo>
                  <a:lnTo>
                    <a:pt x="218" y="295"/>
                  </a:lnTo>
                  <a:lnTo>
                    <a:pt x="193" y="307"/>
                  </a:lnTo>
                  <a:lnTo>
                    <a:pt x="168" y="319"/>
                  </a:lnTo>
                  <a:lnTo>
                    <a:pt x="143" y="330"/>
                  </a:lnTo>
                  <a:lnTo>
                    <a:pt x="117" y="341"/>
                  </a:lnTo>
                  <a:lnTo>
                    <a:pt x="122" y="339"/>
                  </a:lnTo>
                  <a:lnTo>
                    <a:pt x="127" y="335"/>
                  </a:lnTo>
                  <a:lnTo>
                    <a:pt x="134" y="330"/>
                  </a:lnTo>
                  <a:lnTo>
                    <a:pt x="139" y="326"/>
                  </a:lnTo>
                  <a:lnTo>
                    <a:pt x="145" y="320"/>
                  </a:lnTo>
                  <a:lnTo>
                    <a:pt x="151" y="315"/>
                  </a:lnTo>
                  <a:lnTo>
                    <a:pt x="158" y="309"/>
                  </a:lnTo>
                  <a:lnTo>
                    <a:pt x="164" y="305"/>
                  </a:lnTo>
                  <a:lnTo>
                    <a:pt x="185" y="296"/>
                  </a:lnTo>
                  <a:lnTo>
                    <a:pt x="205" y="287"/>
                  </a:lnTo>
                  <a:lnTo>
                    <a:pt x="225" y="279"/>
                  </a:lnTo>
                  <a:lnTo>
                    <a:pt x="245" y="269"/>
                  </a:lnTo>
                  <a:lnTo>
                    <a:pt x="265" y="259"/>
                  </a:lnTo>
                  <a:lnTo>
                    <a:pt x="284" y="249"/>
                  </a:lnTo>
                  <a:lnTo>
                    <a:pt x="304" y="238"/>
                  </a:lnTo>
                  <a:lnTo>
                    <a:pt x="323" y="229"/>
                  </a:lnTo>
                  <a:lnTo>
                    <a:pt x="343" y="218"/>
                  </a:lnTo>
                  <a:lnTo>
                    <a:pt x="361" y="207"/>
                  </a:lnTo>
                  <a:lnTo>
                    <a:pt x="381" y="196"/>
                  </a:lnTo>
                  <a:lnTo>
                    <a:pt x="401" y="185"/>
                  </a:lnTo>
                  <a:lnTo>
                    <a:pt x="420" y="174"/>
                  </a:lnTo>
                  <a:lnTo>
                    <a:pt x="439" y="163"/>
                  </a:lnTo>
                  <a:lnTo>
                    <a:pt x="458" y="152"/>
                  </a:lnTo>
                  <a:lnTo>
                    <a:pt x="478" y="142"/>
                  </a:lnTo>
                  <a:lnTo>
                    <a:pt x="475" y="136"/>
                  </a:lnTo>
                  <a:lnTo>
                    <a:pt x="469" y="133"/>
                  </a:lnTo>
                  <a:lnTo>
                    <a:pt x="464" y="132"/>
                  </a:lnTo>
                  <a:lnTo>
                    <a:pt x="458" y="133"/>
                  </a:lnTo>
                  <a:lnTo>
                    <a:pt x="452" y="134"/>
                  </a:lnTo>
                  <a:lnTo>
                    <a:pt x="445" y="136"/>
                  </a:lnTo>
                  <a:lnTo>
                    <a:pt x="440" y="137"/>
                  </a:lnTo>
                  <a:lnTo>
                    <a:pt x="434" y="138"/>
                  </a:lnTo>
                  <a:lnTo>
                    <a:pt x="419" y="145"/>
                  </a:lnTo>
                  <a:lnTo>
                    <a:pt x="405" y="151"/>
                  </a:lnTo>
                  <a:lnTo>
                    <a:pt x="390" y="158"/>
                  </a:lnTo>
                  <a:lnTo>
                    <a:pt x="376" y="164"/>
                  </a:lnTo>
                  <a:lnTo>
                    <a:pt x="361" y="171"/>
                  </a:lnTo>
                  <a:lnTo>
                    <a:pt x="346" y="176"/>
                  </a:lnTo>
                  <a:lnTo>
                    <a:pt x="331" y="182"/>
                  </a:lnTo>
                  <a:lnTo>
                    <a:pt x="315" y="186"/>
                  </a:lnTo>
                  <a:lnTo>
                    <a:pt x="329" y="179"/>
                  </a:lnTo>
                  <a:lnTo>
                    <a:pt x="342" y="171"/>
                  </a:lnTo>
                  <a:lnTo>
                    <a:pt x="356" y="163"/>
                  </a:lnTo>
                  <a:lnTo>
                    <a:pt x="370" y="157"/>
                  </a:lnTo>
                  <a:lnTo>
                    <a:pt x="384" y="149"/>
                  </a:lnTo>
                  <a:lnTo>
                    <a:pt x="400" y="143"/>
                  </a:lnTo>
                  <a:lnTo>
                    <a:pt x="414" y="135"/>
                  </a:lnTo>
                  <a:lnTo>
                    <a:pt x="428" y="129"/>
                  </a:lnTo>
                  <a:lnTo>
                    <a:pt x="416" y="119"/>
                  </a:lnTo>
                  <a:lnTo>
                    <a:pt x="404" y="114"/>
                  </a:lnTo>
                  <a:lnTo>
                    <a:pt x="390" y="115"/>
                  </a:lnTo>
                  <a:lnTo>
                    <a:pt x="377" y="120"/>
                  </a:lnTo>
                  <a:lnTo>
                    <a:pt x="364" y="126"/>
                  </a:lnTo>
                  <a:lnTo>
                    <a:pt x="350" y="134"/>
                  </a:lnTo>
                  <a:lnTo>
                    <a:pt x="336" y="140"/>
                  </a:lnTo>
                  <a:lnTo>
                    <a:pt x="323" y="145"/>
                  </a:lnTo>
                  <a:lnTo>
                    <a:pt x="290" y="156"/>
                  </a:lnTo>
                  <a:lnTo>
                    <a:pt x="290" y="150"/>
                  </a:lnTo>
                  <a:lnTo>
                    <a:pt x="301" y="146"/>
                  </a:lnTo>
                  <a:lnTo>
                    <a:pt x="310" y="140"/>
                  </a:lnTo>
                  <a:lnTo>
                    <a:pt x="321" y="135"/>
                  </a:lnTo>
                  <a:lnTo>
                    <a:pt x="331" y="130"/>
                  </a:lnTo>
                  <a:lnTo>
                    <a:pt x="341" y="123"/>
                  </a:lnTo>
                  <a:lnTo>
                    <a:pt x="351" y="118"/>
                  </a:lnTo>
                  <a:lnTo>
                    <a:pt x="361" y="112"/>
                  </a:lnTo>
                  <a:lnTo>
                    <a:pt x="371" y="107"/>
                  </a:lnTo>
                  <a:lnTo>
                    <a:pt x="367" y="103"/>
                  </a:lnTo>
                  <a:lnTo>
                    <a:pt x="363" y="102"/>
                  </a:lnTo>
                  <a:lnTo>
                    <a:pt x="357" y="102"/>
                  </a:lnTo>
                  <a:lnTo>
                    <a:pt x="353" y="102"/>
                  </a:lnTo>
                  <a:lnTo>
                    <a:pt x="334" y="112"/>
                  </a:lnTo>
                  <a:lnTo>
                    <a:pt x="315" y="122"/>
                  </a:lnTo>
                  <a:lnTo>
                    <a:pt x="296" y="131"/>
                  </a:lnTo>
                  <a:lnTo>
                    <a:pt x="277" y="139"/>
                  </a:lnTo>
                  <a:lnTo>
                    <a:pt x="257" y="147"/>
                  </a:lnTo>
                  <a:lnTo>
                    <a:pt x="237" y="156"/>
                  </a:lnTo>
                  <a:lnTo>
                    <a:pt x="218" y="164"/>
                  </a:lnTo>
                  <a:lnTo>
                    <a:pt x="198" y="174"/>
                  </a:lnTo>
                  <a:lnTo>
                    <a:pt x="183" y="189"/>
                  </a:lnTo>
                  <a:lnTo>
                    <a:pt x="171" y="194"/>
                  </a:lnTo>
                  <a:lnTo>
                    <a:pt x="159" y="199"/>
                  </a:lnTo>
                  <a:lnTo>
                    <a:pt x="148" y="205"/>
                  </a:lnTo>
                  <a:lnTo>
                    <a:pt x="136" y="210"/>
                  </a:lnTo>
                  <a:lnTo>
                    <a:pt x="125" y="216"/>
                  </a:lnTo>
                  <a:lnTo>
                    <a:pt x="113" y="221"/>
                  </a:lnTo>
                  <a:lnTo>
                    <a:pt x="101" y="224"/>
                  </a:lnTo>
                  <a:lnTo>
                    <a:pt x="89" y="228"/>
                  </a:lnTo>
                  <a:lnTo>
                    <a:pt x="89" y="224"/>
                  </a:lnTo>
                  <a:lnTo>
                    <a:pt x="105" y="216"/>
                  </a:lnTo>
                  <a:lnTo>
                    <a:pt x="119" y="206"/>
                  </a:lnTo>
                  <a:lnTo>
                    <a:pt x="134" y="197"/>
                  </a:lnTo>
                  <a:lnTo>
                    <a:pt x="149" y="188"/>
                  </a:lnTo>
                  <a:lnTo>
                    <a:pt x="164" y="180"/>
                  </a:lnTo>
                  <a:lnTo>
                    <a:pt x="180" y="172"/>
                  </a:lnTo>
                  <a:lnTo>
                    <a:pt x="195" y="163"/>
                  </a:lnTo>
                  <a:lnTo>
                    <a:pt x="210" y="156"/>
                  </a:lnTo>
                  <a:lnTo>
                    <a:pt x="226" y="147"/>
                  </a:lnTo>
                  <a:lnTo>
                    <a:pt x="242" y="139"/>
                  </a:lnTo>
                  <a:lnTo>
                    <a:pt x="258" y="132"/>
                  </a:lnTo>
                  <a:lnTo>
                    <a:pt x="273" y="124"/>
                  </a:lnTo>
                  <a:lnTo>
                    <a:pt x="290" y="118"/>
                  </a:lnTo>
                  <a:lnTo>
                    <a:pt x="305" y="110"/>
                  </a:lnTo>
                  <a:lnTo>
                    <a:pt x="321" y="103"/>
                  </a:lnTo>
                  <a:lnTo>
                    <a:pt x="338" y="97"/>
                  </a:lnTo>
                  <a:lnTo>
                    <a:pt x="324" y="92"/>
                  </a:lnTo>
                  <a:lnTo>
                    <a:pt x="311" y="92"/>
                  </a:lnTo>
                  <a:lnTo>
                    <a:pt x="298" y="94"/>
                  </a:lnTo>
                  <a:lnTo>
                    <a:pt x="285" y="98"/>
                  </a:lnTo>
                  <a:lnTo>
                    <a:pt x="272" y="105"/>
                  </a:lnTo>
                  <a:lnTo>
                    <a:pt x="260" y="111"/>
                  </a:lnTo>
                  <a:lnTo>
                    <a:pt x="247" y="117"/>
                  </a:lnTo>
                  <a:lnTo>
                    <a:pt x="234" y="121"/>
                  </a:lnTo>
                  <a:lnTo>
                    <a:pt x="232" y="125"/>
                  </a:lnTo>
                  <a:lnTo>
                    <a:pt x="229" y="125"/>
                  </a:lnTo>
                  <a:lnTo>
                    <a:pt x="224" y="124"/>
                  </a:lnTo>
                  <a:lnTo>
                    <a:pt x="220" y="122"/>
                  </a:lnTo>
                  <a:lnTo>
                    <a:pt x="226" y="117"/>
                  </a:lnTo>
                  <a:lnTo>
                    <a:pt x="233" y="111"/>
                  </a:lnTo>
                  <a:lnTo>
                    <a:pt x="241" y="107"/>
                  </a:lnTo>
                  <a:lnTo>
                    <a:pt x="249" y="103"/>
                  </a:lnTo>
                  <a:lnTo>
                    <a:pt x="258" y="100"/>
                  </a:lnTo>
                  <a:lnTo>
                    <a:pt x="267" y="97"/>
                  </a:lnTo>
                  <a:lnTo>
                    <a:pt x="275" y="94"/>
                  </a:lnTo>
                  <a:lnTo>
                    <a:pt x="283" y="89"/>
                  </a:lnTo>
                  <a:lnTo>
                    <a:pt x="285" y="87"/>
                  </a:lnTo>
                  <a:lnTo>
                    <a:pt x="271" y="78"/>
                  </a:lnTo>
                  <a:lnTo>
                    <a:pt x="257" y="76"/>
                  </a:lnTo>
                  <a:lnTo>
                    <a:pt x="243" y="78"/>
                  </a:lnTo>
                  <a:lnTo>
                    <a:pt x="229" y="85"/>
                  </a:lnTo>
                  <a:lnTo>
                    <a:pt x="214" y="94"/>
                  </a:lnTo>
                  <a:lnTo>
                    <a:pt x="199" y="101"/>
                  </a:lnTo>
                  <a:lnTo>
                    <a:pt x="184" y="108"/>
                  </a:lnTo>
                  <a:lnTo>
                    <a:pt x="169" y="111"/>
                  </a:lnTo>
                  <a:lnTo>
                    <a:pt x="170" y="105"/>
                  </a:lnTo>
                  <a:lnTo>
                    <a:pt x="242" y="70"/>
                  </a:lnTo>
                  <a:lnTo>
                    <a:pt x="236" y="68"/>
                  </a:lnTo>
                  <a:lnTo>
                    <a:pt x="231" y="65"/>
                  </a:lnTo>
                  <a:lnTo>
                    <a:pt x="225" y="62"/>
                  </a:lnTo>
                  <a:lnTo>
                    <a:pt x="219" y="61"/>
                  </a:lnTo>
                  <a:lnTo>
                    <a:pt x="213" y="60"/>
                  </a:lnTo>
                  <a:lnTo>
                    <a:pt x="208" y="60"/>
                  </a:lnTo>
                  <a:lnTo>
                    <a:pt x="203" y="62"/>
                  </a:lnTo>
                  <a:lnTo>
                    <a:pt x="198" y="66"/>
                  </a:lnTo>
                  <a:lnTo>
                    <a:pt x="185" y="72"/>
                  </a:lnTo>
                  <a:lnTo>
                    <a:pt x="173" y="78"/>
                  </a:lnTo>
                  <a:lnTo>
                    <a:pt x="160" y="84"/>
                  </a:lnTo>
                  <a:lnTo>
                    <a:pt x="148" y="90"/>
                  </a:lnTo>
                  <a:lnTo>
                    <a:pt x="136" y="97"/>
                  </a:lnTo>
                  <a:lnTo>
                    <a:pt x="123" y="102"/>
                  </a:lnTo>
                  <a:lnTo>
                    <a:pt x="111" y="109"/>
                  </a:lnTo>
                  <a:lnTo>
                    <a:pt x="99" y="115"/>
                  </a:lnTo>
                  <a:lnTo>
                    <a:pt x="86" y="122"/>
                  </a:lnTo>
                  <a:lnTo>
                    <a:pt x="74" y="129"/>
                  </a:lnTo>
                  <a:lnTo>
                    <a:pt x="62" y="134"/>
                  </a:lnTo>
                  <a:lnTo>
                    <a:pt x="49" y="140"/>
                  </a:lnTo>
                  <a:lnTo>
                    <a:pt x="37" y="146"/>
                  </a:lnTo>
                  <a:lnTo>
                    <a:pt x="25" y="151"/>
                  </a:lnTo>
                  <a:lnTo>
                    <a:pt x="12" y="157"/>
                  </a:lnTo>
                  <a:lnTo>
                    <a:pt x="0" y="162"/>
                  </a:lnTo>
                  <a:lnTo>
                    <a:pt x="2" y="156"/>
                  </a:lnTo>
                  <a:lnTo>
                    <a:pt x="5" y="150"/>
                  </a:lnTo>
                  <a:lnTo>
                    <a:pt x="11" y="146"/>
                  </a:lnTo>
                  <a:lnTo>
                    <a:pt x="16" y="142"/>
                  </a:lnTo>
                  <a:lnTo>
                    <a:pt x="23" y="138"/>
                  </a:lnTo>
                  <a:lnTo>
                    <a:pt x="29" y="136"/>
                  </a:lnTo>
                  <a:lnTo>
                    <a:pt x="35" y="133"/>
                  </a:lnTo>
                  <a:lnTo>
                    <a:pt x="41" y="131"/>
                  </a:lnTo>
                  <a:lnTo>
                    <a:pt x="193" y="56"/>
                  </a:lnTo>
                  <a:lnTo>
                    <a:pt x="186" y="52"/>
                  </a:lnTo>
                  <a:lnTo>
                    <a:pt x="179" y="50"/>
                  </a:lnTo>
                  <a:lnTo>
                    <a:pt x="171" y="49"/>
                  </a:lnTo>
                  <a:lnTo>
                    <a:pt x="164" y="46"/>
                  </a:lnTo>
                  <a:lnTo>
                    <a:pt x="154" y="49"/>
                  </a:lnTo>
                  <a:lnTo>
                    <a:pt x="142" y="54"/>
                  </a:lnTo>
                  <a:lnTo>
                    <a:pt x="131" y="60"/>
                  </a:lnTo>
                  <a:lnTo>
                    <a:pt x="120" y="65"/>
                  </a:lnTo>
                  <a:lnTo>
                    <a:pt x="109" y="71"/>
                  </a:lnTo>
                  <a:lnTo>
                    <a:pt x="98" y="75"/>
                  </a:lnTo>
                  <a:lnTo>
                    <a:pt x="87" y="78"/>
                  </a:lnTo>
                  <a:lnTo>
                    <a:pt x="77" y="80"/>
                  </a:lnTo>
                  <a:lnTo>
                    <a:pt x="85" y="73"/>
                  </a:lnTo>
                  <a:lnTo>
                    <a:pt x="93" y="69"/>
                  </a:lnTo>
                  <a:lnTo>
                    <a:pt x="101" y="64"/>
                  </a:lnTo>
                  <a:lnTo>
                    <a:pt x="109" y="60"/>
                  </a:lnTo>
                  <a:lnTo>
                    <a:pt x="117" y="56"/>
                  </a:lnTo>
                  <a:lnTo>
                    <a:pt x="125" y="51"/>
                  </a:lnTo>
                  <a:lnTo>
                    <a:pt x="133" y="47"/>
                  </a:lnTo>
                  <a:lnTo>
                    <a:pt x="140" y="41"/>
                  </a:lnTo>
                  <a:lnTo>
                    <a:pt x="136" y="38"/>
                  </a:lnTo>
                  <a:lnTo>
                    <a:pt x="132" y="36"/>
                  </a:lnTo>
                  <a:lnTo>
                    <a:pt x="127" y="35"/>
                  </a:lnTo>
                  <a:lnTo>
                    <a:pt x="124" y="34"/>
                  </a:lnTo>
                  <a:lnTo>
                    <a:pt x="120" y="33"/>
                  </a:lnTo>
                  <a:lnTo>
                    <a:pt x="115" y="33"/>
                  </a:lnTo>
                  <a:lnTo>
                    <a:pt x="111" y="32"/>
                  </a:lnTo>
                  <a:lnTo>
                    <a:pt x="107" y="32"/>
                  </a:lnTo>
                  <a:lnTo>
                    <a:pt x="99" y="34"/>
                  </a:lnTo>
                  <a:lnTo>
                    <a:pt x="93" y="38"/>
                  </a:lnTo>
                  <a:lnTo>
                    <a:pt x="85" y="41"/>
                  </a:lnTo>
                  <a:lnTo>
                    <a:pt x="77" y="41"/>
                  </a:lnTo>
                  <a:lnTo>
                    <a:pt x="91" y="27"/>
                  </a:lnTo>
                  <a:lnTo>
                    <a:pt x="85" y="24"/>
                  </a:lnTo>
                  <a:lnTo>
                    <a:pt x="77" y="22"/>
                  </a:lnTo>
                  <a:lnTo>
                    <a:pt x="70" y="20"/>
                  </a:lnTo>
                  <a:lnTo>
                    <a:pt x="61" y="19"/>
                  </a:lnTo>
                  <a:lnTo>
                    <a:pt x="54" y="16"/>
                  </a:lnTo>
                  <a:lnTo>
                    <a:pt x="49" y="13"/>
                  </a:lnTo>
                  <a:lnTo>
                    <a:pt x="47" y="8"/>
                  </a:lnTo>
                  <a:lnTo>
                    <a:pt x="47" y="0"/>
                  </a:lnTo>
                  <a:lnTo>
                    <a:pt x="64" y="2"/>
                  </a:lnTo>
                  <a:lnTo>
                    <a:pt x="81" y="6"/>
                  </a:lnTo>
                  <a:lnTo>
                    <a:pt x="97" y="9"/>
                  </a:lnTo>
                  <a:lnTo>
                    <a:pt x="112" y="13"/>
                  </a:lnTo>
                  <a:lnTo>
                    <a:pt x="127" y="19"/>
                  </a:lnTo>
                  <a:lnTo>
                    <a:pt x="144" y="22"/>
                  </a:lnTo>
                  <a:lnTo>
                    <a:pt x="160" y="25"/>
                  </a:lnTo>
                  <a:lnTo>
                    <a:pt x="17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2" name="Freeform 54"/>
            <p:cNvSpPr>
              <a:spLocks/>
            </p:cNvSpPr>
            <p:nvPr/>
          </p:nvSpPr>
          <p:spPr bwMode="auto">
            <a:xfrm>
              <a:off x="4748" y="2427"/>
              <a:ext cx="35" cy="14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8"/>
                </a:cxn>
                <a:cxn ang="0">
                  <a:pos x="60" y="28"/>
                </a:cxn>
                <a:cxn ang="0">
                  <a:pos x="52" y="27"/>
                </a:cxn>
                <a:cxn ang="0">
                  <a:pos x="44" y="24"/>
                </a:cxn>
                <a:cxn ang="0">
                  <a:pos x="35" y="22"/>
                </a:cxn>
                <a:cxn ang="0">
                  <a:pos x="28" y="19"/>
                </a:cxn>
                <a:cxn ang="0">
                  <a:pos x="20" y="17"/>
                </a:cxn>
                <a:cxn ang="0">
                  <a:pos x="11" y="15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5" y="0"/>
                </a:cxn>
                <a:cxn ang="0">
                  <a:pos x="12" y="3"/>
                </a:cxn>
                <a:cxn ang="0">
                  <a:pos x="20" y="6"/>
                </a:cxn>
                <a:cxn ang="0">
                  <a:pos x="29" y="8"/>
                </a:cxn>
                <a:cxn ang="0">
                  <a:pos x="37" y="9"/>
                </a:cxn>
                <a:cxn ang="0">
                  <a:pos x="46" y="12"/>
                </a:cxn>
                <a:cxn ang="0">
                  <a:pos x="55" y="15"/>
                </a:cxn>
                <a:cxn ang="0">
                  <a:pos x="62" y="18"/>
                </a:cxn>
                <a:cxn ang="0">
                  <a:pos x="70" y="22"/>
                </a:cxn>
              </a:cxnLst>
              <a:rect l="0" t="0" r="r" b="b"/>
              <a:pathLst>
                <a:path w="70" h="28">
                  <a:moveTo>
                    <a:pt x="70" y="22"/>
                  </a:moveTo>
                  <a:lnTo>
                    <a:pt x="70" y="28"/>
                  </a:lnTo>
                  <a:lnTo>
                    <a:pt x="60" y="28"/>
                  </a:lnTo>
                  <a:lnTo>
                    <a:pt x="52" y="27"/>
                  </a:lnTo>
                  <a:lnTo>
                    <a:pt x="44" y="24"/>
                  </a:lnTo>
                  <a:lnTo>
                    <a:pt x="35" y="22"/>
                  </a:lnTo>
                  <a:lnTo>
                    <a:pt x="28" y="19"/>
                  </a:lnTo>
                  <a:lnTo>
                    <a:pt x="20" y="17"/>
                  </a:lnTo>
                  <a:lnTo>
                    <a:pt x="11" y="15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4"/>
                  </a:lnTo>
                  <a:lnTo>
                    <a:pt x="5" y="0"/>
                  </a:lnTo>
                  <a:lnTo>
                    <a:pt x="12" y="3"/>
                  </a:lnTo>
                  <a:lnTo>
                    <a:pt x="20" y="6"/>
                  </a:lnTo>
                  <a:lnTo>
                    <a:pt x="29" y="8"/>
                  </a:lnTo>
                  <a:lnTo>
                    <a:pt x="37" y="9"/>
                  </a:lnTo>
                  <a:lnTo>
                    <a:pt x="46" y="12"/>
                  </a:lnTo>
                  <a:lnTo>
                    <a:pt x="55" y="15"/>
                  </a:lnTo>
                  <a:lnTo>
                    <a:pt x="62" y="18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3" name="Freeform 55"/>
            <p:cNvSpPr>
              <a:spLocks/>
            </p:cNvSpPr>
            <p:nvPr/>
          </p:nvSpPr>
          <p:spPr bwMode="auto">
            <a:xfrm>
              <a:off x="4736" y="2446"/>
              <a:ext cx="38" cy="14"/>
            </a:xfrm>
            <a:custGeom>
              <a:avLst/>
              <a:gdLst/>
              <a:ahLst/>
              <a:cxnLst>
                <a:cxn ang="0">
                  <a:pos x="75" y="24"/>
                </a:cxn>
                <a:cxn ang="0">
                  <a:pos x="71" y="29"/>
                </a:cxn>
                <a:cxn ang="0">
                  <a:pos x="66" y="28"/>
                </a:cxn>
                <a:cxn ang="0">
                  <a:pos x="61" y="27"/>
                </a:cxn>
                <a:cxn ang="0">
                  <a:pos x="56" y="27"/>
                </a:cxn>
                <a:cxn ang="0">
                  <a:pos x="0" y="9"/>
                </a:cxn>
                <a:cxn ang="0">
                  <a:pos x="1" y="0"/>
                </a:cxn>
                <a:cxn ang="0">
                  <a:pos x="10" y="3"/>
                </a:cxn>
                <a:cxn ang="0">
                  <a:pos x="21" y="4"/>
                </a:cxn>
                <a:cxn ang="0">
                  <a:pos x="31" y="5"/>
                </a:cxn>
                <a:cxn ang="0">
                  <a:pos x="41" y="7"/>
                </a:cxn>
                <a:cxn ang="0">
                  <a:pos x="51" y="9"/>
                </a:cxn>
                <a:cxn ang="0">
                  <a:pos x="59" y="14"/>
                </a:cxn>
                <a:cxn ang="0">
                  <a:pos x="68" y="18"/>
                </a:cxn>
                <a:cxn ang="0">
                  <a:pos x="75" y="24"/>
                </a:cxn>
              </a:cxnLst>
              <a:rect l="0" t="0" r="r" b="b"/>
              <a:pathLst>
                <a:path w="75" h="29">
                  <a:moveTo>
                    <a:pt x="75" y="24"/>
                  </a:moveTo>
                  <a:lnTo>
                    <a:pt x="71" y="29"/>
                  </a:lnTo>
                  <a:lnTo>
                    <a:pt x="66" y="28"/>
                  </a:lnTo>
                  <a:lnTo>
                    <a:pt x="61" y="27"/>
                  </a:lnTo>
                  <a:lnTo>
                    <a:pt x="56" y="27"/>
                  </a:lnTo>
                  <a:lnTo>
                    <a:pt x="0" y="9"/>
                  </a:lnTo>
                  <a:lnTo>
                    <a:pt x="1" y="0"/>
                  </a:lnTo>
                  <a:lnTo>
                    <a:pt x="10" y="3"/>
                  </a:lnTo>
                  <a:lnTo>
                    <a:pt x="21" y="4"/>
                  </a:lnTo>
                  <a:lnTo>
                    <a:pt x="31" y="5"/>
                  </a:lnTo>
                  <a:lnTo>
                    <a:pt x="41" y="7"/>
                  </a:lnTo>
                  <a:lnTo>
                    <a:pt x="51" y="9"/>
                  </a:lnTo>
                  <a:lnTo>
                    <a:pt x="59" y="14"/>
                  </a:lnTo>
                  <a:lnTo>
                    <a:pt x="68" y="18"/>
                  </a:lnTo>
                  <a:lnTo>
                    <a:pt x="75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4" name="Freeform 56"/>
            <p:cNvSpPr>
              <a:spLocks/>
            </p:cNvSpPr>
            <p:nvPr/>
          </p:nvSpPr>
          <p:spPr bwMode="auto">
            <a:xfrm>
              <a:off x="4725" y="2462"/>
              <a:ext cx="37" cy="15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7" y="20"/>
                </a:cxn>
                <a:cxn ang="0">
                  <a:pos x="72" y="20"/>
                </a:cxn>
                <a:cxn ang="0">
                  <a:pos x="74" y="22"/>
                </a:cxn>
                <a:cxn ang="0">
                  <a:pos x="75" y="25"/>
                </a:cxn>
                <a:cxn ang="0">
                  <a:pos x="69" y="30"/>
                </a:cxn>
                <a:cxn ang="0">
                  <a:pos x="63" y="28"/>
                </a:cxn>
                <a:cxn ang="0">
                  <a:pos x="55" y="26"/>
                </a:cxn>
                <a:cxn ang="0">
                  <a:pos x="48" y="25"/>
                </a:cxn>
                <a:cxn ang="0">
                  <a:pos x="41" y="22"/>
                </a:cxn>
                <a:cxn ang="0">
                  <a:pos x="35" y="19"/>
                </a:cxn>
                <a:cxn ang="0">
                  <a:pos x="27" y="18"/>
                </a:cxn>
                <a:cxn ang="0">
                  <a:pos x="19" y="15"/>
                </a:cxn>
                <a:cxn ang="0">
                  <a:pos x="12" y="13"/>
                </a:cxn>
                <a:cxn ang="0">
                  <a:pos x="5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16" y="4"/>
                </a:cxn>
                <a:cxn ang="0">
                  <a:pos x="25" y="7"/>
                </a:cxn>
                <a:cxn ang="0">
                  <a:pos x="33" y="8"/>
                </a:cxn>
                <a:cxn ang="0">
                  <a:pos x="41" y="9"/>
                </a:cxn>
                <a:cxn ang="0">
                  <a:pos x="50" y="11"/>
                </a:cxn>
                <a:cxn ang="0">
                  <a:pos x="57" y="15"/>
                </a:cxn>
                <a:cxn ang="0">
                  <a:pos x="64" y="20"/>
                </a:cxn>
              </a:cxnLst>
              <a:rect l="0" t="0" r="r" b="b"/>
              <a:pathLst>
                <a:path w="75" h="30">
                  <a:moveTo>
                    <a:pt x="64" y="20"/>
                  </a:moveTo>
                  <a:lnTo>
                    <a:pt x="67" y="20"/>
                  </a:lnTo>
                  <a:lnTo>
                    <a:pt x="72" y="20"/>
                  </a:lnTo>
                  <a:lnTo>
                    <a:pt x="74" y="22"/>
                  </a:lnTo>
                  <a:lnTo>
                    <a:pt x="75" y="25"/>
                  </a:lnTo>
                  <a:lnTo>
                    <a:pt x="69" y="30"/>
                  </a:lnTo>
                  <a:lnTo>
                    <a:pt x="63" y="28"/>
                  </a:lnTo>
                  <a:lnTo>
                    <a:pt x="55" y="26"/>
                  </a:lnTo>
                  <a:lnTo>
                    <a:pt x="48" y="25"/>
                  </a:lnTo>
                  <a:lnTo>
                    <a:pt x="41" y="22"/>
                  </a:lnTo>
                  <a:lnTo>
                    <a:pt x="35" y="19"/>
                  </a:lnTo>
                  <a:lnTo>
                    <a:pt x="27" y="18"/>
                  </a:lnTo>
                  <a:lnTo>
                    <a:pt x="19" y="15"/>
                  </a:lnTo>
                  <a:lnTo>
                    <a:pt x="12" y="13"/>
                  </a:lnTo>
                  <a:lnTo>
                    <a:pt x="5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7" y="2"/>
                  </a:lnTo>
                  <a:lnTo>
                    <a:pt x="16" y="4"/>
                  </a:lnTo>
                  <a:lnTo>
                    <a:pt x="25" y="7"/>
                  </a:lnTo>
                  <a:lnTo>
                    <a:pt x="33" y="8"/>
                  </a:lnTo>
                  <a:lnTo>
                    <a:pt x="41" y="9"/>
                  </a:lnTo>
                  <a:lnTo>
                    <a:pt x="50" y="11"/>
                  </a:lnTo>
                  <a:lnTo>
                    <a:pt x="57" y="15"/>
                  </a:lnTo>
                  <a:lnTo>
                    <a:pt x="64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5" name="Freeform 57"/>
            <p:cNvSpPr>
              <a:spLocks/>
            </p:cNvSpPr>
            <p:nvPr/>
          </p:nvSpPr>
          <p:spPr bwMode="auto">
            <a:xfrm>
              <a:off x="4698" y="2473"/>
              <a:ext cx="56" cy="17"/>
            </a:xfrm>
            <a:custGeom>
              <a:avLst/>
              <a:gdLst/>
              <a:ahLst/>
              <a:cxnLst>
                <a:cxn ang="0">
                  <a:pos x="111" y="29"/>
                </a:cxn>
                <a:cxn ang="0">
                  <a:pos x="111" y="33"/>
                </a:cxn>
                <a:cxn ang="0">
                  <a:pos x="97" y="32"/>
                </a:cxn>
                <a:cxn ang="0">
                  <a:pos x="84" y="30"/>
                </a:cxn>
                <a:cxn ang="0">
                  <a:pos x="70" y="27"/>
                </a:cxn>
                <a:cxn ang="0">
                  <a:pos x="56" y="24"/>
                </a:cxn>
                <a:cxn ang="0">
                  <a:pos x="42" y="21"/>
                </a:cxn>
                <a:cxn ang="0">
                  <a:pos x="29" y="17"/>
                </a:cxn>
                <a:cxn ang="0">
                  <a:pos x="14" y="13"/>
                </a:cxn>
                <a:cxn ang="0">
                  <a:pos x="0" y="10"/>
                </a:cxn>
                <a:cxn ang="0">
                  <a:pos x="5" y="0"/>
                </a:cxn>
                <a:cxn ang="0">
                  <a:pos x="19" y="2"/>
                </a:cxn>
                <a:cxn ang="0">
                  <a:pos x="33" y="4"/>
                </a:cxn>
                <a:cxn ang="0">
                  <a:pos x="46" y="8"/>
                </a:cxn>
                <a:cxn ang="0">
                  <a:pos x="60" y="11"/>
                </a:cxn>
                <a:cxn ang="0">
                  <a:pos x="73" y="14"/>
                </a:cxn>
                <a:cxn ang="0">
                  <a:pos x="86" y="18"/>
                </a:cxn>
                <a:cxn ang="0">
                  <a:pos x="99" y="24"/>
                </a:cxn>
                <a:cxn ang="0">
                  <a:pos x="111" y="29"/>
                </a:cxn>
              </a:cxnLst>
              <a:rect l="0" t="0" r="r" b="b"/>
              <a:pathLst>
                <a:path w="111" h="33">
                  <a:moveTo>
                    <a:pt x="111" y="29"/>
                  </a:moveTo>
                  <a:lnTo>
                    <a:pt x="111" y="33"/>
                  </a:lnTo>
                  <a:lnTo>
                    <a:pt x="97" y="32"/>
                  </a:lnTo>
                  <a:lnTo>
                    <a:pt x="84" y="30"/>
                  </a:lnTo>
                  <a:lnTo>
                    <a:pt x="70" y="27"/>
                  </a:lnTo>
                  <a:lnTo>
                    <a:pt x="56" y="24"/>
                  </a:lnTo>
                  <a:lnTo>
                    <a:pt x="42" y="21"/>
                  </a:lnTo>
                  <a:lnTo>
                    <a:pt x="29" y="17"/>
                  </a:lnTo>
                  <a:lnTo>
                    <a:pt x="14" y="13"/>
                  </a:lnTo>
                  <a:lnTo>
                    <a:pt x="0" y="10"/>
                  </a:lnTo>
                  <a:lnTo>
                    <a:pt x="5" y="0"/>
                  </a:lnTo>
                  <a:lnTo>
                    <a:pt x="19" y="2"/>
                  </a:lnTo>
                  <a:lnTo>
                    <a:pt x="33" y="4"/>
                  </a:lnTo>
                  <a:lnTo>
                    <a:pt x="46" y="8"/>
                  </a:lnTo>
                  <a:lnTo>
                    <a:pt x="60" y="11"/>
                  </a:lnTo>
                  <a:lnTo>
                    <a:pt x="73" y="14"/>
                  </a:lnTo>
                  <a:lnTo>
                    <a:pt x="86" y="18"/>
                  </a:lnTo>
                  <a:lnTo>
                    <a:pt x="99" y="24"/>
                  </a:lnTo>
                  <a:lnTo>
                    <a:pt x="111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6" name="Freeform 58"/>
            <p:cNvSpPr>
              <a:spLocks/>
            </p:cNvSpPr>
            <p:nvPr/>
          </p:nvSpPr>
          <p:spPr bwMode="auto">
            <a:xfrm>
              <a:off x="4660" y="2483"/>
              <a:ext cx="71" cy="23"/>
            </a:xfrm>
            <a:custGeom>
              <a:avLst/>
              <a:gdLst/>
              <a:ahLst/>
              <a:cxnLst>
                <a:cxn ang="0">
                  <a:pos x="140" y="30"/>
                </a:cxn>
                <a:cxn ang="0">
                  <a:pos x="142" y="34"/>
                </a:cxn>
                <a:cxn ang="0">
                  <a:pos x="143" y="39"/>
                </a:cxn>
                <a:cxn ang="0">
                  <a:pos x="143" y="42"/>
                </a:cxn>
                <a:cxn ang="0">
                  <a:pos x="139" y="44"/>
                </a:cxn>
                <a:cxn ang="0">
                  <a:pos x="122" y="40"/>
                </a:cxn>
                <a:cxn ang="0">
                  <a:pos x="105" y="36"/>
                </a:cxn>
                <a:cxn ang="0">
                  <a:pos x="87" y="32"/>
                </a:cxn>
                <a:cxn ang="0">
                  <a:pos x="70" y="29"/>
                </a:cxn>
                <a:cxn ang="0">
                  <a:pos x="51" y="26"/>
                </a:cxn>
                <a:cxn ang="0">
                  <a:pos x="34" y="21"/>
                </a:cxn>
                <a:cxn ang="0">
                  <a:pos x="17" y="17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8" y="2"/>
                </a:cxn>
                <a:cxn ang="0">
                  <a:pos x="11" y="0"/>
                </a:cxn>
                <a:cxn ang="0">
                  <a:pos x="27" y="3"/>
                </a:cxn>
                <a:cxn ang="0">
                  <a:pos x="44" y="7"/>
                </a:cxn>
                <a:cxn ang="0">
                  <a:pos x="60" y="10"/>
                </a:cxn>
                <a:cxn ang="0">
                  <a:pos x="76" y="15"/>
                </a:cxn>
                <a:cxn ang="0">
                  <a:pos x="91" y="19"/>
                </a:cxn>
                <a:cxn ang="0">
                  <a:pos x="108" y="22"/>
                </a:cxn>
                <a:cxn ang="0">
                  <a:pos x="124" y="27"/>
                </a:cxn>
                <a:cxn ang="0">
                  <a:pos x="140" y="30"/>
                </a:cxn>
              </a:cxnLst>
              <a:rect l="0" t="0" r="r" b="b"/>
              <a:pathLst>
                <a:path w="143" h="44">
                  <a:moveTo>
                    <a:pt x="140" y="30"/>
                  </a:moveTo>
                  <a:lnTo>
                    <a:pt x="142" y="34"/>
                  </a:lnTo>
                  <a:lnTo>
                    <a:pt x="143" y="39"/>
                  </a:lnTo>
                  <a:lnTo>
                    <a:pt x="143" y="42"/>
                  </a:lnTo>
                  <a:lnTo>
                    <a:pt x="139" y="44"/>
                  </a:lnTo>
                  <a:lnTo>
                    <a:pt x="122" y="40"/>
                  </a:lnTo>
                  <a:lnTo>
                    <a:pt x="105" y="36"/>
                  </a:lnTo>
                  <a:lnTo>
                    <a:pt x="87" y="32"/>
                  </a:lnTo>
                  <a:lnTo>
                    <a:pt x="70" y="29"/>
                  </a:lnTo>
                  <a:lnTo>
                    <a:pt x="51" y="26"/>
                  </a:lnTo>
                  <a:lnTo>
                    <a:pt x="34" y="21"/>
                  </a:lnTo>
                  <a:lnTo>
                    <a:pt x="17" y="17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27" y="3"/>
                  </a:lnTo>
                  <a:lnTo>
                    <a:pt x="44" y="7"/>
                  </a:lnTo>
                  <a:lnTo>
                    <a:pt x="60" y="10"/>
                  </a:lnTo>
                  <a:lnTo>
                    <a:pt x="76" y="15"/>
                  </a:lnTo>
                  <a:lnTo>
                    <a:pt x="91" y="19"/>
                  </a:lnTo>
                  <a:lnTo>
                    <a:pt x="108" y="22"/>
                  </a:lnTo>
                  <a:lnTo>
                    <a:pt x="124" y="27"/>
                  </a:lnTo>
                  <a:lnTo>
                    <a:pt x="14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7" name="Freeform 59"/>
            <p:cNvSpPr>
              <a:spLocks/>
            </p:cNvSpPr>
            <p:nvPr/>
          </p:nvSpPr>
          <p:spPr bwMode="auto">
            <a:xfrm>
              <a:off x="4415" y="2495"/>
              <a:ext cx="64" cy="35"/>
            </a:xfrm>
            <a:custGeom>
              <a:avLst/>
              <a:gdLst/>
              <a:ahLst/>
              <a:cxnLst>
                <a:cxn ang="0">
                  <a:pos x="128" y="4"/>
                </a:cxn>
                <a:cxn ang="0">
                  <a:pos x="128" y="9"/>
                </a:cxn>
                <a:cxn ang="0">
                  <a:pos x="111" y="17"/>
                </a:cxn>
                <a:cxn ang="0">
                  <a:pos x="96" y="26"/>
                </a:cxn>
                <a:cxn ang="0">
                  <a:pos x="80" y="33"/>
                </a:cxn>
                <a:cxn ang="0">
                  <a:pos x="63" y="41"/>
                </a:cxn>
                <a:cxn ang="0">
                  <a:pos x="47" y="49"/>
                </a:cxn>
                <a:cxn ang="0">
                  <a:pos x="32" y="56"/>
                </a:cxn>
                <a:cxn ang="0">
                  <a:pos x="15" y="63"/>
                </a:cxn>
                <a:cxn ang="0">
                  <a:pos x="0" y="69"/>
                </a:cxn>
                <a:cxn ang="0">
                  <a:pos x="2" y="68"/>
                </a:cxn>
                <a:cxn ang="0">
                  <a:pos x="2" y="67"/>
                </a:cxn>
                <a:cxn ang="0">
                  <a:pos x="2" y="65"/>
                </a:cxn>
                <a:cxn ang="0">
                  <a:pos x="2" y="64"/>
                </a:cxn>
                <a:cxn ang="0">
                  <a:pos x="18" y="57"/>
                </a:cxn>
                <a:cxn ang="0">
                  <a:pos x="33" y="50"/>
                </a:cxn>
                <a:cxn ang="0">
                  <a:pos x="47" y="41"/>
                </a:cxn>
                <a:cxn ang="0">
                  <a:pos x="61" y="32"/>
                </a:cxn>
                <a:cxn ang="0">
                  <a:pos x="76" y="23"/>
                </a:cxn>
                <a:cxn ang="0">
                  <a:pos x="91" y="16"/>
                </a:cxn>
                <a:cxn ang="0">
                  <a:pos x="105" y="7"/>
                </a:cxn>
                <a:cxn ang="0">
                  <a:pos x="120" y="0"/>
                </a:cxn>
                <a:cxn ang="0">
                  <a:pos x="122" y="1"/>
                </a:cxn>
                <a:cxn ang="0">
                  <a:pos x="124" y="2"/>
                </a:cxn>
                <a:cxn ang="0">
                  <a:pos x="125" y="3"/>
                </a:cxn>
                <a:cxn ang="0">
                  <a:pos x="128" y="4"/>
                </a:cxn>
              </a:cxnLst>
              <a:rect l="0" t="0" r="r" b="b"/>
              <a:pathLst>
                <a:path w="128" h="69">
                  <a:moveTo>
                    <a:pt x="128" y="4"/>
                  </a:moveTo>
                  <a:lnTo>
                    <a:pt x="128" y="9"/>
                  </a:lnTo>
                  <a:lnTo>
                    <a:pt x="111" y="17"/>
                  </a:lnTo>
                  <a:lnTo>
                    <a:pt x="96" y="26"/>
                  </a:lnTo>
                  <a:lnTo>
                    <a:pt x="80" y="33"/>
                  </a:lnTo>
                  <a:lnTo>
                    <a:pt x="63" y="41"/>
                  </a:lnTo>
                  <a:lnTo>
                    <a:pt x="47" y="49"/>
                  </a:lnTo>
                  <a:lnTo>
                    <a:pt x="32" y="56"/>
                  </a:lnTo>
                  <a:lnTo>
                    <a:pt x="15" y="63"/>
                  </a:lnTo>
                  <a:lnTo>
                    <a:pt x="0" y="69"/>
                  </a:lnTo>
                  <a:lnTo>
                    <a:pt x="2" y="68"/>
                  </a:lnTo>
                  <a:lnTo>
                    <a:pt x="2" y="67"/>
                  </a:lnTo>
                  <a:lnTo>
                    <a:pt x="2" y="65"/>
                  </a:lnTo>
                  <a:lnTo>
                    <a:pt x="2" y="64"/>
                  </a:lnTo>
                  <a:lnTo>
                    <a:pt x="18" y="57"/>
                  </a:lnTo>
                  <a:lnTo>
                    <a:pt x="33" y="50"/>
                  </a:lnTo>
                  <a:lnTo>
                    <a:pt x="47" y="41"/>
                  </a:lnTo>
                  <a:lnTo>
                    <a:pt x="61" y="32"/>
                  </a:lnTo>
                  <a:lnTo>
                    <a:pt x="76" y="23"/>
                  </a:lnTo>
                  <a:lnTo>
                    <a:pt x="91" y="16"/>
                  </a:lnTo>
                  <a:lnTo>
                    <a:pt x="105" y="7"/>
                  </a:lnTo>
                  <a:lnTo>
                    <a:pt x="120" y="0"/>
                  </a:lnTo>
                  <a:lnTo>
                    <a:pt x="122" y="1"/>
                  </a:lnTo>
                  <a:lnTo>
                    <a:pt x="124" y="2"/>
                  </a:lnTo>
                  <a:lnTo>
                    <a:pt x="125" y="3"/>
                  </a:lnTo>
                  <a:lnTo>
                    <a:pt x="12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8" name="Freeform 60"/>
            <p:cNvSpPr>
              <a:spLocks/>
            </p:cNvSpPr>
            <p:nvPr/>
          </p:nvSpPr>
          <p:spPr bwMode="auto">
            <a:xfrm>
              <a:off x="4633" y="2497"/>
              <a:ext cx="72" cy="21"/>
            </a:xfrm>
            <a:custGeom>
              <a:avLst/>
              <a:gdLst/>
              <a:ahLst/>
              <a:cxnLst>
                <a:cxn ang="0">
                  <a:pos x="139" y="28"/>
                </a:cxn>
                <a:cxn ang="0">
                  <a:pos x="141" y="31"/>
                </a:cxn>
                <a:cxn ang="0">
                  <a:pos x="142" y="35"/>
                </a:cxn>
                <a:cxn ang="0">
                  <a:pos x="143" y="38"/>
                </a:cxn>
                <a:cxn ang="0">
                  <a:pos x="143" y="41"/>
                </a:cxn>
                <a:cxn ang="0">
                  <a:pos x="127" y="40"/>
                </a:cxn>
                <a:cxn ang="0">
                  <a:pos x="111" y="38"/>
                </a:cxn>
                <a:cxn ang="0">
                  <a:pos x="94" y="35"/>
                </a:cxn>
                <a:cxn ang="0">
                  <a:pos x="78" y="30"/>
                </a:cxn>
                <a:cxn ang="0">
                  <a:pos x="63" y="26"/>
                </a:cxn>
                <a:cxn ang="0">
                  <a:pos x="47" y="22"/>
                </a:cxn>
                <a:cxn ang="0">
                  <a:pos x="31" y="19"/>
                </a:cxn>
                <a:cxn ang="0">
                  <a:pos x="16" y="18"/>
                </a:cxn>
                <a:cxn ang="0">
                  <a:pos x="11" y="15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35" y="6"/>
                </a:cxn>
                <a:cxn ang="0">
                  <a:pos x="52" y="11"/>
                </a:cxn>
                <a:cxn ang="0">
                  <a:pos x="69" y="15"/>
                </a:cxn>
                <a:cxn ang="0">
                  <a:pos x="87" y="18"/>
                </a:cxn>
                <a:cxn ang="0">
                  <a:pos x="103" y="23"/>
                </a:cxn>
                <a:cxn ang="0">
                  <a:pos x="122" y="26"/>
                </a:cxn>
                <a:cxn ang="0">
                  <a:pos x="139" y="28"/>
                </a:cxn>
              </a:cxnLst>
              <a:rect l="0" t="0" r="r" b="b"/>
              <a:pathLst>
                <a:path w="143" h="41">
                  <a:moveTo>
                    <a:pt x="139" y="28"/>
                  </a:moveTo>
                  <a:lnTo>
                    <a:pt x="141" y="31"/>
                  </a:lnTo>
                  <a:lnTo>
                    <a:pt x="142" y="35"/>
                  </a:lnTo>
                  <a:lnTo>
                    <a:pt x="143" y="38"/>
                  </a:lnTo>
                  <a:lnTo>
                    <a:pt x="143" y="41"/>
                  </a:lnTo>
                  <a:lnTo>
                    <a:pt x="127" y="40"/>
                  </a:lnTo>
                  <a:lnTo>
                    <a:pt x="111" y="38"/>
                  </a:lnTo>
                  <a:lnTo>
                    <a:pt x="94" y="35"/>
                  </a:lnTo>
                  <a:lnTo>
                    <a:pt x="78" y="30"/>
                  </a:lnTo>
                  <a:lnTo>
                    <a:pt x="63" y="26"/>
                  </a:lnTo>
                  <a:lnTo>
                    <a:pt x="47" y="22"/>
                  </a:lnTo>
                  <a:lnTo>
                    <a:pt x="31" y="19"/>
                  </a:lnTo>
                  <a:lnTo>
                    <a:pt x="16" y="18"/>
                  </a:lnTo>
                  <a:lnTo>
                    <a:pt x="11" y="15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0"/>
                  </a:lnTo>
                  <a:lnTo>
                    <a:pt x="17" y="3"/>
                  </a:lnTo>
                  <a:lnTo>
                    <a:pt x="35" y="6"/>
                  </a:lnTo>
                  <a:lnTo>
                    <a:pt x="52" y="11"/>
                  </a:lnTo>
                  <a:lnTo>
                    <a:pt x="69" y="15"/>
                  </a:lnTo>
                  <a:lnTo>
                    <a:pt x="87" y="18"/>
                  </a:lnTo>
                  <a:lnTo>
                    <a:pt x="103" y="23"/>
                  </a:lnTo>
                  <a:lnTo>
                    <a:pt x="122" y="26"/>
                  </a:lnTo>
                  <a:lnTo>
                    <a:pt x="139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Freeform 61"/>
            <p:cNvSpPr>
              <a:spLocks/>
            </p:cNvSpPr>
            <p:nvPr/>
          </p:nvSpPr>
          <p:spPr bwMode="auto">
            <a:xfrm>
              <a:off x="4509" y="2514"/>
              <a:ext cx="63" cy="29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08" y="5"/>
                </a:cxn>
                <a:cxn ang="0">
                  <a:pos x="92" y="12"/>
                </a:cxn>
                <a:cxn ang="0">
                  <a:pos x="77" y="18"/>
                </a:cxn>
                <a:cxn ang="0">
                  <a:pos x="60" y="26"/>
                </a:cxn>
                <a:cxn ang="0">
                  <a:pos x="45" y="33"/>
                </a:cxn>
                <a:cxn ang="0">
                  <a:pos x="30" y="41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4" y="52"/>
                </a:cxn>
                <a:cxn ang="0">
                  <a:pos x="8" y="46"/>
                </a:cxn>
                <a:cxn ang="0">
                  <a:pos x="13" y="40"/>
                </a:cxn>
                <a:cxn ang="0">
                  <a:pos x="18" y="34"/>
                </a:cxn>
                <a:cxn ang="0">
                  <a:pos x="23" y="28"/>
                </a:cxn>
                <a:cxn ang="0">
                  <a:pos x="29" y="24"/>
                </a:cxn>
                <a:cxn ang="0">
                  <a:pos x="34" y="19"/>
                </a:cxn>
                <a:cxn ang="0">
                  <a:pos x="40" y="16"/>
                </a:cxn>
                <a:cxn ang="0">
                  <a:pos x="43" y="22"/>
                </a:cxn>
                <a:cxn ang="0">
                  <a:pos x="51" y="22"/>
                </a:cxn>
                <a:cxn ang="0">
                  <a:pos x="59" y="20"/>
                </a:cxn>
                <a:cxn ang="0">
                  <a:pos x="68" y="21"/>
                </a:cxn>
                <a:cxn ang="0">
                  <a:pos x="75" y="17"/>
                </a:cxn>
                <a:cxn ang="0">
                  <a:pos x="81" y="13"/>
                </a:cxn>
                <a:cxn ang="0">
                  <a:pos x="88" y="8"/>
                </a:cxn>
                <a:cxn ang="0">
                  <a:pos x="95" y="5"/>
                </a:cxn>
                <a:cxn ang="0">
                  <a:pos x="103" y="3"/>
                </a:cxn>
                <a:cxn ang="0">
                  <a:pos x="109" y="1"/>
                </a:cxn>
                <a:cxn ang="0">
                  <a:pos x="117" y="0"/>
                </a:cxn>
                <a:cxn ang="0">
                  <a:pos x="125" y="0"/>
                </a:cxn>
              </a:cxnLst>
              <a:rect l="0" t="0" r="r" b="b"/>
              <a:pathLst>
                <a:path w="125" h="57">
                  <a:moveTo>
                    <a:pt x="125" y="0"/>
                  </a:moveTo>
                  <a:lnTo>
                    <a:pt x="108" y="5"/>
                  </a:lnTo>
                  <a:lnTo>
                    <a:pt x="92" y="12"/>
                  </a:lnTo>
                  <a:lnTo>
                    <a:pt x="77" y="18"/>
                  </a:lnTo>
                  <a:lnTo>
                    <a:pt x="60" y="26"/>
                  </a:lnTo>
                  <a:lnTo>
                    <a:pt x="45" y="33"/>
                  </a:lnTo>
                  <a:lnTo>
                    <a:pt x="30" y="41"/>
                  </a:lnTo>
                  <a:lnTo>
                    <a:pt x="15" y="50"/>
                  </a:lnTo>
                  <a:lnTo>
                    <a:pt x="0" y="57"/>
                  </a:lnTo>
                  <a:lnTo>
                    <a:pt x="4" y="52"/>
                  </a:lnTo>
                  <a:lnTo>
                    <a:pt x="8" y="46"/>
                  </a:lnTo>
                  <a:lnTo>
                    <a:pt x="13" y="40"/>
                  </a:lnTo>
                  <a:lnTo>
                    <a:pt x="18" y="34"/>
                  </a:lnTo>
                  <a:lnTo>
                    <a:pt x="23" y="28"/>
                  </a:lnTo>
                  <a:lnTo>
                    <a:pt x="29" y="24"/>
                  </a:lnTo>
                  <a:lnTo>
                    <a:pt x="34" y="19"/>
                  </a:lnTo>
                  <a:lnTo>
                    <a:pt x="40" y="16"/>
                  </a:lnTo>
                  <a:lnTo>
                    <a:pt x="43" y="22"/>
                  </a:lnTo>
                  <a:lnTo>
                    <a:pt x="51" y="22"/>
                  </a:lnTo>
                  <a:lnTo>
                    <a:pt x="59" y="20"/>
                  </a:lnTo>
                  <a:lnTo>
                    <a:pt x="68" y="21"/>
                  </a:lnTo>
                  <a:lnTo>
                    <a:pt x="75" y="17"/>
                  </a:lnTo>
                  <a:lnTo>
                    <a:pt x="81" y="13"/>
                  </a:lnTo>
                  <a:lnTo>
                    <a:pt x="88" y="8"/>
                  </a:lnTo>
                  <a:lnTo>
                    <a:pt x="95" y="5"/>
                  </a:lnTo>
                  <a:lnTo>
                    <a:pt x="103" y="3"/>
                  </a:lnTo>
                  <a:lnTo>
                    <a:pt x="109" y="1"/>
                  </a:lnTo>
                  <a:lnTo>
                    <a:pt x="117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Freeform 62"/>
            <p:cNvSpPr>
              <a:spLocks/>
            </p:cNvSpPr>
            <p:nvPr/>
          </p:nvSpPr>
          <p:spPr bwMode="auto">
            <a:xfrm>
              <a:off x="4418" y="2525"/>
              <a:ext cx="35" cy="18"/>
            </a:xfrm>
            <a:custGeom>
              <a:avLst/>
              <a:gdLst/>
              <a:ahLst/>
              <a:cxnLst>
                <a:cxn ang="0">
                  <a:pos x="69" y="3"/>
                </a:cxn>
                <a:cxn ang="0">
                  <a:pos x="67" y="9"/>
                </a:cxn>
                <a:cxn ang="0">
                  <a:pos x="58" y="12"/>
                </a:cxn>
                <a:cxn ang="0">
                  <a:pos x="50" y="17"/>
                </a:cxn>
                <a:cxn ang="0">
                  <a:pos x="42" y="21"/>
                </a:cxn>
                <a:cxn ang="0">
                  <a:pos x="33" y="25"/>
                </a:cxn>
                <a:cxn ang="0">
                  <a:pos x="25" y="29"/>
                </a:cxn>
                <a:cxn ang="0">
                  <a:pos x="17" y="33"/>
                </a:cxn>
                <a:cxn ang="0">
                  <a:pos x="8" y="35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8" y="28"/>
                </a:cxn>
                <a:cxn ang="0">
                  <a:pos x="16" y="23"/>
                </a:cxn>
                <a:cxn ang="0">
                  <a:pos x="25" y="19"/>
                </a:cxn>
                <a:cxn ang="0">
                  <a:pos x="33" y="16"/>
                </a:cxn>
                <a:cxn ang="0">
                  <a:pos x="42" y="11"/>
                </a:cxn>
                <a:cxn ang="0">
                  <a:pos x="51" y="8"/>
                </a:cxn>
                <a:cxn ang="0">
                  <a:pos x="58" y="5"/>
                </a:cxn>
                <a:cxn ang="0">
                  <a:pos x="67" y="0"/>
                </a:cxn>
                <a:cxn ang="0">
                  <a:pos x="69" y="3"/>
                </a:cxn>
              </a:cxnLst>
              <a:rect l="0" t="0" r="r" b="b"/>
              <a:pathLst>
                <a:path w="69" h="36">
                  <a:moveTo>
                    <a:pt x="69" y="3"/>
                  </a:moveTo>
                  <a:lnTo>
                    <a:pt x="67" y="9"/>
                  </a:lnTo>
                  <a:lnTo>
                    <a:pt x="58" y="12"/>
                  </a:lnTo>
                  <a:lnTo>
                    <a:pt x="50" y="17"/>
                  </a:lnTo>
                  <a:lnTo>
                    <a:pt x="42" y="21"/>
                  </a:lnTo>
                  <a:lnTo>
                    <a:pt x="33" y="25"/>
                  </a:lnTo>
                  <a:lnTo>
                    <a:pt x="25" y="29"/>
                  </a:lnTo>
                  <a:lnTo>
                    <a:pt x="17" y="33"/>
                  </a:lnTo>
                  <a:lnTo>
                    <a:pt x="8" y="35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8" y="28"/>
                  </a:lnTo>
                  <a:lnTo>
                    <a:pt x="16" y="23"/>
                  </a:lnTo>
                  <a:lnTo>
                    <a:pt x="25" y="19"/>
                  </a:lnTo>
                  <a:lnTo>
                    <a:pt x="33" y="16"/>
                  </a:lnTo>
                  <a:lnTo>
                    <a:pt x="42" y="11"/>
                  </a:lnTo>
                  <a:lnTo>
                    <a:pt x="51" y="8"/>
                  </a:lnTo>
                  <a:lnTo>
                    <a:pt x="58" y="5"/>
                  </a:lnTo>
                  <a:lnTo>
                    <a:pt x="67" y="0"/>
                  </a:lnTo>
                  <a:lnTo>
                    <a:pt x="69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505200" y="3135312"/>
            <a:ext cx="1600200" cy="99060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4" idx="1"/>
          </p:cNvCxnSpPr>
          <p:nvPr/>
        </p:nvCxnSpPr>
        <p:spPr>
          <a:xfrm flipV="1">
            <a:off x="3505200" y="4120356"/>
            <a:ext cx="1600200" cy="555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05200" y="4125912"/>
            <a:ext cx="1600200" cy="99060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2" descr="bla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8737" y="2971800"/>
            <a:ext cx="21590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4" descr="bla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4612" y="3913187"/>
            <a:ext cx="2159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5" descr="bla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437" y="4884737"/>
            <a:ext cx="21590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5105400" y="2743200"/>
            <a:ext cx="2198687" cy="27543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5108575" y="3668712"/>
            <a:ext cx="218598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11750" y="4660900"/>
            <a:ext cx="21875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0" descr="C:\Users\anshul\AppData\Local\Microsoft\Windows\Temporary Internet Files\Content.IE5\KMQ1MZM1\MCj029800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14400" y="3363912"/>
            <a:ext cx="1333376" cy="15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057400" y="328771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33600" y="4125912"/>
            <a:ext cx="1371600" cy="1588"/>
          </a:xfrm>
          <a:prstGeom prst="straightConnector1">
            <a:avLst/>
          </a:prstGeom>
          <a:ln w="1270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2743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400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4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37338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4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4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15200" y="4724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400" b="1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4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u="sng" dirty="0" smtClean="0"/>
              <a:t>Goal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How to split </a:t>
            </a:r>
            <a:r>
              <a:rPr lang="en-US" sz="3600" b="1" dirty="0" smtClean="0"/>
              <a:t>P</a:t>
            </a:r>
            <a:r>
              <a:rPr lang="en-US" sz="3600" dirty="0" smtClean="0"/>
              <a:t> to minimize mean response time?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90600" y="1600200"/>
            <a:ext cx="622234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Right answer can improve performance by up to </a:t>
            </a:r>
            <a:r>
              <a:rPr lang="en-US" sz="2800" b="1" dirty="0" smtClean="0">
                <a:solidFill>
                  <a:srgbClr val="FF0000"/>
                </a:solidFill>
              </a:rPr>
              <a:t>5X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52578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Constraint: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 ≥ P</a:t>
            </a:r>
            <a:r>
              <a:rPr lang="en-US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+ P</a:t>
            </a:r>
            <a:r>
              <a:rPr lang="en-US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+ P</a:t>
            </a:r>
            <a:r>
              <a:rPr lang="en-US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3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2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971800"/>
            <a:ext cx="4075113" cy="310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Our Experimental Results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1981200"/>
            <a:ext cx="556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  <a:cs typeface="+mn-cs"/>
              </a:rPr>
              <a:t>DFS: Dynamic Frequency Scaling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0887" y="586740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Power (Watts) 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3962400"/>
            <a:ext cx="990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   DFS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7600" y="5141276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65150" y="3722757"/>
            <a:ext cx="2057400" cy="707886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Frequency (GHz) </a:t>
            </a:r>
          </a:p>
          <a:p>
            <a:r>
              <a:rPr lang="en-US" sz="2000" b="1" dirty="0" smtClean="0"/>
              <a:t>(server speed)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371600"/>
            <a:ext cx="81534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power affects server speed for a single server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22294" y="5638800"/>
            <a:ext cx="419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-307836" y="4000500"/>
            <a:ext cx="3276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2" name="Object 30"/>
          <p:cNvGraphicFramePr>
            <a:graphicFrameLocks noChangeAspect="1"/>
          </p:cNvGraphicFramePr>
          <p:nvPr/>
        </p:nvGraphicFramePr>
        <p:xfrm>
          <a:off x="5251450" y="3162300"/>
          <a:ext cx="3816350" cy="571500"/>
        </p:xfrm>
        <a:graphic>
          <a:graphicData uri="http://schemas.openxmlformats.org/presentationml/2006/ole">
            <p:oleObj spid="_x0000_s258050" name="Equation" r:id="rId5" imgW="1358640" imgH="203040" progId="Equation.3">
              <p:embed/>
            </p:oleObj>
          </a:graphicData>
        </a:graphic>
      </p:graphicFrame>
      <p:graphicFrame>
        <p:nvGraphicFramePr>
          <p:cNvPr id="102403" name="Object 30"/>
          <p:cNvGraphicFramePr>
            <a:graphicFrameLocks noChangeAspect="1"/>
          </p:cNvGraphicFramePr>
          <p:nvPr/>
        </p:nvGraphicFramePr>
        <p:xfrm>
          <a:off x="973138" y="2197100"/>
          <a:ext cx="322262" cy="393700"/>
        </p:xfrm>
        <a:graphic>
          <a:graphicData uri="http://schemas.openxmlformats.org/presentationml/2006/ole">
            <p:oleObj spid="_x0000_s258051" name="Equation" r:id="rId6" imgW="114120" imgH="139680" progId="Equation.3">
              <p:embed/>
            </p:oleObj>
          </a:graphicData>
        </a:graphic>
      </p:graphicFrame>
      <p:graphicFrame>
        <p:nvGraphicFramePr>
          <p:cNvPr id="102404" name="Object 30"/>
          <p:cNvGraphicFramePr>
            <a:graphicFrameLocks noChangeAspect="1"/>
          </p:cNvGraphicFramePr>
          <p:nvPr/>
        </p:nvGraphicFramePr>
        <p:xfrm>
          <a:off x="5562600" y="5410200"/>
          <a:ext cx="428625" cy="463550"/>
        </p:xfrm>
        <a:graphic>
          <a:graphicData uri="http://schemas.openxmlformats.org/presentationml/2006/ole">
            <p:oleObj spid="_x0000_s258052" name="Equation" r:id="rId7" imgW="152280" imgH="164880" progId="Equation.3">
              <p:embed/>
            </p:oleObj>
          </a:graphicData>
        </a:graphic>
      </p:graphicFrame>
      <p:graphicFrame>
        <p:nvGraphicFramePr>
          <p:cNvPr id="102405" name="Object 30"/>
          <p:cNvGraphicFramePr>
            <a:graphicFrameLocks noChangeAspect="1"/>
          </p:cNvGraphicFramePr>
          <p:nvPr/>
        </p:nvGraphicFramePr>
        <p:xfrm>
          <a:off x="1066800" y="6357937"/>
          <a:ext cx="784225" cy="500063"/>
        </p:xfrm>
        <a:graphic>
          <a:graphicData uri="http://schemas.openxmlformats.org/presentationml/2006/ole">
            <p:oleObj spid="_x0000_s258053" name="Equation" r:id="rId8" imgW="279360" imgH="177480" progId="Equation.3">
              <p:embed/>
            </p:oleObj>
          </a:graphicData>
        </a:graphic>
      </p:graphicFrame>
      <p:graphicFrame>
        <p:nvGraphicFramePr>
          <p:cNvPr id="102406" name="Object 30"/>
          <p:cNvGraphicFramePr>
            <a:graphicFrameLocks noChangeAspect="1"/>
          </p:cNvGraphicFramePr>
          <p:nvPr/>
        </p:nvGraphicFramePr>
        <p:xfrm>
          <a:off x="0" y="5334000"/>
          <a:ext cx="677863" cy="392113"/>
        </p:xfrm>
        <a:graphic>
          <a:graphicData uri="http://schemas.openxmlformats.org/presentationml/2006/ole">
            <p:oleObj spid="_x0000_s258054" name="Equation" r:id="rId9" imgW="241200" imgH="13968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1143000" y="6172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9600" y="5410200"/>
            <a:ext cx="5349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7" name="Object 30"/>
          <p:cNvGraphicFramePr>
            <a:graphicFrameLocks noChangeAspect="1"/>
          </p:cNvGraphicFramePr>
          <p:nvPr/>
        </p:nvGraphicFramePr>
        <p:xfrm>
          <a:off x="2286000" y="4800600"/>
          <a:ext cx="455612" cy="417245"/>
        </p:xfrm>
        <a:graphic>
          <a:graphicData uri="http://schemas.openxmlformats.org/presentationml/2006/ole">
            <p:oleObj spid="_x0000_s258055" name="Equation" r:id="rId10" imgW="152280" imgH="139680" progId="Equation.3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2057400" y="48006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475706" y="4534694"/>
            <a:ext cx="5349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 rot="16200000">
            <a:off x="6896100" y="2171700"/>
            <a:ext cx="381000" cy="3352800"/>
          </a:xfrm>
          <a:prstGeom prst="leftBrace">
            <a:avLst>
              <a:gd name="adj1" fmla="val 12507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477000" y="403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“linear”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495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 = system power</a:t>
            </a:r>
          </a:p>
          <a:p>
            <a:r>
              <a:rPr lang="en-US" sz="2400" dirty="0" smtClean="0"/>
              <a:t>       NOT processor power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untitled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8837" y="4521558"/>
            <a:ext cx="2438400" cy="1828800"/>
          </a:xfrm>
          <a:prstGeom prst="rect">
            <a:avLst/>
          </a:prstGeom>
        </p:spPr>
      </p:pic>
      <p:pic>
        <p:nvPicPr>
          <p:cNvPr id="55" name="Picture 54" descr="untitled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8326" y="4519410"/>
            <a:ext cx="2438400" cy="1828800"/>
          </a:xfrm>
          <a:prstGeom prst="rect">
            <a:avLst/>
          </a:prstGeom>
        </p:spPr>
      </p:pic>
      <p:pic>
        <p:nvPicPr>
          <p:cNvPr id="54" name="Picture 53" descr="untitled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4507605"/>
            <a:ext cx="2438400" cy="1828800"/>
          </a:xfrm>
          <a:prstGeom prst="rect">
            <a:avLst/>
          </a:prstGeom>
        </p:spPr>
      </p:pic>
      <p:pic>
        <p:nvPicPr>
          <p:cNvPr id="39" name="Picture 38" descr="dvfs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5959" y="2071353"/>
            <a:ext cx="2439681" cy="1828800"/>
          </a:xfrm>
          <a:prstGeom prst="rect">
            <a:avLst/>
          </a:prstGeom>
        </p:spPr>
      </p:pic>
      <p:pic>
        <p:nvPicPr>
          <p:cNvPr id="12" name="Picture 11" descr="m2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159" y="2133600"/>
            <a:ext cx="239633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Our Experimental 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781" y="3816512"/>
            <a:ext cx="139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Power (Watts) 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92559" y="2819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73559" y="3213279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712925" y="2720957"/>
            <a:ext cx="1764405" cy="338553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Frequency (GHz)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371600"/>
            <a:ext cx="81534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power affects server speed for a single server</a:t>
            </a:r>
            <a:endParaRPr lang="en-US" sz="2400" dirty="0"/>
          </a:p>
        </p:txBody>
      </p:sp>
      <p:pic>
        <p:nvPicPr>
          <p:cNvPr id="26" name="Picture 25" descr="dv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45159" y="2133600"/>
            <a:ext cx="2394928" cy="18288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768959" y="3834684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1814019" y="2847062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72637" y="3821806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4414343" y="2834183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26159" y="2438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69359" y="259080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</a:t>
            </a:r>
          </a:p>
          <a:p>
            <a:pPr algn="r"/>
            <a:r>
              <a:rPr lang="en-US" b="1" dirty="0" smtClean="0"/>
              <a:t>+DFS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14781" y="6275232"/>
            <a:ext cx="139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Power (Watts) 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9600" y="5105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778764" y="5159357"/>
            <a:ext cx="1764405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Frequency (GHz)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68959" y="6273084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814019" y="5285462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72637" y="6260206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430576" y="5272584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29000" y="4964668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69359" y="502920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</a:t>
            </a:r>
          </a:p>
          <a:p>
            <a:pPr algn="r"/>
            <a:r>
              <a:rPr lang="en-US" b="1" dirty="0" smtClean="0"/>
              <a:t>+DFS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772400" y="2706469"/>
            <a:ext cx="1371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“LINPACK”</a:t>
            </a:r>
          </a:p>
          <a:p>
            <a:r>
              <a:rPr lang="en-US" b="1" dirty="0" smtClean="0"/>
              <a:t>CPU BOUND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5144869"/>
            <a:ext cx="1524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“STREAM”</a:t>
            </a:r>
          </a:p>
          <a:p>
            <a:r>
              <a:rPr lang="en-US" b="1" dirty="0" smtClean="0"/>
              <a:t>MEM BOUND</a:t>
            </a:r>
            <a:endParaRPr lang="en-US" b="1" dirty="0"/>
          </a:p>
        </p:txBody>
      </p:sp>
      <p:sp>
        <p:nvSpPr>
          <p:cNvPr id="59" name="Rectangle 58"/>
          <p:cNvSpPr/>
          <p:nvPr/>
        </p:nvSpPr>
        <p:spPr>
          <a:xfrm>
            <a:off x="0" y="4114800"/>
            <a:ext cx="79248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1800" y="2076452"/>
            <a:ext cx="2286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4352922" y="2876552"/>
            <a:ext cx="1828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 Allocation Results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1314450"/>
          <a:ext cx="2971800" cy="2084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990600"/>
                <a:gridCol w="990600"/>
              </a:tblGrid>
              <a:tr h="4508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CPU bound “LINPACK”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Memory bound “STREAM”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DVFS+DFS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7159" y="2086466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m2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5268" y="4282814"/>
            <a:ext cx="239633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131890" y="5986046"/>
            <a:ext cx="139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Power (Watts) 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44196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77789" y="5362493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5704184" y="4870171"/>
            <a:ext cx="1764405" cy="338553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Frequency (GHz)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8600" y="1524000"/>
          <a:ext cx="5807075" cy="1066800"/>
        </p:xfrm>
        <a:graphic>
          <a:graphicData uri="http://schemas.openxmlformats.org/presentationml/2006/ole">
            <p:oleObj spid="_x0000_s261122" name="Equation" r:id="rId6" imgW="2908080" imgH="660240" progId="Equation.3">
              <p:embed/>
            </p:oleObj>
          </a:graphicData>
        </a:graphic>
      </p:graphicFrame>
      <p:pic>
        <p:nvPicPr>
          <p:cNvPr id="19" name="Picture 18" descr="ndfs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3200400"/>
            <a:ext cx="4519581" cy="3657600"/>
          </a:xfrm>
          <a:prstGeom prst="rect">
            <a:avLst/>
          </a:prstGeom>
        </p:spPr>
      </p:pic>
      <p:graphicFrame>
        <p:nvGraphicFramePr>
          <p:cNvPr id="17" name="Object 30"/>
          <p:cNvGraphicFramePr>
            <a:graphicFrameLocks noChangeAspect="1"/>
          </p:cNvGraphicFramePr>
          <p:nvPr/>
        </p:nvGraphicFramePr>
        <p:xfrm>
          <a:off x="6607175" y="6357143"/>
          <a:ext cx="784225" cy="500063"/>
        </p:xfrm>
        <a:graphic>
          <a:graphicData uri="http://schemas.openxmlformats.org/presentationml/2006/ole">
            <p:oleObj spid="_x0000_s261123" name="Equation" r:id="rId8" imgW="279360" imgH="177480" progId="Equation.3">
              <p:embed/>
            </p:oleObj>
          </a:graphicData>
        </a:graphic>
      </p:graphicFrame>
      <p:graphicFrame>
        <p:nvGraphicFramePr>
          <p:cNvPr id="20" name="Object 30"/>
          <p:cNvGraphicFramePr>
            <a:graphicFrameLocks noChangeAspect="1"/>
          </p:cNvGraphicFramePr>
          <p:nvPr/>
        </p:nvGraphicFramePr>
        <p:xfrm>
          <a:off x="5715000" y="5638800"/>
          <a:ext cx="677863" cy="392113"/>
        </p:xfrm>
        <a:graphic>
          <a:graphicData uri="http://schemas.openxmlformats.org/presentationml/2006/ole">
            <p:oleObj spid="_x0000_s261124" name="Equation" r:id="rId9" imgW="241200" imgH="13968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 flipH="1" flipV="1">
            <a:off x="6694090" y="6160691"/>
            <a:ext cx="457200" cy="2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24600" y="5715000"/>
            <a:ext cx="5349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30"/>
          <p:cNvGraphicFramePr>
            <a:graphicFrameLocks noChangeAspect="1"/>
          </p:cNvGraphicFramePr>
          <p:nvPr/>
        </p:nvGraphicFramePr>
        <p:xfrm>
          <a:off x="7620000" y="5334000"/>
          <a:ext cx="455612" cy="417245"/>
        </p:xfrm>
        <a:graphic>
          <a:graphicData uri="http://schemas.openxmlformats.org/presentationml/2006/ole">
            <p:oleObj spid="_x0000_s261125" name="Equation" r:id="rId10" imgW="152280" imgH="13968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7391400" y="53340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09706" y="5068094"/>
            <a:ext cx="5349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 Allocation Results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1314450"/>
          <a:ext cx="2971800" cy="2084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0600"/>
                <a:gridCol w="990600"/>
                <a:gridCol w="990600"/>
              </a:tblGrid>
              <a:tr h="4508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CPU bound “LINPACK”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Memory bound “STREAM”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DVFS+DFS</a:t>
                      </a:r>
                      <a:endParaRPr lang="en-US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37" descr="C:\Users\anshul\AppData\Local\Microsoft\Windows\Temporary Internet Files\Content.IE5\AYVYQPYA\MCj043471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7159" y="2521799"/>
            <a:ext cx="381000" cy="39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19113" y="1393825"/>
          <a:ext cx="5224462" cy="1806575"/>
        </p:xfrm>
        <a:graphic>
          <a:graphicData uri="http://schemas.openxmlformats.org/presentationml/2006/ole">
            <p:oleObj spid="_x0000_s262146" name="Equation" r:id="rId5" imgW="2616120" imgH="1117440" progId="Equation.3">
              <p:embed/>
            </p:oleObj>
          </a:graphicData>
        </a:graphic>
      </p:graphicFrame>
      <p:pic>
        <p:nvPicPr>
          <p:cNvPr id="17" name="Picture 16" descr="ndvs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3200400"/>
            <a:ext cx="4566174" cy="3657600"/>
          </a:xfrm>
          <a:prstGeom prst="rect">
            <a:avLst/>
          </a:prstGeom>
        </p:spPr>
      </p:pic>
      <p:pic>
        <p:nvPicPr>
          <p:cNvPr id="20" name="Picture 19" descr="dv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91837" y="4284962"/>
            <a:ext cx="2394928" cy="18288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15637" y="5986046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5560697" y="4998424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2837" y="4589762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06674" y="4228563"/>
            <a:ext cx="2286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8087796" y="4965342"/>
            <a:ext cx="1828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130550" y="5345113"/>
          <a:ext cx="717550" cy="369887"/>
        </p:xfrm>
        <a:graphic>
          <a:graphicData uri="http://schemas.openxmlformats.org/presentationml/2006/ole">
            <p:oleObj spid="_x0000_s262147" name="Equation" r:id="rId8" imgW="279360" imgH="17748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 flipH="1" flipV="1">
            <a:off x="3255675" y="5170091"/>
            <a:ext cx="457200" cy="23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33309</TotalTime>
  <Words>425</Words>
  <Application>Microsoft Office PowerPoint</Application>
  <PresentationFormat>On-screen Show (4:3)</PresentationFormat>
  <Paragraphs>144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CSE 591: Energy-Efficient Computing Lecture 3 SPEED: processor</vt:lpstr>
      <vt:lpstr>Slide 2</vt:lpstr>
      <vt:lpstr>U.S. Data Center Energy Consumption</vt:lpstr>
      <vt:lpstr>Goal</vt:lpstr>
      <vt:lpstr>Goal  How to split P to minimize mean response time?</vt:lpstr>
      <vt:lpstr>Our Experimental Results</vt:lpstr>
      <vt:lpstr>Our Experimental Results</vt:lpstr>
      <vt:lpstr>Power Allocation Results</vt:lpstr>
      <vt:lpstr>Power Allocation Results</vt:lpstr>
      <vt:lpstr>Power Allocation Results</vt:lpstr>
      <vt:lpstr>Power Allocation Results</vt:lpstr>
      <vt:lpstr>Conclusions:  How to allocate power optimally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1428</cp:revision>
  <dcterms:created xsi:type="dcterms:W3CDTF">2006-08-16T00:00:00Z</dcterms:created>
  <dcterms:modified xsi:type="dcterms:W3CDTF">2016-02-01T23:51:10Z</dcterms:modified>
</cp:coreProperties>
</file>