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Drawing"/>
          <p:cNvGrpSpPr/>
          <p:nvPr/>
        </p:nvGrpSpPr>
        <p:grpSpPr>
          <a:xfrm>
            <a:off x="1027488" y="1276350"/>
            <a:ext cx="9806832" cy="6552705"/>
            <a:chOff x="0" y="0"/>
            <a:chExt cx="9806830" cy="6552704"/>
          </a:xfrm>
        </p:grpSpPr>
        <p:sp>
          <p:nvSpPr>
            <p:cNvPr id="119" name="Line"/>
            <p:cNvSpPr/>
            <p:nvPr/>
          </p:nvSpPr>
          <p:spPr>
            <a:xfrm>
              <a:off x="1403338" y="198741"/>
              <a:ext cx="218255" cy="466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28" fill="norm" stroke="1" extrusionOk="0">
                  <a:moveTo>
                    <a:pt x="743" y="1664"/>
                  </a:moveTo>
                  <a:cubicBezTo>
                    <a:pt x="327" y="3999"/>
                    <a:pt x="-88" y="6335"/>
                    <a:pt x="16" y="8962"/>
                  </a:cubicBezTo>
                  <a:cubicBezTo>
                    <a:pt x="120" y="11589"/>
                    <a:pt x="743" y="14508"/>
                    <a:pt x="1470" y="16454"/>
                  </a:cubicBezTo>
                  <a:cubicBezTo>
                    <a:pt x="2197" y="18399"/>
                    <a:pt x="3027" y="19372"/>
                    <a:pt x="3962" y="20054"/>
                  </a:cubicBezTo>
                  <a:cubicBezTo>
                    <a:pt x="4897" y="20735"/>
                    <a:pt x="5935" y="21124"/>
                    <a:pt x="7389" y="21318"/>
                  </a:cubicBezTo>
                  <a:cubicBezTo>
                    <a:pt x="8843" y="21513"/>
                    <a:pt x="10712" y="21513"/>
                    <a:pt x="12789" y="20783"/>
                  </a:cubicBezTo>
                  <a:cubicBezTo>
                    <a:pt x="14866" y="20054"/>
                    <a:pt x="17150" y="18594"/>
                    <a:pt x="18812" y="16356"/>
                  </a:cubicBezTo>
                  <a:cubicBezTo>
                    <a:pt x="20474" y="14118"/>
                    <a:pt x="21512" y="11102"/>
                    <a:pt x="21408" y="8427"/>
                  </a:cubicBezTo>
                  <a:cubicBezTo>
                    <a:pt x="21304" y="5751"/>
                    <a:pt x="20058" y="3416"/>
                    <a:pt x="18812" y="1956"/>
                  </a:cubicBezTo>
                  <a:cubicBezTo>
                    <a:pt x="17566" y="497"/>
                    <a:pt x="16320" y="-87"/>
                    <a:pt x="15904" y="10"/>
                  </a:cubicBezTo>
                  <a:cubicBezTo>
                    <a:pt x="15489" y="108"/>
                    <a:pt x="15904" y="886"/>
                    <a:pt x="16320" y="1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1671261" y="319223"/>
              <a:ext cx="247651" cy="225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12437"/>
                  </a:moveTo>
                  <a:cubicBezTo>
                    <a:pt x="369" y="16637"/>
                    <a:pt x="738" y="20837"/>
                    <a:pt x="1015" y="19737"/>
                  </a:cubicBezTo>
                  <a:cubicBezTo>
                    <a:pt x="1292" y="18637"/>
                    <a:pt x="1477" y="12237"/>
                    <a:pt x="1846" y="8537"/>
                  </a:cubicBezTo>
                  <a:cubicBezTo>
                    <a:pt x="2215" y="4837"/>
                    <a:pt x="2769" y="3837"/>
                    <a:pt x="3323" y="3737"/>
                  </a:cubicBezTo>
                  <a:cubicBezTo>
                    <a:pt x="3877" y="3637"/>
                    <a:pt x="4431" y="4437"/>
                    <a:pt x="5077" y="7037"/>
                  </a:cubicBezTo>
                  <a:cubicBezTo>
                    <a:pt x="5723" y="9637"/>
                    <a:pt x="6462" y="14037"/>
                    <a:pt x="6923" y="16937"/>
                  </a:cubicBezTo>
                  <a:cubicBezTo>
                    <a:pt x="7385" y="19837"/>
                    <a:pt x="7569" y="21237"/>
                    <a:pt x="7754" y="21337"/>
                  </a:cubicBezTo>
                  <a:cubicBezTo>
                    <a:pt x="7938" y="21437"/>
                    <a:pt x="8123" y="20237"/>
                    <a:pt x="8769" y="16837"/>
                  </a:cubicBezTo>
                  <a:cubicBezTo>
                    <a:pt x="9415" y="13437"/>
                    <a:pt x="10523" y="7837"/>
                    <a:pt x="11631" y="4537"/>
                  </a:cubicBezTo>
                  <a:cubicBezTo>
                    <a:pt x="12738" y="1237"/>
                    <a:pt x="13846" y="237"/>
                    <a:pt x="14769" y="37"/>
                  </a:cubicBezTo>
                  <a:cubicBezTo>
                    <a:pt x="15692" y="-163"/>
                    <a:pt x="16431" y="437"/>
                    <a:pt x="17077" y="2037"/>
                  </a:cubicBezTo>
                  <a:cubicBezTo>
                    <a:pt x="17723" y="3637"/>
                    <a:pt x="18277" y="6237"/>
                    <a:pt x="19015" y="9137"/>
                  </a:cubicBezTo>
                  <a:cubicBezTo>
                    <a:pt x="19754" y="12037"/>
                    <a:pt x="20677" y="15237"/>
                    <a:pt x="21600" y="18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1937961" y="133349"/>
              <a:ext cx="130266" cy="401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47" fill="norm" stroke="1" extrusionOk="0">
                  <a:moveTo>
                    <a:pt x="0" y="0"/>
                  </a:moveTo>
                  <a:cubicBezTo>
                    <a:pt x="348" y="2956"/>
                    <a:pt x="697" y="5912"/>
                    <a:pt x="1394" y="9265"/>
                  </a:cubicBezTo>
                  <a:cubicBezTo>
                    <a:pt x="2090" y="12619"/>
                    <a:pt x="3135" y="16371"/>
                    <a:pt x="3832" y="18587"/>
                  </a:cubicBezTo>
                  <a:cubicBezTo>
                    <a:pt x="4529" y="20804"/>
                    <a:pt x="4877" y="21486"/>
                    <a:pt x="5052" y="21543"/>
                  </a:cubicBezTo>
                  <a:cubicBezTo>
                    <a:pt x="5226" y="21600"/>
                    <a:pt x="5226" y="21032"/>
                    <a:pt x="5574" y="19724"/>
                  </a:cubicBezTo>
                  <a:cubicBezTo>
                    <a:pt x="5923" y="18417"/>
                    <a:pt x="6619" y="16371"/>
                    <a:pt x="7665" y="14665"/>
                  </a:cubicBezTo>
                  <a:cubicBezTo>
                    <a:pt x="8710" y="12960"/>
                    <a:pt x="10103" y="11596"/>
                    <a:pt x="11497" y="10743"/>
                  </a:cubicBezTo>
                  <a:cubicBezTo>
                    <a:pt x="12890" y="9891"/>
                    <a:pt x="14284" y="9549"/>
                    <a:pt x="15503" y="9606"/>
                  </a:cubicBezTo>
                  <a:cubicBezTo>
                    <a:pt x="16723" y="9663"/>
                    <a:pt x="17768" y="10118"/>
                    <a:pt x="18987" y="11255"/>
                  </a:cubicBezTo>
                  <a:cubicBezTo>
                    <a:pt x="20206" y="12392"/>
                    <a:pt x="21600" y="14211"/>
                    <a:pt x="21426" y="15859"/>
                  </a:cubicBezTo>
                  <a:cubicBezTo>
                    <a:pt x="21252" y="17507"/>
                    <a:pt x="19510" y="18985"/>
                    <a:pt x="17245" y="19952"/>
                  </a:cubicBezTo>
                  <a:cubicBezTo>
                    <a:pt x="14981" y="20918"/>
                    <a:pt x="12194" y="21373"/>
                    <a:pt x="9232" y="21259"/>
                  </a:cubicBezTo>
                  <a:cubicBezTo>
                    <a:pt x="6271" y="21145"/>
                    <a:pt x="3135" y="20463"/>
                    <a:pt x="1742" y="19781"/>
                  </a:cubicBezTo>
                  <a:cubicBezTo>
                    <a:pt x="348" y="19099"/>
                    <a:pt x="697" y="18417"/>
                    <a:pt x="1045" y="17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2103061" y="260349"/>
              <a:ext cx="127001" cy="216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7" fill="norm" stroke="1" extrusionOk="0">
                  <a:moveTo>
                    <a:pt x="0" y="4985"/>
                  </a:moveTo>
                  <a:cubicBezTo>
                    <a:pt x="3600" y="5608"/>
                    <a:pt x="7200" y="6231"/>
                    <a:pt x="10440" y="8412"/>
                  </a:cubicBezTo>
                  <a:cubicBezTo>
                    <a:pt x="13680" y="10592"/>
                    <a:pt x="16560" y="14331"/>
                    <a:pt x="18000" y="16719"/>
                  </a:cubicBezTo>
                  <a:cubicBezTo>
                    <a:pt x="19440" y="19108"/>
                    <a:pt x="19440" y="20146"/>
                    <a:pt x="18540" y="20769"/>
                  </a:cubicBezTo>
                  <a:cubicBezTo>
                    <a:pt x="17640" y="21392"/>
                    <a:pt x="15840" y="21600"/>
                    <a:pt x="14220" y="19938"/>
                  </a:cubicBezTo>
                  <a:cubicBezTo>
                    <a:pt x="12600" y="18277"/>
                    <a:pt x="11160" y="14746"/>
                    <a:pt x="12420" y="11112"/>
                  </a:cubicBezTo>
                  <a:cubicBezTo>
                    <a:pt x="13680" y="7477"/>
                    <a:pt x="17640" y="37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2242761" y="238871"/>
              <a:ext cx="146051" cy="247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0" y="7287"/>
                  </a:moveTo>
                  <a:cubicBezTo>
                    <a:pt x="1252" y="7832"/>
                    <a:pt x="2504" y="8376"/>
                    <a:pt x="3913" y="8558"/>
                  </a:cubicBezTo>
                  <a:cubicBezTo>
                    <a:pt x="5322" y="8739"/>
                    <a:pt x="6887" y="8558"/>
                    <a:pt x="8765" y="7469"/>
                  </a:cubicBezTo>
                  <a:cubicBezTo>
                    <a:pt x="10643" y="6379"/>
                    <a:pt x="12835" y="4383"/>
                    <a:pt x="14087" y="2840"/>
                  </a:cubicBezTo>
                  <a:cubicBezTo>
                    <a:pt x="15339" y="1297"/>
                    <a:pt x="15652" y="208"/>
                    <a:pt x="14870" y="27"/>
                  </a:cubicBezTo>
                  <a:cubicBezTo>
                    <a:pt x="14087" y="-155"/>
                    <a:pt x="12209" y="571"/>
                    <a:pt x="10174" y="2749"/>
                  </a:cubicBezTo>
                  <a:cubicBezTo>
                    <a:pt x="8139" y="4927"/>
                    <a:pt x="5948" y="8558"/>
                    <a:pt x="5322" y="11916"/>
                  </a:cubicBezTo>
                  <a:cubicBezTo>
                    <a:pt x="4696" y="15274"/>
                    <a:pt x="5635" y="18359"/>
                    <a:pt x="7670" y="19902"/>
                  </a:cubicBezTo>
                  <a:cubicBezTo>
                    <a:pt x="9704" y="21445"/>
                    <a:pt x="12835" y="21445"/>
                    <a:pt x="15339" y="20900"/>
                  </a:cubicBezTo>
                  <a:cubicBezTo>
                    <a:pt x="17843" y="20356"/>
                    <a:pt x="19722" y="19267"/>
                    <a:pt x="21600" y="18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2397491" y="76200"/>
              <a:ext cx="4847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600" fill="norm" stroke="1" extrusionOk="0">
                  <a:moveTo>
                    <a:pt x="4409" y="0"/>
                  </a:moveTo>
                  <a:cubicBezTo>
                    <a:pt x="1709" y="1418"/>
                    <a:pt x="-991" y="2836"/>
                    <a:pt x="359" y="5018"/>
                  </a:cubicBezTo>
                  <a:cubicBezTo>
                    <a:pt x="1709" y="7200"/>
                    <a:pt x="7109" y="10145"/>
                    <a:pt x="11159" y="13036"/>
                  </a:cubicBezTo>
                  <a:cubicBezTo>
                    <a:pt x="15209" y="15927"/>
                    <a:pt x="17909" y="18764"/>
                    <a:pt x="206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2458661" y="88900"/>
              <a:ext cx="82551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08" y="3549"/>
                    <a:pt x="2215" y="7099"/>
                    <a:pt x="4985" y="10445"/>
                  </a:cubicBezTo>
                  <a:cubicBezTo>
                    <a:pt x="7754" y="13792"/>
                    <a:pt x="12185" y="16935"/>
                    <a:pt x="15231" y="18761"/>
                  </a:cubicBezTo>
                  <a:cubicBezTo>
                    <a:pt x="18277" y="20586"/>
                    <a:pt x="19938" y="210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2549267" y="275166"/>
              <a:ext cx="176095" cy="20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600" fill="norm" stroke="1" extrusionOk="0">
                  <a:moveTo>
                    <a:pt x="13679" y="1763"/>
                  </a:moveTo>
                  <a:cubicBezTo>
                    <a:pt x="12650" y="882"/>
                    <a:pt x="11622" y="0"/>
                    <a:pt x="9822" y="0"/>
                  </a:cubicBezTo>
                  <a:cubicBezTo>
                    <a:pt x="8022" y="0"/>
                    <a:pt x="5450" y="882"/>
                    <a:pt x="3522" y="3416"/>
                  </a:cubicBezTo>
                  <a:cubicBezTo>
                    <a:pt x="1593" y="5951"/>
                    <a:pt x="307" y="10139"/>
                    <a:pt x="50" y="13224"/>
                  </a:cubicBezTo>
                  <a:cubicBezTo>
                    <a:pt x="-207" y="16310"/>
                    <a:pt x="564" y="18294"/>
                    <a:pt x="1593" y="19506"/>
                  </a:cubicBezTo>
                  <a:cubicBezTo>
                    <a:pt x="2622" y="20718"/>
                    <a:pt x="3907" y="21159"/>
                    <a:pt x="5579" y="19837"/>
                  </a:cubicBezTo>
                  <a:cubicBezTo>
                    <a:pt x="7250" y="18514"/>
                    <a:pt x="9307" y="15429"/>
                    <a:pt x="10593" y="13114"/>
                  </a:cubicBezTo>
                  <a:cubicBezTo>
                    <a:pt x="11879" y="10800"/>
                    <a:pt x="12393" y="9257"/>
                    <a:pt x="12650" y="9478"/>
                  </a:cubicBezTo>
                  <a:cubicBezTo>
                    <a:pt x="12907" y="9698"/>
                    <a:pt x="12907" y="11682"/>
                    <a:pt x="14322" y="13996"/>
                  </a:cubicBezTo>
                  <a:cubicBezTo>
                    <a:pt x="15736" y="16310"/>
                    <a:pt x="18564" y="18955"/>
                    <a:pt x="213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3164016" y="208332"/>
              <a:ext cx="83780" cy="443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2" h="21465" fill="norm" stroke="1" extrusionOk="0">
                  <a:moveTo>
                    <a:pt x="7776" y="8657"/>
                  </a:moveTo>
                  <a:cubicBezTo>
                    <a:pt x="8303" y="12343"/>
                    <a:pt x="8830" y="16028"/>
                    <a:pt x="9094" y="18280"/>
                  </a:cubicBezTo>
                  <a:cubicBezTo>
                    <a:pt x="9357" y="20532"/>
                    <a:pt x="9357" y="21351"/>
                    <a:pt x="8830" y="21454"/>
                  </a:cubicBezTo>
                  <a:cubicBezTo>
                    <a:pt x="8303" y="21556"/>
                    <a:pt x="7250" y="20942"/>
                    <a:pt x="5933" y="18997"/>
                  </a:cubicBezTo>
                  <a:cubicBezTo>
                    <a:pt x="4615" y="17052"/>
                    <a:pt x="3035" y="13776"/>
                    <a:pt x="1981" y="10807"/>
                  </a:cubicBezTo>
                  <a:cubicBezTo>
                    <a:pt x="928" y="7838"/>
                    <a:pt x="401" y="5177"/>
                    <a:pt x="137" y="3488"/>
                  </a:cubicBezTo>
                  <a:cubicBezTo>
                    <a:pt x="-126" y="1799"/>
                    <a:pt x="-126" y="1082"/>
                    <a:pt x="1191" y="621"/>
                  </a:cubicBezTo>
                  <a:cubicBezTo>
                    <a:pt x="2508" y="161"/>
                    <a:pt x="5142" y="-44"/>
                    <a:pt x="8040" y="7"/>
                  </a:cubicBezTo>
                  <a:cubicBezTo>
                    <a:pt x="10937" y="58"/>
                    <a:pt x="14098" y="365"/>
                    <a:pt x="16733" y="1133"/>
                  </a:cubicBezTo>
                  <a:cubicBezTo>
                    <a:pt x="19367" y="1901"/>
                    <a:pt x="21474" y="3129"/>
                    <a:pt x="20684" y="4409"/>
                  </a:cubicBezTo>
                  <a:cubicBezTo>
                    <a:pt x="19894" y="5689"/>
                    <a:pt x="16206" y="7020"/>
                    <a:pt x="13045" y="7685"/>
                  </a:cubicBezTo>
                  <a:cubicBezTo>
                    <a:pt x="9884" y="8350"/>
                    <a:pt x="7250" y="8350"/>
                    <a:pt x="4615" y="8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3309561" y="196849"/>
              <a:ext cx="88901" cy="190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4985"/>
                  </a:moveTo>
                  <a:cubicBezTo>
                    <a:pt x="5143" y="9257"/>
                    <a:pt x="10286" y="13530"/>
                    <a:pt x="12857" y="16497"/>
                  </a:cubicBezTo>
                  <a:cubicBezTo>
                    <a:pt x="15429" y="19464"/>
                    <a:pt x="15429" y="21125"/>
                    <a:pt x="14914" y="21363"/>
                  </a:cubicBezTo>
                  <a:cubicBezTo>
                    <a:pt x="14400" y="21600"/>
                    <a:pt x="13371" y="20413"/>
                    <a:pt x="12857" y="17684"/>
                  </a:cubicBezTo>
                  <a:cubicBezTo>
                    <a:pt x="12343" y="14954"/>
                    <a:pt x="12343" y="10681"/>
                    <a:pt x="13886" y="7477"/>
                  </a:cubicBezTo>
                  <a:cubicBezTo>
                    <a:pt x="15429" y="4273"/>
                    <a:pt x="18514" y="21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3454390" y="228600"/>
              <a:ext cx="75715" cy="142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327" fill="norm" stroke="1" extrusionOk="0">
                  <a:moveTo>
                    <a:pt x="14348" y="2859"/>
                  </a:moveTo>
                  <a:cubicBezTo>
                    <a:pt x="12596" y="1588"/>
                    <a:pt x="10845" y="318"/>
                    <a:pt x="8802" y="318"/>
                  </a:cubicBezTo>
                  <a:cubicBezTo>
                    <a:pt x="6758" y="318"/>
                    <a:pt x="4423" y="1588"/>
                    <a:pt x="2672" y="4765"/>
                  </a:cubicBezTo>
                  <a:cubicBezTo>
                    <a:pt x="921" y="7941"/>
                    <a:pt x="-247" y="13024"/>
                    <a:pt x="45" y="16200"/>
                  </a:cubicBezTo>
                  <a:cubicBezTo>
                    <a:pt x="337" y="19376"/>
                    <a:pt x="2088" y="20647"/>
                    <a:pt x="4715" y="21124"/>
                  </a:cubicBezTo>
                  <a:cubicBezTo>
                    <a:pt x="7342" y="21600"/>
                    <a:pt x="10845" y="21282"/>
                    <a:pt x="14056" y="19694"/>
                  </a:cubicBezTo>
                  <a:cubicBezTo>
                    <a:pt x="17267" y="18106"/>
                    <a:pt x="20185" y="15247"/>
                    <a:pt x="20769" y="12071"/>
                  </a:cubicBezTo>
                  <a:cubicBezTo>
                    <a:pt x="21353" y="8894"/>
                    <a:pt x="19602" y="5400"/>
                    <a:pt x="17267" y="3335"/>
                  </a:cubicBezTo>
                  <a:cubicBezTo>
                    <a:pt x="14931" y="1271"/>
                    <a:pt x="12012" y="635"/>
                    <a:pt x="90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3588961" y="6350"/>
              <a:ext cx="116254" cy="394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01" fill="norm" stroke="1" extrusionOk="0">
                  <a:moveTo>
                    <a:pt x="2314" y="0"/>
                  </a:moveTo>
                  <a:cubicBezTo>
                    <a:pt x="2314" y="4366"/>
                    <a:pt x="2314" y="8732"/>
                    <a:pt x="2314" y="11317"/>
                  </a:cubicBezTo>
                  <a:cubicBezTo>
                    <a:pt x="2314" y="13902"/>
                    <a:pt x="2314" y="14706"/>
                    <a:pt x="2507" y="16085"/>
                  </a:cubicBezTo>
                  <a:cubicBezTo>
                    <a:pt x="2700" y="17464"/>
                    <a:pt x="3086" y="19417"/>
                    <a:pt x="3279" y="20049"/>
                  </a:cubicBezTo>
                  <a:cubicBezTo>
                    <a:pt x="3471" y="20681"/>
                    <a:pt x="3471" y="19991"/>
                    <a:pt x="3664" y="18728"/>
                  </a:cubicBezTo>
                  <a:cubicBezTo>
                    <a:pt x="3857" y="17464"/>
                    <a:pt x="4243" y="15626"/>
                    <a:pt x="4821" y="14362"/>
                  </a:cubicBezTo>
                  <a:cubicBezTo>
                    <a:pt x="5400" y="13098"/>
                    <a:pt x="6171" y="12409"/>
                    <a:pt x="7521" y="11949"/>
                  </a:cubicBezTo>
                  <a:cubicBezTo>
                    <a:pt x="8871" y="11489"/>
                    <a:pt x="10800" y="11260"/>
                    <a:pt x="12343" y="11374"/>
                  </a:cubicBezTo>
                  <a:cubicBezTo>
                    <a:pt x="13886" y="11489"/>
                    <a:pt x="15043" y="11949"/>
                    <a:pt x="16586" y="13270"/>
                  </a:cubicBezTo>
                  <a:cubicBezTo>
                    <a:pt x="18129" y="14591"/>
                    <a:pt x="20057" y="16774"/>
                    <a:pt x="20829" y="18153"/>
                  </a:cubicBezTo>
                  <a:cubicBezTo>
                    <a:pt x="21600" y="19532"/>
                    <a:pt x="21214" y="20106"/>
                    <a:pt x="18707" y="20623"/>
                  </a:cubicBezTo>
                  <a:cubicBezTo>
                    <a:pt x="16200" y="21140"/>
                    <a:pt x="11571" y="21600"/>
                    <a:pt x="8100" y="21313"/>
                  </a:cubicBezTo>
                  <a:cubicBezTo>
                    <a:pt x="4629" y="21026"/>
                    <a:pt x="2314" y="19991"/>
                    <a:pt x="1157" y="19187"/>
                  </a:cubicBezTo>
                  <a:cubicBezTo>
                    <a:pt x="0" y="18383"/>
                    <a:pt x="0" y="17809"/>
                    <a:pt x="0" y="17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3770667" y="0"/>
              <a:ext cx="27845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4485"/>
                    <a:pt x="-1304" y="8970"/>
                    <a:pt x="1782" y="12570"/>
                  </a:cubicBezTo>
                  <a:cubicBezTo>
                    <a:pt x="4867" y="16170"/>
                    <a:pt x="12582" y="18885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3870710" y="180887"/>
              <a:ext cx="59501" cy="212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0" h="21502" fill="norm" stroke="1" extrusionOk="0">
                  <a:moveTo>
                    <a:pt x="3521" y="8670"/>
                  </a:moveTo>
                  <a:cubicBezTo>
                    <a:pt x="9281" y="6532"/>
                    <a:pt x="15041" y="4393"/>
                    <a:pt x="17921" y="2789"/>
                  </a:cubicBezTo>
                  <a:cubicBezTo>
                    <a:pt x="20801" y="1185"/>
                    <a:pt x="20801" y="116"/>
                    <a:pt x="19001" y="9"/>
                  </a:cubicBezTo>
                  <a:cubicBezTo>
                    <a:pt x="17201" y="-98"/>
                    <a:pt x="13601" y="757"/>
                    <a:pt x="9641" y="2789"/>
                  </a:cubicBezTo>
                  <a:cubicBezTo>
                    <a:pt x="5681" y="4821"/>
                    <a:pt x="1361" y="8029"/>
                    <a:pt x="281" y="11344"/>
                  </a:cubicBezTo>
                  <a:cubicBezTo>
                    <a:pt x="-799" y="14658"/>
                    <a:pt x="1361" y="18080"/>
                    <a:pt x="4601" y="19791"/>
                  </a:cubicBezTo>
                  <a:cubicBezTo>
                    <a:pt x="7841" y="21502"/>
                    <a:pt x="12161" y="21502"/>
                    <a:pt x="16481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4001711" y="178935"/>
              <a:ext cx="266701" cy="173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626"/>
                  </a:moveTo>
                  <a:cubicBezTo>
                    <a:pt x="171" y="5455"/>
                    <a:pt x="343" y="10283"/>
                    <a:pt x="514" y="13968"/>
                  </a:cubicBezTo>
                  <a:cubicBezTo>
                    <a:pt x="686" y="17652"/>
                    <a:pt x="857" y="20194"/>
                    <a:pt x="1114" y="20702"/>
                  </a:cubicBezTo>
                  <a:cubicBezTo>
                    <a:pt x="1371" y="21210"/>
                    <a:pt x="1714" y="19685"/>
                    <a:pt x="2314" y="16763"/>
                  </a:cubicBezTo>
                  <a:cubicBezTo>
                    <a:pt x="2914" y="13841"/>
                    <a:pt x="3771" y="9521"/>
                    <a:pt x="4543" y="6471"/>
                  </a:cubicBezTo>
                  <a:cubicBezTo>
                    <a:pt x="5314" y="3422"/>
                    <a:pt x="6000" y="1643"/>
                    <a:pt x="6343" y="1516"/>
                  </a:cubicBezTo>
                  <a:cubicBezTo>
                    <a:pt x="6686" y="1389"/>
                    <a:pt x="6686" y="2914"/>
                    <a:pt x="6686" y="5201"/>
                  </a:cubicBezTo>
                  <a:cubicBezTo>
                    <a:pt x="6686" y="7488"/>
                    <a:pt x="6686" y="10537"/>
                    <a:pt x="6686" y="12697"/>
                  </a:cubicBezTo>
                  <a:cubicBezTo>
                    <a:pt x="6686" y="14857"/>
                    <a:pt x="6686" y="16128"/>
                    <a:pt x="7029" y="16382"/>
                  </a:cubicBezTo>
                  <a:cubicBezTo>
                    <a:pt x="7371" y="16636"/>
                    <a:pt x="8057" y="15874"/>
                    <a:pt x="9086" y="13714"/>
                  </a:cubicBezTo>
                  <a:cubicBezTo>
                    <a:pt x="10114" y="11554"/>
                    <a:pt x="11486" y="7996"/>
                    <a:pt x="12514" y="5582"/>
                  </a:cubicBezTo>
                  <a:cubicBezTo>
                    <a:pt x="13543" y="3168"/>
                    <a:pt x="14229" y="1897"/>
                    <a:pt x="15171" y="1008"/>
                  </a:cubicBezTo>
                  <a:cubicBezTo>
                    <a:pt x="16114" y="118"/>
                    <a:pt x="17314" y="-390"/>
                    <a:pt x="18429" y="372"/>
                  </a:cubicBezTo>
                  <a:cubicBezTo>
                    <a:pt x="19543" y="1135"/>
                    <a:pt x="20571" y="3168"/>
                    <a:pt x="21086" y="6090"/>
                  </a:cubicBezTo>
                  <a:cubicBezTo>
                    <a:pt x="21600" y="9012"/>
                    <a:pt x="21600" y="12824"/>
                    <a:pt x="21600" y="16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1385511" y="546100"/>
              <a:ext cx="3155951" cy="229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20807"/>
                  </a:moveTo>
                  <a:cubicBezTo>
                    <a:pt x="608" y="21204"/>
                    <a:pt x="1217" y="21600"/>
                    <a:pt x="1825" y="21402"/>
                  </a:cubicBezTo>
                  <a:cubicBezTo>
                    <a:pt x="2434" y="21204"/>
                    <a:pt x="3042" y="20411"/>
                    <a:pt x="3586" y="19519"/>
                  </a:cubicBezTo>
                  <a:cubicBezTo>
                    <a:pt x="4129" y="18628"/>
                    <a:pt x="4607" y="17637"/>
                    <a:pt x="5121" y="16745"/>
                  </a:cubicBezTo>
                  <a:cubicBezTo>
                    <a:pt x="5635" y="15853"/>
                    <a:pt x="6186" y="15061"/>
                    <a:pt x="6671" y="14268"/>
                  </a:cubicBezTo>
                  <a:cubicBezTo>
                    <a:pt x="7157" y="13475"/>
                    <a:pt x="7577" y="12683"/>
                    <a:pt x="8011" y="11989"/>
                  </a:cubicBezTo>
                  <a:cubicBezTo>
                    <a:pt x="8446" y="11295"/>
                    <a:pt x="8895" y="10701"/>
                    <a:pt x="9359" y="10007"/>
                  </a:cubicBezTo>
                  <a:cubicBezTo>
                    <a:pt x="9822" y="9314"/>
                    <a:pt x="10300" y="8521"/>
                    <a:pt x="10778" y="7828"/>
                  </a:cubicBezTo>
                  <a:cubicBezTo>
                    <a:pt x="11256" y="7134"/>
                    <a:pt x="11734" y="6539"/>
                    <a:pt x="12212" y="6044"/>
                  </a:cubicBezTo>
                  <a:cubicBezTo>
                    <a:pt x="12691" y="5549"/>
                    <a:pt x="13169" y="5152"/>
                    <a:pt x="13647" y="4855"/>
                  </a:cubicBezTo>
                  <a:cubicBezTo>
                    <a:pt x="14125" y="4558"/>
                    <a:pt x="14603" y="4360"/>
                    <a:pt x="15153" y="4062"/>
                  </a:cubicBezTo>
                  <a:cubicBezTo>
                    <a:pt x="15704" y="3765"/>
                    <a:pt x="16327" y="3369"/>
                    <a:pt x="16906" y="2972"/>
                  </a:cubicBezTo>
                  <a:cubicBezTo>
                    <a:pt x="17486" y="2576"/>
                    <a:pt x="18022" y="2180"/>
                    <a:pt x="18630" y="1783"/>
                  </a:cubicBezTo>
                  <a:cubicBezTo>
                    <a:pt x="19239" y="1387"/>
                    <a:pt x="19920" y="991"/>
                    <a:pt x="20427" y="694"/>
                  </a:cubicBezTo>
                  <a:cubicBezTo>
                    <a:pt x="20934" y="396"/>
                    <a:pt x="21267" y="19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1373347" y="603250"/>
              <a:ext cx="3307815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600" fill="norm" stroke="1" extrusionOk="0">
                  <a:moveTo>
                    <a:pt x="245" y="21600"/>
                  </a:moveTo>
                  <a:cubicBezTo>
                    <a:pt x="135" y="21471"/>
                    <a:pt x="24" y="21343"/>
                    <a:pt x="4" y="21214"/>
                  </a:cubicBezTo>
                  <a:cubicBezTo>
                    <a:pt x="-17" y="21086"/>
                    <a:pt x="52" y="20957"/>
                    <a:pt x="342" y="20636"/>
                  </a:cubicBezTo>
                  <a:cubicBezTo>
                    <a:pt x="632" y="20314"/>
                    <a:pt x="1143" y="19800"/>
                    <a:pt x="1668" y="19221"/>
                  </a:cubicBezTo>
                  <a:cubicBezTo>
                    <a:pt x="2193" y="18643"/>
                    <a:pt x="2731" y="18000"/>
                    <a:pt x="3256" y="17421"/>
                  </a:cubicBezTo>
                  <a:cubicBezTo>
                    <a:pt x="3781" y="16843"/>
                    <a:pt x="4292" y="16329"/>
                    <a:pt x="4837" y="15750"/>
                  </a:cubicBezTo>
                  <a:cubicBezTo>
                    <a:pt x="5383" y="15171"/>
                    <a:pt x="5963" y="14529"/>
                    <a:pt x="6467" y="13950"/>
                  </a:cubicBezTo>
                  <a:cubicBezTo>
                    <a:pt x="6971" y="13371"/>
                    <a:pt x="7399" y="12857"/>
                    <a:pt x="7855" y="12279"/>
                  </a:cubicBezTo>
                  <a:cubicBezTo>
                    <a:pt x="8311" y="11700"/>
                    <a:pt x="8794" y="11057"/>
                    <a:pt x="9285" y="10414"/>
                  </a:cubicBezTo>
                  <a:cubicBezTo>
                    <a:pt x="9775" y="9771"/>
                    <a:pt x="10272" y="9129"/>
                    <a:pt x="10790" y="8486"/>
                  </a:cubicBezTo>
                  <a:cubicBezTo>
                    <a:pt x="11308" y="7843"/>
                    <a:pt x="11846" y="7200"/>
                    <a:pt x="12399" y="6557"/>
                  </a:cubicBezTo>
                  <a:cubicBezTo>
                    <a:pt x="12951" y="5914"/>
                    <a:pt x="13518" y="5271"/>
                    <a:pt x="14098" y="4693"/>
                  </a:cubicBezTo>
                  <a:cubicBezTo>
                    <a:pt x="14678" y="4114"/>
                    <a:pt x="15271" y="3600"/>
                    <a:pt x="15852" y="3150"/>
                  </a:cubicBezTo>
                  <a:cubicBezTo>
                    <a:pt x="16432" y="2700"/>
                    <a:pt x="16998" y="2314"/>
                    <a:pt x="17695" y="1929"/>
                  </a:cubicBezTo>
                  <a:cubicBezTo>
                    <a:pt x="18393" y="1543"/>
                    <a:pt x="19221" y="1157"/>
                    <a:pt x="19891" y="836"/>
                  </a:cubicBezTo>
                  <a:cubicBezTo>
                    <a:pt x="20561" y="514"/>
                    <a:pt x="21072" y="257"/>
                    <a:pt x="215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416077" y="1090083"/>
              <a:ext cx="94266" cy="515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0895" fill="norm" stroke="1" extrusionOk="0">
                  <a:moveTo>
                    <a:pt x="960" y="11657"/>
                  </a:moveTo>
                  <a:cubicBezTo>
                    <a:pt x="1920" y="14314"/>
                    <a:pt x="2880" y="16971"/>
                    <a:pt x="3600" y="18771"/>
                  </a:cubicBezTo>
                  <a:cubicBezTo>
                    <a:pt x="4320" y="20571"/>
                    <a:pt x="4800" y="21514"/>
                    <a:pt x="4320" y="20443"/>
                  </a:cubicBezTo>
                  <a:cubicBezTo>
                    <a:pt x="3840" y="19371"/>
                    <a:pt x="2400" y="16285"/>
                    <a:pt x="1440" y="13071"/>
                  </a:cubicBezTo>
                  <a:cubicBezTo>
                    <a:pt x="480" y="9857"/>
                    <a:pt x="0" y="6514"/>
                    <a:pt x="0" y="4628"/>
                  </a:cubicBezTo>
                  <a:cubicBezTo>
                    <a:pt x="0" y="2743"/>
                    <a:pt x="480" y="2314"/>
                    <a:pt x="1200" y="1800"/>
                  </a:cubicBezTo>
                  <a:cubicBezTo>
                    <a:pt x="1920" y="1285"/>
                    <a:pt x="2880" y="685"/>
                    <a:pt x="4560" y="343"/>
                  </a:cubicBezTo>
                  <a:cubicBezTo>
                    <a:pt x="6240" y="0"/>
                    <a:pt x="8640" y="-86"/>
                    <a:pt x="10800" y="85"/>
                  </a:cubicBezTo>
                  <a:cubicBezTo>
                    <a:pt x="12960" y="257"/>
                    <a:pt x="14880" y="685"/>
                    <a:pt x="17040" y="1843"/>
                  </a:cubicBezTo>
                  <a:cubicBezTo>
                    <a:pt x="19200" y="3000"/>
                    <a:pt x="21600" y="4885"/>
                    <a:pt x="21360" y="6257"/>
                  </a:cubicBezTo>
                  <a:cubicBezTo>
                    <a:pt x="21120" y="7628"/>
                    <a:pt x="18240" y="8485"/>
                    <a:pt x="15600" y="8914"/>
                  </a:cubicBezTo>
                  <a:cubicBezTo>
                    <a:pt x="12960" y="9343"/>
                    <a:pt x="10560" y="9343"/>
                    <a:pt x="8160" y="9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502861" y="1340845"/>
              <a:ext cx="139701" cy="202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6" fill="norm" stroke="1" extrusionOk="0">
                  <a:moveTo>
                    <a:pt x="0" y="4525"/>
                  </a:moveTo>
                  <a:cubicBezTo>
                    <a:pt x="1309" y="3864"/>
                    <a:pt x="2618" y="3203"/>
                    <a:pt x="3927" y="3313"/>
                  </a:cubicBezTo>
                  <a:cubicBezTo>
                    <a:pt x="5236" y="3423"/>
                    <a:pt x="6545" y="4305"/>
                    <a:pt x="8182" y="6729"/>
                  </a:cubicBezTo>
                  <a:cubicBezTo>
                    <a:pt x="9818" y="9154"/>
                    <a:pt x="11782" y="13121"/>
                    <a:pt x="12600" y="15656"/>
                  </a:cubicBezTo>
                  <a:cubicBezTo>
                    <a:pt x="13418" y="18190"/>
                    <a:pt x="13091" y="19292"/>
                    <a:pt x="12109" y="20064"/>
                  </a:cubicBezTo>
                  <a:cubicBezTo>
                    <a:pt x="11127" y="20835"/>
                    <a:pt x="9491" y="21276"/>
                    <a:pt x="8345" y="20945"/>
                  </a:cubicBezTo>
                  <a:cubicBezTo>
                    <a:pt x="7200" y="20615"/>
                    <a:pt x="6545" y="19513"/>
                    <a:pt x="6545" y="16647"/>
                  </a:cubicBezTo>
                  <a:cubicBezTo>
                    <a:pt x="6545" y="13782"/>
                    <a:pt x="7200" y="9154"/>
                    <a:pt x="9000" y="5958"/>
                  </a:cubicBezTo>
                  <a:cubicBezTo>
                    <a:pt x="10800" y="2762"/>
                    <a:pt x="13745" y="998"/>
                    <a:pt x="16036" y="337"/>
                  </a:cubicBezTo>
                  <a:cubicBezTo>
                    <a:pt x="18327" y="-324"/>
                    <a:pt x="19964" y="117"/>
                    <a:pt x="21600" y="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714308" y="1112385"/>
              <a:ext cx="131454" cy="430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438" fill="norm" stroke="1" extrusionOk="0">
                  <a:moveTo>
                    <a:pt x="20960" y="1840"/>
                  </a:moveTo>
                  <a:cubicBezTo>
                    <a:pt x="20285" y="1313"/>
                    <a:pt x="19610" y="786"/>
                    <a:pt x="18429" y="418"/>
                  </a:cubicBezTo>
                  <a:cubicBezTo>
                    <a:pt x="17248" y="49"/>
                    <a:pt x="15560" y="-162"/>
                    <a:pt x="14041" y="154"/>
                  </a:cubicBezTo>
                  <a:cubicBezTo>
                    <a:pt x="12523" y="470"/>
                    <a:pt x="11173" y="1313"/>
                    <a:pt x="8979" y="3420"/>
                  </a:cubicBezTo>
                  <a:cubicBezTo>
                    <a:pt x="6785" y="5528"/>
                    <a:pt x="3748" y="8899"/>
                    <a:pt x="1891" y="11797"/>
                  </a:cubicBezTo>
                  <a:cubicBezTo>
                    <a:pt x="35" y="14695"/>
                    <a:pt x="-640" y="17118"/>
                    <a:pt x="710" y="18646"/>
                  </a:cubicBezTo>
                  <a:cubicBezTo>
                    <a:pt x="2060" y="20174"/>
                    <a:pt x="5435" y="20806"/>
                    <a:pt x="8810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871161" y="1301750"/>
              <a:ext cx="120651" cy="196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4" fill="norm" stroke="1" extrusionOk="0">
                  <a:moveTo>
                    <a:pt x="0" y="1364"/>
                  </a:moveTo>
                  <a:cubicBezTo>
                    <a:pt x="1895" y="1364"/>
                    <a:pt x="3789" y="1364"/>
                    <a:pt x="6442" y="3183"/>
                  </a:cubicBezTo>
                  <a:cubicBezTo>
                    <a:pt x="9095" y="5002"/>
                    <a:pt x="12505" y="8640"/>
                    <a:pt x="14400" y="11255"/>
                  </a:cubicBezTo>
                  <a:cubicBezTo>
                    <a:pt x="16295" y="13869"/>
                    <a:pt x="16674" y="15461"/>
                    <a:pt x="16674" y="16939"/>
                  </a:cubicBezTo>
                  <a:cubicBezTo>
                    <a:pt x="16674" y="18417"/>
                    <a:pt x="16295" y="19781"/>
                    <a:pt x="15158" y="20577"/>
                  </a:cubicBezTo>
                  <a:cubicBezTo>
                    <a:pt x="14021" y="21373"/>
                    <a:pt x="12126" y="21600"/>
                    <a:pt x="10421" y="18644"/>
                  </a:cubicBezTo>
                  <a:cubicBezTo>
                    <a:pt x="8716" y="15688"/>
                    <a:pt x="7200" y="9549"/>
                    <a:pt x="7011" y="6025"/>
                  </a:cubicBezTo>
                  <a:cubicBezTo>
                    <a:pt x="6821" y="2501"/>
                    <a:pt x="7958" y="1592"/>
                    <a:pt x="10611" y="1023"/>
                  </a:cubicBezTo>
                  <a:cubicBezTo>
                    <a:pt x="13263" y="455"/>
                    <a:pt x="17432" y="2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1018917" y="1282215"/>
              <a:ext cx="112595" cy="178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04" fill="norm" stroke="1" extrusionOk="0">
                  <a:moveTo>
                    <a:pt x="17678" y="6157"/>
                  </a:moveTo>
                  <a:cubicBezTo>
                    <a:pt x="16478" y="4886"/>
                    <a:pt x="15278" y="3616"/>
                    <a:pt x="14078" y="2472"/>
                  </a:cubicBezTo>
                  <a:cubicBezTo>
                    <a:pt x="12878" y="1329"/>
                    <a:pt x="11678" y="312"/>
                    <a:pt x="10078" y="58"/>
                  </a:cubicBezTo>
                  <a:cubicBezTo>
                    <a:pt x="8478" y="-196"/>
                    <a:pt x="6478" y="312"/>
                    <a:pt x="4478" y="2980"/>
                  </a:cubicBezTo>
                  <a:cubicBezTo>
                    <a:pt x="2478" y="5649"/>
                    <a:pt x="478" y="10477"/>
                    <a:pt x="78" y="13526"/>
                  </a:cubicBezTo>
                  <a:cubicBezTo>
                    <a:pt x="-322" y="16576"/>
                    <a:pt x="878" y="17846"/>
                    <a:pt x="2478" y="18228"/>
                  </a:cubicBezTo>
                  <a:cubicBezTo>
                    <a:pt x="4078" y="18609"/>
                    <a:pt x="6078" y="18100"/>
                    <a:pt x="7878" y="17211"/>
                  </a:cubicBezTo>
                  <a:cubicBezTo>
                    <a:pt x="9678" y="16322"/>
                    <a:pt x="11278" y="15051"/>
                    <a:pt x="12878" y="13272"/>
                  </a:cubicBezTo>
                  <a:cubicBezTo>
                    <a:pt x="14478" y="11493"/>
                    <a:pt x="16078" y="9206"/>
                    <a:pt x="16678" y="8825"/>
                  </a:cubicBezTo>
                  <a:cubicBezTo>
                    <a:pt x="17278" y="8444"/>
                    <a:pt x="16878" y="9969"/>
                    <a:pt x="16678" y="11620"/>
                  </a:cubicBezTo>
                  <a:cubicBezTo>
                    <a:pt x="16478" y="13272"/>
                    <a:pt x="16478" y="15051"/>
                    <a:pt x="17278" y="16703"/>
                  </a:cubicBezTo>
                  <a:cubicBezTo>
                    <a:pt x="18078" y="18355"/>
                    <a:pt x="19678" y="19879"/>
                    <a:pt x="21278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1201361" y="1371600"/>
              <a:ext cx="190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000"/>
                    <a:pt x="0" y="8000"/>
                    <a:pt x="3600" y="11600"/>
                  </a:cubicBezTo>
                  <a:cubicBezTo>
                    <a:pt x="7200" y="15200"/>
                    <a:pt x="14400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1195011" y="1238249"/>
              <a:ext cx="25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1271211" y="1244108"/>
              <a:ext cx="139701" cy="134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0" y="7056"/>
                  </a:moveTo>
                  <a:cubicBezTo>
                    <a:pt x="0" y="10379"/>
                    <a:pt x="0" y="13702"/>
                    <a:pt x="0" y="16360"/>
                  </a:cubicBezTo>
                  <a:cubicBezTo>
                    <a:pt x="0" y="19019"/>
                    <a:pt x="0" y="21013"/>
                    <a:pt x="164" y="21179"/>
                  </a:cubicBezTo>
                  <a:cubicBezTo>
                    <a:pt x="327" y="21345"/>
                    <a:pt x="655" y="19683"/>
                    <a:pt x="1800" y="16028"/>
                  </a:cubicBezTo>
                  <a:cubicBezTo>
                    <a:pt x="2945" y="12373"/>
                    <a:pt x="4909" y="6723"/>
                    <a:pt x="6873" y="3567"/>
                  </a:cubicBezTo>
                  <a:cubicBezTo>
                    <a:pt x="8836" y="410"/>
                    <a:pt x="10800" y="-255"/>
                    <a:pt x="12273" y="77"/>
                  </a:cubicBezTo>
                  <a:cubicBezTo>
                    <a:pt x="13745" y="410"/>
                    <a:pt x="14727" y="1739"/>
                    <a:pt x="16200" y="5228"/>
                  </a:cubicBezTo>
                  <a:cubicBezTo>
                    <a:pt x="17673" y="8717"/>
                    <a:pt x="19636" y="14367"/>
                    <a:pt x="21600" y="20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1417261" y="1073150"/>
              <a:ext cx="151797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600" fill="norm" stroke="1" extrusionOk="0">
                  <a:moveTo>
                    <a:pt x="0" y="758"/>
                  </a:moveTo>
                  <a:cubicBezTo>
                    <a:pt x="1184" y="379"/>
                    <a:pt x="2367" y="0"/>
                    <a:pt x="3551" y="0"/>
                  </a:cubicBezTo>
                  <a:cubicBezTo>
                    <a:pt x="4734" y="0"/>
                    <a:pt x="5918" y="379"/>
                    <a:pt x="8729" y="2021"/>
                  </a:cubicBezTo>
                  <a:cubicBezTo>
                    <a:pt x="11540" y="3663"/>
                    <a:pt x="15978" y="6568"/>
                    <a:pt x="18493" y="9284"/>
                  </a:cubicBezTo>
                  <a:cubicBezTo>
                    <a:pt x="21008" y="12000"/>
                    <a:pt x="21600" y="14526"/>
                    <a:pt x="21008" y="16421"/>
                  </a:cubicBezTo>
                  <a:cubicBezTo>
                    <a:pt x="20416" y="18316"/>
                    <a:pt x="18641" y="19579"/>
                    <a:pt x="17014" y="20400"/>
                  </a:cubicBezTo>
                  <a:cubicBezTo>
                    <a:pt x="15386" y="21221"/>
                    <a:pt x="13907" y="21600"/>
                    <a:pt x="13019" y="21600"/>
                  </a:cubicBezTo>
                  <a:cubicBezTo>
                    <a:pt x="12132" y="21600"/>
                    <a:pt x="11836" y="21221"/>
                    <a:pt x="11540" y="20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1677611" y="1263650"/>
              <a:ext cx="139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1696661" y="1346200"/>
              <a:ext cx="1587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1995111" y="1276350"/>
              <a:ext cx="3175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820"/>
                    <a:pt x="8640" y="7641"/>
                    <a:pt x="12240" y="11241"/>
                  </a:cubicBezTo>
                  <a:cubicBezTo>
                    <a:pt x="15840" y="14841"/>
                    <a:pt x="18720" y="182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2001461" y="1200928"/>
              <a:ext cx="239562" cy="170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240" fill="norm" stroke="1" extrusionOk="0">
                  <a:moveTo>
                    <a:pt x="0" y="19660"/>
                  </a:moveTo>
                  <a:cubicBezTo>
                    <a:pt x="379" y="14391"/>
                    <a:pt x="758" y="9123"/>
                    <a:pt x="1232" y="5962"/>
                  </a:cubicBezTo>
                  <a:cubicBezTo>
                    <a:pt x="1705" y="2801"/>
                    <a:pt x="2274" y="1747"/>
                    <a:pt x="3505" y="957"/>
                  </a:cubicBezTo>
                  <a:cubicBezTo>
                    <a:pt x="4737" y="167"/>
                    <a:pt x="6632" y="-360"/>
                    <a:pt x="9568" y="299"/>
                  </a:cubicBezTo>
                  <a:cubicBezTo>
                    <a:pt x="12505" y="957"/>
                    <a:pt x="16484" y="2801"/>
                    <a:pt x="18758" y="4250"/>
                  </a:cubicBezTo>
                  <a:cubicBezTo>
                    <a:pt x="21032" y="5699"/>
                    <a:pt x="21600" y="6752"/>
                    <a:pt x="21411" y="8596"/>
                  </a:cubicBezTo>
                  <a:cubicBezTo>
                    <a:pt x="21221" y="10440"/>
                    <a:pt x="20274" y="13074"/>
                    <a:pt x="17053" y="15313"/>
                  </a:cubicBezTo>
                  <a:cubicBezTo>
                    <a:pt x="13832" y="17552"/>
                    <a:pt x="8337" y="19396"/>
                    <a:pt x="2842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5966776" y="755734"/>
              <a:ext cx="100430" cy="533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511" fill="norm" stroke="1" extrusionOk="0">
                  <a:moveTo>
                    <a:pt x="3361" y="9729"/>
                  </a:moveTo>
                  <a:cubicBezTo>
                    <a:pt x="2479" y="11351"/>
                    <a:pt x="1597" y="12973"/>
                    <a:pt x="1377" y="14766"/>
                  </a:cubicBezTo>
                  <a:cubicBezTo>
                    <a:pt x="1156" y="16559"/>
                    <a:pt x="1597" y="18523"/>
                    <a:pt x="1818" y="19761"/>
                  </a:cubicBezTo>
                  <a:cubicBezTo>
                    <a:pt x="2038" y="20999"/>
                    <a:pt x="2038" y="21511"/>
                    <a:pt x="2038" y="21511"/>
                  </a:cubicBezTo>
                  <a:cubicBezTo>
                    <a:pt x="2038" y="21511"/>
                    <a:pt x="2038" y="20999"/>
                    <a:pt x="1597" y="19334"/>
                  </a:cubicBezTo>
                  <a:cubicBezTo>
                    <a:pt x="1156" y="17669"/>
                    <a:pt x="275" y="14852"/>
                    <a:pt x="54" y="12077"/>
                  </a:cubicBezTo>
                  <a:cubicBezTo>
                    <a:pt x="-166" y="9302"/>
                    <a:pt x="275" y="6570"/>
                    <a:pt x="1597" y="4607"/>
                  </a:cubicBezTo>
                  <a:cubicBezTo>
                    <a:pt x="2920" y="2643"/>
                    <a:pt x="5124" y="1448"/>
                    <a:pt x="7328" y="765"/>
                  </a:cubicBezTo>
                  <a:cubicBezTo>
                    <a:pt x="9532" y="82"/>
                    <a:pt x="11736" y="-89"/>
                    <a:pt x="13499" y="39"/>
                  </a:cubicBezTo>
                  <a:cubicBezTo>
                    <a:pt x="15263" y="167"/>
                    <a:pt x="16585" y="594"/>
                    <a:pt x="18128" y="1576"/>
                  </a:cubicBezTo>
                  <a:cubicBezTo>
                    <a:pt x="19671" y="2558"/>
                    <a:pt x="21434" y="4094"/>
                    <a:pt x="20773" y="5503"/>
                  </a:cubicBezTo>
                  <a:cubicBezTo>
                    <a:pt x="20112" y="6912"/>
                    <a:pt x="17026" y="8192"/>
                    <a:pt x="14381" y="8918"/>
                  </a:cubicBezTo>
                  <a:cubicBezTo>
                    <a:pt x="11736" y="9644"/>
                    <a:pt x="9532" y="9815"/>
                    <a:pt x="7328" y="9900"/>
                  </a:cubicBezTo>
                  <a:cubicBezTo>
                    <a:pt x="5124" y="9985"/>
                    <a:pt x="2920" y="9985"/>
                    <a:pt x="1818" y="9772"/>
                  </a:cubicBezTo>
                  <a:cubicBezTo>
                    <a:pt x="716" y="9558"/>
                    <a:pt x="716" y="9132"/>
                    <a:pt x="716" y="8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6059111" y="1022349"/>
              <a:ext cx="114301" cy="198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5457"/>
                  </a:moveTo>
                  <a:cubicBezTo>
                    <a:pt x="2000" y="5229"/>
                    <a:pt x="4000" y="5002"/>
                    <a:pt x="6400" y="6025"/>
                  </a:cubicBezTo>
                  <a:cubicBezTo>
                    <a:pt x="8800" y="7048"/>
                    <a:pt x="11600" y="9322"/>
                    <a:pt x="13400" y="11596"/>
                  </a:cubicBezTo>
                  <a:cubicBezTo>
                    <a:pt x="15200" y="13869"/>
                    <a:pt x="16000" y="16143"/>
                    <a:pt x="16400" y="17848"/>
                  </a:cubicBezTo>
                  <a:cubicBezTo>
                    <a:pt x="16800" y="19554"/>
                    <a:pt x="16800" y="20691"/>
                    <a:pt x="15800" y="21145"/>
                  </a:cubicBezTo>
                  <a:cubicBezTo>
                    <a:pt x="14800" y="21600"/>
                    <a:pt x="12800" y="21373"/>
                    <a:pt x="11400" y="19440"/>
                  </a:cubicBezTo>
                  <a:cubicBezTo>
                    <a:pt x="10000" y="17507"/>
                    <a:pt x="9200" y="13869"/>
                    <a:pt x="11000" y="10345"/>
                  </a:cubicBezTo>
                  <a:cubicBezTo>
                    <a:pt x="12800" y="6821"/>
                    <a:pt x="17200" y="34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6258999" y="840316"/>
              <a:ext cx="117613" cy="416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455" fill="norm" stroke="1" extrusionOk="0">
                  <a:moveTo>
                    <a:pt x="21056" y="873"/>
                  </a:moveTo>
                  <a:cubicBezTo>
                    <a:pt x="19919" y="436"/>
                    <a:pt x="18782" y="0"/>
                    <a:pt x="17267" y="0"/>
                  </a:cubicBezTo>
                  <a:cubicBezTo>
                    <a:pt x="15751" y="0"/>
                    <a:pt x="13856" y="436"/>
                    <a:pt x="10824" y="2291"/>
                  </a:cubicBezTo>
                  <a:cubicBezTo>
                    <a:pt x="7793" y="4145"/>
                    <a:pt x="3624" y="7418"/>
                    <a:pt x="1540" y="10527"/>
                  </a:cubicBezTo>
                  <a:cubicBezTo>
                    <a:pt x="-544" y="13636"/>
                    <a:pt x="-544" y="16582"/>
                    <a:pt x="1730" y="18436"/>
                  </a:cubicBezTo>
                  <a:cubicBezTo>
                    <a:pt x="4003" y="20291"/>
                    <a:pt x="8551" y="21055"/>
                    <a:pt x="11772" y="21327"/>
                  </a:cubicBezTo>
                  <a:cubicBezTo>
                    <a:pt x="14993" y="21600"/>
                    <a:pt x="16888" y="21382"/>
                    <a:pt x="18782" y="21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6459188" y="804031"/>
              <a:ext cx="136768" cy="426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317" fill="norm" stroke="1" extrusionOk="0">
                  <a:moveTo>
                    <a:pt x="17669" y="14097"/>
                  </a:moveTo>
                  <a:cubicBezTo>
                    <a:pt x="16360" y="13356"/>
                    <a:pt x="15051" y="12615"/>
                    <a:pt x="13578" y="12297"/>
                  </a:cubicBezTo>
                  <a:cubicBezTo>
                    <a:pt x="12105" y="11980"/>
                    <a:pt x="10469" y="12085"/>
                    <a:pt x="8342" y="12985"/>
                  </a:cubicBezTo>
                  <a:cubicBezTo>
                    <a:pt x="6214" y="13885"/>
                    <a:pt x="3596" y="15580"/>
                    <a:pt x="1960" y="17062"/>
                  </a:cubicBezTo>
                  <a:cubicBezTo>
                    <a:pt x="324" y="18544"/>
                    <a:pt x="-331" y="19815"/>
                    <a:pt x="160" y="20556"/>
                  </a:cubicBezTo>
                  <a:cubicBezTo>
                    <a:pt x="651" y="21297"/>
                    <a:pt x="2287" y="21509"/>
                    <a:pt x="4578" y="21138"/>
                  </a:cubicBezTo>
                  <a:cubicBezTo>
                    <a:pt x="6869" y="20768"/>
                    <a:pt x="9814" y="19815"/>
                    <a:pt x="12433" y="17591"/>
                  </a:cubicBezTo>
                  <a:cubicBezTo>
                    <a:pt x="15051" y="15368"/>
                    <a:pt x="17342" y="11874"/>
                    <a:pt x="18814" y="8962"/>
                  </a:cubicBezTo>
                  <a:cubicBezTo>
                    <a:pt x="20287" y="6050"/>
                    <a:pt x="20942" y="3721"/>
                    <a:pt x="21105" y="2238"/>
                  </a:cubicBezTo>
                  <a:cubicBezTo>
                    <a:pt x="21269" y="756"/>
                    <a:pt x="20942" y="121"/>
                    <a:pt x="20287" y="15"/>
                  </a:cubicBezTo>
                  <a:cubicBezTo>
                    <a:pt x="19633" y="-91"/>
                    <a:pt x="18651" y="333"/>
                    <a:pt x="17669" y="2185"/>
                  </a:cubicBezTo>
                  <a:cubicBezTo>
                    <a:pt x="16687" y="4038"/>
                    <a:pt x="15705" y="7321"/>
                    <a:pt x="15214" y="10444"/>
                  </a:cubicBezTo>
                  <a:cubicBezTo>
                    <a:pt x="14724" y="13568"/>
                    <a:pt x="14724" y="16533"/>
                    <a:pt x="15214" y="18280"/>
                  </a:cubicBezTo>
                  <a:cubicBezTo>
                    <a:pt x="15705" y="20027"/>
                    <a:pt x="16687" y="20556"/>
                    <a:pt x="17669" y="20821"/>
                  </a:cubicBezTo>
                  <a:cubicBezTo>
                    <a:pt x="18651" y="21085"/>
                    <a:pt x="19633" y="21085"/>
                    <a:pt x="20614" y="21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6624261" y="1028700"/>
              <a:ext cx="107951" cy="187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0"/>
                  </a:moveTo>
                  <a:cubicBezTo>
                    <a:pt x="2965" y="3398"/>
                    <a:pt x="5929" y="6796"/>
                    <a:pt x="8471" y="9951"/>
                  </a:cubicBezTo>
                  <a:cubicBezTo>
                    <a:pt x="11012" y="13106"/>
                    <a:pt x="13129" y="16018"/>
                    <a:pt x="14188" y="18081"/>
                  </a:cubicBezTo>
                  <a:cubicBezTo>
                    <a:pt x="15247" y="20144"/>
                    <a:pt x="15247" y="21357"/>
                    <a:pt x="14400" y="21479"/>
                  </a:cubicBezTo>
                  <a:cubicBezTo>
                    <a:pt x="13553" y="21600"/>
                    <a:pt x="11859" y="20629"/>
                    <a:pt x="10588" y="18202"/>
                  </a:cubicBezTo>
                  <a:cubicBezTo>
                    <a:pt x="9318" y="15775"/>
                    <a:pt x="8471" y="11892"/>
                    <a:pt x="9318" y="8737"/>
                  </a:cubicBezTo>
                  <a:cubicBezTo>
                    <a:pt x="10165" y="5582"/>
                    <a:pt x="12706" y="3155"/>
                    <a:pt x="15035" y="2063"/>
                  </a:cubicBezTo>
                  <a:cubicBezTo>
                    <a:pt x="17365" y="971"/>
                    <a:pt x="19482" y="1213"/>
                    <a:pt x="21600" y="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6762274" y="1016629"/>
              <a:ext cx="198538" cy="207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0988" fill="norm" stroke="1" extrusionOk="0">
                  <a:moveTo>
                    <a:pt x="181" y="6994"/>
                  </a:moveTo>
                  <a:cubicBezTo>
                    <a:pt x="1318" y="7208"/>
                    <a:pt x="2454" y="7422"/>
                    <a:pt x="3478" y="6780"/>
                  </a:cubicBezTo>
                  <a:cubicBezTo>
                    <a:pt x="4501" y="6139"/>
                    <a:pt x="5410" y="4642"/>
                    <a:pt x="5979" y="3252"/>
                  </a:cubicBezTo>
                  <a:cubicBezTo>
                    <a:pt x="6547" y="1862"/>
                    <a:pt x="6774" y="578"/>
                    <a:pt x="6320" y="151"/>
                  </a:cubicBezTo>
                  <a:cubicBezTo>
                    <a:pt x="5865" y="-277"/>
                    <a:pt x="4728" y="151"/>
                    <a:pt x="3478" y="2182"/>
                  </a:cubicBezTo>
                  <a:cubicBezTo>
                    <a:pt x="2227" y="4214"/>
                    <a:pt x="863" y="7850"/>
                    <a:pt x="294" y="10737"/>
                  </a:cubicBezTo>
                  <a:cubicBezTo>
                    <a:pt x="-274" y="13624"/>
                    <a:pt x="-47" y="15763"/>
                    <a:pt x="1204" y="17153"/>
                  </a:cubicBezTo>
                  <a:cubicBezTo>
                    <a:pt x="2454" y="18543"/>
                    <a:pt x="4728" y="19184"/>
                    <a:pt x="6547" y="17794"/>
                  </a:cubicBezTo>
                  <a:cubicBezTo>
                    <a:pt x="8366" y="16404"/>
                    <a:pt x="9730" y="12982"/>
                    <a:pt x="10526" y="10737"/>
                  </a:cubicBezTo>
                  <a:cubicBezTo>
                    <a:pt x="11322" y="8491"/>
                    <a:pt x="11549" y="7422"/>
                    <a:pt x="11435" y="7529"/>
                  </a:cubicBezTo>
                  <a:cubicBezTo>
                    <a:pt x="11322" y="7636"/>
                    <a:pt x="10867" y="8919"/>
                    <a:pt x="10412" y="11058"/>
                  </a:cubicBezTo>
                  <a:cubicBezTo>
                    <a:pt x="9958" y="13196"/>
                    <a:pt x="9503" y="16190"/>
                    <a:pt x="9275" y="18222"/>
                  </a:cubicBezTo>
                  <a:cubicBezTo>
                    <a:pt x="9048" y="20254"/>
                    <a:pt x="9048" y="21323"/>
                    <a:pt x="9275" y="20895"/>
                  </a:cubicBezTo>
                  <a:cubicBezTo>
                    <a:pt x="9503" y="20468"/>
                    <a:pt x="9958" y="18543"/>
                    <a:pt x="10412" y="15870"/>
                  </a:cubicBezTo>
                  <a:cubicBezTo>
                    <a:pt x="10867" y="13196"/>
                    <a:pt x="11322" y="9774"/>
                    <a:pt x="12004" y="7529"/>
                  </a:cubicBezTo>
                  <a:cubicBezTo>
                    <a:pt x="12686" y="5283"/>
                    <a:pt x="13595" y="4214"/>
                    <a:pt x="14505" y="4107"/>
                  </a:cubicBezTo>
                  <a:cubicBezTo>
                    <a:pt x="15414" y="4000"/>
                    <a:pt x="16324" y="4856"/>
                    <a:pt x="17120" y="6994"/>
                  </a:cubicBezTo>
                  <a:cubicBezTo>
                    <a:pt x="17915" y="9133"/>
                    <a:pt x="18598" y="12555"/>
                    <a:pt x="19280" y="14693"/>
                  </a:cubicBezTo>
                  <a:cubicBezTo>
                    <a:pt x="19962" y="16832"/>
                    <a:pt x="20644" y="17687"/>
                    <a:pt x="21326" y="18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7000633" y="1043828"/>
              <a:ext cx="87179" cy="18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204" fill="norm" stroke="1" extrusionOk="0">
                  <a:moveTo>
                    <a:pt x="15011" y="7082"/>
                  </a:moveTo>
                  <a:cubicBezTo>
                    <a:pt x="15525" y="5854"/>
                    <a:pt x="16039" y="4627"/>
                    <a:pt x="15782" y="3277"/>
                  </a:cubicBezTo>
                  <a:cubicBezTo>
                    <a:pt x="15525" y="1927"/>
                    <a:pt x="14496" y="454"/>
                    <a:pt x="12696" y="86"/>
                  </a:cubicBezTo>
                  <a:cubicBezTo>
                    <a:pt x="10896" y="-282"/>
                    <a:pt x="8325" y="454"/>
                    <a:pt x="5753" y="3645"/>
                  </a:cubicBezTo>
                  <a:cubicBezTo>
                    <a:pt x="3182" y="6836"/>
                    <a:pt x="611" y="12482"/>
                    <a:pt x="96" y="16041"/>
                  </a:cubicBezTo>
                  <a:cubicBezTo>
                    <a:pt x="-418" y="19600"/>
                    <a:pt x="1125" y="21073"/>
                    <a:pt x="4982" y="21195"/>
                  </a:cubicBezTo>
                  <a:cubicBezTo>
                    <a:pt x="8839" y="21318"/>
                    <a:pt x="15011" y="20091"/>
                    <a:pt x="21182" y="18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7116592" y="831850"/>
              <a:ext cx="123620" cy="392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297" fill="norm" stroke="1" extrusionOk="0">
                  <a:moveTo>
                    <a:pt x="9300" y="0"/>
                  </a:moveTo>
                  <a:cubicBezTo>
                    <a:pt x="7103" y="1264"/>
                    <a:pt x="4906" y="2528"/>
                    <a:pt x="3442" y="5170"/>
                  </a:cubicBezTo>
                  <a:cubicBezTo>
                    <a:pt x="1978" y="7813"/>
                    <a:pt x="1245" y="11834"/>
                    <a:pt x="696" y="15109"/>
                  </a:cubicBezTo>
                  <a:cubicBezTo>
                    <a:pt x="147" y="18383"/>
                    <a:pt x="-219" y="20911"/>
                    <a:pt x="147" y="21255"/>
                  </a:cubicBezTo>
                  <a:cubicBezTo>
                    <a:pt x="513" y="21600"/>
                    <a:pt x="1612" y="19762"/>
                    <a:pt x="2893" y="18268"/>
                  </a:cubicBezTo>
                  <a:cubicBezTo>
                    <a:pt x="4174" y="16774"/>
                    <a:pt x="5639" y="15626"/>
                    <a:pt x="7103" y="14821"/>
                  </a:cubicBezTo>
                  <a:cubicBezTo>
                    <a:pt x="8567" y="14017"/>
                    <a:pt x="10032" y="13557"/>
                    <a:pt x="11313" y="13557"/>
                  </a:cubicBezTo>
                  <a:cubicBezTo>
                    <a:pt x="12595" y="13557"/>
                    <a:pt x="13693" y="14017"/>
                    <a:pt x="15340" y="14994"/>
                  </a:cubicBezTo>
                  <a:cubicBezTo>
                    <a:pt x="16988" y="15970"/>
                    <a:pt x="19184" y="17464"/>
                    <a:pt x="21381" y="18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7284388" y="1050704"/>
              <a:ext cx="178074" cy="160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029" fill="norm" stroke="1" extrusionOk="0">
                  <a:moveTo>
                    <a:pt x="3083" y="8751"/>
                  </a:moveTo>
                  <a:cubicBezTo>
                    <a:pt x="3591" y="7367"/>
                    <a:pt x="4099" y="5982"/>
                    <a:pt x="4607" y="4321"/>
                  </a:cubicBezTo>
                  <a:cubicBezTo>
                    <a:pt x="5115" y="2659"/>
                    <a:pt x="5624" y="721"/>
                    <a:pt x="5243" y="167"/>
                  </a:cubicBezTo>
                  <a:cubicBezTo>
                    <a:pt x="4861" y="-387"/>
                    <a:pt x="3591" y="444"/>
                    <a:pt x="2320" y="2521"/>
                  </a:cubicBezTo>
                  <a:cubicBezTo>
                    <a:pt x="1050" y="4598"/>
                    <a:pt x="-221" y="7921"/>
                    <a:pt x="33" y="11244"/>
                  </a:cubicBezTo>
                  <a:cubicBezTo>
                    <a:pt x="287" y="14567"/>
                    <a:pt x="2066" y="17890"/>
                    <a:pt x="5243" y="19551"/>
                  </a:cubicBezTo>
                  <a:cubicBezTo>
                    <a:pt x="8419" y="21213"/>
                    <a:pt x="12993" y="21213"/>
                    <a:pt x="15915" y="20798"/>
                  </a:cubicBezTo>
                  <a:cubicBezTo>
                    <a:pt x="18838" y="20382"/>
                    <a:pt x="20108" y="19551"/>
                    <a:pt x="21379" y="18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7443916" y="886883"/>
              <a:ext cx="141276" cy="357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330" fill="norm" stroke="1" extrusionOk="0">
                  <a:moveTo>
                    <a:pt x="17077" y="11116"/>
                  </a:moveTo>
                  <a:cubicBezTo>
                    <a:pt x="15171" y="10863"/>
                    <a:pt x="13265" y="10611"/>
                    <a:pt x="10565" y="11116"/>
                  </a:cubicBezTo>
                  <a:cubicBezTo>
                    <a:pt x="7865" y="11621"/>
                    <a:pt x="4371" y="12884"/>
                    <a:pt x="2465" y="14274"/>
                  </a:cubicBezTo>
                  <a:cubicBezTo>
                    <a:pt x="559" y="15663"/>
                    <a:pt x="242" y="17179"/>
                    <a:pt x="83" y="18379"/>
                  </a:cubicBezTo>
                  <a:cubicBezTo>
                    <a:pt x="-76" y="19579"/>
                    <a:pt x="-76" y="20463"/>
                    <a:pt x="718" y="20968"/>
                  </a:cubicBezTo>
                  <a:cubicBezTo>
                    <a:pt x="1512" y="21474"/>
                    <a:pt x="3100" y="21600"/>
                    <a:pt x="5800" y="20337"/>
                  </a:cubicBezTo>
                  <a:cubicBezTo>
                    <a:pt x="8500" y="19074"/>
                    <a:pt x="12312" y="16421"/>
                    <a:pt x="15171" y="13011"/>
                  </a:cubicBezTo>
                  <a:cubicBezTo>
                    <a:pt x="18030" y="9600"/>
                    <a:pt x="19936" y="5432"/>
                    <a:pt x="20730" y="3032"/>
                  </a:cubicBezTo>
                  <a:cubicBezTo>
                    <a:pt x="21524" y="632"/>
                    <a:pt x="21206" y="0"/>
                    <a:pt x="20571" y="0"/>
                  </a:cubicBezTo>
                  <a:cubicBezTo>
                    <a:pt x="19936" y="0"/>
                    <a:pt x="18983" y="632"/>
                    <a:pt x="17236" y="3095"/>
                  </a:cubicBezTo>
                  <a:cubicBezTo>
                    <a:pt x="15489" y="5558"/>
                    <a:pt x="12948" y="9853"/>
                    <a:pt x="12153" y="12947"/>
                  </a:cubicBezTo>
                  <a:cubicBezTo>
                    <a:pt x="11359" y="16042"/>
                    <a:pt x="12312" y="17937"/>
                    <a:pt x="13583" y="18947"/>
                  </a:cubicBezTo>
                  <a:cubicBezTo>
                    <a:pt x="14853" y="19958"/>
                    <a:pt x="16442" y="20084"/>
                    <a:pt x="18030" y="20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7659311" y="781050"/>
              <a:ext cx="62175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600" fill="norm" stroke="1" extrusionOk="0">
                  <a:moveTo>
                    <a:pt x="4320" y="0"/>
                  </a:moveTo>
                  <a:cubicBezTo>
                    <a:pt x="7920" y="2300"/>
                    <a:pt x="11520" y="4600"/>
                    <a:pt x="14400" y="7650"/>
                  </a:cubicBezTo>
                  <a:cubicBezTo>
                    <a:pt x="17280" y="10700"/>
                    <a:pt x="19440" y="14500"/>
                    <a:pt x="20520" y="16650"/>
                  </a:cubicBezTo>
                  <a:cubicBezTo>
                    <a:pt x="21600" y="18800"/>
                    <a:pt x="21600" y="19300"/>
                    <a:pt x="18000" y="19850"/>
                  </a:cubicBezTo>
                  <a:cubicBezTo>
                    <a:pt x="14400" y="20400"/>
                    <a:pt x="7200" y="21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7875211" y="108585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7932361" y="1143000"/>
              <a:ext cx="1333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8175991" y="761449"/>
              <a:ext cx="147668" cy="413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2" h="21409" fill="norm" stroke="1" extrusionOk="0">
                  <a:moveTo>
                    <a:pt x="1449" y="4633"/>
                  </a:moveTo>
                  <a:cubicBezTo>
                    <a:pt x="562" y="3975"/>
                    <a:pt x="-326" y="3318"/>
                    <a:pt x="118" y="2495"/>
                  </a:cubicBezTo>
                  <a:cubicBezTo>
                    <a:pt x="562" y="1673"/>
                    <a:pt x="2337" y="686"/>
                    <a:pt x="4704" y="248"/>
                  </a:cubicBezTo>
                  <a:cubicBezTo>
                    <a:pt x="7071" y="-191"/>
                    <a:pt x="10030" y="-81"/>
                    <a:pt x="13137" y="851"/>
                  </a:cubicBezTo>
                  <a:cubicBezTo>
                    <a:pt x="16244" y="1783"/>
                    <a:pt x="19499" y="3537"/>
                    <a:pt x="20386" y="5565"/>
                  </a:cubicBezTo>
                  <a:cubicBezTo>
                    <a:pt x="21274" y="7594"/>
                    <a:pt x="19795" y="9896"/>
                    <a:pt x="16836" y="12583"/>
                  </a:cubicBezTo>
                  <a:cubicBezTo>
                    <a:pt x="13877" y="15269"/>
                    <a:pt x="9438" y="18339"/>
                    <a:pt x="5000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8268911" y="127635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1416736" y="2542889"/>
              <a:ext cx="188719" cy="379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179" fill="norm" stroke="1" extrusionOk="0">
                  <a:moveTo>
                    <a:pt x="11327" y="3734"/>
                  </a:moveTo>
                  <a:cubicBezTo>
                    <a:pt x="11797" y="2318"/>
                    <a:pt x="12266" y="901"/>
                    <a:pt x="11914" y="311"/>
                  </a:cubicBezTo>
                  <a:cubicBezTo>
                    <a:pt x="11562" y="-279"/>
                    <a:pt x="10388" y="-43"/>
                    <a:pt x="8627" y="1137"/>
                  </a:cubicBezTo>
                  <a:cubicBezTo>
                    <a:pt x="6866" y="2318"/>
                    <a:pt x="4519" y="4442"/>
                    <a:pt x="2875" y="6803"/>
                  </a:cubicBezTo>
                  <a:cubicBezTo>
                    <a:pt x="1232" y="9164"/>
                    <a:pt x="293" y="11760"/>
                    <a:pt x="58" y="13885"/>
                  </a:cubicBezTo>
                  <a:cubicBezTo>
                    <a:pt x="-177" y="16010"/>
                    <a:pt x="293" y="17662"/>
                    <a:pt x="1584" y="18901"/>
                  </a:cubicBezTo>
                  <a:cubicBezTo>
                    <a:pt x="2875" y="20141"/>
                    <a:pt x="4988" y="20967"/>
                    <a:pt x="7336" y="21144"/>
                  </a:cubicBezTo>
                  <a:cubicBezTo>
                    <a:pt x="9684" y="21321"/>
                    <a:pt x="12266" y="20849"/>
                    <a:pt x="14849" y="19137"/>
                  </a:cubicBezTo>
                  <a:cubicBezTo>
                    <a:pt x="17432" y="17426"/>
                    <a:pt x="20014" y="14475"/>
                    <a:pt x="20719" y="11406"/>
                  </a:cubicBezTo>
                  <a:cubicBezTo>
                    <a:pt x="21423" y="8337"/>
                    <a:pt x="20249" y="5151"/>
                    <a:pt x="19193" y="3262"/>
                  </a:cubicBezTo>
                  <a:cubicBezTo>
                    <a:pt x="18136" y="1373"/>
                    <a:pt x="17197" y="783"/>
                    <a:pt x="16023" y="429"/>
                  </a:cubicBezTo>
                  <a:cubicBezTo>
                    <a:pt x="14849" y="75"/>
                    <a:pt x="13440" y="-43"/>
                    <a:pt x="12384" y="960"/>
                  </a:cubicBezTo>
                  <a:cubicBezTo>
                    <a:pt x="11327" y="1964"/>
                    <a:pt x="10623" y="4088"/>
                    <a:pt x="9919" y="6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1676528" y="2487367"/>
              <a:ext cx="94217" cy="465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1489" fill="norm" stroke="1" extrusionOk="0">
                  <a:moveTo>
                    <a:pt x="19962" y="4483"/>
                  </a:moveTo>
                  <a:cubicBezTo>
                    <a:pt x="20431" y="3408"/>
                    <a:pt x="20901" y="2332"/>
                    <a:pt x="20901" y="1551"/>
                  </a:cubicBezTo>
                  <a:cubicBezTo>
                    <a:pt x="20901" y="769"/>
                    <a:pt x="20431" y="280"/>
                    <a:pt x="19023" y="84"/>
                  </a:cubicBezTo>
                  <a:cubicBezTo>
                    <a:pt x="17614" y="-111"/>
                    <a:pt x="15266" y="-13"/>
                    <a:pt x="11744" y="866"/>
                  </a:cubicBezTo>
                  <a:cubicBezTo>
                    <a:pt x="8223" y="1746"/>
                    <a:pt x="3527" y="3408"/>
                    <a:pt x="1414" y="5656"/>
                  </a:cubicBezTo>
                  <a:cubicBezTo>
                    <a:pt x="-699" y="7903"/>
                    <a:pt x="-229" y="10738"/>
                    <a:pt x="1414" y="13230"/>
                  </a:cubicBezTo>
                  <a:cubicBezTo>
                    <a:pt x="3058" y="15722"/>
                    <a:pt x="5875" y="17873"/>
                    <a:pt x="6579" y="19192"/>
                  </a:cubicBezTo>
                  <a:cubicBezTo>
                    <a:pt x="7284" y="20512"/>
                    <a:pt x="5875" y="21000"/>
                    <a:pt x="4466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1639511" y="2794000"/>
              <a:ext cx="952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1874461" y="2921000"/>
              <a:ext cx="190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2205166" y="2556020"/>
              <a:ext cx="234995" cy="359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218" fill="norm" stroke="1" extrusionOk="0">
                  <a:moveTo>
                    <a:pt x="12570" y="3175"/>
                  </a:moveTo>
                  <a:cubicBezTo>
                    <a:pt x="12379" y="2551"/>
                    <a:pt x="12188" y="1927"/>
                    <a:pt x="11614" y="1552"/>
                  </a:cubicBezTo>
                  <a:cubicBezTo>
                    <a:pt x="11041" y="1177"/>
                    <a:pt x="10085" y="1053"/>
                    <a:pt x="9225" y="1302"/>
                  </a:cubicBezTo>
                  <a:cubicBezTo>
                    <a:pt x="8365" y="1552"/>
                    <a:pt x="7600" y="2176"/>
                    <a:pt x="6166" y="4236"/>
                  </a:cubicBezTo>
                  <a:cubicBezTo>
                    <a:pt x="4733" y="6296"/>
                    <a:pt x="2630" y="9792"/>
                    <a:pt x="1483" y="12477"/>
                  </a:cubicBezTo>
                  <a:cubicBezTo>
                    <a:pt x="336" y="15161"/>
                    <a:pt x="145" y="17034"/>
                    <a:pt x="50" y="18345"/>
                  </a:cubicBezTo>
                  <a:cubicBezTo>
                    <a:pt x="-46" y="19656"/>
                    <a:pt x="-46" y="20405"/>
                    <a:pt x="432" y="20842"/>
                  </a:cubicBezTo>
                  <a:cubicBezTo>
                    <a:pt x="910" y="21279"/>
                    <a:pt x="1866" y="21404"/>
                    <a:pt x="4350" y="20842"/>
                  </a:cubicBezTo>
                  <a:cubicBezTo>
                    <a:pt x="6835" y="20280"/>
                    <a:pt x="10850" y="19032"/>
                    <a:pt x="14004" y="17034"/>
                  </a:cubicBezTo>
                  <a:cubicBezTo>
                    <a:pt x="17158" y="15036"/>
                    <a:pt x="19451" y="12290"/>
                    <a:pt x="20503" y="9730"/>
                  </a:cubicBezTo>
                  <a:cubicBezTo>
                    <a:pt x="21554" y="7170"/>
                    <a:pt x="21363" y="4798"/>
                    <a:pt x="20503" y="3113"/>
                  </a:cubicBezTo>
                  <a:cubicBezTo>
                    <a:pt x="19642" y="1427"/>
                    <a:pt x="18113" y="428"/>
                    <a:pt x="16393" y="116"/>
                  </a:cubicBezTo>
                  <a:cubicBezTo>
                    <a:pt x="14673" y="-196"/>
                    <a:pt x="12761" y="179"/>
                    <a:pt x="10850" y="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4535111" y="2717800"/>
              <a:ext cx="6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4432160" y="2681406"/>
              <a:ext cx="167383" cy="242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007" fill="norm" stroke="1" extrusionOk="0">
                  <a:moveTo>
                    <a:pt x="14392" y="5893"/>
                  </a:moveTo>
                  <a:cubicBezTo>
                    <a:pt x="14919" y="4977"/>
                    <a:pt x="15446" y="4062"/>
                    <a:pt x="15841" y="3055"/>
                  </a:cubicBezTo>
                  <a:cubicBezTo>
                    <a:pt x="16236" y="2049"/>
                    <a:pt x="16500" y="950"/>
                    <a:pt x="15841" y="401"/>
                  </a:cubicBezTo>
                  <a:cubicBezTo>
                    <a:pt x="15182" y="-148"/>
                    <a:pt x="13602" y="-148"/>
                    <a:pt x="11626" y="767"/>
                  </a:cubicBezTo>
                  <a:cubicBezTo>
                    <a:pt x="9651" y="1683"/>
                    <a:pt x="7280" y="3513"/>
                    <a:pt x="5173" y="6442"/>
                  </a:cubicBezTo>
                  <a:cubicBezTo>
                    <a:pt x="3065" y="9371"/>
                    <a:pt x="1221" y="13398"/>
                    <a:pt x="431" y="15960"/>
                  </a:cubicBezTo>
                  <a:cubicBezTo>
                    <a:pt x="-359" y="18523"/>
                    <a:pt x="-96" y="19621"/>
                    <a:pt x="1485" y="20354"/>
                  </a:cubicBezTo>
                  <a:cubicBezTo>
                    <a:pt x="3065" y="21086"/>
                    <a:pt x="5963" y="21452"/>
                    <a:pt x="9519" y="20079"/>
                  </a:cubicBezTo>
                  <a:cubicBezTo>
                    <a:pt x="13075" y="18706"/>
                    <a:pt x="17290" y="15594"/>
                    <a:pt x="19265" y="12574"/>
                  </a:cubicBezTo>
                  <a:cubicBezTo>
                    <a:pt x="21241" y="9554"/>
                    <a:pt x="20978" y="6625"/>
                    <a:pt x="20451" y="4703"/>
                  </a:cubicBezTo>
                  <a:cubicBezTo>
                    <a:pt x="19924" y="2781"/>
                    <a:pt x="19134" y="1866"/>
                    <a:pt x="18080" y="1133"/>
                  </a:cubicBezTo>
                  <a:cubicBezTo>
                    <a:pt x="17026" y="401"/>
                    <a:pt x="15709" y="-148"/>
                    <a:pt x="15314" y="35"/>
                  </a:cubicBezTo>
                  <a:cubicBezTo>
                    <a:pt x="14919" y="218"/>
                    <a:pt x="15446" y="1133"/>
                    <a:pt x="16104" y="1683"/>
                  </a:cubicBezTo>
                  <a:cubicBezTo>
                    <a:pt x="16763" y="2232"/>
                    <a:pt x="17553" y="2415"/>
                    <a:pt x="18343" y="2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4661595" y="2596539"/>
              <a:ext cx="114817" cy="356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383" fill="norm" stroke="1" extrusionOk="0">
                  <a:moveTo>
                    <a:pt x="21303" y="6898"/>
                  </a:moveTo>
                  <a:cubicBezTo>
                    <a:pt x="21303" y="5247"/>
                    <a:pt x="21303" y="3595"/>
                    <a:pt x="21303" y="2451"/>
                  </a:cubicBezTo>
                  <a:cubicBezTo>
                    <a:pt x="21303" y="1308"/>
                    <a:pt x="21303" y="672"/>
                    <a:pt x="20125" y="291"/>
                  </a:cubicBezTo>
                  <a:cubicBezTo>
                    <a:pt x="18947" y="-90"/>
                    <a:pt x="16590" y="-217"/>
                    <a:pt x="13252" y="672"/>
                  </a:cubicBezTo>
                  <a:cubicBezTo>
                    <a:pt x="9914" y="1562"/>
                    <a:pt x="5594" y="3468"/>
                    <a:pt x="3041" y="5945"/>
                  </a:cubicBezTo>
                  <a:cubicBezTo>
                    <a:pt x="488" y="8423"/>
                    <a:pt x="-297" y="11472"/>
                    <a:pt x="96" y="14141"/>
                  </a:cubicBezTo>
                  <a:cubicBezTo>
                    <a:pt x="488" y="16809"/>
                    <a:pt x="2059" y="19096"/>
                    <a:pt x="3630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4630361" y="2847715"/>
              <a:ext cx="95251" cy="35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21121"/>
                  </a:moveTo>
                  <a:cubicBezTo>
                    <a:pt x="0" y="14768"/>
                    <a:pt x="0" y="8415"/>
                    <a:pt x="1920" y="4603"/>
                  </a:cubicBezTo>
                  <a:cubicBezTo>
                    <a:pt x="3840" y="792"/>
                    <a:pt x="7680" y="-479"/>
                    <a:pt x="11280" y="156"/>
                  </a:cubicBezTo>
                  <a:cubicBezTo>
                    <a:pt x="14880" y="792"/>
                    <a:pt x="18240" y="3333"/>
                    <a:pt x="21600" y="5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4763711" y="2940050"/>
              <a:ext cx="508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3200"/>
                    <a:pt x="9000" y="6400"/>
                    <a:pt x="5400" y="10000"/>
                  </a:cubicBezTo>
                  <a:cubicBezTo>
                    <a:pt x="1800" y="13600"/>
                    <a:pt x="900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5081211" y="2597150"/>
              <a:ext cx="635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271"/>
                    <a:pt x="0" y="10543"/>
                    <a:pt x="3600" y="14143"/>
                  </a:cubicBezTo>
                  <a:cubicBezTo>
                    <a:pt x="7200" y="17743"/>
                    <a:pt x="14400" y="196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6717242" y="2726515"/>
              <a:ext cx="224570" cy="308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36" fill="norm" stroke="1" extrusionOk="0">
                  <a:moveTo>
                    <a:pt x="20614" y="4685"/>
                  </a:moveTo>
                  <a:cubicBezTo>
                    <a:pt x="21014" y="3363"/>
                    <a:pt x="21414" y="2040"/>
                    <a:pt x="21114" y="1158"/>
                  </a:cubicBezTo>
                  <a:cubicBezTo>
                    <a:pt x="20814" y="277"/>
                    <a:pt x="19814" y="-164"/>
                    <a:pt x="17914" y="56"/>
                  </a:cubicBezTo>
                  <a:cubicBezTo>
                    <a:pt x="16014" y="277"/>
                    <a:pt x="13214" y="1158"/>
                    <a:pt x="10114" y="3436"/>
                  </a:cubicBezTo>
                  <a:cubicBezTo>
                    <a:pt x="7014" y="5714"/>
                    <a:pt x="3614" y="9387"/>
                    <a:pt x="1814" y="12473"/>
                  </a:cubicBezTo>
                  <a:cubicBezTo>
                    <a:pt x="14" y="15558"/>
                    <a:pt x="-186" y="18056"/>
                    <a:pt x="114" y="19526"/>
                  </a:cubicBezTo>
                  <a:cubicBezTo>
                    <a:pt x="414" y="20995"/>
                    <a:pt x="1214" y="21436"/>
                    <a:pt x="2914" y="21436"/>
                  </a:cubicBezTo>
                  <a:cubicBezTo>
                    <a:pt x="4614" y="21436"/>
                    <a:pt x="7214" y="20995"/>
                    <a:pt x="10114" y="19012"/>
                  </a:cubicBezTo>
                  <a:cubicBezTo>
                    <a:pt x="13014" y="17028"/>
                    <a:pt x="16214" y="13501"/>
                    <a:pt x="17814" y="10856"/>
                  </a:cubicBezTo>
                  <a:cubicBezTo>
                    <a:pt x="19414" y="8212"/>
                    <a:pt x="19414" y="6448"/>
                    <a:pt x="19214" y="5199"/>
                  </a:cubicBezTo>
                  <a:cubicBezTo>
                    <a:pt x="19014" y="3950"/>
                    <a:pt x="18614" y="3216"/>
                    <a:pt x="17914" y="2922"/>
                  </a:cubicBezTo>
                  <a:cubicBezTo>
                    <a:pt x="17214" y="2628"/>
                    <a:pt x="16214" y="2775"/>
                    <a:pt x="15214" y="2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6992561" y="2618666"/>
              <a:ext cx="171451" cy="461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21600" y="2252"/>
                  </a:moveTo>
                  <a:cubicBezTo>
                    <a:pt x="19733" y="1463"/>
                    <a:pt x="17867" y="674"/>
                    <a:pt x="16000" y="280"/>
                  </a:cubicBezTo>
                  <a:cubicBezTo>
                    <a:pt x="14133" y="-115"/>
                    <a:pt x="12267" y="-115"/>
                    <a:pt x="10400" y="427"/>
                  </a:cubicBezTo>
                  <a:cubicBezTo>
                    <a:pt x="8533" y="970"/>
                    <a:pt x="6667" y="2055"/>
                    <a:pt x="5067" y="4225"/>
                  </a:cubicBezTo>
                  <a:cubicBezTo>
                    <a:pt x="3467" y="6395"/>
                    <a:pt x="2133" y="9649"/>
                    <a:pt x="1600" y="12312"/>
                  </a:cubicBezTo>
                  <a:cubicBezTo>
                    <a:pt x="1067" y="14975"/>
                    <a:pt x="1333" y="17047"/>
                    <a:pt x="1200" y="18477"/>
                  </a:cubicBezTo>
                  <a:cubicBezTo>
                    <a:pt x="1067" y="19907"/>
                    <a:pt x="533" y="20696"/>
                    <a:pt x="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6945667" y="2903322"/>
              <a:ext cx="142145" cy="43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0933" fill="norm" stroke="1" extrusionOk="0">
                  <a:moveTo>
                    <a:pt x="366" y="20933"/>
                  </a:moveTo>
                  <a:cubicBezTo>
                    <a:pt x="49" y="13733"/>
                    <a:pt x="-269" y="6533"/>
                    <a:pt x="366" y="2933"/>
                  </a:cubicBezTo>
                  <a:cubicBezTo>
                    <a:pt x="1002" y="-667"/>
                    <a:pt x="2590" y="-667"/>
                    <a:pt x="6243" y="1390"/>
                  </a:cubicBezTo>
                  <a:cubicBezTo>
                    <a:pt x="9896" y="3447"/>
                    <a:pt x="15613" y="7562"/>
                    <a:pt x="21331" y="11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7123467" y="3003550"/>
              <a:ext cx="27845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4950"/>
                    <a:pt x="4867" y="9900"/>
                    <a:pt x="1782" y="13500"/>
                  </a:cubicBezTo>
                  <a:cubicBezTo>
                    <a:pt x="-1304" y="17100"/>
                    <a:pt x="239" y="1935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7335439" y="2734299"/>
              <a:ext cx="342923" cy="323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05" fill="norm" stroke="1" extrusionOk="0">
                  <a:moveTo>
                    <a:pt x="3182" y="5218"/>
                  </a:moveTo>
                  <a:cubicBezTo>
                    <a:pt x="3049" y="3956"/>
                    <a:pt x="2917" y="2693"/>
                    <a:pt x="3513" y="1782"/>
                  </a:cubicBezTo>
                  <a:cubicBezTo>
                    <a:pt x="4109" y="870"/>
                    <a:pt x="5435" y="309"/>
                    <a:pt x="6429" y="98"/>
                  </a:cubicBezTo>
                  <a:cubicBezTo>
                    <a:pt x="7422" y="-112"/>
                    <a:pt x="8085" y="28"/>
                    <a:pt x="8681" y="379"/>
                  </a:cubicBezTo>
                  <a:cubicBezTo>
                    <a:pt x="9278" y="730"/>
                    <a:pt x="9808" y="1291"/>
                    <a:pt x="9940" y="2483"/>
                  </a:cubicBezTo>
                  <a:cubicBezTo>
                    <a:pt x="10073" y="3675"/>
                    <a:pt x="9808" y="5498"/>
                    <a:pt x="8416" y="7813"/>
                  </a:cubicBezTo>
                  <a:cubicBezTo>
                    <a:pt x="7025" y="10127"/>
                    <a:pt x="4507" y="12932"/>
                    <a:pt x="2983" y="14756"/>
                  </a:cubicBezTo>
                  <a:cubicBezTo>
                    <a:pt x="1459" y="16579"/>
                    <a:pt x="929" y="17420"/>
                    <a:pt x="532" y="18192"/>
                  </a:cubicBezTo>
                  <a:cubicBezTo>
                    <a:pt x="134" y="18963"/>
                    <a:pt x="-131" y="19665"/>
                    <a:pt x="68" y="20226"/>
                  </a:cubicBezTo>
                  <a:cubicBezTo>
                    <a:pt x="267" y="20787"/>
                    <a:pt x="929" y="21207"/>
                    <a:pt x="3513" y="21348"/>
                  </a:cubicBezTo>
                  <a:cubicBezTo>
                    <a:pt x="6097" y="21488"/>
                    <a:pt x="10603" y="21348"/>
                    <a:pt x="13916" y="21137"/>
                  </a:cubicBezTo>
                  <a:cubicBezTo>
                    <a:pt x="17229" y="20927"/>
                    <a:pt x="19349" y="20646"/>
                    <a:pt x="21469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1449011" y="3638550"/>
              <a:ext cx="18415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214" y="0"/>
                  </a:moveTo>
                  <a:cubicBezTo>
                    <a:pt x="4966" y="3895"/>
                    <a:pt x="4717" y="7790"/>
                    <a:pt x="4469" y="10918"/>
                  </a:cubicBezTo>
                  <a:cubicBezTo>
                    <a:pt x="4221" y="14046"/>
                    <a:pt x="3972" y="16407"/>
                    <a:pt x="3600" y="18059"/>
                  </a:cubicBezTo>
                  <a:cubicBezTo>
                    <a:pt x="3228" y="19711"/>
                    <a:pt x="2731" y="20656"/>
                    <a:pt x="2110" y="20538"/>
                  </a:cubicBezTo>
                  <a:cubicBezTo>
                    <a:pt x="1490" y="20420"/>
                    <a:pt x="745" y="19239"/>
                    <a:pt x="372" y="18354"/>
                  </a:cubicBezTo>
                  <a:cubicBezTo>
                    <a:pt x="0" y="17469"/>
                    <a:pt x="0" y="16879"/>
                    <a:pt x="0" y="16230"/>
                  </a:cubicBezTo>
                  <a:cubicBezTo>
                    <a:pt x="0" y="15580"/>
                    <a:pt x="0" y="14872"/>
                    <a:pt x="621" y="14341"/>
                  </a:cubicBezTo>
                  <a:cubicBezTo>
                    <a:pt x="1241" y="13810"/>
                    <a:pt x="2483" y="13456"/>
                    <a:pt x="4593" y="12570"/>
                  </a:cubicBezTo>
                  <a:cubicBezTo>
                    <a:pt x="6703" y="11685"/>
                    <a:pt x="9683" y="10269"/>
                    <a:pt x="11669" y="8734"/>
                  </a:cubicBezTo>
                  <a:cubicBezTo>
                    <a:pt x="13655" y="7200"/>
                    <a:pt x="14648" y="5548"/>
                    <a:pt x="15517" y="4131"/>
                  </a:cubicBezTo>
                  <a:cubicBezTo>
                    <a:pt x="16386" y="2715"/>
                    <a:pt x="17131" y="1534"/>
                    <a:pt x="17503" y="1239"/>
                  </a:cubicBezTo>
                  <a:cubicBezTo>
                    <a:pt x="17876" y="944"/>
                    <a:pt x="17876" y="1534"/>
                    <a:pt x="18000" y="4072"/>
                  </a:cubicBezTo>
                  <a:cubicBezTo>
                    <a:pt x="18124" y="6610"/>
                    <a:pt x="18372" y="11095"/>
                    <a:pt x="18993" y="14341"/>
                  </a:cubicBezTo>
                  <a:cubicBezTo>
                    <a:pt x="19614" y="17587"/>
                    <a:pt x="20607" y="195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1684225" y="3860815"/>
              <a:ext cx="88637" cy="14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0977" fill="norm" stroke="1" extrusionOk="0">
                  <a:moveTo>
                    <a:pt x="10736" y="6386"/>
                  </a:moveTo>
                  <a:cubicBezTo>
                    <a:pt x="7650" y="6690"/>
                    <a:pt x="4565" y="6994"/>
                    <a:pt x="2765" y="7907"/>
                  </a:cubicBezTo>
                  <a:cubicBezTo>
                    <a:pt x="965" y="8820"/>
                    <a:pt x="450" y="10341"/>
                    <a:pt x="193" y="12014"/>
                  </a:cubicBezTo>
                  <a:cubicBezTo>
                    <a:pt x="-64" y="13687"/>
                    <a:pt x="-64" y="15513"/>
                    <a:pt x="193" y="17186"/>
                  </a:cubicBezTo>
                  <a:cubicBezTo>
                    <a:pt x="450" y="18859"/>
                    <a:pt x="965" y="20380"/>
                    <a:pt x="4050" y="20837"/>
                  </a:cubicBezTo>
                  <a:cubicBezTo>
                    <a:pt x="7136" y="21293"/>
                    <a:pt x="12793" y="20685"/>
                    <a:pt x="16393" y="18251"/>
                  </a:cubicBezTo>
                  <a:cubicBezTo>
                    <a:pt x="19993" y="15817"/>
                    <a:pt x="21536" y="11558"/>
                    <a:pt x="21536" y="8363"/>
                  </a:cubicBezTo>
                  <a:cubicBezTo>
                    <a:pt x="21536" y="5169"/>
                    <a:pt x="19993" y="3039"/>
                    <a:pt x="17936" y="1670"/>
                  </a:cubicBezTo>
                  <a:cubicBezTo>
                    <a:pt x="15879" y="301"/>
                    <a:pt x="13307" y="-307"/>
                    <a:pt x="11765" y="149"/>
                  </a:cubicBezTo>
                  <a:cubicBezTo>
                    <a:pt x="10222" y="606"/>
                    <a:pt x="9707" y="2127"/>
                    <a:pt x="9193" y="3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1798261" y="4089399"/>
              <a:ext cx="82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2156807" y="3683000"/>
              <a:ext cx="188685" cy="368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257" fill="norm" stroke="1" extrusionOk="0">
                  <a:moveTo>
                    <a:pt x="17472" y="5492"/>
                  </a:moveTo>
                  <a:cubicBezTo>
                    <a:pt x="16285" y="4393"/>
                    <a:pt x="15099" y="3295"/>
                    <a:pt x="13912" y="2685"/>
                  </a:cubicBezTo>
                  <a:cubicBezTo>
                    <a:pt x="12725" y="2075"/>
                    <a:pt x="11538" y="1953"/>
                    <a:pt x="9877" y="2380"/>
                  </a:cubicBezTo>
                  <a:cubicBezTo>
                    <a:pt x="8215" y="2807"/>
                    <a:pt x="6079" y="3783"/>
                    <a:pt x="4180" y="6224"/>
                  </a:cubicBezTo>
                  <a:cubicBezTo>
                    <a:pt x="2281" y="8664"/>
                    <a:pt x="619" y="12569"/>
                    <a:pt x="145" y="15254"/>
                  </a:cubicBezTo>
                  <a:cubicBezTo>
                    <a:pt x="-330" y="17939"/>
                    <a:pt x="382" y="19403"/>
                    <a:pt x="2044" y="20319"/>
                  </a:cubicBezTo>
                  <a:cubicBezTo>
                    <a:pt x="3705" y="21234"/>
                    <a:pt x="6316" y="21600"/>
                    <a:pt x="9283" y="20868"/>
                  </a:cubicBezTo>
                  <a:cubicBezTo>
                    <a:pt x="12250" y="20136"/>
                    <a:pt x="15573" y="18305"/>
                    <a:pt x="17828" y="15437"/>
                  </a:cubicBezTo>
                  <a:cubicBezTo>
                    <a:pt x="20083" y="12569"/>
                    <a:pt x="21270" y="8664"/>
                    <a:pt x="21151" y="5980"/>
                  </a:cubicBezTo>
                  <a:cubicBezTo>
                    <a:pt x="21033" y="3295"/>
                    <a:pt x="19608" y="1831"/>
                    <a:pt x="17828" y="1037"/>
                  </a:cubicBezTo>
                  <a:cubicBezTo>
                    <a:pt x="16048" y="244"/>
                    <a:pt x="13912" y="122"/>
                    <a:pt x="117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4369961" y="3778432"/>
              <a:ext cx="182489" cy="349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094" fill="norm" stroke="1" extrusionOk="0">
                  <a:moveTo>
                    <a:pt x="6633" y="756"/>
                  </a:moveTo>
                  <a:cubicBezTo>
                    <a:pt x="5896" y="4335"/>
                    <a:pt x="5160" y="7914"/>
                    <a:pt x="4669" y="11109"/>
                  </a:cubicBezTo>
                  <a:cubicBezTo>
                    <a:pt x="4178" y="14304"/>
                    <a:pt x="3933" y="17116"/>
                    <a:pt x="3565" y="18842"/>
                  </a:cubicBezTo>
                  <a:cubicBezTo>
                    <a:pt x="3196" y="20567"/>
                    <a:pt x="2705" y="21206"/>
                    <a:pt x="2215" y="21078"/>
                  </a:cubicBezTo>
                  <a:cubicBezTo>
                    <a:pt x="1724" y="20950"/>
                    <a:pt x="1233" y="20056"/>
                    <a:pt x="742" y="18650"/>
                  </a:cubicBezTo>
                  <a:cubicBezTo>
                    <a:pt x="251" y="17244"/>
                    <a:pt x="-240" y="15327"/>
                    <a:pt x="128" y="14240"/>
                  </a:cubicBezTo>
                  <a:cubicBezTo>
                    <a:pt x="496" y="13154"/>
                    <a:pt x="1724" y="12898"/>
                    <a:pt x="4178" y="11812"/>
                  </a:cubicBezTo>
                  <a:cubicBezTo>
                    <a:pt x="6633" y="10726"/>
                    <a:pt x="10315" y="8808"/>
                    <a:pt x="12524" y="7466"/>
                  </a:cubicBezTo>
                  <a:cubicBezTo>
                    <a:pt x="14733" y="6124"/>
                    <a:pt x="15469" y="5357"/>
                    <a:pt x="16696" y="4015"/>
                  </a:cubicBezTo>
                  <a:cubicBezTo>
                    <a:pt x="17924" y="2673"/>
                    <a:pt x="19642" y="756"/>
                    <a:pt x="20501" y="181"/>
                  </a:cubicBezTo>
                  <a:cubicBezTo>
                    <a:pt x="21360" y="-394"/>
                    <a:pt x="21360" y="373"/>
                    <a:pt x="20624" y="2929"/>
                  </a:cubicBezTo>
                  <a:cubicBezTo>
                    <a:pt x="19887" y="5485"/>
                    <a:pt x="18415" y="9831"/>
                    <a:pt x="17678" y="12707"/>
                  </a:cubicBezTo>
                  <a:cubicBezTo>
                    <a:pt x="16942" y="15582"/>
                    <a:pt x="16942" y="16988"/>
                    <a:pt x="17555" y="17947"/>
                  </a:cubicBezTo>
                  <a:cubicBezTo>
                    <a:pt x="18169" y="18905"/>
                    <a:pt x="19396" y="19417"/>
                    <a:pt x="20624" y="19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4580503" y="3968750"/>
              <a:ext cx="67200" cy="15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138" fill="norm" stroke="1" extrusionOk="0">
                  <a:moveTo>
                    <a:pt x="19345" y="876"/>
                  </a:moveTo>
                  <a:cubicBezTo>
                    <a:pt x="16073" y="584"/>
                    <a:pt x="12800" y="292"/>
                    <a:pt x="10182" y="730"/>
                  </a:cubicBezTo>
                  <a:cubicBezTo>
                    <a:pt x="7564" y="1168"/>
                    <a:pt x="5600" y="2335"/>
                    <a:pt x="3636" y="5254"/>
                  </a:cubicBezTo>
                  <a:cubicBezTo>
                    <a:pt x="1673" y="8173"/>
                    <a:pt x="-291" y="12843"/>
                    <a:pt x="36" y="15762"/>
                  </a:cubicBezTo>
                  <a:cubicBezTo>
                    <a:pt x="364" y="18681"/>
                    <a:pt x="2982" y="19849"/>
                    <a:pt x="6254" y="20578"/>
                  </a:cubicBezTo>
                  <a:cubicBezTo>
                    <a:pt x="9527" y="21308"/>
                    <a:pt x="13454" y="21600"/>
                    <a:pt x="16400" y="19703"/>
                  </a:cubicBezTo>
                  <a:cubicBezTo>
                    <a:pt x="19345" y="17805"/>
                    <a:pt x="21309" y="13719"/>
                    <a:pt x="20654" y="10070"/>
                  </a:cubicBezTo>
                  <a:cubicBezTo>
                    <a:pt x="20000" y="6422"/>
                    <a:pt x="16727" y="3211"/>
                    <a:pt x="134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4738311" y="4127499"/>
              <a:ext cx="69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4992311" y="3822700"/>
              <a:ext cx="1" cy="2794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6777638" y="3866877"/>
              <a:ext cx="181057" cy="324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339" fill="norm" stroke="1" extrusionOk="0">
                  <a:moveTo>
                    <a:pt x="5912" y="1273"/>
                  </a:moveTo>
                  <a:cubicBezTo>
                    <a:pt x="5912" y="576"/>
                    <a:pt x="5912" y="-121"/>
                    <a:pt x="5786" y="18"/>
                  </a:cubicBezTo>
                  <a:cubicBezTo>
                    <a:pt x="5661" y="158"/>
                    <a:pt x="5410" y="1133"/>
                    <a:pt x="5033" y="3851"/>
                  </a:cubicBezTo>
                  <a:cubicBezTo>
                    <a:pt x="4656" y="6568"/>
                    <a:pt x="4154" y="11027"/>
                    <a:pt x="3777" y="14024"/>
                  </a:cubicBezTo>
                  <a:cubicBezTo>
                    <a:pt x="3400" y="17020"/>
                    <a:pt x="3149" y="18553"/>
                    <a:pt x="2898" y="19667"/>
                  </a:cubicBezTo>
                  <a:cubicBezTo>
                    <a:pt x="2647" y="20782"/>
                    <a:pt x="2396" y="21479"/>
                    <a:pt x="2144" y="21270"/>
                  </a:cubicBezTo>
                  <a:cubicBezTo>
                    <a:pt x="1893" y="21061"/>
                    <a:pt x="1642" y="19946"/>
                    <a:pt x="1265" y="18971"/>
                  </a:cubicBezTo>
                  <a:cubicBezTo>
                    <a:pt x="889" y="17995"/>
                    <a:pt x="386" y="17159"/>
                    <a:pt x="135" y="16393"/>
                  </a:cubicBezTo>
                  <a:cubicBezTo>
                    <a:pt x="-116" y="15626"/>
                    <a:pt x="-116" y="14929"/>
                    <a:pt x="1014" y="14163"/>
                  </a:cubicBezTo>
                  <a:cubicBezTo>
                    <a:pt x="2144" y="13396"/>
                    <a:pt x="4405" y="12560"/>
                    <a:pt x="7544" y="10749"/>
                  </a:cubicBezTo>
                  <a:cubicBezTo>
                    <a:pt x="10684" y="8937"/>
                    <a:pt x="14703" y="6150"/>
                    <a:pt x="17089" y="4408"/>
                  </a:cubicBezTo>
                  <a:cubicBezTo>
                    <a:pt x="19475" y="2666"/>
                    <a:pt x="20228" y="1969"/>
                    <a:pt x="20731" y="1273"/>
                  </a:cubicBezTo>
                  <a:cubicBezTo>
                    <a:pt x="21233" y="576"/>
                    <a:pt x="21484" y="-121"/>
                    <a:pt x="21484" y="88"/>
                  </a:cubicBezTo>
                  <a:cubicBezTo>
                    <a:pt x="21484" y="297"/>
                    <a:pt x="21233" y="1412"/>
                    <a:pt x="20731" y="4408"/>
                  </a:cubicBezTo>
                  <a:cubicBezTo>
                    <a:pt x="20228" y="7404"/>
                    <a:pt x="19475" y="12282"/>
                    <a:pt x="19224" y="15417"/>
                  </a:cubicBezTo>
                  <a:cubicBezTo>
                    <a:pt x="18972" y="18553"/>
                    <a:pt x="19224" y="19946"/>
                    <a:pt x="19475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7004988" y="4083050"/>
              <a:ext cx="8729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0935" fill="norm" stroke="1" extrusionOk="0">
                  <a:moveTo>
                    <a:pt x="12120" y="1994"/>
                  </a:moveTo>
                  <a:cubicBezTo>
                    <a:pt x="9609" y="1994"/>
                    <a:pt x="7097" y="1994"/>
                    <a:pt x="4585" y="3655"/>
                  </a:cubicBezTo>
                  <a:cubicBezTo>
                    <a:pt x="2074" y="5317"/>
                    <a:pt x="-438" y="8640"/>
                    <a:pt x="64" y="11797"/>
                  </a:cubicBezTo>
                  <a:cubicBezTo>
                    <a:pt x="567" y="14954"/>
                    <a:pt x="4083" y="17945"/>
                    <a:pt x="7097" y="19606"/>
                  </a:cubicBezTo>
                  <a:cubicBezTo>
                    <a:pt x="10111" y="21268"/>
                    <a:pt x="12622" y="21600"/>
                    <a:pt x="15385" y="19274"/>
                  </a:cubicBezTo>
                  <a:cubicBezTo>
                    <a:pt x="18148" y="16948"/>
                    <a:pt x="21162" y="11963"/>
                    <a:pt x="20660" y="8308"/>
                  </a:cubicBezTo>
                  <a:cubicBezTo>
                    <a:pt x="20157" y="4652"/>
                    <a:pt x="16139" y="2326"/>
                    <a:pt x="121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7157661" y="4203700"/>
              <a:ext cx="698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7355672" y="3909088"/>
              <a:ext cx="252840" cy="286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215" fill="norm" stroke="1" extrusionOk="0">
                  <a:moveTo>
                    <a:pt x="438" y="4412"/>
                  </a:moveTo>
                  <a:cubicBezTo>
                    <a:pt x="438" y="3159"/>
                    <a:pt x="438" y="1907"/>
                    <a:pt x="795" y="1046"/>
                  </a:cubicBezTo>
                  <a:cubicBezTo>
                    <a:pt x="1152" y="186"/>
                    <a:pt x="1866" y="-284"/>
                    <a:pt x="3205" y="186"/>
                  </a:cubicBezTo>
                  <a:cubicBezTo>
                    <a:pt x="4544" y="655"/>
                    <a:pt x="6507" y="2064"/>
                    <a:pt x="6775" y="4725"/>
                  </a:cubicBezTo>
                  <a:cubicBezTo>
                    <a:pt x="7043" y="7386"/>
                    <a:pt x="5615" y="11299"/>
                    <a:pt x="4455" y="13725"/>
                  </a:cubicBezTo>
                  <a:cubicBezTo>
                    <a:pt x="3294" y="16151"/>
                    <a:pt x="2402" y="17090"/>
                    <a:pt x="1509" y="18107"/>
                  </a:cubicBezTo>
                  <a:cubicBezTo>
                    <a:pt x="617" y="19125"/>
                    <a:pt x="-276" y="20220"/>
                    <a:pt x="81" y="20768"/>
                  </a:cubicBezTo>
                  <a:cubicBezTo>
                    <a:pt x="438" y="21316"/>
                    <a:pt x="2045" y="21316"/>
                    <a:pt x="5793" y="21003"/>
                  </a:cubicBezTo>
                  <a:cubicBezTo>
                    <a:pt x="9542" y="20690"/>
                    <a:pt x="15433" y="20064"/>
                    <a:pt x="21324" y="19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1170292" y="2216644"/>
              <a:ext cx="1415998" cy="849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10" fill="norm" stroke="1" extrusionOk="0">
                  <a:moveTo>
                    <a:pt x="13683" y="3364"/>
                  </a:moveTo>
                  <a:cubicBezTo>
                    <a:pt x="13747" y="3096"/>
                    <a:pt x="13812" y="2828"/>
                    <a:pt x="13908" y="2614"/>
                  </a:cubicBezTo>
                  <a:cubicBezTo>
                    <a:pt x="14004" y="2400"/>
                    <a:pt x="14133" y="2239"/>
                    <a:pt x="14149" y="2051"/>
                  </a:cubicBezTo>
                  <a:cubicBezTo>
                    <a:pt x="14165" y="1864"/>
                    <a:pt x="14069" y="1649"/>
                    <a:pt x="13635" y="1328"/>
                  </a:cubicBezTo>
                  <a:cubicBezTo>
                    <a:pt x="13201" y="1006"/>
                    <a:pt x="12429" y="577"/>
                    <a:pt x="11562" y="309"/>
                  </a:cubicBezTo>
                  <a:cubicBezTo>
                    <a:pt x="10694" y="41"/>
                    <a:pt x="9729" y="-66"/>
                    <a:pt x="8749" y="41"/>
                  </a:cubicBezTo>
                  <a:cubicBezTo>
                    <a:pt x="7769" y="148"/>
                    <a:pt x="6772" y="470"/>
                    <a:pt x="5792" y="1033"/>
                  </a:cubicBezTo>
                  <a:cubicBezTo>
                    <a:pt x="4812" y="1596"/>
                    <a:pt x="3847" y="2400"/>
                    <a:pt x="2963" y="3418"/>
                  </a:cubicBezTo>
                  <a:cubicBezTo>
                    <a:pt x="2079" y="4436"/>
                    <a:pt x="1276" y="5669"/>
                    <a:pt x="745" y="7009"/>
                  </a:cubicBezTo>
                  <a:cubicBezTo>
                    <a:pt x="215" y="8349"/>
                    <a:pt x="-42" y="9796"/>
                    <a:pt x="6" y="11216"/>
                  </a:cubicBezTo>
                  <a:cubicBezTo>
                    <a:pt x="54" y="12637"/>
                    <a:pt x="408" y="14030"/>
                    <a:pt x="762" y="15102"/>
                  </a:cubicBezTo>
                  <a:cubicBezTo>
                    <a:pt x="1115" y="16174"/>
                    <a:pt x="1469" y="16925"/>
                    <a:pt x="1983" y="17675"/>
                  </a:cubicBezTo>
                  <a:cubicBezTo>
                    <a:pt x="2497" y="18425"/>
                    <a:pt x="3172" y="19176"/>
                    <a:pt x="3928" y="19765"/>
                  </a:cubicBezTo>
                  <a:cubicBezTo>
                    <a:pt x="4683" y="20355"/>
                    <a:pt x="5519" y="20784"/>
                    <a:pt x="6531" y="21078"/>
                  </a:cubicBezTo>
                  <a:cubicBezTo>
                    <a:pt x="7544" y="21373"/>
                    <a:pt x="8733" y="21534"/>
                    <a:pt x="9890" y="21507"/>
                  </a:cubicBezTo>
                  <a:cubicBezTo>
                    <a:pt x="11047" y="21480"/>
                    <a:pt x="12172" y="21266"/>
                    <a:pt x="13281" y="21052"/>
                  </a:cubicBezTo>
                  <a:cubicBezTo>
                    <a:pt x="14390" y="20837"/>
                    <a:pt x="15483" y="20623"/>
                    <a:pt x="16447" y="20301"/>
                  </a:cubicBezTo>
                  <a:cubicBezTo>
                    <a:pt x="17412" y="19980"/>
                    <a:pt x="18247" y="19551"/>
                    <a:pt x="18890" y="19015"/>
                  </a:cubicBezTo>
                  <a:cubicBezTo>
                    <a:pt x="19533" y="18479"/>
                    <a:pt x="19983" y="17836"/>
                    <a:pt x="20385" y="16844"/>
                  </a:cubicBezTo>
                  <a:cubicBezTo>
                    <a:pt x="20787" y="15853"/>
                    <a:pt x="21140" y="14513"/>
                    <a:pt x="21333" y="12824"/>
                  </a:cubicBezTo>
                  <a:cubicBezTo>
                    <a:pt x="21526" y="11136"/>
                    <a:pt x="21558" y="9099"/>
                    <a:pt x="21413" y="7438"/>
                  </a:cubicBezTo>
                  <a:cubicBezTo>
                    <a:pt x="21269" y="5776"/>
                    <a:pt x="20947" y="4490"/>
                    <a:pt x="20224" y="3471"/>
                  </a:cubicBezTo>
                  <a:cubicBezTo>
                    <a:pt x="19501" y="2453"/>
                    <a:pt x="18376" y="1703"/>
                    <a:pt x="17203" y="1328"/>
                  </a:cubicBezTo>
                  <a:cubicBezTo>
                    <a:pt x="16029" y="952"/>
                    <a:pt x="14808" y="952"/>
                    <a:pt x="14069" y="1033"/>
                  </a:cubicBezTo>
                  <a:cubicBezTo>
                    <a:pt x="13329" y="1113"/>
                    <a:pt x="13072" y="1274"/>
                    <a:pt x="12815" y="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4206459" y="2350492"/>
              <a:ext cx="1125326" cy="770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32" fill="norm" stroke="1" extrusionOk="0">
                  <a:moveTo>
                    <a:pt x="15416" y="2621"/>
                  </a:moveTo>
                  <a:cubicBezTo>
                    <a:pt x="15456" y="2327"/>
                    <a:pt x="15497" y="2033"/>
                    <a:pt x="15456" y="1768"/>
                  </a:cubicBezTo>
                  <a:cubicBezTo>
                    <a:pt x="15416" y="1503"/>
                    <a:pt x="15296" y="1268"/>
                    <a:pt x="15014" y="944"/>
                  </a:cubicBezTo>
                  <a:cubicBezTo>
                    <a:pt x="14732" y="620"/>
                    <a:pt x="14290" y="208"/>
                    <a:pt x="13506" y="61"/>
                  </a:cubicBezTo>
                  <a:cubicBezTo>
                    <a:pt x="12721" y="-86"/>
                    <a:pt x="11595" y="32"/>
                    <a:pt x="10388" y="444"/>
                  </a:cubicBezTo>
                  <a:cubicBezTo>
                    <a:pt x="9182" y="856"/>
                    <a:pt x="7894" y="1562"/>
                    <a:pt x="6648" y="2386"/>
                  </a:cubicBezTo>
                  <a:cubicBezTo>
                    <a:pt x="5401" y="3210"/>
                    <a:pt x="4194" y="4152"/>
                    <a:pt x="3128" y="5270"/>
                  </a:cubicBezTo>
                  <a:cubicBezTo>
                    <a:pt x="2062" y="6388"/>
                    <a:pt x="1137" y="7683"/>
                    <a:pt x="594" y="8919"/>
                  </a:cubicBezTo>
                  <a:cubicBezTo>
                    <a:pt x="51" y="10155"/>
                    <a:pt x="-110" y="11332"/>
                    <a:pt x="71" y="12627"/>
                  </a:cubicBezTo>
                  <a:cubicBezTo>
                    <a:pt x="252" y="13922"/>
                    <a:pt x="775" y="15334"/>
                    <a:pt x="1599" y="16511"/>
                  </a:cubicBezTo>
                  <a:cubicBezTo>
                    <a:pt x="2424" y="17688"/>
                    <a:pt x="3550" y="18630"/>
                    <a:pt x="4656" y="19366"/>
                  </a:cubicBezTo>
                  <a:cubicBezTo>
                    <a:pt x="5763" y="20101"/>
                    <a:pt x="6849" y="20631"/>
                    <a:pt x="8015" y="20984"/>
                  </a:cubicBezTo>
                  <a:cubicBezTo>
                    <a:pt x="9182" y="21337"/>
                    <a:pt x="10429" y="21514"/>
                    <a:pt x="11756" y="21396"/>
                  </a:cubicBezTo>
                  <a:cubicBezTo>
                    <a:pt x="13083" y="21279"/>
                    <a:pt x="14491" y="20867"/>
                    <a:pt x="15818" y="20101"/>
                  </a:cubicBezTo>
                  <a:cubicBezTo>
                    <a:pt x="17146" y="19336"/>
                    <a:pt x="18393" y="18218"/>
                    <a:pt x="19298" y="16953"/>
                  </a:cubicBezTo>
                  <a:cubicBezTo>
                    <a:pt x="20203" y="15687"/>
                    <a:pt x="20766" y="14275"/>
                    <a:pt x="21088" y="12539"/>
                  </a:cubicBezTo>
                  <a:cubicBezTo>
                    <a:pt x="21410" y="10802"/>
                    <a:pt x="21490" y="8742"/>
                    <a:pt x="21229" y="6888"/>
                  </a:cubicBezTo>
                  <a:cubicBezTo>
                    <a:pt x="20967" y="5034"/>
                    <a:pt x="20364" y="3386"/>
                    <a:pt x="19479" y="2298"/>
                  </a:cubicBezTo>
                  <a:cubicBezTo>
                    <a:pt x="18594" y="1209"/>
                    <a:pt x="17427" y="679"/>
                    <a:pt x="16080" y="473"/>
                  </a:cubicBezTo>
                  <a:cubicBezTo>
                    <a:pt x="14732" y="267"/>
                    <a:pt x="13204" y="385"/>
                    <a:pt x="11675" y="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7474526" y="263525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6532438" y="2506563"/>
              <a:ext cx="1279199" cy="664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75" fill="norm" stroke="1" extrusionOk="0">
                  <a:moveTo>
                    <a:pt x="16275" y="3951"/>
                  </a:moveTo>
                  <a:cubicBezTo>
                    <a:pt x="16275" y="3609"/>
                    <a:pt x="16275" y="3267"/>
                    <a:pt x="16204" y="2960"/>
                  </a:cubicBezTo>
                  <a:cubicBezTo>
                    <a:pt x="16134" y="2652"/>
                    <a:pt x="15992" y="2379"/>
                    <a:pt x="15462" y="1900"/>
                  </a:cubicBezTo>
                  <a:cubicBezTo>
                    <a:pt x="14932" y="1422"/>
                    <a:pt x="14012" y="738"/>
                    <a:pt x="13076" y="362"/>
                  </a:cubicBezTo>
                  <a:cubicBezTo>
                    <a:pt x="12139" y="-14"/>
                    <a:pt x="11184" y="-82"/>
                    <a:pt x="10053" y="89"/>
                  </a:cubicBezTo>
                  <a:cubicBezTo>
                    <a:pt x="8922" y="260"/>
                    <a:pt x="7614" y="670"/>
                    <a:pt x="6482" y="1251"/>
                  </a:cubicBezTo>
                  <a:cubicBezTo>
                    <a:pt x="5351" y="1832"/>
                    <a:pt x="4397" y="2584"/>
                    <a:pt x="3601" y="3438"/>
                  </a:cubicBezTo>
                  <a:cubicBezTo>
                    <a:pt x="2806" y="4293"/>
                    <a:pt x="2170" y="5250"/>
                    <a:pt x="1604" y="6138"/>
                  </a:cubicBezTo>
                  <a:cubicBezTo>
                    <a:pt x="1038" y="7027"/>
                    <a:pt x="543" y="7847"/>
                    <a:pt x="261" y="8872"/>
                  </a:cubicBezTo>
                  <a:cubicBezTo>
                    <a:pt x="-22" y="9898"/>
                    <a:pt x="-93" y="11128"/>
                    <a:pt x="137" y="12598"/>
                  </a:cubicBezTo>
                  <a:cubicBezTo>
                    <a:pt x="367" y="14067"/>
                    <a:pt x="897" y="15776"/>
                    <a:pt x="1745" y="17109"/>
                  </a:cubicBezTo>
                  <a:cubicBezTo>
                    <a:pt x="2594" y="18442"/>
                    <a:pt x="3760" y="19399"/>
                    <a:pt x="4980" y="20048"/>
                  </a:cubicBezTo>
                  <a:cubicBezTo>
                    <a:pt x="6200" y="20698"/>
                    <a:pt x="7472" y="21040"/>
                    <a:pt x="8798" y="21245"/>
                  </a:cubicBezTo>
                  <a:cubicBezTo>
                    <a:pt x="10124" y="21450"/>
                    <a:pt x="11502" y="21518"/>
                    <a:pt x="12810" y="21450"/>
                  </a:cubicBezTo>
                  <a:cubicBezTo>
                    <a:pt x="14118" y="21381"/>
                    <a:pt x="15356" y="21176"/>
                    <a:pt x="16487" y="20390"/>
                  </a:cubicBezTo>
                  <a:cubicBezTo>
                    <a:pt x="17618" y="19604"/>
                    <a:pt x="18643" y="18237"/>
                    <a:pt x="19510" y="16494"/>
                  </a:cubicBezTo>
                  <a:cubicBezTo>
                    <a:pt x="20376" y="14751"/>
                    <a:pt x="21083" y="12632"/>
                    <a:pt x="21295" y="10991"/>
                  </a:cubicBezTo>
                  <a:cubicBezTo>
                    <a:pt x="21507" y="9351"/>
                    <a:pt x="21224" y="8189"/>
                    <a:pt x="20570" y="7129"/>
                  </a:cubicBezTo>
                  <a:cubicBezTo>
                    <a:pt x="19916" y="6070"/>
                    <a:pt x="18891" y="5113"/>
                    <a:pt x="17477" y="4224"/>
                  </a:cubicBezTo>
                  <a:cubicBezTo>
                    <a:pt x="16063" y="3336"/>
                    <a:pt x="14260" y="2515"/>
                    <a:pt x="12457" y="1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1142219" y="3464665"/>
              <a:ext cx="1228053" cy="765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24" fill="norm" stroke="1" extrusionOk="0">
                  <a:moveTo>
                    <a:pt x="20084" y="3995"/>
                  </a:moveTo>
                  <a:cubicBezTo>
                    <a:pt x="20084" y="3698"/>
                    <a:pt x="20084" y="3400"/>
                    <a:pt x="19992" y="3132"/>
                  </a:cubicBezTo>
                  <a:cubicBezTo>
                    <a:pt x="19899" y="2865"/>
                    <a:pt x="19715" y="2627"/>
                    <a:pt x="19087" y="2359"/>
                  </a:cubicBezTo>
                  <a:cubicBezTo>
                    <a:pt x="18459" y="2091"/>
                    <a:pt x="17389" y="1794"/>
                    <a:pt x="16226" y="1407"/>
                  </a:cubicBezTo>
                  <a:cubicBezTo>
                    <a:pt x="15062" y="1020"/>
                    <a:pt x="13807" y="544"/>
                    <a:pt x="12552" y="276"/>
                  </a:cubicBezTo>
                  <a:cubicBezTo>
                    <a:pt x="11296" y="9"/>
                    <a:pt x="10041" y="-51"/>
                    <a:pt x="8749" y="38"/>
                  </a:cubicBezTo>
                  <a:cubicBezTo>
                    <a:pt x="7456" y="128"/>
                    <a:pt x="6127" y="366"/>
                    <a:pt x="4872" y="990"/>
                  </a:cubicBezTo>
                  <a:cubicBezTo>
                    <a:pt x="3616" y="1615"/>
                    <a:pt x="2435" y="2627"/>
                    <a:pt x="1622" y="3876"/>
                  </a:cubicBezTo>
                  <a:cubicBezTo>
                    <a:pt x="810" y="5126"/>
                    <a:pt x="367" y="6613"/>
                    <a:pt x="146" y="8071"/>
                  </a:cubicBezTo>
                  <a:cubicBezTo>
                    <a:pt x="-76" y="9529"/>
                    <a:pt x="-76" y="10957"/>
                    <a:pt x="367" y="12534"/>
                  </a:cubicBezTo>
                  <a:cubicBezTo>
                    <a:pt x="810" y="14111"/>
                    <a:pt x="1696" y="15837"/>
                    <a:pt x="2675" y="17175"/>
                  </a:cubicBezTo>
                  <a:cubicBezTo>
                    <a:pt x="3653" y="18514"/>
                    <a:pt x="4724" y="19466"/>
                    <a:pt x="5869" y="20091"/>
                  </a:cubicBezTo>
                  <a:cubicBezTo>
                    <a:pt x="7013" y="20716"/>
                    <a:pt x="8232" y="21013"/>
                    <a:pt x="9469" y="21222"/>
                  </a:cubicBezTo>
                  <a:cubicBezTo>
                    <a:pt x="10706" y="21430"/>
                    <a:pt x="11961" y="21549"/>
                    <a:pt x="13216" y="21519"/>
                  </a:cubicBezTo>
                  <a:cubicBezTo>
                    <a:pt x="14472" y="21489"/>
                    <a:pt x="15727" y="21311"/>
                    <a:pt x="16872" y="20597"/>
                  </a:cubicBezTo>
                  <a:cubicBezTo>
                    <a:pt x="18016" y="19883"/>
                    <a:pt x="19050" y="18633"/>
                    <a:pt x="19826" y="17086"/>
                  </a:cubicBezTo>
                  <a:cubicBezTo>
                    <a:pt x="20601" y="15539"/>
                    <a:pt x="21118" y="13694"/>
                    <a:pt x="21321" y="11939"/>
                  </a:cubicBezTo>
                  <a:cubicBezTo>
                    <a:pt x="21524" y="10184"/>
                    <a:pt x="21413" y="8518"/>
                    <a:pt x="21062" y="7089"/>
                  </a:cubicBezTo>
                  <a:cubicBezTo>
                    <a:pt x="20712" y="5661"/>
                    <a:pt x="20121" y="4471"/>
                    <a:pt x="19586" y="3757"/>
                  </a:cubicBezTo>
                  <a:cubicBezTo>
                    <a:pt x="19050" y="3043"/>
                    <a:pt x="18570" y="2805"/>
                    <a:pt x="18090" y="2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4148391" y="3605583"/>
              <a:ext cx="1110443" cy="725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65" fill="norm" stroke="1" extrusionOk="0">
                  <a:moveTo>
                    <a:pt x="14810" y="2853"/>
                  </a:moveTo>
                  <a:cubicBezTo>
                    <a:pt x="14442" y="2290"/>
                    <a:pt x="14075" y="1726"/>
                    <a:pt x="13687" y="1319"/>
                  </a:cubicBezTo>
                  <a:cubicBezTo>
                    <a:pt x="13299" y="912"/>
                    <a:pt x="12890" y="662"/>
                    <a:pt x="12135" y="443"/>
                  </a:cubicBezTo>
                  <a:cubicBezTo>
                    <a:pt x="11380" y="223"/>
                    <a:pt x="10277" y="36"/>
                    <a:pt x="9134" y="4"/>
                  </a:cubicBezTo>
                  <a:cubicBezTo>
                    <a:pt x="7991" y="-27"/>
                    <a:pt x="6807" y="98"/>
                    <a:pt x="5643" y="411"/>
                  </a:cubicBezTo>
                  <a:cubicBezTo>
                    <a:pt x="4479" y="724"/>
                    <a:pt x="3336" y="1225"/>
                    <a:pt x="2376" y="2227"/>
                  </a:cubicBezTo>
                  <a:cubicBezTo>
                    <a:pt x="1417" y="3229"/>
                    <a:pt x="641" y="4731"/>
                    <a:pt x="273" y="6328"/>
                  </a:cubicBezTo>
                  <a:cubicBezTo>
                    <a:pt x="-94" y="7924"/>
                    <a:pt x="-53" y="9615"/>
                    <a:pt x="171" y="11211"/>
                  </a:cubicBezTo>
                  <a:cubicBezTo>
                    <a:pt x="396" y="12808"/>
                    <a:pt x="804" y="14310"/>
                    <a:pt x="1458" y="15625"/>
                  </a:cubicBezTo>
                  <a:cubicBezTo>
                    <a:pt x="2111" y="16940"/>
                    <a:pt x="3009" y="18067"/>
                    <a:pt x="4214" y="19006"/>
                  </a:cubicBezTo>
                  <a:cubicBezTo>
                    <a:pt x="5418" y="19945"/>
                    <a:pt x="6929" y="20696"/>
                    <a:pt x="8522" y="21103"/>
                  </a:cubicBezTo>
                  <a:cubicBezTo>
                    <a:pt x="10114" y="21510"/>
                    <a:pt x="11788" y="21573"/>
                    <a:pt x="13319" y="21291"/>
                  </a:cubicBezTo>
                  <a:cubicBezTo>
                    <a:pt x="14850" y="21010"/>
                    <a:pt x="16239" y="20383"/>
                    <a:pt x="17402" y="19319"/>
                  </a:cubicBezTo>
                  <a:cubicBezTo>
                    <a:pt x="18566" y="18255"/>
                    <a:pt x="19505" y="16752"/>
                    <a:pt x="20179" y="15250"/>
                  </a:cubicBezTo>
                  <a:cubicBezTo>
                    <a:pt x="20853" y="13747"/>
                    <a:pt x="21261" y="12244"/>
                    <a:pt x="21384" y="10867"/>
                  </a:cubicBezTo>
                  <a:cubicBezTo>
                    <a:pt x="21506" y="9490"/>
                    <a:pt x="21343" y="8237"/>
                    <a:pt x="20669" y="7016"/>
                  </a:cubicBezTo>
                  <a:cubicBezTo>
                    <a:pt x="19995" y="5796"/>
                    <a:pt x="18811" y="4606"/>
                    <a:pt x="17607" y="3855"/>
                  </a:cubicBezTo>
                  <a:cubicBezTo>
                    <a:pt x="16402" y="3103"/>
                    <a:pt x="15177" y="2790"/>
                    <a:pt x="13973" y="2759"/>
                  </a:cubicBezTo>
                  <a:cubicBezTo>
                    <a:pt x="12768" y="2728"/>
                    <a:pt x="11584" y="2978"/>
                    <a:pt x="10400" y="3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6385946" y="3659577"/>
              <a:ext cx="1344691" cy="74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512" fill="norm" stroke="1" extrusionOk="0">
                  <a:moveTo>
                    <a:pt x="16584" y="5068"/>
                  </a:moveTo>
                  <a:cubicBezTo>
                    <a:pt x="16482" y="4275"/>
                    <a:pt x="16381" y="3482"/>
                    <a:pt x="16094" y="2841"/>
                  </a:cubicBezTo>
                  <a:cubicBezTo>
                    <a:pt x="15806" y="2201"/>
                    <a:pt x="15333" y="1712"/>
                    <a:pt x="14505" y="1255"/>
                  </a:cubicBezTo>
                  <a:cubicBezTo>
                    <a:pt x="13677" y="797"/>
                    <a:pt x="12494" y="370"/>
                    <a:pt x="11344" y="157"/>
                  </a:cubicBezTo>
                  <a:cubicBezTo>
                    <a:pt x="10195" y="-57"/>
                    <a:pt x="9080" y="-57"/>
                    <a:pt x="7998" y="187"/>
                  </a:cubicBezTo>
                  <a:cubicBezTo>
                    <a:pt x="6916" y="431"/>
                    <a:pt x="5868" y="919"/>
                    <a:pt x="4922" y="1529"/>
                  </a:cubicBezTo>
                  <a:cubicBezTo>
                    <a:pt x="3975" y="2140"/>
                    <a:pt x="3130" y="2872"/>
                    <a:pt x="2370" y="3757"/>
                  </a:cubicBezTo>
                  <a:cubicBezTo>
                    <a:pt x="1609" y="4641"/>
                    <a:pt x="933" y="5679"/>
                    <a:pt x="511" y="6899"/>
                  </a:cubicBezTo>
                  <a:cubicBezTo>
                    <a:pt x="88" y="8119"/>
                    <a:pt x="-81" y="9523"/>
                    <a:pt x="37" y="10987"/>
                  </a:cubicBezTo>
                  <a:cubicBezTo>
                    <a:pt x="156" y="12451"/>
                    <a:pt x="561" y="13977"/>
                    <a:pt x="1204" y="15380"/>
                  </a:cubicBezTo>
                  <a:cubicBezTo>
                    <a:pt x="1846" y="16784"/>
                    <a:pt x="2725" y="18065"/>
                    <a:pt x="3722" y="19011"/>
                  </a:cubicBezTo>
                  <a:cubicBezTo>
                    <a:pt x="4719" y="19957"/>
                    <a:pt x="5834" y="20567"/>
                    <a:pt x="7018" y="20933"/>
                  </a:cubicBezTo>
                  <a:cubicBezTo>
                    <a:pt x="8201" y="21299"/>
                    <a:pt x="9451" y="21421"/>
                    <a:pt x="10770" y="21482"/>
                  </a:cubicBezTo>
                  <a:cubicBezTo>
                    <a:pt x="12088" y="21543"/>
                    <a:pt x="13474" y="21543"/>
                    <a:pt x="14725" y="21146"/>
                  </a:cubicBezTo>
                  <a:cubicBezTo>
                    <a:pt x="15975" y="20750"/>
                    <a:pt x="17091" y="19957"/>
                    <a:pt x="18122" y="18767"/>
                  </a:cubicBezTo>
                  <a:cubicBezTo>
                    <a:pt x="19153" y="17577"/>
                    <a:pt x="20099" y="15990"/>
                    <a:pt x="20691" y="14343"/>
                  </a:cubicBezTo>
                  <a:cubicBezTo>
                    <a:pt x="21282" y="12696"/>
                    <a:pt x="21519" y="10987"/>
                    <a:pt x="21468" y="9431"/>
                  </a:cubicBezTo>
                  <a:cubicBezTo>
                    <a:pt x="21418" y="7875"/>
                    <a:pt x="21080" y="6472"/>
                    <a:pt x="20251" y="5343"/>
                  </a:cubicBezTo>
                  <a:cubicBezTo>
                    <a:pt x="19423" y="4214"/>
                    <a:pt x="18105" y="3360"/>
                    <a:pt x="17142" y="2963"/>
                  </a:cubicBezTo>
                  <a:cubicBezTo>
                    <a:pt x="16178" y="2567"/>
                    <a:pt x="15570" y="2628"/>
                    <a:pt x="14961" y="2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2407861" y="2963333"/>
              <a:ext cx="4273551" cy="719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35"/>
                  </a:moveTo>
                  <a:cubicBezTo>
                    <a:pt x="0" y="318"/>
                    <a:pt x="0" y="0"/>
                    <a:pt x="5" y="0"/>
                  </a:cubicBezTo>
                  <a:cubicBezTo>
                    <a:pt x="11" y="0"/>
                    <a:pt x="21" y="318"/>
                    <a:pt x="32" y="826"/>
                  </a:cubicBezTo>
                  <a:cubicBezTo>
                    <a:pt x="43" y="1334"/>
                    <a:pt x="53" y="2033"/>
                    <a:pt x="118" y="2605"/>
                  </a:cubicBezTo>
                  <a:cubicBezTo>
                    <a:pt x="182" y="3176"/>
                    <a:pt x="300" y="3621"/>
                    <a:pt x="519" y="3971"/>
                  </a:cubicBezTo>
                  <a:cubicBezTo>
                    <a:pt x="738" y="4320"/>
                    <a:pt x="1059" y="4574"/>
                    <a:pt x="1401" y="4733"/>
                  </a:cubicBezTo>
                  <a:cubicBezTo>
                    <a:pt x="1744" y="4892"/>
                    <a:pt x="2108" y="4955"/>
                    <a:pt x="2461" y="5051"/>
                  </a:cubicBezTo>
                  <a:cubicBezTo>
                    <a:pt x="2814" y="5146"/>
                    <a:pt x="3156" y="5273"/>
                    <a:pt x="3498" y="5432"/>
                  </a:cubicBezTo>
                  <a:cubicBezTo>
                    <a:pt x="3841" y="5591"/>
                    <a:pt x="4183" y="5781"/>
                    <a:pt x="4552" y="6004"/>
                  </a:cubicBezTo>
                  <a:cubicBezTo>
                    <a:pt x="4921" y="6226"/>
                    <a:pt x="5317" y="6480"/>
                    <a:pt x="5681" y="6639"/>
                  </a:cubicBezTo>
                  <a:cubicBezTo>
                    <a:pt x="6045" y="6798"/>
                    <a:pt x="6376" y="6861"/>
                    <a:pt x="6751" y="6925"/>
                  </a:cubicBezTo>
                  <a:cubicBezTo>
                    <a:pt x="7125" y="6988"/>
                    <a:pt x="7542" y="7052"/>
                    <a:pt x="7949" y="7084"/>
                  </a:cubicBezTo>
                  <a:cubicBezTo>
                    <a:pt x="8355" y="7115"/>
                    <a:pt x="8751" y="7115"/>
                    <a:pt x="9136" y="7052"/>
                  </a:cubicBezTo>
                  <a:cubicBezTo>
                    <a:pt x="9522" y="6988"/>
                    <a:pt x="9896" y="6861"/>
                    <a:pt x="10292" y="6798"/>
                  </a:cubicBezTo>
                  <a:cubicBezTo>
                    <a:pt x="10688" y="6734"/>
                    <a:pt x="11105" y="6734"/>
                    <a:pt x="11511" y="6893"/>
                  </a:cubicBezTo>
                  <a:cubicBezTo>
                    <a:pt x="11918" y="7052"/>
                    <a:pt x="12314" y="7369"/>
                    <a:pt x="12742" y="7814"/>
                  </a:cubicBezTo>
                  <a:cubicBezTo>
                    <a:pt x="13170" y="8259"/>
                    <a:pt x="13630" y="8831"/>
                    <a:pt x="13988" y="9244"/>
                  </a:cubicBezTo>
                  <a:cubicBezTo>
                    <a:pt x="14347" y="9656"/>
                    <a:pt x="14603" y="9911"/>
                    <a:pt x="14919" y="10165"/>
                  </a:cubicBezTo>
                  <a:cubicBezTo>
                    <a:pt x="15234" y="10419"/>
                    <a:pt x="15609" y="10673"/>
                    <a:pt x="15962" y="10927"/>
                  </a:cubicBezTo>
                  <a:cubicBezTo>
                    <a:pt x="16315" y="11181"/>
                    <a:pt x="16647" y="11435"/>
                    <a:pt x="17005" y="11721"/>
                  </a:cubicBezTo>
                  <a:cubicBezTo>
                    <a:pt x="17363" y="12007"/>
                    <a:pt x="17749" y="12325"/>
                    <a:pt x="18107" y="12579"/>
                  </a:cubicBezTo>
                  <a:cubicBezTo>
                    <a:pt x="18465" y="12833"/>
                    <a:pt x="18797" y="13024"/>
                    <a:pt x="19113" y="13182"/>
                  </a:cubicBezTo>
                  <a:cubicBezTo>
                    <a:pt x="19428" y="13341"/>
                    <a:pt x="19728" y="13468"/>
                    <a:pt x="19942" y="13595"/>
                  </a:cubicBezTo>
                  <a:cubicBezTo>
                    <a:pt x="20156" y="13722"/>
                    <a:pt x="20284" y="13849"/>
                    <a:pt x="20386" y="14167"/>
                  </a:cubicBezTo>
                  <a:cubicBezTo>
                    <a:pt x="20487" y="14485"/>
                    <a:pt x="20562" y="14993"/>
                    <a:pt x="20685" y="16009"/>
                  </a:cubicBezTo>
                  <a:cubicBezTo>
                    <a:pt x="20808" y="17026"/>
                    <a:pt x="20979" y="18551"/>
                    <a:pt x="21081" y="19472"/>
                  </a:cubicBezTo>
                  <a:cubicBezTo>
                    <a:pt x="21183" y="20393"/>
                    <a:pt x="21215" y="20711"/>
                    <a:pt x="21290" y="20965"/>
                  </a:cubicBezTo>
                  <a:cubicBezTo>
                    <a:pt x="21365" y="21219"/>
                    <a:pt x="21482" y="214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6484561" y="3549650"/>
              <a:ext cx="2032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925" y="3600"/>
                    <a:pt x="20250" y="7200"/>
                    <a:pt x="19912" y="10320"/>
                  </a:cubicBezTo>
                  <a:cubicBezTo>
                    <a:pt x="19575" y="13440"/>
                    <a:pt x="19575" y="16080"/>
                    <a:pt x="19125" y="17760"/>
                  </a:cubicBezTo>
                  <a:cubicBezTo>
                    <a:pt x="18675" y="19440"/>
                    <a:pt x="17775" y="20160"/>
                    <a:pt x="14512" y="20640"/>
                  </a:cubicBezTo>
                  <a:cubicBezTo>
                    <a:pt x="11250" y="21120"/>
                    <a:pt x="5625" y="21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2865061" y="2800350"/>
              <a:ext cx="63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5316161" y="2901949"/>
              <a:ext cx="1619251" cy="6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7" y="1223"/>
                    <a:pt x="734" y="2445"/>
                    <a:pt x="1059" y="3192"/>
                  </a:cubicBezTo>
                  <a:cubicBezTo>
                    <a:pt x="1384" y="3940"/>
                    <a:pt x="1666" y="4211"/>
                    <a:pt x="2160" y="4381"/>
                  </a:cubicBezTo>
                  <a:cubicBezTo>
                    <a:pt x="2654" y="4551"/>
                    <a:pt x="3360" y="4619"/>
                    <a:pt x="4193" y="4755"/>
                  </a:cubicBezTo>
                  <a:cubicBezTo>
                    <a:pt x="5026" y="4891"/>
                    <a:pt x="5986" y="5094"/>
                    <a:pt x="6904" y="5298"/>
                  </a:cubicBezTo>
                  <a:cubicBezTo>
                    <a:pt x="7821" y="5502"/>
                    <a:pt x="8696" y="5706"/>
                    <a:pt x="9529" y="5909"/>
                  </a:cubicBezTo>
                  <a:cubicBezTo>
                    <a:pt x="10362" y="6113"/>
                    <a:pt x="11153" y="6317"/>
                    <a:pt x="11816" y="6589"/>
                  </a:cubicBezTo>
                  <a:cubicBezTo>
                    <a:pt x="12480" y="6860"/>
                    <a:pt x="13016" y="7200"/>
                    <a:pt x="13624" y="7574"/>
                  </a:cubicBezTo>
                  <a:cubicBezTo>
                    <a:pt x="14231" y="7947"/>
                    <a:pt x="14908" y="8355"/>
                    <a:pt x="15558" y="9068"/>
                  </a:cubicBezTo>
                  <a:cubicBezTo>
                    <a:pt x="16207" y="9781"/>
                    <a:pt x="16828" y="10800"/>
                    <a:pt x="17365" y="11819"/>
                  </a:cubicBezTo>
                  <a:cubicBezTo>
                    <a:pt x="17901" y="12838"/>
                    <a:pt x="18353" y="13857"/>
                    <a:pt x="18748" y="14808"/>
                  </a:cubicBezTo>
                  <a:cubicBezTo>
                    <a:pt x="19144" y="15758"/>
                    <a:pt x="19482" y="16642"/>
                    <a:pt x="19849" y="17592"/>
                  </a:cubicBezTo>
                  <a:cubicBezTo>
                    <a:pt x="20216" y="18543"/>
                    <a:pt x="20612" y="19562"/>
                    <a:pt x="20908" y="20242"/>
                  </a:cubicBezTo>
                  <a:cubicBezTo>
                    <a:pt x="21205" y="20921"/>
                    <a:pt x="21402" y="212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6763961" y="3467100"/>
              <a:ext cx="206465" cy="112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205" fill="norm" stroke="1" extrusionOk="0">
                  <a:moveTo>
                    <a:pt x="0" y="8400"/>
                  </a:moveTo>
                  <a:cubicBezTo>
                    <a:pt x="2204" y="10000"/>
                    <a:pt x="4408" y="11600"/>
                    <a:pt x="7163" y="13800"/>
                  </a:cubicBezTo>
                  <a:cubicBezTo>
                    <a:pt x="9918" y="16000"/>
                    <a:pt x="13224" y="18800"/>
                    <a:pt x="15429" y="20200"/>
                  </a:cubicBezTo>
                  <a:cubicBezTo>
                    <a:pt x="17633" y="21600"/>
                    <a:pt x="18735" y="21600"/>
                    <a:pt x="19727" y="19800"/>
                  </a:cubicBezTo>
                  <a:cubicBezTo>
                    <a:pt x="20718" y="18000"/>
                    <a:pt x="21600" y="14400"/>
                    <a:pt x="21490" y="10800"/>
                  </a:cubicBezTo>
                  <a:cubicBezTo>
                    <a:pt x="21380" y="7200"/>
                    <a:pt x="20278" y="3600"/>
                    <a:pt x="191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5697161" y="2704828"/>
              <a:ext cx="146533" cy="325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414" fill="norm" stroke="1" extrusionOk="0">
                  <a:moveTo>
                    <a:pt x="0" y="9216"/>
                  </a:moveTo>
                  <a:cubicBezTo>
                    <a:pt x="304" y="12839"/>
                    <a:pt x="608" y="16462"/>
                    <a:pt x="761" y="18622"/>
                  </a:cubicBezTo>
                  <a:cubicBezTo>
                    <a:pt x="913" y="20782"/>
                    <a:pt x="913" y="21479"/>
                    <a:pt x="1065" y="21409"/>
                  </a:cubicBezTo>
                  <a:cubicBezTo>
                    <a:pt x="1217" y="21340"/>
                    <a:pt x="1521" y="20504"/>
                    <a:pt x="1673" y="17925"/>
                  </a:cubicBezTo>
                  <a:cubicBezTo>
                    <a:pt x="1825" y="15347"/>
                    <a:pt x="1825" y="11027"/>
                    <a:pt x="1977" y="8101"/>
                  </a:cubicBezTo>
                  <a:cubicBezTo>
                    <a:pt x="2130" y="5174"/>
                    <a:pt x="2434" y="3642"/>
                    <a:pt x="3651" y="2387"/>
                  </a:cubicBezTo>
                  <a:cubicBezTo>
                    <a:pt x="4868" y="1133"/>
                    <a:pt x="6997" y="158"/>
                    <a:pt x="10039" y="18"/>
                  </a:cubicBezTo>
                  <a:cubicBezTo>
                    <a:pt x="13082" y="-121"/>
                    <a:pt x="17037" y="576"/>
                    <a:pt x="19166" y="1342"/>
                  </a:cubicBezTo>
                  <a:cubicBezTo>
                    <a:pt x="21296" y="2109"/>
                    <a:pt x="21600" y="2945"/>
                    <a:pt x="20231" y="3851"/>
                  </a:cubicBezTo>
                  <a:cubicBezTo>
                    <a:pt x="18862" y="4756"/>
                    <a:pt x="15820" y="5732"/>
                    <a:pt x="12473" y="6289"/>
                  </a:cubicBezTo>
                  <a:cubicBezTo>
                    <a:pt x="9127" y="6847"/>
                    <a:pt x="5476" y="6986"/>
                    <a:pt x="1825" y="7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3636866" y="2881690"/>
              <a:ext cx="656946" cy="1023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71" fill="norm" stroke="1" extrusionOk="0">
                  <a:moveTo>
                    <a:pt x="21556" y="293"/>
                  </a:moveTo>
                  <a:cubicBezTo>
                    <a:pt x="21278" y="160"/>
                    <a:pt x="21000" y="26"/>
                    <a:pt x="20653" y="3"/>
                  </a:cubicBezTo>
                  <a:cubicBezTo>
                    <a:pt x="20306" y="-19"/>
                    <a:pt x="19889" y="70"/>
                    <a:pt x="18917" y="450"/>
                  </a:cubicBezTo>
                  <a:cubicBezTo>
                    <a:pt x="17944" y="829"/>
                    <a:pt x="16416" y="1498"/>
                    <a:pt x="14819" y="2324"/>
                  </a:cubicBezTo>
                  <a:cubicBezTo>
                    <a:pt x="13222" y="3150"/>
                    <a:pt x="11555" y="4131"/>
                    <a:pt x="10061" y="5180"/>
                  </a:cubicBezTo>
                  <a:cubicBezTo>
                    <a:pt x="8568" y="6229"/>
                    <a:pt x="7249" y="7345"/>
                    <a:pt x="5998" y="8550"/>
                  </a:cubicBezTo>
                  <a:cubicBezTo>
                    <a:pt x="4748" y="9755"/>
                    <a:pt x="3568" y="11049"/>
                    <a:pt x="2665" y="12276"/>
                  </a:cubicBezTo>
                  <a:cubicBezTo>
                    <a:pt x="1762" y="13503"/>
                    <a:pt x="1137" y="14664"/>
                    <a:pt x="720" y="15846"/>
                  </a:cubicBezTo>
                  <a:cubicBezTo>
                    <a:pt x="303" y="17029"/>
                    <a:pt x="95" y="18234"/>
                    <a:pt x="25" y="19104"/>
                  </a:cubicBezTo>
                  <a:cubicBezTo>
                    <a:pt x="-44" y="19974"/>
                    <a:pt x="25" y="20510"/>
                    <a:pt x="269" y="20867"/>
                  </a:cubicBezTo>
                  <a:cubicBezTo>
                    <a:pt x="512" y="21224"/>
                    <a:pt x="928" y="21402"/>
                    <a:pt x="1866" y="21492"/>
                  </a:cubicBezTo>
                  <a:cubicBezTo>
                    <a:pt x="2804" y="21581"/>
                    <a:pt x="4262" y="21581"/>
                    <a:pt x="5964" y="21559"/>
                  </a:cubicBezTo>
                  <a:cubicBezTo>
                    <a:pt x="7665" y="21536"/>
                    <a:pt x="9610" y="21492"/>
                    <a:pt x="10930" y="21402"/>
                  </a:cubicBezTo>
                  <a:cubicBezTo>
                    <a:pt x="12249" y="21313"/>
                    <a:pt x="12944" y="21179"/>
                    <a:pt x="13638" y="21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3950911" y="3860799"/>
              <a:ext cx="10071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1600" fill="norm" stroke="1" extrusionOk="0">
                  <a:moveTo>
                    <a:pt x="11664" y="0"/>
                  </a:moveTo>
                  <a:cubicBezTo>
                    <a:pt x="7344" y="0"/>
                    <a:pt x="3024" y="0"/>
                    <a:pt x="1728" y="424"/>
                  </a:cubicBezTo>
                  <a:cubicBezTo>
                    <a:pt x="432" y="847"/>
                    <a:pt x="2160" y="1694"/>
                    <a:pt x="5400" y="2753"/>
                  </a:cubicBezTo>
                  <a:cubicBezTo>
                    <a:pt x="8640" y="3812"/>
                    <a:pt x="13392" y="5082"/>
                    <a:pt x="16632" y="6882"/>
                  </a:cubicBezTo>
                  <a:cubicBezTo>
                    <a:pt x="19872" y="8682"/>
                    <a:pt x="21600" y="11012"/>
                    <a:pt x="19872" y="13447"/>
                  </a:cubicBezTo>
                  <a:cubicBezTo>
                    <a:pt x="18144" y="15882"/>
                    <a:pt x="12960" y="18424"/>
                    <a:pt x="9072" y="19800"/>
                  </a:cubicBezTo>
                  <a:cubicBezTo>
                    <a:pt x="5184" y="21176"/>
                    <a:pt x="2592" y="213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3701180" y="2789766"/>
              <a:ext cx="84632" cy="235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432" fill="norm" stroke="1" extrusionOk="0">
                  <a:moveTo>
                    <a:pt x="16323" y="1543"/>
                  </a:moveTo>
                  <a:cubicBezTo>
                    <a:pt x="12635" y="771"/>
                    <a:pt x="8947" y="0"/>
                    <a:pt x="6313" y="0"/>
                  </a:cubicBezTo>
                  <a:cubicBezTo>
                    <a:pt x="3679" y="0"/>
                    <a:pt x="2098" y="771"/>
                    <a:pt x="1044" y="3471"/>
                  </a:cubicBezTo>
                  <a:cubicBezTo>
                    <a:pt x="-9" y="6171"/>
                    <a:pt x="-536" y="10800"/>
                    <a:pt x="781" y="14079"/>
                  </a:cubicBezTo>
                  <a:cubicBezTo>
                    <a:pt x="2098" y="17357"/>
                    <a:pt x="5259" y="19286"/>
                    <a:pt x="8157" y="20346"/>
                  </a:cubicBezTo>
                  <a:cubicBezTo>
                    <a:pt x="11054" y="21407"/>
                    <a:pt x="13688" y="21600"/>
                    <a:pt x="15796" y="21311"/>
                  </a:cubicBezTo>
                  <a:cubicBezTo>
                    <a:pt x="17903" y="21021"/>
                    <a:pt x="19484" y="20250"/>
                    <a:pt x="21064" y="19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3780923" y="2800350"/>
              <a:ext cx="55689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2571"/>
                    <a:pt x="-1304" y="5143"/>
                    <a:pt x="1782" y="8743"/>
                  </a:cubicBezTo>
                  <a:cubicBezTo>
                    <a:pt x="4867" y="12343"/>
                    <a:pt x="12582" y="16971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3855661" y="2863850"/>
              <a:ext cx="762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3938211" y="2673879"/>
              <a:ext cx="60570" cy="29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06" fill="norm" stroke="1" extrusionOk="0">
                  <a:moveTo>
                    <a:pt x="2234" y="12082"/>
                  </a:moveTo>
                  <a:cubicBezTo>
                    <a:pt x="7448" y="14569"/>
                    <a:pt x="12662" y="17055"/>
                    <a:pt x="16014" y="18764"/>
                  </a:cubicBezTo>
                  <a:cubicBezTo>
                    <a:pt x="19366" y="20474"/>
                    <a:pt x="20855" y="21406"/>
                    <a:pt x="21228" y="21406"/>
                  </a:cubicBezTo>
                  <a:cubicBezTo>
                    <a:pt x="21600" y="21406"/>
                    <a:pt x="20855" y="20474"/>
                    <a:pt x="17131" y="17521"/>
                  </a:cubicBezTo>
                  <a:cubicBezTo>
                    <a:pt x="13407" y="14569"/>
                    <a:pt x="6703" y="9596"/>
                    <a:pt x="3352" y="6721"/>
                  </a:cubicBezTo>
                  <a:cubicBezTo>
                    <a:pt x="0" y="3846"/>
                    <a:pt x="0" y="3069"/>
                    <a:pt x="0" y="2215"/>
                  </a:cubicBezTo>
                  <a:cubicBezTo>
                    <a:pt x="0" y="1360"/>
                    <a:pt x="0" y="428"/>
                    <a:pt x="1862" y="117"/>
                  </a:cubicBezTo>
                  <a:cubicBezTo>
                    <a:pt x="3724" y="-194"/>
                    <a:pt x="7448" y="117"/>
                    <a:pt x="10800" y="1049"/>
                  </a:cubicBezTo>
                  <a:cubicBezTo>
                    <a:pt x="14152" y="1982"/>
                    <a:pt x="17131" y="3535"/>
                    <a:pt x="18621" y="4779"/>
                  </a:cubicBezTo>
                  <a:cubicBezTo>
                    <a:pt x="20110" y="6022"/>
                    <a:pt x="20110" y="6954"/>
                    <a:pt x="18248" y="7887"/>
                  </a:cubicBezTo>
                  <a:cubicBezTo>
                    <a:pt x="16386" y="8819"/>
                    <a:pt x="12662" y="9751"/>
                    <a:pt x="9310" y="9984"/>
                  </a:cubicBezTo>
                  <a:cubicBezTo>
                    <a:pt x="5959" y="10218"/>
                    <a:pt x="2979" y="9751"/>
                    <a:pt x="0" y="9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3963611" y="2639794"/>
              <a:ext cx="75206" cy="217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362" fill="norm" stroke="1" extrusionOk="0">
                  <a:moveTo>
                    <a:pt x="0" y="177"/>
                  </a:moveTo>
                  <a:cubicBezTo>
                    <a:pt x="2919" y="-30"/>
                    <a:pt x="5838" y="-238"/>
                    <a:pt x="9632" y="697"/>
                  </a:cubicBezTo>
                  <a:cubicBezTo>
                    <a:pt x="13427" y="1631"/>
                    <a:pt x="18097" y="3708"/>
                    <a:pt x="19849" y="7343"/>
                  </a:cubicBezTo>
                  <a:cubicBezTo>
                    <a:pt x="21600" y="10977"/>
                    <a:pt x="20432" y="16170"/>
                    <a:pt x="19265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5313898" y="3168649"/>
              <a:ext cx="1859141" cy="711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553" fill="norm" stroke="1" extrusionOk="0">
                  <a:moveTo>
                    <a:pt x="21528" y="0"/>
                  </a:moveTo>
                  <a:cubicBezTo>
                    <a:pt x="21552" y="320"/>
                    <a:pt x="21577" y="641"/>
                    <a:pt x="21540" y="929"/>
                  </a:cubicBezTo>
                  <a:cubicBezTo>
                    <a:pt x="21503" y="1218"/>
                    <a:pt x="21405" y="1474"/>
                    <a:pt x="21098" y="1763"/>
                  </a:cubicBezTo>
                  <a:cubicBezTo>
                    <a:pt x="20792" y="2051"/>
                    <a:pt x="20276" y="2372"/>
                    <a:pt x="19712" y="2564"/>
                  </a:cubicBezTo>
                  <a:cubicBezTo>
                    <a:pt x="19147" y="2756"/>
                    <a:pt x="18533" y="2820"/>
                    <a:pt x="17907" y="2948"/>
                  </a:cubicBezTo>
                  <a:cubicBezTo>
                    <a:pt x="17282" y="3077"/>
                    <a:pt x="16643" y="3269"/>
                    <a:pt x="15968" y="3493"/>
                  </a:cubicBezTo>
                  <a:cubicBezTo>
                    <a:pt x="15293" y="3718"/>
                    <a:pt x="14582" y="3974"/>
                    <a:pt x="13894" y="4262"/>
                  </a:cubicBezTo>
                  <a:cubicBezTo>
                    <a:pt x="13207" y="4551"/>
                    <a:pt x="12544" y="4871"/>
                    <a:pt x="11820" y="5256"/>
                  </a:cubicBezTo>
                  <a:cubicBezTo>
                    <a:pt x="11096" y="5640"/>
                    <a:pt x="10311" y="6089"/>
                    <a:pt x="9636" y="6538"/>
                  </a:cubicBezTo>
                  <a:cubicBezTo>
                    <a:pt x="8961" y="6986"/>
                    <a:pt x="8396" y="7435"/>
                    <a:pt x="7807" y="8076"/>
                  </a:cubicBezTo>
                  <a:cubicBezTo>
                    <a:pt x="7218" y="8717"/>
                    <a:pt x="6604" y="9550"/>
                    <a:pt x="6015" y="10480"/>
                  </a:cubicBezTo>
                  <a:cubicBezTo>
                    <a:pt x="5426" y="11409"/>
                    <a:pt x="4862" y="12434"/>
                    <a:pt x="4272" y="13556"/>
                  </a:cubicBezTo>
                  <a:cubicBezTo>
                    <a:pt x="3683" y="14678"/>
                    <a:pt x="3070" y="15896"/>
                    <a:pt x="2419" y="17145"/>
                  </a:cubicBezTo>
                  <a:cubicBezTo>
                    <a:pt x="1769" y="18395"/>
                    <a:pt x="1082" y="19677"/>
                    <a:pt x="664" y="20446"/>
                  </a:cubicBezTo>
                  <a:cubicBezTo>
                    <a:pt x="247" y="21215"/>
                    <a:pt x="100" y="21472"/>
                    <a:pt x="38" y="21536"/>
                  </a:cubicBezTo>
                  <a:cubicBezTo>
                    <a:pt x="-23" y="21600"/>
                    <a:pt x="2" y="21472"/>
                    <a:pt x="26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5317011" y="3686088"/>
              <a:ext cx="138851" cy="230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57" fill="norm" stroke="1" extrusionOk="0">
                  <a:moveTo>
                    <a:pt x="12632" y="2070"/>
                  </a:moveTo>
                  <a:cubicBezTo>
                    <a:pt x="11977" y="1088"/>
                    <a:pt x="11323" y="106"/>
                    <a:pt x="10504" y="8"/>
                  </a:cubicBezTo>
                  <a:cubicBezTo>
                    <a:pt x="9686" y="-90"/>
                    <a:pt x="8704" y="695"/>
                    <a:pt x="7232" y="3445"/>
                  </a:cubicBezTo>
                  <a:cubicBezTo>
                    <a:pt x="5759" y="6194"/>
                    <a:pt x="3795" y="10906"/>
                    <a:pt x="2486" y="13754"/>
                  </a:cubicBezTo>
                  <a:cubicBezTo>
                    <a:pt x="1177" y="16601"/>
                    <a:pt x="523" y="17583"/>
                    <a:pt x="195" y="18565"/>
                  </a:cubicBezTo>
                  <a:cubicBezTo>
                    <a:pt x="-132" y="19546"/>
                    <a:pt x="-132" y="20528"/>
                    <a:pt x="850" y="21019"/>
                  </a:cubicBezTo>
                  <a:cubicBezTo>
                    <a:pt x="1832" y="21510"/>
                    <a:pt x="3795" y="21510"/>
                    <a:pt x="7395" y="20725"/>
                  </a:cubicBezTo>
                  <a:cubicBezTo>
                    <a:pt x="10995" y="19939"/>
                    <a:pt x="16232" y="18368"/>
                    <a:pt x="21468" y="16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5716211" y="3778250"/>
              <a:ext cx="825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31" y="4725"/>
                    <a:pt x="8862" y="9450"/>
                    <a:pt x="12462" y="13050"/>
                  </a:cubicBezTo>
                  <a:cubicBezTo>
                    <a:pt x="16062" y="16650"/>
                    <a:pt x="18831" y="191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5710250" y="3723443"/>
              <a:ext cx="136332" cy="11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5" h="20451" fill="norm" stroke="1" extrusionOk="0">
                  <a:moveTo>
                    <a:pt x="3809" y="12086"/>
                  </a:moveTo>
                  <a:cubicBezTo>
                    <a:pt x="2842" y="10570"/>
                    <a:pt x="1875" y="9055"/>
                    <a:pt x="1069" y="7349"/>
                  </a:cubicBezTo>
                  <a:cubicBezTo>
                    <a:pt x="263" y="5644"/>
                    <a:pt x="-382" y="3749"/>
                    <a:pt x="263" y="2234"/>
                  </a:cubicBezTo>
                  <a:cubicBezTo>
                    <a:pt x="908" y="718"/>
                    <a:pt x="2842" y="-419"/>
                    <a:pt x="6227" y="149"/>
                  </a:cubicBezTo>
                  <a:cubicBezTo>
                    <a:pt x="9612" y="718"/>
                    <a:pt x="14448" y="2992"/>
                    <a:pt x="17349" y="5076"/>
                  </a:cubicBezTo>
                  <a:cubicBezTo>
                    <a:pt x="20251" y="7160"/>
                    <a:pt x="21218" y="9055"/>
                    <a:pt x="20573" y="11897"/>
                  </a:cubicBezTo>
                  <a:cubicBezTo>
                    <a:pt x="19928" y="14739"/>
                    <a:pt x="17672" y="18528"/>
                    <a:pt x="14931" y="19855"/>
                  </a:cubicBezTo>
                  <a:cubicBezTo>
                    <a:pt x="12191" y="21181"/>
                    <a:pt x="8967" y="20044"/>
                    <a:pt x="5743" y="18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2498462" y="2079365"/>
              <a:ext cx="4119450" cy="1756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71" fill="norm" stroke="1" extrusionOk="0">
                  <a:moveTo>
                    <a:pt x="21591" y="7918"/>
                  </a:moveTo>
                  <a:cubicBezTo>
                    <a:pt x="21502" y="7424"/>
                    <a:pt x="21413" y="6930"/>
                    <a:pt x="21247" y="6423"/>
                  </a:cubicBezTo>
                  <a:cubicBezTo>
                    <a:pt x="21081" y="5916"/>
                    <a:pt x="20837" y="5396"/>
                    <a:pt x="20532" y="4877"/>
                  </a:cubicBezTo>
                  <a:cubicBezTo>
                    <a:pt x="20226" y="4357"/>
                    <a:pt x="19860" y="3837"/>
                    <a:pt x="19511" y="3343"/>
                  </a:cubicBezTo>
                  <a:cubicBezTo>
                    <a:pt x="19161" y="2849"/>
                    <a:pt x="18829" y="2381"/>
                    <a:pt x="18468" y="1965"/>
                  </a:cubicBezTo>
                  <a:cubicBezTo>
                    <a:pt x="18107" y="1550"/>
                    <a:pt x="17719" y="1186"/>
                    <a:pt x="17364" y="939"/>
                  </a:cubicBezTo>
                  <a:cubicBezTo>
                    <a:pt x="17009" y="692"/>
                    <a:pt x="16687" y="562"/>
                    <a:pt x="16338" y="432"/>
                  </a:cubicBezTo>
                  <a:cubicBezTo>
                    <a:pt x="15989" y="302"/>
                    <a:pt x="15611" y="172"/>
                    <a:pt x="15195" y="94"/>
                  </a:cubicBezTo>
                  <a:cubicBezTo>
                    <a:pt x="14779" y="16"/>
                    <a:pt x="14324" y="-10"/>
                    <a:pt x="13886" y="3"/>
                  </a:cubicBezTo>
                  <a:cubicBezTo>
                    <a:pt x="13448" y="16"/>
                    <a:pt x="13026" y="68"/>
                    <a:pt x="12633" y="133"/>
                  </a:cubicBezTo>
                  <a:cubicBezTo>
                    <a:pt x="12239" y="198"/>
                    <a:pt x="11873" y="276"/>
                    <a:pt x="11507" y="367"/>
                  </a:cubicBezTo>
                  <a:cubicBezTo>
                    <a:pt x="11140" y="458"/>
                    <a:pt x="10774" y="562"/>
                    <a:pt x="10397" y="666"/>
                  </a:cubicBezTo>
                  <a:cubicBezTo>
                    <a:pt x="10020" y="770"/>
                    <a:pt x="9632" y="874"/>
                    <a:pt x="9249" y="1043"/>
                  </a:cubicBezTo>
                  <a:cubicBezTo>
                    <a:pt x="8866" y="1212"/>
                    <a:pt x="8489" y="1446"/>
                    <a:pt x="8134" y="1719"/>
                  </a:cubicBezTo>
                  <a:cubicBezTo>
                    <a:pt x="7779" y="1991"/>
                    <a:pt x="7446" y="2303"/>
                    <a:pt x="7119" y="2667"/>
                  </a:cubicBezTo>
                  <a:cubicBezTo>
                    <a:pt x="6792" y="3031"/>
                    <a:pt x="6470" y="3447"/>
                    <a:pt x="6170" y="3967"/>
                  </a:cubicBezTo>
                  <a:cubicBezTo>
                    <a:pt x="5871" y="4487"/>
                    <a:pt x="5593" y="5111"/>
                    <a:pt x="5322" y="5825"/>
                  </a:cubicBezTo>
                  <a:cubicBezTo>
                    <a:pt x="5050" y="6540"/>
                    <a:pt x="4784" y="7346"/>
                    <a:pt x="4573" y="8087"/>
                  </a:cubicBezTo>
                  <a:cubicBezTo>
                    <a:pt x="4362" y="8828"/>
                    <a:pt x="4207" y="9503"/>
                    <a:pt x="4029" y="10335"/>
                  </a:cubicBezTo>
                  <a:cubicBezTo>
                    <a:pt x="3852" y="11167"/>
                    <a:pt x="3652" y="12155"/>
                    <a:pt x="3475" y="13064"/>
                  </a:cubicBezTo>
                  <a:cubicBezTo>
                    <a:pt x="3297" y="13974"/>
                    <a:pt x="3142" y="14806"/>
                    <a:pt x="2992" y="15677"/>
                  </a:cubicBezTo>
                  <a:cubicBezTo>
                    <a:pt x="2842" y="16547"/>
                    <a:pt x="2698" y="17457"/>
                    <a:pt x="2543" y="18146"/>
                  </a:cubicBezTo>
                  <a:cubicBezTo>
                    <a:pt x="2387" y="18835"/>
                    <a:pt x="2221" y="19303"/>
                    <a:pt x="2010" y="19706"/>
                  </a:cubicBezTo>
                  <a:cubicBezTo>
                    <a:pt x="1799" y="20108"/>
                    <a:pt x="1544" y="20446"/>
                    <a:pt x="1250" y="20719"/>
                  </a:cubicBezTo>
                  <a:cubicBezTo>
                    <a:pt x="956" y="20992"/>
                    <a:pt x="623" y="21200"/>
                    <a:pt x="429" y="21317"/>
                  </a:cubicBezTo>
                  <a:cubicBezTo>
                    <a:pt x="235" y="21434"/>
                    <a:pt x="180" y="21460"/>
                    <a:pt x="124" y="21499"/>
                  </a:cubicBezTo>
                  <a:cubicBezTo>
                    <a:pt x="69" y="21538"/>
                    <a:pt x="13" y="21590"/>
                    <a:pt x="2" y="21564"/>
                  </a:cubicBezTo>
                  <a:cubicBezTo>
                    <a:pt x="-9" y="21538"/>
                    <a:pt x="24" y="21434"/>
                    <a:pt x="58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2490916" y="3706283"/>
              <a:ext cx="139196" cy="229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39" fill="norm" stroke="1" extrusionOk="0">
                  <a:moveTo>
                    <a:pt x="12686" y="1982"/>
                  </a:moveTo>
                  <a:cubicBezTo>
                    <a:pt x="13013" y="991"/>
                    <a:pt x="13340" y="0"/>
                    <a:pt x="12686" y="0"/>
                  </a:cubicBezTo>
                  <a:cubicBezTo>
                    <a:pt x="12031" y="0"/>
                    <a:pt x="10395" y="991"/>
                    <a:pt x="8267" y="3864"/>
                  </a:cubicBezTo>
                  <a:cubicBezTo>
                    <a:pt x="6140" y="6738"/>
                    <a:pt x="3522" y="11494"/>
                    <a:pt x="2049" y="14367"/>
                  </a:cubicBezTo>
                  <a:cubicBezTo>
                    <a:pt x="577" y="17240"/>
                    <a:pt x="249" y="18231"/>
                    <a:pt x="86" y="19222"/>
                  </a:cubicBezTo>
                  <a:cubicBezTo>
                    <a:pt x="-78" y="20213"/>
                    <a:pt x="-78" y="21204"/>
                    <a:pt x="740" y="21402"/>
                  </a:cubicBezTo>
                  <a:cubicBezTo>
                    <a:pt x="1558" y="21600"/>
                    <a:pt x="3195" y="21006"/>
                    <a:pt x="6795" y="19817"/>
                  </a:cubicBezTo>
                  <a:cubicBezTo>
                    <a:pt x="10395" y="18628"/>
                    <a:pt x="15958" y="16844"/>
                    <a:pt x="21522" y="15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2672011" y="3905250"/>
              <a:ext cx="97801" cy="210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282" fill="norm" stroke="1" extrusionOk="0">
                  <a:moveTo>
                    <a:pt x="4690" y="0"/>
                  </a:moveTo>
                  <a:cubicBezTo>
                    <a:pt x="2852" y="4277"/>
                    <a:pt x="1014" y="8554"/>
                    <a:pt x="324" y="11869"/>
                  </a:cubicBezTo>
                  <a:cubicBezTo>
                    <a:pt x="-365" y="15184"/>
                    <a:pt x="95" y="17537"/>
                    <a:pt x="1244" y="19141"/>
                  </a:cubicBezTo>
                  <a:cubicBezTo>
                    <a:pt x="2392" y="20745"/>
                    <a:pt x="4231" y="21600"/>
                    <a:pt x="7678" y="21172"/>
                  </a:cubicBezTo>
                  <a:cubicBezTo>
                    <a:pt x="11124" y="20745"/>
                    <a:pt x="16180" y="19034"/>
                    <a:pt x="21235" y="17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2795211" y="3905250"/>
              <a:ext cx="635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6369"/>
                    <a:pt x="8640" y="12738"/>
                    <a:pt x="12240" y="16338"/>
                  </a:cubicBezTo>
                  <a:cubicBezTo>
                    <a:pt x="15840" y="19938"/>
                    <a:pt x="18720" y="207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2877761" y="3886200"/>
              <a:ext cx="1333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5671"/>
                    <a:pt x="10971" y="9741"/>
                    <a:pt x="14571" y="6141"/>
                  </a:cubicBezTo>
                  <a:cubicBezTo>
                    <a:pt x="18171" y="2541"/>
                    <a:pt x="19886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2979866" y="3795898"/>
              <a:ext cx="88925" cy="401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351" fill="norm" stroke="1" extrusionOk="0">
                  <a:moveTo>
                    <a:pt x="7415" y="5137"/>
                  </a:moveTo>
                  <a:cubicBezTo>
                    <a:pt x="8922" y="8849"/>
                    <a:pt x="10429" y="12562"/>
                    <a:pt x="11936" y="15093"/>
                  </a:cubicBezTo>
                  <a:cubicBezTo>
                    <a:pt x="13443" y="17624"/>
                    <a:pt x="14950" y="18974"/>
                    <a:pt x="15954" y="19930"/>
                  </a:cubicBezTo>
                  <a:cubicBezTo>
                    <a:pt x="16959" y="20887"/>
                    <a:pt x="17461" y="21449"/>
                    <a:pt x="17461" y="21337"/>
                  </a:cubicBezTo>
                  <a:cubicBezTo>
                    <a:pt x="17461" y="21224"/>
                    <a:pt x="16959" y="20436"/>
                    <a:pt x="14196" y="18187"/>
                  </a:cubicBezTo>
                  <a:cubicBezTo>
                    <a:pt x="11433" y="15937"/>
                    <a:pt x="6410" y="12224"/>
                    <a:pt x="3647" y="9524"/>
                  </a:cubicBezTo>
                  <a:cubicBezTo>
                    <a:pt x="885" y="6824"/>
                    <a:pt x="382" y="5137"/>
                    <a:pt x="131" y="3730"/>
                  </a:cubicBezTo>
                  <a:cubicBezTo>
                    <a:pt x="-120" y="2324"/>
                    <a:pt x="-120" y="1199"/>
                    <a:pt x="1136" y="580"/>
                  </a:cubicBezTo>
                  <a:cubicBezTo>
                    <a:pt x="2392" y="-38"/>
                    <a:pt x="4903" y="-151"/>
                    <a:pt x="8168" y="187"/>
                  </a:cubicBezTo>
                  <a:cubicBezTo>
                    <a:pt x="11433" y="524"/>
                    <a:pt x="15452" y="1312"/>
                    <a:pt x="17964" y="2380"/>
                  </a:cubicBezTo>
                  <a:cubicBezTo>
                    <a:pt x="20475" y="3449"/>
                    <a:pt x="21480" y="4799"/>
                    <a:pt x="20978" y="5868"/>
                  </a:cubicBezTo>
                  <a:cubicBezTo>
                    <a:pt x="20475" y="6937"/>
                    <a:pt x="18466" y="7724"/>
                    <a:pt x="16708" y="8343"/>
                  </a:cubicBezTo>
                  <a:cubicBezTo>
                    <a:pt x="14950" y="8962"/>
                    <a:pt x="13443" y="9411"/>
                    <a:pt x="11433" y="9524"/>
                  </a:cubicBezTo>
                  <a:cubicBezTo>
                    <a:pt x="9424" y="9637"/>
                    <a:pt x="6913" y="9411"/>
                    <a:pt x="4401" y="9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3017461" y="3708400"/>
              <a:ext cx="110279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1" h="21600" fill="norm" stroke="1" extrusionOk="0">
                  <a:moveTo>
                    <a:pt x="5891" y="0"/>
                  </a:moveTo>
                  <a:cubicBezTo>
                    <a:pt x="10604" y="993"/>
                    <a:pt x="15316" y="1986"/>
                    <a:pt x="18065" y="4159"/>
                  </a:cubicBezTo>
                  <a:cubicBezTo>
                    <a:pt x="20815" y="6331"/>
                    <a:pt x="21600" y="9683"/>
                    <a:pt x="18262" y="12786"/>
                  </a:cubicBezTo>
                  <a:cubicBezTo>
                    <a:pt x="14924" y="15890"/>
                    <a:pt x="7462" y="187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1570236" y="2810056"/>
              <a:ext cx="7557439" cy="2650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87" fill="norm" stroke="1" extrusionOk="0">
                  <a:moveTo>
                    <a:pt x="234" y="11143"/>
                  </a:moveTo>
                  <a:cubicBezTo>
                    <a:pt x="185" y="11247"/>
                    <a:pt x="137" y="11350"/>
                    <a:pt x="95" y="11583"/>
                  </a:cubicBezTo>
                  <a:cubicBezTo>
                    <a:pt x="52" y="11816"/>
                    <a:pt x="16" y="12178"/>
                    <a:pt x="4" y="12635"/>
                  </a:cubicBezTo>
                  <a:cubicBezTo>
                    <a:pt x="-8" y="13091"/>
                    <a:pt x="4" y="13643"/>
                    <a:pt x="49" y="14126"/>
                  </a:cubicBezTo>
                  <a:cubicBezTo>
                    <a:pt x="95" y="14608"/>
                    <a:pt x="173" y="15022"/>
                    <a:pt x="279" y="15444"/>
                  </a:cubicBezTo>
                  <a:cubicBezTo>
                    <a:pt x="385" y="15867"/>
                    <a:pt x="518" y="16298"/>
                    <a:pt x="678" y="16720"/>
                  </a:cubicBezTo>
                  <a:cubicBezTo>
                    <a:pt x="838" y="17142"/>
                    <a:pt x="1026" y="17556"/>
                    <a:pt x="1213" y="17892"/>
                  </a:cubicBezTo>
                  <a:cubicBezTo>
                    <a:pt x="1401" y="18228"/>
                    <a:pt x="1588" y="18487"/>
                    <a:pt x="1784" y="18746"/>
                  </a:cubicBezTo>
                  <a:cubicBezTo>
                    <a:pt x="1981" y="19004"/>
                    <a:pt x="2186" y="19263"/>
                    <a:pt x="2398" y="19487"/>
                  </a:cubicBezTo>
                  <a:cubicBezTo>
                    <a:pt x="2610" y="19711"/>
                    <a:pt x="2827" y="19901"/>
                    <a:pt x="3048" y="20064"/>
                  </a:cubicBezTo>
                  <a:cubicBezTo>
                    <a:pt x="3269" y="20228"/>
                    <a:pt x="3492" y="20366"/>
                    <a:pt x="3710" y="20487"/>
                  </a:cubicBezTo>
                  <a:cubicBezTo>
                    <a:pt x="3928" y="20607"/>
                    <a:pt x="4139" y="20711"/>
                    <a:pt x="4354" y="20814"/>
                  </a:cubicBezTo>
                  <a:cubicBezTo>
                    <a:pt x="4568" y="20918"/>
                    <a:pt x="4786" y="21021"/>
                    <a:pt x="5001" y="21107"/>
                  </a:cubicBezTo>
                  <a:cubicBezTo>
                    <a:pt x="5215" y="21194"/>
                    <a:pt x="5427" y="21262"/>
                    <a:pt x="5641" y="21323"/>
                  </a:cubicBezTo>
                  <a:cubicBezTo>
                    <a:pt x="5856" y="21383"/>
                    <a:pt x="6074" y="21435"/>
                    <a:pt x="6291" y="21478"/>
                  </a:cubicBezTo>
                  <a:cubicBezTo>
                    <a:pt x="6509" y="21521"/>
                    <a:pt x="6727" y="21556"/>
                    <a:pt x="6968" y="21573"/>
                  </a:cubicBezTo>
                  <a:cubicBezTo>
                    <a:pt x="7210" y="21590"/>
                    <a:pt x="7476" y="21590"/>
                    <a:pt x="7724" y="21581"/>
                  </a:cubicBezTo>
                  <a:cubicBezTo>
                    <a:pt x="7972" y="21573"/>
                    <a:pt x="8202" y="21556"/>
                    <a:pt x="8431" y="21530"/>
                  </a:cubicBezTo>
                  <a:cubicBezTo>
                    <a:pt x="8661" y="21504"/>
                    <a:pt x="8891" y="21469"/>
                    <a:pt x="9102" y="21435"/>
                  </a:cubicBezTo>
                  <a:cubicBezTo>
                    <a:pt x="9314" y="21400"/>
                    <a:pt x="9507" y="21366"/>
                    <a:pt x="9710" y="21331"/>
                  </a:cubicBezTo>
                  <a:cubicBezTo>
                    <a:pt x="9912" y="21297"/>
                    <a:pt x="10124" y="21262"/>
                    <a:pt x="10330" y="21228"/>
                  </a:cubicBezTo>
                  <a:cubicBezTo>
                    <a:pt x="10535" y="21194"/>
                    <a:pt x="10735" y="21159"/>
                    <a:pt x="10940" y="21116"/>
                  </a:cubicBezTo>
                  <a:cubicBezTo>
                    <a:pt x="11146" y="21073"/>
                    <a:pt x="11357" y="21021"/>
                    <a:pt x="11569" y="20969"/>
                  </a:cubicBezTo>
                  <a:cubicBezTo>
                    <a:pt x="11780" y="20918"/>
                    <a:pt x="11992" y="20866"/>
                    <a:pt x="12201" y="20823"/>
                  </a:cubicBezTo>
                  <a:cubicBezTo>
                    <a:pt x="12409" y="20780"/>
                    <a:pt x="12615" y="20745"/>
                    <a:pt x="12850" y="20685"/>
                  </a:cubicBezTo>
                  <a:cubicBezTo>
                    <a:pt x="13086" y="20625"/>
                    <a:pt x="13352" y="20538"/>
                    <a:pt x="13609" y="20444"/>
                  </a:cubicBezTo>
                  <a:cubicBezTo>
                    <a:pt x="13866" y="20349"/>
                    <a:pt x="14114" y="20245"/>
                    <a:pt x="14344" y="20142"/>
                  </a:cubicBezTo>
                  <a:cubicBezTo>
                    <a:pt x="14573" y="20039"/>
                    <a:pt x="14785" y="19935"/>
                    <a:pt x="14990" y="19832"/>
                  </a:cubicBezTo>
                  <a:cubicBezTo>
                    <a:pt x="15196" y="19728"/>
                    <a:pt x="15396" y="19625"/>
                    <a:pt x="15622" y="19496"/>
                  </a:cubicBezTo>
                  <a:cubicBezTo>
                    <a:pt x="15849" y="19366"/>
                    <a:pt x="16103" y="19211"/>
                    <a:pt x="16348" y="19065"/>
                  </a:cubicBezTo>
                  <a:cubicBezTo>
                    <a:pt x="16593" y="18918"/>
                    <a:pt x="16828" y="18780"/>
                    <a:pt x="17061" y="18642"/>
                  </a:cubicBezTo>
                  <a:cubicBezTo>
                    <a:pt x="17294" y="18504"/>
                    <a:pt x="17523" y="18366"/>
                    <a:pt x="17750" y="18203"/>
                  </a:cubicBezTo>
                  <a:cubicBezTo>
                    <a:pt x="17977" y="18039"/>
                    <a:pt x="18201" y="17849"/>
                    <a:pt x="18415" y="17651"/>
                  </a:cubicBezTo>
                  <a:cubicBezTo>
                    <a:pt x="18630" y="17453"/>
                    <a:pt x="18835" y="17246"/>
                    <a:pt x="19044" y="16979"/>
                  </a:cubicBezTo>
                  <a:cubicBezTo>
                    <a:pt x="19252" y="16711"/>
                    <a:pt x="19464" y="16384"/>
                    <a:pt x="19661" y="16022"/>
                  </a:cubicBezTo>
                  <a:cubicBezTo>
                    <a:pt x="19857" y="15660"/>
                    <a:pt x="20038" y="15263"/>
                    <a:pt x="20214" y="14815"/>
                  </a:cubicBezTo>
                  <a:cubicBezTo>
                    <a:pt x="20389" y="14367"/>
                    <a:pt x="20558" y="13867"/>
                    <a:pt x="20715" y="13350"/>
                  </a:cubicBezTo>
                  <a:cubicBezTo>
                    <a:pt x="20873" y="12833"/>
                    <a:pt x="21018" y="12298"/>
                    <a:pt x="21136" y="11747"/>
                  </a:cubicBezTo>
                  <a:cubicBezTo>
                    <a:pt x="21253" y="11195"/>
                    <a:pt x="21344" y="10626"/>
                    <a:pt x="21414" y="10023"/>
                  </a:cubicBezTo>
                  <a:cubicBezTo>
                    <a:pt x="21483" y="9420"/>
                    <a:pt x="21532" y="8782"/>
                    <a:pt x="21559" y="8178"/>
                  </a:cubicBezTo>
                  <a:cubicBezTo>
                    <a:pt x="21586" y="7575"/>
                    <a:pt x="21592" y="7006"/>
                    <a:pt x="21574" y="6446"/>
                  </a:cubicBezTo>
                  <a:cubicBezTo>
                    <a:pt x="21556" y="5886"/>
                    <a:pt x="21513" y="5334"/>
                    <a:pt x="21462" y="4886"/>
                  </a:cubicBezTo>
                  <a:cubicBezTo>
                    <a:pt x="21411" y="4438"/>
                    <a:pt x="21350" y="4093"/>
                    <a:pt x="21250" y="3714"/>
                  </a:cubicBezTo>
                  <a:cubicBezTo>
                    <a:pt x="21151" y="3334"/>
                    <a:pt x="21012" y="2921"/>
                    <a:pt x="20848" y="2567"/>
                  </a:cubicBezTo>
                  <a:cubicBezTo>
                    <a:pt x="20685" y="2214"/>
                    <a:pt x="20498" y="1921"/>
                    <a:pt x="20292" y="1679"/>
                  </a:cubicBezTo>
                  <a:cubicBezTo>
                    <a:pt x="20087" y="1438"/>
                    <a:pt x="19863" y="1248"/>
                    <a:pt x="19648" y="1111"/>
                  </a:cubicBezTo>
                  <a:cubicBezTo>
                    <a:pt x="19434" y="973"/>
                    <a:pt x="19228" y="886"/>
                    <a:pt x="19020" y="835"/>
                  </a:cubicBezTo>
                  <a:cubicBezTo>
                    <a:pt x="18811" y="783"/>
                    <a:pt x="18600" y="766"/>
                    <a:pt x="18479" y="757"/>
                  </a:cubicBezTo>
                  <a:cubicBezTo>
                    <a:pt x="18358" y="748"/>
                    <a:pt x="18328" y="748"/>
                    <a:pt x="18297" y="748"/>
                  </a:cubicBezTo>
                  <a:cubicBezTo>
                    <a:pt x="18267" y="748"/>
                    <a:pt x="18237" y="748"/>
                    <a:pt x="18216" y="705"/>
                  </a:cubicBezTo>
                  <a:cubicBezTo>
                    <a:pt x="18195" y="662"/>
                    <a:pt x="18182" y="576"/>
                    <a:pt x="18164" y="559"/>
                  </a:cubicBezTo>
                  <a:cubicBezTo>
                    <a:pt x="18146" y="542"/>
                    <a:pt x="18122" y="593"/>
                    <a:pt x="18104" y="705"/>
                  </a:cubicBezTo>
                  <a:cubicBezTo>
                    <a:pt x="18086" y="817"/>
                    <a:pt x="18074" y="990"/>
                    <a:pt x="18055" y="1136"/>
                  </a:cubicBezTo>
                  <a:cubicBezTo>
                    <a:pt x="18037" y="1283"/>
                    <a:pt x="18013" y="1404"/>
                    <a:pt x="18001" y="1421"/>
                  </a:cubicBezTo>
                  <a:cubicBezTo>
                    <a:pt x="17989" y="1438"/>
                    <a:pt x="17989" y="1352"/>
                    <a:pt x="18004" y="1179"/>
                  </a:cubicBezTo>
                  <a:cubicBezTo>
                    <a:pt x="18019" y="1007"/>
                    <a:pt x="18049" y="748"/>
                    <a:pt x="18074" y="585"/>
                  </a:cubicBezTo>
                  <a:cubicBezTo>
                    <a:pt x="18098" y="421"/>
                    <a:pt x="18116" y="352"/>
                    <a:pt x="18155" y="292"/>
                  </a:cubicBezTo>
                  <a:cubicBezTo>
                    <a:pt x="18195" y="231"/>
                    <a:pt x="18255" y="180"/>
                    <a:pt x="18315" y="128"/>
                  </a:cubicBezTo>
                  <a:cubicBezTo>
                    <a:pt x="18376" y="76"/>
                    <a:pt x="18436" y="24"/>
                    <a:pt x="18473" y="7"/>
                  </a:cubicBezTo>
                  <a:cubicBezTo>
                    <a:pt x="18509" y="-10"/>
                    <a:pt x="18521" y="7"/>
                    <a:pt x="18533" y="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1455361" y="4629150"/>
              <a:ext cx="381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4745"/>
                    <a:pt x="2400" y="9491"/>
                    <a:pt x="3600" y="12845"/>
                  </a:cubicBezTo>
                  <a:cubicBezTo>
                    <a:pt x="4800" y="16200"/>
                    <a:pt x="6000" y="18164"/>
                    <a:pt x="9000" y="19391"/>
                  </a:cubicBezTo>
                  <a:cubicBezTo>
                    <a:pt x="12000" y="20618"/>
                    <a:pt x="16800" y="211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4922461" y="3065827"/>
              <a:ext cx="266701" cy="623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9" fill="norm" stroke="1" extrusionOk="0">
                  <a:moveTo>
                    <a:pt x="0" y="21569"/>
                  </a:moveTo>
                  <a:cubicBezTo>
                    <a:pt x="857" y="21569"/>
                    <a:pt x="1714" y="21569"/>
                    <a:pt x="3000" y="21240"/>
                  </a:cubicBezTo>
                  <a:cubicBezTo>
                    <a:pt x="4286" y="20910"/>
                    <a:pt x="6000" y="20251"/>
                    <a:pt x="7543" y="19446"/>
                  </a:cubicBezTo>
                  <a:cubicBezTo>
                    <a:pt x="9086" y="18640"/>
                    <a:pt x="10457" y="17688"/>
                    <a:pt x="11657" y="16261"/>
                  </a:cubicBezTo>
                  <a:cubicBezTo>
                    <a:pt x="12857" y="14833"/>
                    <a:pt x="13886" y="12929"/>
                    <a:pt x="14486" y="11135"/>
                  </a:cubicBezTo>
                  <a:cubicBezTo>
                    <a:pt x="15086" y="9341"/>
                    <a:pt x="15257" y="7657"/>
                    <a:pt x="14829" y="6083"/>
                  </a:cubicBezTo>
                  <a:cubicBezTo>
                    <a:pt x="14400" y="4509"/>
                    <a:pt x="13371" y="3044"/>
                    <a:pt x="12514" y="2019"/>
                  </a:cubicBezTo>
                  <a:cubicBezTo>
                    <a:pt x="11657" y="994"/>
                    <a:pt x="10971" y="408"/>
                    <a:pt x="10629" y="335"/>
                  </a:cubicBezTo>
                  <a:cubicBezTo>
                    <a:pt x="10286" y="262"/>
                    <a:pt x="10286" y="701"/>
                    <a:pt x="10200" y="1690"/>
                  </a:cubicBezTo>
                  <a:cubicBezTo>
                    <a:pt x="10114" y="2678"/>
                    <a:pt x="9943" y="4216"/>
                    <a:pt x="9771" y="5204"/>
                  </a:cubicBezTo>
                  <a:cubicBezTo>
                    <a:pt x="9600" y="6193"/>
                    <a:pt x="9429" y="6632"/>
                    <a:pt x="9086" y="6595"/>
                  </a:cubicBezTo>
                  <a:cubicBezTo>
                    <a:pt x="8743" y="6559"/>
                    <a:pt x="8229" y="6046"/>
                    <a:pt x="7629" y="5241"/>
                  </a:cubicBezTo>
                  <a:cubicBezTo>
                    <a:pt x="7029" y="4435"/>
                    <a:pt x="6343" y="3337"/>
                    <a:pt x="5914" y="2532"/>
                  </a:cubicBezTo>
                  <a:cubicBezTo>
                    <a:pt x="5486" y="1726"/>
                    <a:pt x="5314" y="1214"/>
                    <a:pt x="5657" y="884"/>
                  </a:cubicBezTo>
                  <a:cubicBezTo>
                    <a:pt x="6000" y="555"/>
                    <a:pt x="6857" y="408"/>
                    <a:pt x="8914" y="262"/>
                  </a:cubicBezTo>
                  <a:cubicBezTo>
                    <a:pt x="10971" y="115"/>
                    <a:pt x="14229" y="-31"/>
                    <a:pt x="16543" y="6"/>
                  </a:cubicBezTo>
                  <a:cubicBezTo>
                    <a:pt x="18857" y="42"/>
                    <a:pt x="20229" y="262"/>
                    <a:pt x="21600" y="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5133384" y="3374937"/>
              <a:ext cx="68478" cy="164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243" fill="norm" stroke="1" extrusionOk="0">
                  <a:moveTo>
                    <a:pt x="21175" y="2883"/>
                  </a:moveTo>
                  <a:cubicBezTo>
                    <a:pt x="19211" y="1516"/>
                    <a:pt x="17248" y="148"/>
                    <a:pt x="14957" y="12"/>
                  </a:cubicBezTo>
                  <a:cubicBezTo>
                    <a:pt x="12666" y="-125"/>
                    <a:pt x="10048" y="969"/>
                    <a:pt x="7430" y="4113"/>
                  </a:cubicBezTo>
                  <a:cubicBezTo>
                    <a:pt x="4811" y="7257"/>
                    <a:pt x="2193" y="12452"/>
                    <a:pt x="884" y="15733"/>
                  </a:cubicBezTo>
                  <a:cubicBezTo>
                    <a:pt x="-425" y="19014"/>
                    <a:pt x="-425" y="20381"/>
                    <a:pt x="1866" y="20928"/>
                  </a:cubicBezTo>
                  <a:cubicBezTo>
                    <a:pt x="4157" y="21475"/>
                    <a:pt x="8739" y="21202"/>
                    <a:pt x="13320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5208211" y="3435349"/>
              <a:ext cx="381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5259011" y="3435349"/>
              <a:ext cx="76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800"/>
                    <a:pt x="9600" y="12000"/>
                    <a:pt x="13200" y="8400"/>
                  </a:cubicBezTo>
                  <a:cubicBezTo>
                    <a:pt x="16800" y="4800"/>
                    <a:pt x="192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5361116" y="3329759"/>
              <a:ext cx="77877" cy="131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7" h="20406" fill="norm" stroke="1" extrusionOk="0">
                  <a:moveTo>
                    <a:pt x="1530" y="13380"/>
                  </a:moveTo>
                  <a:cubicBezTo>
                    <a:pt x="976" y="17308"/>
                    <a:pt x="422" y="21235"/>
                    <a:pt x="145" y="20253"/>
                  </a:cubicBezTo>
                  <a:cubicBezTo>
                    <a:pt x="-132" y="19271"/>
                    <a:pt x="-132" y="13380"/>
                    <a:pt x="1253" y="9126"/>
                  </a:cubicBezTo>
                  <a:cubicBezTo>
                    <a:pt x="2637" y="4871"/>
                    <a:pt x="5406" y="2253"/>
                    <a:pt x="8453" y="944"/>
                  </a:cubicBezTo>
                  <a:cubicBezTo>
                    <a:pt x="11499" y="-365"/>
                    <a:pt x="14822" y="-365"/>
                    <a:pt x="17314" y="1271"/>
                  </a:cubicBezTo>
                  <a:cubicBezTo>
                    <a:pt x="19806" y="2908"/>
                    <a:pt x="21468" y="6180"/>
                    <a:pt x="19530" y="9290"/>
                  </a:cubicBezTo>
                  <a:cubicBezTo>
                    <a:pt x="17591" y="12399"/>
                    <a:pt x="12053" y="15344"/>
                    <a:pt x="6514" y="18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5455861" y="3295650"/>
              <a:ext cx="64025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600" fill="norm" stroke="1" extrusionOk="0">
                  <a:moveTo>
                    <a:pt x="0" y="0"/>
                  </a:moveTo>
                  <a:cubicBezTo>
                    <a:pt x="6271" y="2057"/>
                    <a:pt x="12542" y="4114"/>
                    <a:pt x="16374" y="7200"/>
                  </a:cubicBezTo>
                  <a:cubicBezTo>
                    <a:pt x="20206" y="10286"/>
                    <a:pt x="21600" y="14400"/>
                    <a:pt x="20903" y="16971"/>
                  </a:cubicBezTo>
                  <a:cubicBezTo>
                    <a:pt x="20206" y="19543"/>
                    <a:pt x="17419" y="20571"/>
                    <a:pt x="15677" y="21086"/>
                  </a:cubicBezTo>
                  <a:cubicBezTo>
                    <a:pt x="13935" y="21600"/>
                    <a:pt x="13239" y="21600"/>
                    <a:pt x="125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5360611" y="3427869"/>
              <a:ext cx="44451" cy="140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4041"/>
                  </a:moveTo>
                  <a:cubicBezTo>
                    <a:pt x="2057" y="2107"/>
                    <a:pt x="4114" y="172"/>
                    <a:pt x="5657" y="11"/>
                  </a:cubicBezTo>
                  <a:cubicBezTo>
                    <a:pt x="7200" y="-150"/>
                    <a:pt x="8229" y="1462"/>
                    <a:pt x="10800" y="5331"/>
                  </a:cubicBezTo>
                  <a:cubicBezTo>
                    <a:pt x="13371" y="9199"/>
                    <a:pt x="17486" y="15325"/>
                    <a:pt x="2160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4935161" y="3200400"/>
              <a:ext cx="3180354" cy="1631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592" fill="norm" stroke="1" extrusionOk="0">
                  <a:moveTo>
                    <a:pt x="0" y="14708"/>
                  </a:moveTo>
                  <a:cubicBezTo>
                    <a:pt x="14" y="14568"/>
                    <a:pt x="29" y="14428"/>
                    <a:pt x="65" y="14414"/>
                  </a:cubicBezTo>
                  <a:cubicBezTo>
                    <a:pt x="101" y="14400"/>
                    <a:pt x="158" y="14512"/>
                    <a:pt x="280" y="14932"/>
                  </a:cubicBezTo>
                  <a:cubicBezTo>
                    <a:pt x="402" y="15353"/>
                    <a:pt x="589" y="16081"/>
                    <a:pt x="898" y="16739"/>
                  </a:cubicBezTo>
                  <a:cubicBezTo>
                    <a:pt x="1207" y="17398"/>
                    <a:pt x="1638" y="17986"/>
                    <a:pt x="2127" y="18490"/>
                  </a:cubicBezTo>
                  <a:cubicBezTo>
                    <a:pt x="2616" y="18995"/>
                    <a:pt x="3162" y="19415"/>
                    <a:pt x="3672" y="19765"/>
                  </a:cubicBezTo>
                  <a:cubicBezTo>
                    <a:pt x="4182" y="20115"/>
                    <a:pt x="4656" y="20395"/>
                    <a:pt x="5145" y="20605"/>
                  </a:cubicBezTo>
                  <a:cubicBezTo>
                    <a:pt x="5634" y="20816"/>
                    <a:pt x="6137" y="20956"/>
                    <a:pt x="6632" y="21082"/>
                  </a:cubicBezTo>
                  <a:cubicBezTo>
                    <a:pt x="7128" y="21208"/>
                    <a:pt x="7617" y="21320"/>
                    <a:pt x="8134" y="21404"/>
                  </a:cubicBezTo>
                  <a:cubicBezTo>
                    <a:pt x="8651" y="21488"/>
                    <a:pt x="9198" y="21544"/>
                    <a:pt x="9751" y="21572"/>
                  </a:cubicBezTo>
                  <a:cubicBezTo>
                    <a:pt x="10304" y="21600"/>
                    <a:pt x="10865" y="21600"/>
                    <a:pt x="11432" y="21558"/>
                  </a:cubicBezTo>
                  <a:cubicBezTo>
                    <a:pt x="12000" y="21516"/>
                    <a:pt x="12575" y="21432"/>
                    <a:pt x="13128" y="21292"/>
                  </a:cubicBezTo>
                  <a:cubicBezTo>
                    <a:pt x="13681" y="21152"/>
                    <a:pt x="14213" y="20956"/>
                    <a:pt x="14709" y="20732"/>
                  </a:cubicBezTo>
                  <a:cubicBezTo>
                    <a:pt x="15205" y="20507"/>
                    <a:pt x="15665" y="20255"/>
                    <a:pt x="16096" y="19975"/>
                  </a:cubicBezTo>
                  <a:cubicBezTo>
                    <a:pt x="16527" y="19695"/>
                    <a:pt x="16929" y="19387"/>
                    <a:pt x="17375" y="18953"/>
                  </a:cubicBezTo>
                  <a:cubicBezTo>
                    <a:pt x="17820" y="18518"/>
                    <a:pt x="18309" y="17958"/>
                    <a:pt x="18747" y="17356"/>
                  </a:cubicBezTo>
                  <a:cubicBezTo>
                    <a:pt x="19186" y="16753"/>
                    <a:pt x="19574" y="16109"/>
                    <a:pt x="19897" y="15437"/>
                  </a:cubicBezTo>
                  <a:cubicBezTo>
                    <a:pt x="20220" y="14764"/>
                    <a:pt x="20479" y="14064"/>
                    <a:pt x="20723" y="13279"/>
                  </a:cubicBezTo>
                  <a:cubicBezTo>
                    <a:pt x="20968" y="12495"/>
                    <a:pt x="21198" y="11626"/>
                    <a:pt x="21356" y="10730"/>
                  </a:cubicBezTo>
                  <a:cubicBezTo>
                    <a:pt x="21514" y="9833"/>
                    <a:pt x="21600" y="8909"/>
                    <a:pt x="21593" y="7956"/>
                  </a:cubicBezTo>
                  <a:cubicBezTo>
                    <a:pt x="21586" y="7004"/>
                    <a:pt x="21485" y="6023"/>
                    <a:pt x="21349" y="5281"/>
                  </a:cubicBezTo>
                  <a:cubicBezTo>
                    <a:pt x="21212" y="4539"/>
                    <a:pt x="21040" y="4034"/>
                    <a:pt x="20810" y="3586"/>
                  </a:cubicBezTo>
                  <a:cubicBezTo>
                    <a:pt x="20580" y="3138"/>
                    <a:pt x="20292" y="2746"/>
                    <a:pt x="19954" y="2409"/>
                  </a:cubicBezTo>
                  <a:cubicBezTo>
                    <a:pt x="19617" y="2073"/>
                    <a:pt x="19229" y="1793"/>
                    <a:pt x="18963" y="1639"/>
                  </a:cubicBezTo>
                  <a:cubicBezTo>
                    <a:pt x="18697" y="1485"/>
                    <a:pt x="18553" y="1457"/>
                    <a:pt x="18446" y="1415"/>
                  </a:cubicBezTo>
                  <a:cubicBezTo>
                    <a:pt x="18338" y="1373"/>
                    <a:pt x="18266" y="1317"/>
                    <a:pt x="18223" y="1359"/>
                  </a:cubicBezTo>
                  <a:cubicBezTo>
                    <a:pt x="18180" y="1401"/>
                    <a:pt x="18165" y="1541"/>
                    <a:pt x="18180" y="1821"/>
                  </a:cubicBezTo>
                  <a:cubicBezTo>
                    <a:pt x="18194" y="2101"/>
                    <a:pt x="18237" y="2521"/>
                    <a:pt x="18266" y="2802"/>
                  </a:cubicBezTo>
                  <a:cubicBezTo>
                    <a:pt x="18295" y="3082"/>
                    <a:pt x="18309" y="3222"/>
                    <a:pt x="18316" y="3180"/>
                  </a:cubicBezTo>
                  <a:cubicBezTo>
                    <a:pt x="18323" y="3138"/>
                    <a:pt x="18323" y="2914"/>
                    <a:pt x="18302" y="2591"/>
                  </a:cubicBezTo>
                  <a:cubicBezTo>
                    <a:pt x="18280" y="2269"/>
                    <a:pt x="18237" y="1849"/>
                    <a:pt x="18201" y="1569"/>
                  </a:cubicBezTo>
                  <a:cubicBezTo>
                    <a:pt x="18165" y="1289"/>
                    <a:pt x="18137" y="1149"/>
                    <a:pt x="18122" y="995"/>
                  </a:cubicBezTo>
                  <a:cubicBezTo>
                    <a:pt x="18108" y="840"/>
                    <a:pt x="18108" y="672"/>
                    <a:pt x="18144" y="532"/>
                  </a:cubicBezTo>
                  <a:cubicBezTo>
                    <a:pt x="18180" y="392"/>
                    <a:pt x="18251" y="280"/>
                    <a:pt x="18446" y="182"/>
                  </a:cubicBezTo>
                  <a:cubicBezTo>
                    <a:pt x="18640" y="84"/>
                    <a:pt x="18956" y="0"/>
                    <a:pt x="19143" y="0"/>
                  </a:cubicBezTo>
                  <a:cubicBezTo>
                    <a:pt x="19329" y="0"/>
                    <a:pt x="19387" y="84"/>
                    <a:pt x="19444" y="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4992311" y="4602483"/>
              <a:ext cx="151886" cy="319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198" fill="norm" stroke="1" extrusionOk="0">
                  <a:moveTo>
                    <a:pt x="3503" y="6395"/>
                  </a:moveTo>
                  <a:cubicBezTo>
                    <a:pt x="2919" y="9201"/>
                    <a:pt x="2335" y="12006"/>
                    <a:pt x="2189" y="14180"/>
                  </a:cubicBezTo>
                  <a:cubicBezTo>
                    <a:pt x="2043" y="16354"/>
                    <a:pt x="2335" y="17897"/>
                    <a:pt x="2481" y="19089"/>
                  </a:cubicBezTo>
                  <a:cubicBezTo>
                    <a:pt x="2627" y="20281"/>
                    <a:pt x="2627" y="21123"/>
                    <a:pt x="2481" y="21193"/>
                  </a:cubicBezTo>
                  <a:cubicBezTo>
                    <a:pt x="2335" y="21263"/>
                    <a:pt x="2043" y="20562"/>
                    <a:pt x="2335" y="17897"/>
                  </a:cubicBezTo>
                  <a:cubicBezTo>
                    <a:pt x="2627" y="15232"/>
                    <a:pt x="3503" y="10603"/>
                    <a:pt x="4378" y="7377"/>
                  </a:cubicBezTo>
                  <a:cubicBezTo>
                    <a:pt x="5254" y="4151"/>
                    <a:pt x="6130" y="2328"/>
                    <a:pt x="7151" y="1206"/>
                  </a:cubicBezTo>
                  <a:cubicBezTo>
                    <a:pt x="8173" y="84"/>
                    <a:pt x="9341" y="-337"/>
                    <a:pt x="11676" y="294"/>
                  </a:cubicBezTo>
                  <a:cubicBezTo>
                    <a:pt x="14011" y="925"/>
                    <a:pt x="17514" y="2608"/>
                    <a:pt x="19411" y="3941"/>
                  </a:cubicBezTo>
                  <a:cubicBezTo>
                    <a:pt x="21308" y="5273"/>
                    <a:pt x="21600" y="6255"/>
                    <a:pt x="19411" y="7237"/>
                  </a:cubicBezTo>
                  <a:cubicBezTo>
                    <a:pt x="17222" y="8219"/>
                    <a:pt x="12551" y="9201"/>
                    <a:pt x="8903" y="9692"/>
                  </a:cubicBezTo>
                  <a:cubicBezTo>
                    <a:pt x="5254" y="10182"/>
                    <a:pt x="2627" y="10182"/>
                    <a:pt x="0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5048238" y="1492845"/>
              <a:ext cx="4458561" cy="4329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92" fill="norm" stroke="1" extrusionOk="0">
                  <a:moveTo>
                    <a:pt x="9909" y="14598"/>
                  </a:moveTo>
                  <a:cubicBezTo>
                    <a:pt x="9878" y="14555"/>
                    <a:pt x="9848" y="14513"/>
                    <a:pt x="9807" y="14492"/>
                  </a:cubicBezTo>
                  <a:cubicBezTo>
                    <a:pt x="9766" y="14471"/>
                    <a:pt x="9714" y="14471"/>
                    <a:pt x="9679" y="14497"/>
                  </a:cubicBezTo>
                  <a:cubicBezTo>
                    <a:pt x="9643" y="14524"/>
                    <a:pt x="9622" y="14576"/>
                    <a:pt x="9571" y="14703"/>
                  </a:cubicBezTo>
                  <a:cubicBezTo>
                    <a:pt x="9520" y="14830"/>
                    <a:pt x="9438" y="15030"/>
                    <a:pt x="9356" y="15300"/>
                  </a:cubicBezTo>
                  <a:cubicBezTo>
                    <a:pt x="9274" y="15569"/>
                    <a:pt x="9192" y="15907"/>
                    <a:pt x="9146" y="16234"/>
                  </a:cubicBezTo>
                  <a:cubicBezTo>
                    <a:pt x="9099" y="16561"/>
                    <a:pt x="9089" y="16878"/>
                    <a:pt x="9079" y="17232"/>
                  </a:cubicBezTo>
                  <a:cubicBezTo>
                    <a:pt x="9069" y="17585"/>
                    <a:pt x="9058" y="17976"/>
                    <a:pt x="9063" y="18361"/>
                  </a:cubicBezTo>
                  <a:cubicBezTo>
                    <a:pt x="9069" y="18747"/>
                    <a:pt x="9089" y="19127"/>
                    <a:pt x="9140" y="19454"/>
                  </a:cubicBezTo>
                  <a:cubicBezTo>
                    <a:pt x="9192" y="19781"/>
                    <a:pt x="9274" y="20056"/>
                    <a:pt x="9407" y="20298"/>
                  </a:cubicBezTo>
                  <a:cubicBezTo>
                    <a:pt x="9540" y="20541"/>
                    <a:pt x="9725" y="20752"/>
                    <a:pt x="9945" y="20921"/>
                  </a:cubicBezTo>
                  <a:cubicBezTo>
                    <a:pt x="10166" y="21090"/>
                    <a:pt x="10422" y="21217"/>
                    <a:pt x="10750" y="21312"/>
                  </a:cubicBezTo>
                  <a:cubicBezTo>
                    <a:pt x="11078" y="21407"/>
                    <a:pt x="11478" y="21470"/>
                    <a:pt x="11872" y="21518"/>
                  </a:cubicBezTo>
                  <a:cubicBezTo>
                    <a:pt x="12267" y="21565"/>
                    <a:pt x="12657" y="21597"/>
                    <a:pt x="13036" y="21592"/>
                  </a:cubicBezTo>
                  <a:cubicBezTo>
                    <a:pt x="13415" y="21586"/>
                    <a:pt x="13784" y="21544"/>
                    <a:pt x="14143" y="21465"/>
                  </a:cubicBezTo>
                  <a:cubicBezTo>
                    <a:pt x="14502" y="21386"/>
                    <a:pt x="14850" y="21270"/>
                    <a:pt x="15204" y="21127"/>
                  </a:cubicBezTo>
                  <a:cubicBezTo>
                    <a:pt x="15558" y="20985"/>
                    <a:pt x="15917" y="20816"/>
                    <a:pt x="16255" y="20631"/>
                  </a:cubicBezTo>
                  <a:cubicBezTo>
                    <a:pt x="16593" y="20446"/>
                    <a:pt x="16911" y="20246"/>
                    <a:pt x="17229" y="20013"/>
                  </a:cubicBezTo>
                  <a:cubicBezTo>
                    <a:pt x="17547" y="19781"/>
                    <a:pt x="17864" y="19517"/>
                    <a:pt x="18151" y="19248"/>
                  </a:cubicBezTo>
                  <a:cubicBezTo>
                    <a:pt x="18439" y="18979"/>
                    <a:pt x="18695" y="18704"/>
                    <a:pt x="18946" y="18414"/>
                  </a:cubicBezTo>
                  <a:cubicBezTo>
                    <a:pt x="19197" y="18124"/>
                    <a:pt x="19443" y="17818"/>
                    <a:pt x="19674" y="17501"/>
                  </a:cubicBezTo>
                  <a:cubicBezTo>
                    <a:pt x="19904" y="17184"/>
                    <a:pt x="20120" y="16857"/>
                    <a:pt x="20325" y="16524"/>
                  </a:cubicBezTo>
                  <a:cubicBezTo>
                    <a:pt x="20530" y="16192"/>
                    <a:pt x="20725" y="15854"/>
                    <a:pt x="20899" y="15484"/>
                  </a:cubicBezTo>
                  <a:cubicBezTo>
                    <a:pt x="21073" y="15115"/>
                    <a:pt x="21227" y="14714"/>
                    <a:pt x="21335" y="14328"/>
                  </a:cubicBezTo>
                  <a:cubicBezTo>
                    <a:pt x="21442" y="13943"/>
                    <a:pt x="21504" y="13574"/>
                    <a:pt x="21540" y="13188"/>
                  </a:cubicBezTo>
                  <a:cubicBezTo>
                    <a:pt x="21575" y="12803"/>
                    <a:pt x="21586" y="12402"/>
                    <a:pt x="21591" y="11985"/>
                  </a:cubicBezTo>
                  <a:cubicBezTo>
                    <a:pt x="21596" y="11568"/>
                    <a:pt x="21596" y="11135"/>
                    <a:pt x="21586" y="10718"/>
                  </a:cubicBezTo>
                  <a:cubicBezTo>
                    <a:pt x="21575" y="10301"/>
                    <a:pt x="21555" y="9900"/>
                    <a:pt x="21519" y="9509"/>
                  </a:cubicBezTo>
                  <a:cubicBezTo>
                    <a:pt x="21483" y="9118"/>
                    <a:pt x="21432" y="8738"/>
                    <a:pt x="21355" y="8374"/>
                  </a:cubicBezTo>
                  <a:cubicBezTo>
                    <a:pt x="21278" y="8010"/>
                    <a:pt x="21176" y="7662"/>
                    <a:pt x="21053" y="7318"/>
                  </a:cubicBezTo>
                  <a:cubicBezTo>
                    <a:pt x="20930" y="6975"/>
                    <a:pt x="20786" y="6637"/>
                    <a:pt x="20622" y="6300"/>
                  </a:cubicBezTo>
                  <a:cubicBezTo>
                    <a:pt x="20458" y="5962"/>
                    <a:pt x="20274" y="5624"/>
                    <a:pt x="20058" y="5281"/>
                  </a:cubicBezTo>
                  <a:cubicBezTo>
                    <a:pt x="19843" y="4938"/>
                    <a:pt x="19597" y="4589"/>
                    <a:pt x="19351" y="4294"/>
                  </a:cubicBezTo>
                  <a:cubicBezTo>
                    <a:pt x="19105" y="3998"/>
                    <a:pt x="18859" y="3755"/>
                    <a:pt x="18603" y="3518"/>
                  </a:cubicBezTo>
                  <a:cubicBezTo>
                    <a:pt x="18346" y="3280"/>
                    <a:pt x="18080" y="3048"/>
                    <a:pt x="17798" y="2842"/>
                  </a:cubicBezTo>
                  <a:cubicBezTo>
                    <a:pt x="17516" y="2636"/>
                    <a:pt x="17219" y="2457"/>
                    <a:pt x="16906" y="2283"/>
                  </a:cubicBezTo>
                  <a:cubicBezTo>
                    <a:pt x="16593" y="2108"/>
                    <a:pt x="16265" y="1940"/>
                    <a:pt x="15937" y="1792"/>
                  </a:cubicBezTo>
                  <a:cubicBezTo>
                    <a:pt x="15609" y="1644"/>
                    <a:pt x="15281" y="1517"/>
                    <a:pt x="14912" y="1385"/>
                  </a:cubicBezTo>
                  <a:cubicBezTo>
                    <a:pt x="14543" y="1253"/>
                    <a:pt x="14133" y="1116"/>
                    <a:pt x="13748" y="1010"/>
                  </a:cubicBezTo>
                  <a:cubicBezTo>
                    <a:pt x="13364" y="905"/>
                    <a:pt x="13005" y="831"/>
                    <a:pt x="12641" y="762"/>
                  </a:cubicBezTo>
                  <a:cubicBezTo>
                    <a:pt x="12277" y="694"/>
                    <a:pt x="11908" y="630"/>
                    <a:pt x="11508" y="567"/>
                  </a:cubicBezTo>
                  <a:cubicBezTo>
                    <a:pt x="11109" y="504"/>
                    <a:pt x="10678" y="440"/>
                    <a:pt x="10268" y="382"/>
                  </a:cubicBezTo>
                  <a:cubicBezTo>
                    <a:pt x="9858" y="324"/>
                    <a:pt x="9468" y="271"/>
                    <a:pt x="9099" y="224"/>
                  </a:cubicBezTo>
                  <a:cubicBezTo>
                    <a:pt x="8730" y="176"/>
                    <a:pt x="8382" y="134"/>
                    <a:pt x="7997" y="103"/>
                  </a:cubicBezTo>
                  <a:cubicBezTo>
                    <a:pt x="7613" y="71"/>
                    <a:pt x="7193" y="50"/>
                    <a:pt x="6813" y="34"/>
                  </a:cubicBezTo>
                  <a:cubicBezTo>
                    <a:pt x="6434" y="18"/>
                    <a:pt x="6096" y="8"/>
                    <a:pt x="5727" y="2"/>
                  </a:cubicBezTo>
                  <a:cubicBezTo>
                    <a:pt x="5358" y="-3"/>
                    <a:pt x="4958" y="-3"/>
                    <a:pt x="4558" y="45"/>
                  </a:cubicBezTo>
                  <a:cubicBezTo>
                    <a:pt x="4158" y="92"/>
                    <a:pt x="3758" y="187"/>
                    <a:pt x="3389" y="308"/>
                  </a:cubicBezTo>
                  <a:cubicBezTo>
                    <a:pt x="3020" y="430"/>
                    <a:pt x="2682" y="578"/>
                    <a:pt x="2359" y="784"/>
                  </a:cubicBezTo>
                  <a:cubicBezTo>
                    <a:pt x="2036" y="989"/>
                    <a:pt x="1729" y="1253"/>
                    <a:pt x="1482" y="1507"/>
                  </a:cubicBezTo>
                  <a:cubicBezTo>
                    <a:pt x="1236" y="1760"/>
                    <a:pt x="1052" y="2003"/>
                    <a:pt x="852" y="2298"/>
                  </a:cubicBezTo>
                  <a:cubicBezTo>
                    <a:pt x="652" y="2594"/>
                    <a:pt x="437" y="2942"/>
                    <a:pt x="304" y="3164"/>
                  </a:cubicBezTo>
                  <a:cubicBezTo>
                    <a:pt x="170" y="3386"/>
                    <a:pt x="119" y="3481"/>
                    <a:pt x="78" y="3560"/>
                  </a:cubicBezTo>
                  <a:cubicBezTo>
                    <a:pt x="37" y="3639"/>
                    <a:pt x="6" y="3703"/>
                    <a:pt x="1" y="3724"/>
                  </a:cubicBezTo>
                  <a:cubicBezTo>
                    <a:pt x="-4" y="3745"/>
                    <a:pt x="17" y="3724"/>
                    <a:pt x="37" y="3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5014266" y="2124220"/>
              <a:ext cx="270146" cy="187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0841" fill="norm" stroke="1" extrusionOk="0">
                  <a:moveTo>
                    <a:pt x="4831" y="1041"/>
                  </a:moveTo>
                  <a:cubicBezTo>
                    <a:pt x="3818" y="336"/>
                    <a:pt x="2806" y="-368"/>
                    <a:pt x="2046" y="219"/>
                  </a:cubicBezTo>
                  <a:cubicBezTo>
                    <a:pt x="1287" y="806"/>
                    <a:pt x="781" y="2684"/>
                    <a:pt x="443" y="5736"/>
                  </a:cubicBezTo>
                  <a:cubicBezTo>
                    <a:pt x="106" y="8789"/>
                    <a:pt x="-63" y="13015"/>
                    <a:pt x="21" y="15715"/>
                  </a:cubicBezTo>
                  <a:cubicBezTo>
                    <a:pt x="106" y="18415"/>
                    <a:pt x="443" y="19589"/>
                    <a:pt x="1034" y="20293"/>
                  </a:cubicBezTo>
                  <a:cubicBezTo>
                    <a:pt x="1624" y="20997"/>
                    <a:pt x="2468" y="21232"/>
                    <a:pt x="5928" y="19706"/>
                  </a:cubicBezTo>
                  <a:cubicBezTo>
                    <a:pt x="9387" y="18180"/>
                    <a:pt x="15462" y="14893"/>
                    <a:pt x="21537" y="11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9711066" y="3077743"/>
              <a:ext cx="95765" cy="411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432" fill="norm" stroke="1" extrusionOk="0">
                  <a:moveTo>
                    <a:pt x="3983" y="7378"/>
                  </a:moveTo>
                  <a:cubicBezTo>
                    <a:pt x="4442" y="10904"/>
                    <a:pt x="4902" y="14431"/>
                    <a:pt x="5132" y="16470"/>
                  </a:cubicBezTo>
                  <a:cubicBezTo>
                    <a:pt x="5361" y="18508"/>
                    <a:pt x="5361" y="19060"/>
                    <a:pt x="5132" y="19776"/>
                  </a:cubicBezTo>
                  <a:cubicBezTo>
                    <a:pt x="4902" y="20492"/>
                    <a:pt x="4442" y="21374"/>
                    <a:pt x="3753" y="21429"/>
                  </a:cubicBezTo>
                  <a:cubicBezTo>
                    <a:pt x="3064" y="21484"/>
                    <a:pt x="2144" y="20713"/>
                    <a:pt x="1225" y="18398"/>
                  </a:cubicBezTo>
                  <a:cubicBezTo>
                    <a:pt x="306" y="16084"/>
                    <a:pt x="-613" y="12227"/>
                    <a:pt x="536" y="9141"/>
                  </a:cubicBezTo>
                  <a:cubicBezTo>
                    <a:pt x="1685" y="6055"/>
                    <a:pt x="4902" y="3741"/>
                    <a:pt x="7200" y="2364"/>
                  </a:cubicBezTo>
                  <a:cubicBezTo>
                    <a:pt x="9498" y="986"/>
                    <a:pt x="10876" y="545"/>
                    <a:pt x="12715" y="270"/>
                  </a:cubicBezTo>
                  <a:cubicBezTo>
                    <a:pt x="14553" y="-6"/>
                    <a:pt x="16851" y="-116"/>
                    <a:pt x="18459" y="160"/>
                  </a:cubicBezTo>
                  <a:cubicBezTo>
                    <a:pt x="20068" y="435"/>
                    <a:pt x="20987" y="1096"/>
                    <a:pt x="20757" y="2419"/>
                  </a:cubicBezTo>
                  <a:cubicBezTo>
                    <a:pt x="20527" y="3741"/>
                    <a:pt x="19149" y="5725"/>
                    <a:pt x="17081" y="7102"/>
                  </a:cubicBezTo>
                  <a:cubicBezTo>
                    <a:pt x="15013" y="8480"/>
                    <a:pt x="12255" y="9251"/>
                    <a:pt x="9498" y="10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-1" y="2396849"/>
              <a:ext cx="6643363" cy="3876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93" fill="norm" stroke="1" extrusionOk="0">
                  <a:moveTo>
                    <a:pt x="21569" y="10914"/>
                  </a:moveTo>
                  <a:cubicBezTo>
                    <a:pt x="21583" y="10973"/>
                    <a:pt x="21597" y="11032"/>
                    <a:pt x="21587" y="11173"/>
                  </a:cubicBezTo>
                  <a:cubicBezTo>
                    <a:pt x="21576" y="11315"/>
                    <a:pt x="21542" y="11539"/>
                    <a:pt x="21504" y="11851"/>
                  </a:cubicBezTo>
                  <a:cubicBezTo>
                    <a:pt x="21466" y="12164"/>
                    <a:pt x="21425" y="12565"/>
                    <a:pt x="21370" y="12930"/>
                  </a:cubicBezTo>
                  <a:cubicBezTo>
                    <a:pt x="21315" y="13296"/>
                    <a:pt x="21246" y="13626"/>
                    <a:pt x="21160" y="13944"/>
                  </a:cubicBezTo>
                  <a:cubicBezTo>
                    <a:pt x="21074" y="14262"/>
                    <a:pt x="20971" y="14569"/>
                    <a:pt x="20858" y="14852"/>
                  </a:cubicBezTo>
                  <a:cubicBezTo>
                    <a:pt x="20744" y="15135"/>
                    <a:pt x="20620" y="15394"/>
                    <a:pt x="20465" y="15671"/>
                  </a:cubicBezTo>
                  <a:cubicBezTo>
                    <a:pt x="20311" y="15948"/>
                    <a:pt x="20125" y="16243"/>
                    <a:pt x="19929" y="16520"/>
                  </a:cubicBezTo>
                  <a:cubicBezTo>
                    <a:pt x="19733" y="16797"/>
                    <a:pt x="19526" y="17057"/>
                    <a:pt x="19303" y="17310"/>
                  </a:cubicBezTo>
                  <a:cubicBezTo>
                    <a:pt x="19079" y="17564"/>
                    <a:pt x="18839" y="17811"/>
                    <a:pt x="18608" y="18035"/>
                  </a:cubicBezTo>
                  <a:cubicBezTo>
                    <a:pt x="18378" y="18259"/>
                    <a:pt x="18158" y="18460"/>
                    <a:pt x="17934" y="18654"/>
                  </a:cubicBezTo>
                  <a:cubicBezTo>
                    <a:pt x="17710" y="18849"/>
                    <a:pt x="17483" y="19037"/>
                    <a:pt x="17249" y="19226"/>
                  </a:cubicBezTo>
                  <a:cubicBezTo>
                    <a:pt x="17016" y="19415"/>
                    <a:pt x="16775" y="19603"/>
                    <a:pt x="16538" y="19774"/>
                  </a:cubicBezTo>
                  <a:cubicBezTo>
                    <a:pt x="16300" y="19945"/>
                    <a:pt x="16066" y="20099"/>
                    <a:pt x="15826" y="20228"/>
                  </a:cubicBezTo>
                  <a:cubicBezTo>
                    <a:pt x="15585" y="20358"/>
                    <a:pt x="15337" y="20464"/>
                    <a:pt x="15096" y="20564"/>
                  </a:cubicBezTo>
                  <a:cubicBezTo>
                    <a:pt x="14856" y="20665"/>
                    <a:pt x="14622" y="20759"/>
                    <a:pt x="14378" y="20847"/>
                  </a:cubicBezTo>
                  <a:cubicBezTo>
                    <a:pt x="14133" y="20936"/>
                    <a:pt x="13879" y="21018"/>
                    <a:pt x="13628" y="21095"/>
                  </a:cubicBezTo>
                  <a:cubicBezTo>
                    <a:pt x="13377" y="21172"/>
                    <a:pt x="13129" y="21242"/>
                    <a:pt x="12874" y="21301"/>
                  </a:cubicBezTo>
                  <a:cubicBezTo>
                    <a:pt x="12620" y="21360"/>
                    <a:pt x="12359" y="21407"/>
                    <a:pt x="12097" y="21449"/>
                  </a:cubicBezTo>
                  <a:cubicBezTo>
                    <a:pt x="11836" y="21490"/>
                    <a:pt x="11574" y="21525"/>
                    <a:pt x="11303" y="21549"/>
                  </a:cubicBezTo>
                  <a:cubicBezTo>
                    <a:pt x="11031" y="21572"/>
                    <a:pt x="10749" y="21584"/>
                    <a:pt x="10477" y="21590"/>
                  </a:cubicBezTo>
                  <a:cubicBezTo>
                    <a:pt x="10205" y="21596"/>
                    <a:pt x="9944" y="21596"/>
                    <a:pt x="9672" y="21578"/>
                  </a:cubicBezTo>
                  <a:cubicBezTo>
                    <a:pt x="9401" y="21561"/>
                    <a:pt x="9119" y="21525"/>
                    <a:pt x="8847" y="21472"/>
                  </a:cubicBezTo>
                  <a:cubicBezTo>
                    <a:pt x="8575" y="21419"/>
                    <a:pt x="8314" y="21348"/>
                    <a:pt x="8052" y="21260"/>
                  </a:cubicBezTo>
                  <a:cubicBezTo>
                    <a:pt x="7791" y="21172"/>
                    <a:pt x="7529" y="21065"/>
                    <a:pt x="7275" y="20942"/>
                  </a:cubicBezTo>
                  <a:cubicBezTo>
                    <a:pt x="7020" y="20818"/>
                    <a:pt x="6773" y="20676"/>
                    <a:pt x="6525" y="20511"/>
                  </a:cubicBezTo>
                  <a:cubicBezTo>
                    <a:pt x="6278" y="20346"/>
                    <a:pt x="6030" y="20158"/>
                    <a:pt x="5789" y="19939"/>
                  </a:cubicBezTo>
                  <a:cubicBezTo>
                    <a:pt x="5548" y="19721"/>
                    <a:pt x="5314" y="19474"/>
                    <a:pt x="5077" y="19214"/>
                  </a:cubicBezTo>
                  <a:cubicBezTo>
                    <a:pt x="4840" y="18955"/>
                    <a:pt x="4599" y="18684"/>
                    <a:pt x="4365" y="18395"/>
                  </a:cubicBezTo>
                  <a:cubicBezTo>
                    <a:pt x="4131" y="18106"/>
                    <a:pt x="3904" y="17799"/>
                    <a:pt x="3701" y="17517"/>
                  </a:cubicBezTo>
                  <a:cubicBezTo>
                    <a:pt x="3498" y="17234"/>
                    <a:pt x="3320" y="16974"/>
                    <a:pt x="3123" y="16668"/>
                  </a:cubicBezTo>
                  <a:cubicBezTo>
                    <a:pt x="2927" y="16361"/>
                    <a:pt x="2714" y="16007"/>
                    <a:pt x="2511" y="15648"/>
                  </a:cubicBezTo>
                  <a:cubicBezTo>
                    <a:pt x="2308" y="15288"/>
                    <a:pt x="2116" y="14923"/>
                    <a:pt x="1927" y="14545"/>
                  </a:cubicBezTo>
                  <a:cubicBezTo>
                    <a:pt x="1737" y="14168"/>
                    <a:pt x="1552" y="13779"/>
                    <a:pt x="1380" y="13372"/>
                  </a:cubicBezTo>
                  <a:cubicBezTo>
                    <a:pt x="1208" y="12965"/>
                    <a:pt x="1049" y="12541"/>
                    <a:pt x="902" y="12122"/>
                  </a:cubicBezTo>
                  <a:cubicBezTo>
                    <a:pt x="754" y="11704"/>
                    <a:pt x="616" y="11291"/>
                    <a:pt x="499" y="10873"/>
                  </a:cubicBezTo>
                  <a:cubicBezTo>
                    <a:pt x="382" y="10454"/>
                    <a:pt x="286" y="10030"/>
                    <a:pt x="214" y="9599"/>
                  </a:cubicBezTo>
                  <a:cubicBezTo>
                    <a:pt x="141" y="9169"/>
                    <a:pt x="93" y="8733"/>
                    <a:pt x="59" y="8291"/>
                  </a:cubicBezTo>
                  <a:cubicBezTo>
                    <a:pt x="25" y="7848"/>
                    <a:pt x="4" y="7400"/>
                    <a:pt x="0" y="6929"/>
                  </a:cubicBezTo>
                  <a:cubicBezTo>
                    <a:pt x="-3" y="6457"/>
                    <a:pt x="11" y="5962"/>
                    <a:pt x="62" y="5508"/>
                  </a:cubicBezTo>
                  <a:cubicBezTo>
                    <a:pt x="114" y="5054"/>
                    <a:pt x="203" y="4641"/>
                    <a:pt x="317" y="4264"/>
                  </a:cubicBezTo>
                  <a:cubicBezTo>
                    <a:pt x="430" y="3887"/>
                    <a:pt x="568" y="3545"/>
                    <a:pt x="726" y="3209"/>
                  </a:cubicBezTo>
                  <a:cubicBezTo>
                    <a:pt x="884" y="2873"/>
                    <a:pt x="1063" y="2543"/>
                    <a:pt x="1246" y="2254"/>
                  </a:cubicBezTo>
                  <a:cubicBezTo>
                    <a:pt x="1428" y="1965"/>
                    <a:pt x="1614" y="1717"/>
                    <a:pt x="1796" y="1541"/>
                  </a:cubicBezTo>
                  <a:cubicBezTo>
                    <a:pt x="1978" y="1364"/>
                    <a:pt x="2157" y="1258"/>
                    <a:pt x="2336" y="1169"/>
                  </a:cubicBezTo>
                  <a:cubicBezTo>
                    <a:pt x="2515" y="1081"/>
                    <a:pt x="2694" y="1010"/>
                    <a:pt x="2855" y="910"/>
                  </a:cubicBezTo>
                  <a:cubicBezTo>
                    <a:pt x="3017" y="810"/>
                    <a:pt x="3161" y="680"/>
                    <a:pt x="3251" y="586"/>
                  </a:cubicBezTo>
                  <a:cubicBezTo>
                    <a:pt x="3340" y="491"/>
                    <a:pt x="3375" y="432"/>
                    <a:pt x="3395" y="373"/>
                  </a:cubicBezTo>
                  <a:cubicBezTo>
                    <a:pt x="3416" y="314"/>
                    <a:pt x="3423" y="255"/>
                    <a:pt x="3409" y="208"/>
                  </a:cubicBezTo>
                  <a:cubicBezTo>
                    <a:pt x="3395" y="161"/>
                    <a:pt x="3361" y="126"/>
                    <a:pt x="3326" y="96"/>
                  </a:cubicBezTo>
                  <a:cubicBezTo>
                    <a:pt x="3292" y="67"/>
                    <a:pt x="3258" y="43"/>
                    <a:pt x="3220" y="25"/>
                  </a:cubicBezTo>
                  <a:cubicBezTo>
                    <a:pt x="3182" y="8"/>
                    <a:pt x="3141" y="-4"/>
                    <a:pt x="3099" y="2"/>
                  </a:cubicBezTo>
                  <a:cubicBezTo>
                    <a:pt x="3058" y="8"/>
                    <a:pt x="3017" y="31"/>
                    <a:pt x="3024" y="67"/>
                  </a:cubicBezTo>
                  <a:cubicBezTo>
                    <a:pt x="3031" y="102"/>
                    <a:pt x="3086" y="149"/>
                    <a:pt x="3182" y="191"/>
                  </a:cubicBezTo>
                  <a:cubicBezTo>
                    <a:pt x="3278" y="232"/>
                    <a:pt x="3416" y="267"/>
                    <a:pt x="3502" y="297"/>
                  </a:cubicBezTo>
                  <a:cubicBezTo>
                    <a:pt x="3588" y="326"/>
                    <a:pt x="3622" y="350"/>
                    <a:pt x="3629" y="391"/>
                  </a:cubicBezTo>
                  <a:cubicBezTo>
                    <a:pt x="3636" y="432"/>
                    <a:pt x="3615" y="491"/>
                    <a:pt x="3529" y="656"/>
                  </a:cubicBezTo>
                  <a:cubicBezTo>
                    <a:pt x="3443" y="821"/>
                    <a:pt x="3292" y="1093"/>
                    <a:pt x="3141" y="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4682104" y="6215620"/>
              <a:ext cx="119708" cy="242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18" fill="norm" stroke="1" extrusionOk="0">
                  <a:moveTo>
                    <a:pt x="21431" y="4001"/>
                  </a:moveTo>
                  <a:cubicBezTo>
                    <a:pt x="19536" y="2511"/>
                    <a:pt x="17642" y="1021"/>
                    <a:pt x="15747" y="370"/>
                  </a:cubicBezTo>
                  <a:cubicBezTo>
                    <a:pt x="13852" y="-282"/>
                    <a:pt x="11957" y="-96"/>
                    <a:pt x="9873" y="1115"/>
                  </a:cubicBezTo>
                  <a:cubicBezTo>
                    <a:pt x="7789" y="2325"/>
                    <a:pt x="5515" y="4559"/>
                    <a:pt x="3620" y="7632"/>
                  </a:cubicBezTo>
                  <a:cubicBezTo>
                    <a:pt x="1726" y="10704"/>
                    <a:pt x="210" y="14615"/>
                    <a:pt x="20" y="16942"/>
                  </a:cubicBezTo>
                  <a:cubicBezTo>
                    <a:pt x="-169" y="19270"/>
                    <a:pt x="968" y="20015"/>
                    <a:pt x="2484" y="20480"/>
                  </a:cubicBezTo>
                  <a:cubicBezTo>
                    <a:pt x="3999" y="20946"/>
                    <a:pt x="5894" y="21132"/>
                    <a:pt x="7789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4830930" y="6261100"/>
              <a:ext cx="47082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2769"/>
                    <a:pt x="-1582" y="5538"/>
                    <a:pt x="1118" y="9138"/>
                  </a:cubicBezTo>
                  <a:cubicBezTo>
                    <a:pt x="3818" y="12738"/>
                    <a:pt x="11918" y="17169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4941511" y="6299200"/>
              <a:ext cx="444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5025344" y="6190030"/>
              <a:ext cx="137917" cy="362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393" fill="norm" stroke="1" extrusionOk="0">
                  <a:moveTo>
                    <a:pt x="8509" y="5690"/>
                  </a:moveTo>
                  <a:cubicBezTo>
                    <a:pt x="9799" y="9311"/>
                    <a:pt x="11089" y="12932"/>
                    <a:pt x="11895" y="15367"/>
                  </a:cubicBezTo>
                  <a:cubicBezTo>
                    <a:pt x="12701" y="17801"/>
                    <a:pt x="13023" y="19050"/>
                    <a:pt x="13506" y="19986"/>
                  </a:cubicBezTo>
                  <a:cubicBezTo>
                    <a:pt x="13990" y="20923"/>
                    <a:pt x="14635" y="21547"/>
                    <a:pt x="14796" y="21360"/>
                  </a:cubicBezTo>
                  <a:cubicBezTo>
                    <a:pt x="14957" y="21172"/>
                    <a:pt x="14635" y="20174"/>
                    <a:pt x="12701" y="17801"/>
                  </a:cubicBezTo>
                  <a:cubicBezTo>
                    <a:pt x="10766" y="15429"/>
                    <a:pt x="7220" y="11683"/>
                    <a:pt x="4802" y="8874"/>
                  </a:cubicBezTo>
                  <a:cubicBezTo>
                    <a:pt x="2384" y="6065"/>
                    <a:pt x="1095" y="4192"/>
                    <a:pt x="450" y="2944"/>
                  </a:cubicBezTo>
                  <a:cubicBezTo>
                    <a:pt x="-195" y="1695"/>
                    <a:pt x="-195" y="1071"/>
                    <a:pt x="772" y="634"/>
                  </a:cubicBezTo>
                  <a:cubicBezTo>
                    <a:pt x="1739" y="197"/>
                    <a:pt x="3674" y="-53"/>
                    <a:pt x="6736" y="9"/>
                  </a:cubicBezTo>
                  <a:cubicBezTo>
                    <a:pt x="9799" y="72"/>
                    <a:pt x="13990" y="446"/>
                    <a:pt x="16892" y="1258"/>
                  </a:cubicBezTo>
                  <a:cubicBezTo>
                    <a:pt x="19793" y="2070"/>
                    <a:pt x="21405" y="3318"/>
                    <a:pt x="20921" y="4629"/>
                  </a:cubicBezTo>
                  <a:cubicBezTo>
                    <a:pt x="20438" y="5940"/>
                    <a:pt x="17859" y="7313"/>
                    <a:pt x="15280" y="8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5157411" y="6051550"/>
              <a:ext cx="169876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0" y="0"/>
                  </a:moveTo>
                  <a:cubicBezTo>
                    <a:pt x="2667" y="408"/>
                    <a:pt x="5333" y="815"/>
                    <a:pt x="8933" y="2242"/>
                  </a:cubicBezTo>
                  <a:cubicBezTo>
                    <a:pt x="12533" y="3668"/>
                    <a:pt x="17067" y="6113"/>
                    <a:pt x="19333" y="9238"/>
                  </a:cubicBezTo>
                  <a:cubicBezTo>
                    <a:pt x="21600" y="12362"/>
                    <a:pt x="21600" y="16166"/>
                    <a:pt x="21200" y="18340"/>
                  </a:cubicBezTo>
                  <a:cubicBezTo>
                    <a:pt x="20800" y="20513"/>
                    <a:pt x="20000" y="21057"/>
                    <a:pt x="19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24" name="Drawing"/>
          <p:cNvGrpSpPr/>
          <p:nvPr/>
        </p:nvGrpSpPr>
        <p:grpSpPr>
          <a:xfrm>
            <a:off x="555428" y="1810791"/>
            <a:ext cx="6545248" cy="2940139"/>
            <a:chOff x="0" y="0"/>
            <a:chExt cx="6545246" cy="2940137"/>
          </a:xfrm>
        </p:grpSpPr>
        <p:sp>
          <p:nvSpPr>
            <p:cNvPr id="1869" name="Line"/>
            <p:cNvSpPr/>
            <p:nvPr/>
          </p:nvSpPr>
          <p:spPr>
            <a:xfrm>
              <a:off x="1104895" y="140204"/>
              <a:ext cx="181177" cy="233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290" fill="norm" stroke="1" extrusionOk="0">
                  <a:moveTo>
                    <a:pt x="18484" y="1595"/>
                  </a:moveTo>
                  <a:cubicBezTo>
                    <a:pt x="17479" y="1016"/>
                    <a:pt x="16475" y="438"/>
                    <a:pt x="15093" y="148"/>
                  </a:cubicBezTo>
                  <a:cubicBezTo>
                    <a:pt x="13712" y="-141"/>
                    <a:pt x="11954" y="-141"/>
                    <a:pt x="9568" y="1402"/>
                  </a:cubicBezTo>
                  <a:cubicBezTo>
                    <a:pt x="7182" y="2945"/>
                    <a:pt x="4168" y="6030"/>
                    <a:pt x="2410" y="9309"/>
                  </a:cubicBezTo>
                  <a:cubicBezTo>
                    <a:pt x="651" y="12588"/>
                    <a:pt x="149" y="16059"/>
                    <a:pt x="24" y="18277"/>
                  </a:cubicBezTo>
                  <a:cubicBezTo>
                    <a:pt x="-102" y="20495"/>
                    <a:pt x="149" y="21459"/>
                    <a:pt x="3791" y="21266"/>
                  </a:cubicBezTo>
                  <a:cubicBezTo>
                    <a:pt x="7433" y="21073"/>
                    <a:pt x="14465" y="19723"/>
                    <a:pt x="21498" y="18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1303907" y="214943"/>
              <a:ext cx="90660" cy="148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0691" fill="norm" stroke="1" extrusionOk="0">
                  <a:moveTo>
                    <a:pt x="15009" y="4426"/>
                  </a:moveTo>
                  <a:cubicBezTo>
                    <a:pt x="13536" y="2947"/>
                    <a:pt x="12064" y="1467"/>
                    <a:pt x="10100" y="1024"/>
                  </a:cubicBezTo>
                  <a:cubicBezTo>
                    <a:pt x="8136" y="580"/>
                    <a:pt x="5682" y="1171"/>
                    <a:pt x="3718" y="2799"/>
                  </a:cubicBezTo>
                  <a:cubicBezTo>
                    <a:pt x="1755" y="4426"/>
                    <a:pt x="282" y="7089"/>
                    <a:pt x="36" y="10048"/>
                  </a:cubicBezTo>
                  <a:cubicBezTo>
                    <a:pt x="-209" y="13007"/>
                    <a:pt x="773" y="16262"/>
                    <a:pt x="3718" y="18333"/>
                  </a:cubicBezTo>
                  <a:cubicBezTo>
                    <a:pt x="6664" y="20404"/>
                    <a:pt x="11573" y="21292"/>
                    <a:pt x="15009" y="20256"/>
                  </a:cubicBezTo>
                  <a:cubicBezTo>
                    <a:pt x="18446" y="19221"/>
                    <a:pt x="20409" y="16262"/>
                    <a:pt x="20900" y="12711"/>
                  </a:cubicBezTo>
                  <a:cubicBezTo>
                    <a:pt x="21391" y="9160"/>
                    <a:pt x="20409" y="5018"/>
                    <a:pt x="18691" y="2651"/>
                  </a:cubicBezTo>
                  <a:cubicBezTo>
                    <a:pt x="16973" y="284"/>
                    <a:pt x="14518" y="-308"/>
                    <a:pt x="12800" y="136"/>
                  </a:cubicBezTo>
                  <a:cubicBezTo>
                    <a:pt x="11082" y="580"/>
                    <a:pt x="10100" y="2059"/>
                    <a:pt x="9118" y="3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1482921" y="227558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1476571" y="157708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1540071" y="171356"/>
              <a:ext cx="107951" cy="151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7066"/>
                  </a:moveTo>
                  <a:cubicBezTo>
                    <a:pt x="0" y="10666"/>
                    <a:pt x="0" y="14266"/>
                    <a:pt x="0" y="16966"/>
                  </a:cubicBezTo>
                  <a:cubicBezTo>
                    <a:pt x="0" y="19666"/>
                    <a:pt x="0" y="21466"/>
                    <a:pt x="0" y="21466"/>
                  </a:cubicBezTo>
                  <a:cubicBezTo>
                    <a:pt x="0" y="21466"/>
                    <a:pt x="0" y="19666"/>
                    <a:pt x="635" y="16066"/>
                  </a:cubicBezTo>
                  <a:cubicBezTo>
                    <a:pt x="1271" y="12466"/>
                    <a:pt x="2541" y="7066"/>
                    <a:pt x="4024" y="3916"/>
                  </a:cubicBezTo>
                  <a:cubicBezTo>
                    <a:pt x="5506" y="766"/>
                    <a:pt x="7200" y="-134"/>
                    <a:pt x="9953" y="16"/>
                  </a:cubicBezTo>
                  <a:cubicBezTo>
                    <a:pt x="12706" y="166"/>
                    <a:pt x="16518" y="1366"/>
                    <a:pt x="18635" y="4966"/>
                  </a:cubicBezTo>
                  <a:cubicBezTo>
                    <a:pt x="20753" y="8566"/>
                    <a:pt x="21176" y="14566"/>
                    <a:pt x="21600" y="20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1845296" y="183108"/>
              <a:ext cx="278976" cy="123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291" fill="norm" stroke="1" extrusionOk="0">
                  <a:moveTo>
                    <a:pt x="3403" y="13180"/>
                  </a:moveTo>
                  <a:cubicBezTo>
                    <a:pt x="3076" y="15010"/>
                    <a:pt x="2749" y="16841"/>
                    <a:pt x="2258" y="18488"/>
                  </a:cubicBezTo>
                  <a:cubicBezTo>
                    <a:pt x="1767" y="20136"/>
                    <a:pt x="1112" y="21600"/>
                    <a:pt x="703" y="21234"/>
                  </a:cubicBezTo>
                  <a:cubicBezTo>
                    <a:pt x="294" y="20868"/>
                    <a:pt x="131" y="18671"/>
                    <a:pt x="49" y="16475"/>
                  </a:cubicBezTo>
                  <a:cubicBezTo>
                    <a:pt x="-33" y="14278"/>
                    <a:pt x="-33" y="12081"/>
                    <a:pt x="212" y="10068"/>
                  </a:cubicBezTo>
                  <a:cubicBezTo>
                    <a:pt x="458" y="8054"/>
                    <a:pt x="949" y="6224"/>
                    <a:pt x="1931" y="6041"/>
                  </a:cubicBezTo>
                  <a:cubicBezTo>
                    <a:pt x="2912" y="5858"/>
                    <a:pt x="4385" y="7322"/>
                    <a:pt x="6758" y="9702"/>
                  </a:cubicBezTo>
                  <a:cubicBezTo>
                    <a:pt x="9131" y="12081"/>
                    <a:pt x="12403" y="15376"/>
                    <a:pt x="15022" y="13912"/>
                  </a:cubicBezTo>
                  <a:cubicBezTo>
                    <a:pt x="17640" y="12447"/>
                    <a:pt x="19603" y="6224"/>
                    <a:pt x="215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2359221" y="94208"/>
              <a:ext cx="18626" cy="275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61" fill="norm" stroke="1" extrusionOk="0">
                  <a:moveTo>
                    <a:pt x="0" y="0"/>
                  </a:moveTo>
                  <a:cubicBezTo>
                    <a:pt x="7200" y="5441"/>
                    <a:pt x="14400" y="10882"/>
                    <a:pt x="18000" y="14098"/>
                  </a:cubicBezTo>
                  <a:cubicBezTo>
                    <a:pt x="21600" y="17313"/>
                    <a:pt x="21600" y="18302"/>
                    <a:pt x="20400" y="19292"/>
                  </a:cubicBezTo>
                  <a:cubicBezTo>
                    <a:pt x="19200" y="20281"/>
                    <a:pt x="16800" y="21270"/>
                    <a:pt x="14400" y="21435"/>
                  </a:cubicBezTo>
                  <a:cubicBezTo>
                    <a:pt x="12000" y="21600"/>
                    <a:pt x="9600" y="20940"/>
                    <a:pt x="7200" y="20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2338366" y="-1"/>
              <a:ext cx="146088" cy="419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5" h="21194" fill="norm" stroke="1" extrusionOk="0">
                  <a:moveTo>
                    <a:pt x="256" y="9251"/>
                  </a:moveTo>
                  <a:cubicBezTo>
                    <a:pt x="-44" y="7219"/>
                    <a:pt x="-344" y="5187"/>
                    <a:pt x="1006" y="3530"/>
                  </a:cubicBezTo>
                  <a:cubicBezTo>
                    <a:pt x="2356" y="1873"/>
                    <a:pt x="5356" y="589"/>
                    <a:pt x="8656" y="162"/>
                  </a:cubicBezTo>
                  <a:cubicBezTo>
                    <a:pt x="11956" y="-266"/>
                    <a:pt x="15556" y="162"/>
                    <a:pt x="17206" y="1391"/>
                  </a:cubicBezTo>
                  <a:cubicBezTo>
                    <a:pt x="18856" y="2621"/>
                    <a:pt x="18556" y="4653"/>
                    <a:pt x="17356" y="6257"/>
                  </a:cubicBezTo>
                  <a:cubicBezTo>
                    <a:pt x="16156" y="7861"/>
                    <a:pt x="14056" y="9037"/>
                    <a:pt x="12406" y="9785"/>
                  </a:cubicBezTo>
                  <a:cubicBezTo>
                    <a:pt x="10756" y="10534"/>
                    <a:pt x="9556" y="10855"/>
                    <a:pt x="9856" y="11283"/>
                  </a:cubicBezTo>
                  <a:cubicBezTo>
                    <a:pt x="10156" y="11710"/>
                    <a:pt x="11956" y="12245"/>
                    <a:pt x="14356" y="13207"/>
                  </a:cubicBezTo>
                  <a:cubicBezTo>
                    <a:pt x="16756" y="14170"/>
                    <a:pt x="19756" y="15560"/>
                    <a:pt x="20506" y="16789"/>
                  </a:cubicBezTo>
                  <a:cubicBezTo>
                    <a:pt x="21256" y="18019"/>
                    <a:pt x="19756" y="19088"/>
                    <a:pt x="18256" y="19784"/>
                  </a:cubicBezTo>
                  <a:cubicBezTo>
                    <a:pt x="16756" y="20479"/>
                    <a:pt x="15256" y="20799"/>
                    <a:pt x="13756" y="21013"/>
                  </a:cubicBezTo>
                  <a:cubicBezTo>
                    <a:pt x="12256" y="21227"/>
                    <a:pt x="10756" y="21334"/>
                    <a:pt x="9856" y="20853"/>
                  </a:cubicBezTo>
                  <a:cubicBezTo>
                    <a:pt x="8956" y="20372"/>
                    <a:pt x="8656" y="19302"/>
                    <a:pt x="8356" y="18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2524056" y="197519"/>
              <a:ext cx="114566" cy="143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0989" fill="norm" stroke="1" extrusionOk="0">
                  <a:moveTo>
                    <a:pt x="4677" y="12711"/>
                  </a:moveTo>
                  <a:cubicBezTo>
                    <a:pt x="6606" y="13020"/>
                    <a:pt x="8534" y="13328"/>
                    <a:pt x="10077" y="12557"/>
                  </a:cubicBezTo>
                  <a:cubicBezTo>
                    <a:pt x="11620" y="11785"/>
                    <a:pt x="12777" y="9934"/>
                    <a:pt x="13356" y="7928"/>
                  </a:cubicBezTo>
                  <a:cubicBezTo>
                    <a:pt x="13934" y="5922"/>
                    <a:pt x="13934" y="3762"/>
                    <a:pt x="13163" y="2220"/>
                  </a:cubicBezTo>
                  <a:cubicBezTo>
                    <a:pt x="12391" y="677"/>
                    <a:pt x="10848" y="-249"/>
                    <a:pt x="8534" y="60"/>
                  </a:cubicBezTo>
                  <a:cubicBezTo>
                    <a:pt x="6220" y="368"/>
                    <a:pt x="3134" y="1911"/>
                    <a:pt x="1398" y="4842"/>
                  </a:cubicBezTo>
                  <a:cubicBezTo>
                    <a:pt x="-337" y="7774"/>
                    <a:pt x="-723" y="12094"/>
                    <a:pt x="1784" y="15180"/>
                  </a:cubicBezTo>
                  <a:cubicBezTo>
                    <a:pt x="4291" y="18265"/>
                    <a:pt x="9691" y="20117"/>
                    <a:pt x="13356" y="20734"/>
                  </a:cubicBezTo>
                  <a:cubicBezTo>
                    <a:pt x="17020" y="21351"/>
                    <a:pt x="18948" y="20734"/>
                    <a:pt x="20877" y="20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2683071" y="183108"/>
              <a:ext cx="107951" cy="157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6912"/>
                  </a:moveTo>
                  <a:cubicBezTo>
                    <a:pt x="847" y="5184"/>
                    <a:pt x="1694" y="3456"/>
                    <a:pt x="2965" y="3168"/>
                  </a:cubicBezTo>
                  <a:cubicBezTo>
                    <a:pt x="4235" y="2880"/>
                    <a:pt x="5929" y="4032"/>
                    <a:pt x="8259" y="6768"/>
                  </a:cubicBezTo>
                  <a:cubicBezTo>
                    <a:pt x="10588" y="9504"/>
                    <a:pt x="13553" y="13824"/>
                    <a:pt x="15035" y="16704"/>
                  </a:cubicBezTo>
                  <a:cubicBezTo>
                    <a:pt x="16518" y="19584"/>
                    <a:pt x="16518" y="21024"/>
                    <a:pt x="15459" y="21312"/>
                  </a:cubicBezTo>
                  <a:cubicBezTo>
                    <a:pt x="14400" y="21600"/>
                    <a:pt x="12282" y="20736"/>
                    <a:pt x="10800" y="18432"/>
                  </a:cubicBezTo>
                  <a:cubicBezTo>
                    <a:pt x="9318" y="16128"/>
                    <a:pt x="8471" y="12384"/>
                    <a:pt x="10376" y="9072"/>
                  </a:cubicBezTo>
                  <a:cubicBezTo>
                    <a:pt x="12282" y="5760"/>
                    <a:pt x="1694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2851528" y="177265"/>
              <a:ext cx="132797" cy="164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261" fill="norm" stroke="1" extrusionOk="0">
                  <a:moveTo>
                    <a:pt x="477" y="1575"/>
                  </a:moveTo>
                  <a:cubicBezTo>
                    <a:pt x="815" y="7043"/>
                    <a:pt x="1152" y="12512"/>
                    <a:pt x="1152" y="15929"/>
                  </a:cubicBezTo>
                  <a:cubicBezTo>
                    <a:pt x="1152" y="19347"/>
                    <a:pt x="815" y="20714"/>
                    <a:pt x="477" y="20441"/>
                  </a:cubicBezTo>
                  <a:cubicBezTo>
                    <a:pt x="140" y="20167"/>
                    <a:pt x="-198" y="18253"/>
                    <a:pt x="140" y="14972"/>
                  </a:cubicBezTo>
                  <a:cubicBezTo>
                    <a:pt x="477" y="11691"/>
                    <a:pt x="1490" y="7043"/>
                    <a:pt x="2671" y="4036"/>
                  </a:cubicBezTo>
                  <a:cubicBezTo>
                    <a:pt x="3852" y="1028"/>
                    <a:pt x="5202" y="-339"/>
                    <a:pt x="8239" y="71"/>
                  </a:cubicBezTo>
                  <a:cubicBezTo>
                    <a:pt x="11277" y="481"/>
                    <a:pt x="16002" y="2669"/>
                    <a:pt x="18533" y="5950"/>
                  </a:cubicBezTo>
                  <a:cubicBezTo>
                    <a:pt x="21064" y="9231"/>
                    <a:pt x="21402" y="13605"/>
                    <a:pt x="21064" y="16339"/>
                  </a:cubicBezTo>
                  <a:cubicBezTo>
                    <a:pt x="20727" y="19074"/>
                    <a:pt x="19715" y="20167"/>
                    <a:pt x="18702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3065758" y="23889"/>
              <a:ext cx="150714" cy="438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6" h="21519" fill="norm" stroke="1" extrusionOk="0">
                  <a:moveTo>
                    <a:pt x="20506" y="957"/>
                  </a:moveTo>
                  <a:cubicBezTo>
                    <a:pt x="19354" y="542"/>
                    <a:pt x="18202" y="127"/>
                    <a:pt x="16906" y="23"/>
                  </a:cubicBezTo>
                  <a:cubicBezTo>
                    <a:pt x="15610" y="-81"/>
                    <a:pt x="14170" y="127"/>
                    <a:pt x="11434" y="1477"/>
                  </a:cubicBezTo>
                  <a:cubicBezTo>
                    <a:pt x="8698" y="2827"/>
                    <a:pt x="4666" y="5319"/>
                    <a:pt x="2218" y="7863"/>
                  </a:cubicBezTo>
                  <a:cubicBezTo>
                    <a:pt x="-230" y="10407"/>
                    <a:pt x="-1094" y="13004"/>
                    <a:pt x="1930" y="15288"/>
                  </a:cubicBezTo>
                  <a:cubicBezTo>
                    <a:pt x="4954" y="17573"/>
                    <a:pt x="11866" y="19546"/>
                    <a:pt x="18778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3540321" y="82145"/>
              <a:ext cx="152027" cy="393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565" fill="norm" stroke="1" extrusionOk="0">
                  <a:moveTo>
                    <a:pt x="0" y="313"/>
                  </a:moveTo>
                  <a:cubicBezTo>
                    <a:pt x="2919" y="197"/>
                    <a:pt x="5838" y="81"/>
                    <a:pt x="8173" y="23"/>
                  </a:cubicBezTo>
                  <a:cubicBezTo>
                    <a:pt x="10508" y="-35"/>
                    <a:pt x="12259" y="-35"/>
                    <a:pt x="14011" y="662"/>
                  </a:cubicBezTo>
                  <a:cubicBezTo>
                    <a:pt x="15762" y="1359"/>
                    <a:pt x="17514" y="2752"/>
                    <a:pt x="18973" y="5191"/>
                  </a:cubicBezTo>
                  <a:cubicBezTo>
                    <a:pt x="20432" y="7630"/>
                    <a:pt x="21600" y="11113"/>
                    <a:pt x="20578" y="14017"/>
                  </a:cubicBezTo>
                  <a:cubicBezTo>
                    <a:pt x="19557" y="16920"/>
                    <a:pt x="16346" y="19242"/>
                    <a:pt x="13135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3286321" y="234851"/>
              <a:ext cx="184415" cy="489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514" fill="norm" stroke="1" extrusionOk="0">
                  <a:moveTo>
                    <a:pt x="2945" y="4149"/>
                  </a:moveTo>
                  <a:cubicBezTo>
                    <a:pt x="3191" y="6756"/>
                    <a:pt x="3436" y="9362"/>
                    <a:pt x="4050" y="11969"/>
                  </a:cubicBezTo>
                  <a:cubicBezTo>
                    <a:pt x="4664" y="14576"/>
                    <a:pt x="5645" y="17183"/>
                    <a:pt x="6136" y="18906"/>
                  </a:cubicBezTo>
                  <a:cubicBezTo>
                    <a:pt x="6627" y="20628"/>
                    <a:pt x="6627" y="21466"/>
                    <a:pt x="6505" y="21512"/>
                  </a:cubicBezTo>
                  <a:cubicBezTo>
                    <a:pt x="6382" y="21559"/>
                    <a:pt x="6136" y="20814"/>
                    <a:pt x="5768" y="18906"/>
                  </a:cubicBezTo>
                  <a:cubicBezTo>
                    <a:pt x="5400" y="16997"/>
                    <a:pt x="4909" y="13925"/>
                    <a:pt x="4418" y="10899"/>
                  </a:cubicBezTo>
                  <a:cubicBezTo>
                    <a:pt x="3927" y="7873"/>
                    <a:pt x="3436" y="4893"/>
                    <a:pt x="3191" y="3171"/>
                  </a:cubicBezTo>
                  <a:cubicBezTo>
                    <a:pt x="2945" y="1449"/>
                    <a:pt x="2945" y="983"/>
                    <a:pt x="3436" y="611"/>
                  </a:cubicBezTo>
                  <a:cubicBezTo>
                    <a:pt x="3927" y="238"/>
                    <a:pt x="4909" y="-41"/>
                    <a:pt x="7609" y="6"/>
                  </a:cubicBezTo>
                  <a:cubicBezTo>
                    <a:pt x="10309" y="52"/>
                    <a:pt x="14727" y="425"/>
                    <a:pt x="17550" y="1262"/>
                  </a:cubicBezTo>
                  <a:cubicBezTo>
                    <a:pt x="20373" y="2100"/>
                    <a:pt x="21600" y="3404"/>
                    <a:pt x="21355" y="4475"/>
                  </a:cubicBezTo>
                  <a:cubicBezTo>
                    <a:pt x="21109" y="5545"/>
                    <a:pt x="19391" y="6383"/>
                    <a:pt x="15955" y="6988"/>
                  </a:cubicBezTo>
                  <a:cubicBezTo>
                    <a:pt x="12518" y="7593"/>
                    <a:pt x="7364" y="7966"/>
                    <a:pt x="4418" y="7966"/>
                  </a:cubicBezTo>
                  <a:cubicBezTo>
                    <a:pt x="1473" y="7966"/>
                    <a:pt x="736" y="7593"/>
                    <a:pt x="0" y="72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864454" y="1418124"/>
              <a:ext cx="154918" cy="538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21" fill="norm" stroke="1" extrusionOk="0">
                  <a:moveTo>
                    <a:pt x="21363" y="2630"/>
                  </a:moveTo>
                  <a:cubicBezTo>
                    <a:pt x="19904" y="1796"/>
                    <a:pt x="18444" y="962"/>
                    <a:pt x="16109" y="461"/>
                  </a:cubicBezTo>
                  <a:cubicBezTo>
                    <a:pt x="13774" y="-39"/>
                    <a:pt x="10563" y="-206"/>
                    <a:pt x="8082" y="336"/>
                  </a:cubicBezTo>
                  <a:cubicBezTo>
                    <a:pt x="5601" y="878"/>
                    <a:pt x="3849" y="2129"/>
                    <a:pt x="3849" y="3422"/>
                  </a:cubicBezTo>
                  <a:cubicBezTo>
                    <a:pt x="3849" y="4714"/>
                    <a:pt x="5601" y="6049"/>
                    <a:pt x="7060" y="7216"/>
                  </a:cubicBezTo>
                  <a:cubicBezTo>
                    <a:pt x="8520" y="8384"/>
                    <a:pt x="9687" y="9385"/>
                    <a:pt x="10125" y="10094"/>
                  </a:cubicBezTo>
                  <a:cubicBezTo>
                    <a:pt x="10563" y="10802"/>
                    <a:pt x="10271" y="11219"/>
                    <a:pt x="9249" y="11511"/>
                  </a:cubicBezTo>
                  <a:cubicBezTo>
                    <a:pt x="8228" y="11803"/>
                    <a:pt x="6477" y="11970"/>
                    <a:pt x="4871" y="11970"/>
                  </a:cubicBezTo>
                  <a:cubicBezTo>
                    <a:pt x="3266" y="11970"/>
                    <a:pt x="1806" y="11803"/>
                    <a:pt x="931" y="11511"/>
                  </a:cubicBezTo>
                  <a:cubicBezTo>
                    <a:pt x="55" y="11219"/>
                    <a:pt x="-237" y="10802"/>
                    <a:pt x="201" y="10469"/>
                  </a:cubicBezTo>
                  <a:cubicBezTo>
                    <a:pt x="639" y="10135"/>
                    <a:pt x="1806" y="9885"/>
                    <a:pt x="2974" y="9885"/>
                  </a:cubicBezTo>
                  <a:cubicBezTo>
                    <a:pt x="4141" y="9885"/>
                    <a:pt x="5309" y="10135"/>
                    <a:pt x="5893" y="10719"/>
                  </a:cubicBezTo>
                  <a:cubicBezTo>
                    <a:pt x="6477" y="11303"/>
                    <a:pt x="6477" y="12220"/>
                    <a:pt x="6185" y="13638"/>
                  </a:cubicBezTo>
                  <a:cubicBezTo>
                    <a:pt x="5893" y="15056"/>
                    <a:pt x="5309" y="16974"/>
                    <a:pt x="5601" y="18392"/>
                  </a:cubicBezTo>
                  <a:cubicBezTo>
                    <a:pt x="5893" y="19809"/>
                    <a:pt x="7060" y="20727"/>
                    <a:pt x="9104" y="21060"/>
                  </a:cubicBezTo>
                  <a:cubicBezTo>
                    <a:pt x="11147" y="21394"/>
                    <a:pt x="14066" y="21144"/>
                    <a:pt x="16985" y="20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1096513" y="1584012"/>
              <a:ext cx="183209" cy="32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82" fill="norm" stroke="1" extrusionOk="0">
                  <a:moveTo>
                    <a:pt x="1379" y="997"/>
                  </a:moveTo>
                  <a:cubicBezTo>
                    <a:pt x="634" y="439"/>
                    <a:pt x="-111" y="-118"/>
                    <a:pt x="13" y="21"/>
                  </a:cubicBezTo>
                  <a:cubicBezTo>
                    <a:pt x="137" y="161"/>
                    <a:pt x="1130" y="997"/>
                    <a:pt x="3613" y="3227"/>
                  </a:cubicBezTo>
                  <a:cubicBezTo>
                    <a:pt x="6096" y="5456"/>
                    <a:pt x="10068" y="9079"/>
                    <a:pt x="13296" y="12354"/>
                  </a:cubicBezTo>
                  <a:cubicBezTo>
                    <a:pt x="16523" y="15629"/>
                    <a:pt x="19006" y="18556"/>
                    <a:pt x="21489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1124446" y="1491208"/>
              <a:ext cx="148926" cy="394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431" fill="norm" stroke="1" extrusionOk="0">
                  <a:moveTo>
                    <a:pt x="21107" y="0"/>
                  </a:moveTo>
                  <a:cubicBezTo>
                    <a:pt x="18407" y="3102"/>
                    <a:pt x="15707" y="6204"/>
                    <a:pt x="12407" y="9421"/>
                  </a:cubicBezTo>
                  <a:cubicBezTo>
                    <a:pt x="9107" y="12638"/>
                    <a:pt x="5207" y="15970"/>
                    <a:pt x="2807" y="18096"/>
                  </a:cubicBezTo>
                  <a:cubicBezTo>
                    <a:pt x="407" y="20221"/>
                    <a:pt x="-493" y="21140"/>
                    <a:pt x="257" y="21370"/>
                  </a:cubicBezTo>
                  <a:cubicBezTo>
                    <a:pt x="1007" y="21600"/>
                    <a:pt x="3407" y="21140"/>
                    <a:pt x="5807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1394021" y="1776958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1476571" y="1903958"/>
              <a:ext cx="508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1832171" y="1561058"/>
              <a:ext cx="2032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25" y="3046"/>
                    <a:pt x="9450" y="6092"/>
                    <a:pt x="13050" y="9692"/>
                  </a:cubicBezTo>
                  <a:cubicBezTo>
                    <a:pt x="16650" y="13292"/>
                    <a:pt x="19125" y="174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1921434" y="1484858"/>
              <a:ext cx="132988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600" fill="norm" stroke="1" extrusionOk="0">
                  <a:moveTo>
                    <a:pt x="21205" y="0"/>
                  </a:moveTo>
                  <a:cubicBezTo>
                    <a:pt x="18843" y="960"/>
                    <a:pt x="16480" y="1920"/>
                    <a:pt x="13780" y="4032"/>
                  </a:cubicBezTo>
                  <a:cubicBezTo>
                    <a:pt x="11080" y="6144"/>
                    <a:pt x="8043" y="9408"/>
                    <a:pt x="5511" y="12048"/>
                  </a:cubicBezTo>
                  <a:cubicBezTo>
                    <a:pt x="2980" y="14688"/>
                    <a:pt x="955" y="16704"/>
                    <a:pt x="280" y="18192"/>
                  </a:cubicBezTo>
                  <a:cubicBezTo>
                    <a:pt x="-395" y="19680"/>
                    <a:pt x="280" y="20640"/>
                    <a:pt x="9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2098871" y="1761868"/>
              <a:ext cx="120651" cy="147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9" fill="norm" stroke="1" extrusionOk="0">
                  <a:moveTo>
                    <a:pt x="0" y="3081"/>
                  </a:moveTo>
                  <a:cubicBezTo>
                    <a:pt x="1516" y="1865"/>
                    <a:pt x="3032" y="648"/>
                    <a:pt x="4926" y="191"/>
                  </a:cubicBezTo>
                  <a:cubicBezTo>
                    <a:pt x="6821" y="-265"/>
                    <a:pt x="9095" y="39"/>
                    <a:pt x="11368" y="1712"/>
                  </a:cubicBezTo>
                  <a:cubicBezTo>
                    <a:pt x="13642" y="3386"/>
                    <a:pt x="15916" y="6428"/>
                    <a:pt x="15916" y="8862"/>
                  </a:cubicBezTo>
                  <a:cubicBezTo>
                    <a:pt x="15916" y="11296"/>
                    <a:pt x="13642" y="13121"/>
                    <a:pt x="11558" y="14794"/>
                  </a:cubicBezTo>
                  <a:cubicBezTo>
                    <a:pt x="9474" y="16467"/>
                    <a:pt x="7579" y="17989"/>
                    <a:pt x="7579" y="19205"/>
                  </a:cubicBezTo>
                  <a:cubicBezTo>
                    <a:pt x="7579" y="20422"/>
                    <a:pt x="9474" y="21335"/>
                    <a:pt x="12126" y="21183"/>
                  </a:cubicBezTo>
                  <a:cubicBezTo>
                    <a:pt x="14779" y="21031"/>
                    <a:pt x="18189" y="19814"/>
                    <a:pt x="21600" y="18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2238571" y="1916658"/>
              <a:ext cx="889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2511621" y="1891258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2873571" y="1853158"/>
              <a:ext cx="63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3076771" y="1884908"/>
              <a:ext cx="57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3349821" y="1478508"/>
              <a:ext cx="31115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73" y="2160"/>
                    <a:pt x="7347" y="4320"/>
                    <a:pt x="10580" y="6891"/>
                  </a:cubicBezTo>
                  <a:cubicBezTo>
                    <a:pt x="13812" y="9463"/>
                    <a:pt x="16604" y="12446"/>
                    <a:pt x="18367" y="14966"/>
                  </a:cubicBezTo>
                  <a:cubicBezTo>
                    <a:pt x="20131" y="17486"/>
                    <a:pt x="20865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3456111" y="1408658"/>
              <a:ext cx="179461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21295" y="0"/>
                  </a:moveTo>
                  <a:cubicBezTo>
                    <a:pt x="19035" y="670"/>
                    <a:pt x="16774" y="1340"/>
                    <a:pt x="14639" y="2888"/>
                  </a:cubicBezTo>
                  <a:cubicBezTo>
                    <a:pt x="12504" y="4437"/>
                    <a:pt x="10495" y="6865"/>
                    <a:pt x="7983" y="9544"/>
                  </a:cubicBezTo>
                  <a:cubicBezTo>
                    <a:pt x="5472" y="12223"/>
                    <a:pt x="2458" y="15153"/>
                    <a:pt x="1076" y="17205"/>
                  </a:cubicBezTo>
                  <a:cubicBezTo>
                    <a:pt x="-305" y="19256"/>
                    <a:pt x="-54" y="20428"/>
                    <a:pt x="1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3762571" y="1789658"/>
              <a:ext cx="6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3814097" y="1764258"/>
              <a:ext cx="93409" cy="173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291" fill="norm" stroke="1" extrusionOk="0">
                  <a:moveTo>
                    <a:pt x="9493" y="8588"/>
                  </a:moveTo>
                  <a:cubicBezTo>
                    <a:pt x="7195" y="7807"/>
                    <a:pt x="4897" y="7027"/>
                    <a:pt x="3289" y="7417"/>
                  </a:cubicBezTo>
                  <a:cubicBezTo>
                    <a:pt x="1680" y="7807"/>
                    <a:pt x="761" y="9369"/>
                    <a:pt x="302" y="11581"/>
                  </a:cubicBezTo>
                  <a:cubicBezTo>
                    <a:pt x="-158" y="13793"/>
                    <a:pt x="-158" y="16655"/>
                    <a:pt x="761" y="18607"/>
                  </a:cubicBezTo>
                  <a:cubicBezTo>
                    <a:pt x="1680" y="20559"/>
                    <a:pt x="3519" y="21600"/>
                    <a:pt x="7425" y="21210"/>
                  </a:cubicBezTo>
                  <a:cubicBezTo>
                    <a:pt x="11331" y="20819"/>
                    <a:pt x="17306" y="18998"/>
                    <a:pt x="19374" y="15745"/>
                  </a:cubicBezTo>
                  <a:cubicBezTo>
                    <a:pt x="21442" y="12492"/>
                    <a:pt x="19604" y="7807"/>
                    <a:pt x="17536" y="4945"/>
                  </a:cubicBezTo>
                  <a:cubicBezTo>
                    <a:pt x="15468" y="2082"/>
                    <a:pt x="13170" y="1041"/>
                    <a:pt x="108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4029271" y="1380228"/>
              <a:ext cx="102392" cy="688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496" fill="norm" stroke="1" extrusionOk="0">
                  <a:moveTo>
                    <a:pt x="1296" y="292"/>
                  </a:moveTo>
                  <a:cubicBezTo>
                    <a:pt x="3024" y="94"/>
                    <a:pt x="4752" y="-104"/>
                    <a:pt x="7776" y="61"/>
                  </a:cubicBezTo>
                  <a:cubicBezTo>
                    <a:pt x="10800" y="226"/>
                    <a:pt x="15120" y="755"/>
                    <a:pt x="17064" y="1613"/>
                  </a:cubicBezTo>
                  <a:cubicBezTo>
                    <a:pt x="19008" y="2472"/>
                    <a:pt x="18576" y="3661"/>
                    <a:pt x="16848" y="5048"/>
                  </a:cubicBezTo>
                  <a:cubicBezTo>
                    <a:pt x="15120" y="6435"/>
                    <a:pt x="12096" y="8021"/>
                    <a:pt x="10584" y="9243"/>
                  </a:cubicBezTo>
                  <a:cubicBezTo>
                    <a:pt x="9072" y="10465"/>
                    <a:pt x="9072" y="11324"/>
                    <a:pt x="11016" y="12314"/>
                  </a:cubicBezTo>
                  <a:cubicBezTo>
                    <a:pt x="12960" y="13305"/>
                    <a:pt x="16848" y="14428"/>
                    <a:pt x="19008" y="15650"/>
                  </a:cubicBezTo>
                  <a:cubicBezTo>
                    <a:pt x="21168" y="16872"/>
                    <a:pt x="21600" y="18193"/>
                    <a:pt x="19656" y="19184"/>
                  </a:cubicBezTo>
                  <a:cubicBezTo>
                    <a:pt x="17712" y="20175"/>
                    <a:pt x="13392" y="20835"/>
                    <a:pt x="9720" y="21166"/>
                  </a:cubicBezTo>
                  <a:cubicBezTo>
                    <a:pt x="6048" y="21496"/>
                    <a:pt x="3024" y="21496"/>
                    <a:pt x="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4586354" y="1741968"/>
              <a:ext cx="344618" cy="112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0573" fill="norm" stroke="1" extrusionOk="0">
                  <a:moveTo>
                    <a:pt x="2477" y="13319"/>
                  </a:moveTo>
                  <a:cubicBezTo>
                    <a:pt x="2345" y="15247"/>
                    <a:pt x="2214" y="17176"/>
                    <a:pt x="1819" y="18140"/>
                  </a:cubicBezTo>
                  <a:cubicBezTo>
                    <a:pt x="1423" y="19104"/>
                    <a:pt x="765" y="19104"/>
                    <a:pt x="370" y="17562"/>
                  </a:cubicBezTo>
                  <a:cubicBezTo>
                    <a:pt x="-25" y="16019"/>
                    <a:pt x="-157" y="12933"/>
                    <a:pt x="238" y="9654"/>
                  </a:cubicBezTo>
                  <a:cubicBezTo>
                    <a:pt x="633" y="6376"/>
                    <a:pt x="1555" y="2904"/>
                    <a:pt x="2806" y="1169"/>
                  </a:cubicBezTo>
                  <a:cubicBezTo>
                    <a:pt x="4058" y="-567"/>
                    <a:pt x="5638" y="-567"/>
                    <a:pt x="7284" y="2519"/>
                  </a:cubicBezTo>
                  <a:cubicBezTo>
                    <a:pt x="8931" y="5604"/>
                    <a:pt x="10643" y="11776"/>
                    <a:pt x="12158" y="15633"/>
                  </a:cubicBezTo>
                  <a:cubicBezTo>
                    <a:pt x="13672" y="19490"/>
                    <a:pt x="14989" y="21033"/>
                    <a:pt x="16241" y="20454"/>
                  </a:cubicBezTo>
                  <a:cubicBezTo>
                    <a:pt x="17492" y="19876"/>
                    <a:pt x="18677" y="17176"/>
                    <a:pt x="19533" y="13512"/>
                  </a:cubicBezTo>
                  <a:cubicBezTo>
                    <a:pt x="20389" y="9847"/>
                    <a:pt x="20916" y="5219"/>
                    <a:pt x="21443" y="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5299271" y="1529308"/>
              <a:ext cx="190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051"/>
                    <a:pt x="12000" y="6102"/>
                    <a:pt x="8400" y="9702"/>
                  </a:cubicBezTo>
                  <a:cubicBezTo>
                    <a:pt x="4800" y="13302"/>
                    <a:pt x="2400" y="174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5285160" y="1442447"/>
              <a:ext cx="157338" cy="447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2" h="21346" fill="norm" stroke="1" extrusionOk="0">
                  <a:moveTo>
                    <a:pt x="1029" y="3839"/>
                  </a:moveTo>
                  <a:cubicBezTo>
                    <a:pt x="748" y="3335"/>
                    <a:pt x="468" y="2830"/>
                    <a:pt x="187" y="2224"/>
                  </a:cubicBezTo>
                  <a:cubicBezTo>
                    <a:pt x="-93" y="1619"/>
                    <a:pt x="-374" y="912"/>
                    <a:pt x="1870" y="458"/>
                  </a:cubicBezTo>
                  <a:cubicBezTo>
                    <a:pt x="4114" y="4"/>
                    <a:pt x="8883" y="-198"/>
                    <a:pt x="12951" y="256"/>
                  </a:cubicBezTo>
                  <a:cubicBezTo>
                    <a:pt x="17018" y="710"/>
                    <a:pt x="20384" y="1821"/>
                    <a:pt x="20805" y="3486"/>
                  </a:cubicBezTo>
                  <a:cubicBezTo>
                    <a:pt x="21226" y="5152"/>
                    <a:pt x="18701" y="7372"/>
                    <a:pt x="16878" y="8634"/>
                  </a:cubicBezTo>
                  <a:cubicBezTo>
                    <a:pt x="15055" y="9895"/>
                    <a:pt x="13932" y="10198"/>
                    <a:pt x="12390" y="10602"/>
                  </a:cubicBezTo>
                  <a:cubicBezTo>
                    <a:pt x="10847" y="11006"/>
                    <a:pt x="8883" y="11510"/>
                    <a:pt x="8883" y="11965"/>
                  </a:cubicBezTo>
                  <a:cubicBezTo>
                    <a:pt x="8883" y="12419"/>
                    <a:pt x="10847" y="12823"/>
                    <a:pt x="12951" y="13731"/>
                  </a:cubicBezTo>
                  <a:cubicBezTo>
                    <a:pt x="15055" y="14639"/>
                    <a:pt x="17299" y="16052"/>
                    <a:pt x="17579" y="17213"/>
                  </a:cubicBezTo>
                  <a:cubicBezTo>
                    <a:pt x="17860" y="18374"/>
                    <a:pt x="16177" y="19282"/>
                    <a:pt x="14353" y="19938"/>
                  </a:cubicBezTo>
                  <a:cubicBezTo>
                    <a:pt x="12530" y="20595"/>
                    <a:pt x="10566" y="20998"/>
                    <a:pt x="8462" y="21200"/>
                  </a:cubicBezTo>
                  <a:cubicBezTo>
                    <a:pt x="6358" y="21402"/>
                    <a:pt x="4114" y="21402"/>
                    <a:pt x="2852" y="21150"/>
                  </a:cubicBezTo>
                  <a:cubicBezTo>
                    <a:pt x="1590" y="20897"/>
                    <a:pt x="1309" y="20393"/>
                    <a:pt x="2151" y="19888"/>
                  </a:cubicBezTo>
                  <a:cubicBezTo>
                    <a:pt x="2992" y="19383"/>
                    <a:pt x="4956" y="18879"/>
                    <a:pt x="6920" y="18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5457685" y="1686901"/>
              <a:ext cx="108287" cy="173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037" fill="norm" stroke="1" extrusionOk="0">
                  <a:moveTo>
                    <a:pt x="7401" y="10940"/>
                  </a:moveTo>
                  <a:cubicBezTo>
                    <a:pt x="11069" y="9140"/>
                    <a:pt x="14737" y="7340"/>
                    <a:pt x="16978" y="5540"/>
                  </a:cubicBezTo>
                  <a:cubicBezTo>
                    <a:pt x="19220" y="3740"/>
                    <a:pt x="20035" y="1940"/>
                    <a:pt x="19016" y="912"/>
                  </a:cubicBezTo>
                  <a:cubicBezTo>
                    <a:pt x="17997" y="-117"/>
                    <a:pt x="15144" y="-374"/>
                    <a:pt x="11680" y="655"/>
                  </a:cubicBezTo>
                  <a:cubicBezTo>
                    <a:pt x="8216" y="1683"/>
                    <a:pt x="4141" y="3997"/>
                    <a:pt x="1899" y="7212"/>
                  </a:cubicBezTo>
                  <a:cubicBezTo>
                    <a:pt x="-342" y="10426"/>
                    <a:pt x="-750" y="14540"/>
                    <a:pt x="1492" y="17112"/>
                  </a:cubicBezTo>
                  <a:cubicBezTo>
                    <a:pt x="3733" y="19683"/>
                    <a:pt x="8624" y="20712"/>
                    <a:pt x="12292" y="20969"/>
                  </a:cubicBezTo>
                  <a:cubicBezTo>
                    <a:pt x="15959" y="21226"/>
                    <a:pt x="18405" y="20712"/>
                    <a:pt x="20850" y="20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5623121" y="1675337"/>
              <a:ext cx="243818" cy="235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122" fill="norm" stroke="1" extrusionOk="0">
                  <a:moveTo>
                    <a:pt x="0" y="1138"/>
                  </a:moveTo>
                  <a:cubicBezTo>
                    <a:pt x="1862" y="6065"/>
                    <a:pt x="3724" y="10991"/>
                    <a:pt x="4376" y="14307"/>
                  </a:cubicBezTo>
                  <a:cubicBezTo>
                    <a:pt x="5028" y="17623"/>
                    <a:pt x="4469" y="19328"/>
                    <a:pt x="3724" y="20275"/>
                  </a:cubicBezTo>
                  <a:cubicBezTo>
                    <a:pt x="2979" y="21223"/>
                    <a:pt x="2048" y="21412"/>
                    <a:pt x="1583" y="20654"/>
                  </a:cubicBezTo>
                  <a:cubicBezTo>
                    <a:pt x="1117" y="19896"/>
                    <a:pt x="1117" y="18191"/>
                    <a:pt x="1862" y="15065"/>
                  </a:cubicBezTo>
                  <a:cubicBezTo>
                    <a:pt x="2607" y="11938"/>
                    <a:pt x="4097" y="7391"/>
                    <a:pt x="5214" y="4738"/>
                  </a:cubicBezTo>
                  <a:cubicBezTo>
                    <a:pt x="6331" y="2086"/>
                    <a:pt x="7076" y="1328"/>
                    <a:pt x="7914" y="759"/>
                  </a:cubicBezTo>
                  <a:cubicBezTo>
                    <a:pt x="8752" y="191"/>
                    <a:pt x="9683" y="-188"/>
                    <a:pt x="10334" y="96"/>
                  </a:cubicBezTo>
                  <a:cubicBezTo>
                    <a:pt x="10986" y="380"/>
                    <a:pt x="11359" y="1328"/>
                    <a:pt x="11452" y="4265"/>
                  </a:cubicBezTo>
                  <a:cubicBezTo>
                    <a:pt x="11545" y="7201"/>
                    <a:pt x="11359" y="12128"/>
                    <a:pt x="11079" y="15159"/>
                  </a:cubicBezTo>
                  <a:cubicBezTo>
                    <a:pt x="10800" y="18191"/>
                    <a:pt x="10428" y="19328"/>
                    <a:pt x="10148" y="19328"/>
                  </a:cubicBezTo>
                  <a:cubicBezTo>
                    <a:pt x="9869" y="19328"/>
                    <a:pt x="9683" y="18191"/>
                    <a:pt x="9962" y="16012"/>
                  </a:cubicBezTo>
                  <a:cubicBezTo>
                    <a:pt x="10241" y="13833"/>
                    <a:pt x="10986" y="10612"/>
                    <a:pt x="11917" y="8149"/>
                  </a:cubicBezTo>
                  <a:cubicBezTo>
                    <a:pt x="12848" y="5686"/>
                    <a:pt x="13966" y="3980"/>
                    <a:pt x="15083" y="2938"/>
                  </a:cubicBezTo>
                  <a:cubicBezTo>
                    <a:pt x="16200" y="1896"/>
                    <a:pt x="17317" y="1517"/>
                    <a:pt x="18341" y="1517"/>
                  </a:cubicBezTo>
                  <a:cubicBezTo>
                    <a:pt x="19366" y="1517"/>
                    <a:pt x="20297" y="1896"/>
                    <a:pt x="20855" y="2559"/>
                  </a:cubicBezTo>
                  <a:cubicBezTo>
                    <a:pt x="21414" y="3223"/>
                    <a:pt x="21600" y="4170"/>
                    <a:pt x="21321" y="6633"/>
                  </a:cubicBezTo>
                  <a:cubicBezTo>
                    <a:pt x="21041" y="9096"/>
                    <a:pt x="20297" y="13075"/>
                    <a:pt x="19552" y="17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5943566" y="1504858"/>
              <a:ext cx="181206" cy="447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347" fill="norm" stroke="1" extrusionOk="0">
                  <a:moveTo>
                    <a:pt x="21013" y="863"/>
                  </a:moveTo>
                  <a:cubicBezTo>
                    <a:pt x="19786" y="460"/>
                    <a:pt x="18558" y="56"/>
                    <a:pt x="17331" y="5"/>
                  </a:cubicBezTo>
                  <a:cubicBezTo>
                    <a:pt x="16104" y="-45"/>
                    <a:pt x="14877" y="258"/>
                    <a:pt x="12299" y="1671"/>
                  </a:cubicBezTo>
                  <a:cubicBezTo>
                    <a:pt x="9722" y="3084"/>
                    <a:pt x="5795" y="5607"/>
                    <a:pt x="3218" y="8383"/>
                  </a:cubicBezTo>
                  <a:cubicBezTo>
                    <a:pt x="640" y="11159"/>
                    <a:pt x="-587" y="14187"/>
                    <a:pt x="272" y="16458"/>
                  </a:cubicBezTo>
                  <a:cubicBezTo>
                    <a:pt x="1131" y="18729"/>
                    <a:pt x="4077" y="20243"/>
                    <a:pt x="7022" y="20899"/>
                  </a:cubicBezTo>
                  <a:cubicBezTo>
                    <a:pt x="9968" y="21555"/>
                    <a:pt x="12913" y="21353"/>
                    <a:pt x="15858" y="21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6429571" y="1510258"/>
              <a:ext cx="115676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600" fill="norm" stroke="1" extrusionOk="0">
                  <a:moveTo>
                    <a:pt x="10414" y="0"/>
                  </a:moveTo>
                  <a:cubicBezTo>
                    <a:pt x="15429" y="3221"/>
                    <a:pt x="20443" y="6442"/>
                    <a:pt x="21021" y="9474"/>
                  </a:cubicBezTo>
                  <a:cubicBezTo>
                    <a:pt x="21600" y="12505"/>
                    <a:pt x="17743" y="15347"/>
                    <a:pt x="13500" y="17337"/>
                  </a:cubicBezTo>
                  <a:cubicBezTo>
                    <a:pt x="9257" y="19326"/>
                    <a:pt x="4629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6093021" y="1636175"/>
              <a:ext cx="145677" cy="568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481" fill="norm" stroke="1" extrusionOk="0">
                  <a:moveTo>
                    <a:pt x="1825" y="8441"/>
                  </a:moveTo>
                  <a:cubicBezTo>
                    <a:pt x="2738" y="11161"/>
                    <a:pt x="3651" y="13881"/>
                    <a:pt x="4107" y="15841"/>
                  </a:cubicBezTo>
                  <a:cubicBezTo>
                    <a:pt x="4563" y="17801"/>
                    <a:pt x="4563" y="19001"/>
                    <a:pt x="4411" y="19921"/>
                  </a:cubicBezTo>
                  <a:cubicBezTo>
                    <a:pt x="4259" y="20841"/>
                    <a:pt x="3955" y="21481"/>
                    <a:pt x="3651" y="21481"/>
                  </a:cubicBezTo>
                  <a:cubicBezTo>
                    <a:pt x="3346" y="21481"/>
                    <a:pt x="3042" y="20841"/>
                    <a:pt x="2890" y="18801"/>
                  </a:cubicBezTo>
                  <a:cubicBezTo>
                    <a:pt x="2738" y="16761"/>
                    <a:pt x="2738" y="13321"/>
                    <a:pt x="3194" y="10201"/>
                  </a:cubicBezTo>
                  <a:cubicBezTo>
                    <a:pt x="3651" y="7081"/>
                    <a:pt x="4563" y="4281"/>
                    <a:pt x="5628" y="2641"/>
                  </a:cubicBezTo>
                  <a:cubicBezTo>
                    <a:pt x="6693" y="1001"/>
                    <a:pt x="7910" y="521"/>
                    <a:pt x="9279" y="241"/>
                  </a:cubicBezTo>
                  <a:cubicBezTo>
                    <a:pt x="10648" y="-39"/>
                    <a:pt x="12169" y="-119"/>
                    <a:pt x="13842" y="241"/>
                  </a:cubicBezTo>
                  <a:cubicBezTo>
                    <a:pt x="15515" y="601"/>
                    <a:pt x="17341" y="1401"/>
                    <a:pt x="18862" y="2801"/>
                  </a:cubicBezTo>
                  <a:cubicBezTo>
                    <a:pt x="20383" y="4201"/>
                    <a:pt x="21600" y="6201"/>
                    <a:pt x="20535" y="7521"/>
                  </a:cubicBezTo>
                  <a:cubicBezTo>
                    <a:pt x="19470" y="8841"/>
                    <a:pt x="16124" y="9481"/>
                    <a:pt x="12321" y="9681"/>
                  </a:cubicBezTo>
                  <a:cubicBezTo>
                    <a:pt x="8518" y="9881"/>
                    <a:pt x="4259" y="9641"/>
                    <a:pt x="0" y="94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4473771" y="1440408"/>
              <a:ext cx="508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4461071" y="1288008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4575371" y="1376908"/>
              <a:ext cx="317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400"/>
                    <a:pt x="0" y="8800"/>
                    <a:pt x="3600" y="12400"/>
                  </a:cubicBezTo>
                  <a:cubicBezTo>
                    <a:pt x="7200" y="16000"/>
                    <a:pt x="14400" y="18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4581721" y="1281658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4667168" y="994778"/>
              <a:ext cx="136804" cy="475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69" fill="norm" stroke="1" extrusionOk="0">
                  <a:moveTo>
                    <a:pt x="14279" y="14100"/>
                  </a:moveTo>
                  <a:cubicBezTo>
                    <a:pt x="11988" y="13622"/>
                    <a:pt x="9697" y="13144"/>
                    <a:pt x="7570" y="12905"/>
                  </a:cubicBezTo>
                  <a:cubicBezTo>
                    <a:pt x="5443" y="12667"/>
                    <a:pt x="3479" y="12667"/>
                    <a:pt x="2007" y="13718"/>
                  </a:cubicBezTo>
                  <a:cubicBezTo>
                    <a:pt x="534" y="14769"/>
                    <a:pt x="-448" y="16872"/>
                    <a:pt x="207" y="18353"/>
                  </a:cubicBezTo>
                  <a:cubicBezTo>
                    <a:pt x="861" y="19835"/>
                    <a:pt x="3152" y="20695"/>
                    <a:pt x="5116" y="21125"/>
                  </a:cubicBezTo>
                  <a:cubicBezTo>
                    <a:pt x="7079" y="21555"/>
                    <a:pt x="8716" y="21555"/>
                    <a:pt x="10025" y="21268"/>
                  </a:cubicBezTo>
                  <a:cubicBezTo>
                    <a:pt x="11334" y="20982"/>
                    <a:pt x="12316" y="20408"/>
                    <a:pt x="12643" y="18544"/>
                  </a:cubicBezTo>
                  <a:cubicBezTo>
                    <a:pt x="12970" y="16681"/>
                    <a:pt x="12643" y="13527"/>
                    <a:pt x="11334" y="10420"/>
                  </a:cubicBezTo>
                  <a:cubicBezTo>
                    <a:pt x="10025" y="7314"/>
                    <a:pt x="7734" y="4256"/>
                    <a:pt x="6097" y="2440"/>
                  </a:cubicBezTo>
                  <a:cubicBezTo>
                    <a:pt x="4461" y="624"/>
                    <a:pt x="3479" y="51"/>
                    <a:pt x="2497" y="3"/>
                  </a:cubicBezTo>
                  <a:cubicBezTo>
                    <a:pt x="1516" y="-45"/>
                    <a:pt x="534" y="433"/>
                    <a:pt x="370" y="1867"/>
                  </a:cubicBezTo>
                  <a:cubicBezTo>
                    <a:pt x="207" y="3300"/>
                    <a:pt x="861" y="5690"/>
                    <a:pt x="4461" y="8174"/>
                  </a:cubicBezTo>
                  <a:cubicBezTo>
                    <a:pt x="8061" y="10659"/>
                    <a:pt x="14607" y="13240"/>
                    <a:pt x="21152" y="15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41471" y="1611858"/>
              <a:ext cx="120651" cy="64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9" y="2400"/>
                    <a:pt x="758" y="4800"/>
                    <a:pt x="2274" y="7447"/>
                  </a:cubicBezTo>
                  <a:cubicBezTo>
                    <a:pt x="3789" y="10094"/>
                    <a:pt x="6442" y="12988"/>
                    <a:pt x="9853" y="15388"/>
                  </a:cubicBezTo>
                  <a:cubicBezTo>
                    <a:pt x="13263" y="17788"/>
                    <a:pt x="17432" y="196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0" y="1640151"/>
              <a:ext cx="386624" cy="658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41" fill="norm" stroke="1" extrusionOk="0">
                  <a:moveTo>
                    <a:pt x="2624" y="3815"/>
                  </a:moveTo>
                  <a:cubicBezTo>
                    <a:pt x="1695" y="3609"/>
                    <a:pt x="766" y="3404"/>
                    <a:pt x="302" y="3095"/>
                  </a:cubicBezTo>
                  <a:cubicBezTo>
                    <a:pt x="-163" y="2787"/>
                    <a:pt x="-163" y="2375"/>
                    <a:pt x="824" y="1792"/>
                  </a:cubicBezTo>
                  <a:cubicBezTo>
                    <a:pt x="1811" y="1209"/>
                    <a:pt x="3785" y="455"/>
                    <a:pt x="6514" y="147"/>
                  </a:cubicBezTo>
                  <a:cubicBezTo>
                    <a:pt x="9243" y="-162"/>
                    <a:pt x="12727" y="-25"/>
                    <a:pt x="15340" y="969"/>
                  </a:cubicBezTo>
                  <a:cubicBezTo>
                    <a:pt x="17953" y="1964"/>
                    <a:pt x="19695" y="3815"/>
                    <a:pt x="20566" y="5907"/>
                  </a:cubicBezTo>
                  <a:cubicBezTo>
                    <a:pt x="21437" y="7998"/>
                    <a:pt x="21437" y="10329"/>
                    <a:pt x="20508" y="12489"/>
                  </a:cubicBezTo>
                  <a:cubicBezTo>
                    <a:pt x="19579" y="14649"/>
                    <a:pt x="17721" y="16638"/>
                    <a:pt x="15921" y="18078"/>
                  </a:cubicBezTo>
                  <a:cubicBezTo>
                    <a:pt x="14121" y="19518"/>
                    <a:pt x="12379" y="20409"/>
                    <a:pt x="11218" y="20889"/>
                  </a:cubicBezTo>
                  <a:cubicBezTo>
                    <a:pt x="10056" y="21369"/>
                    <a:pt x="9476" y="21438"/>
                    <a:pt x="9185" y="21232"/>
                  </a:cubicBezTo>
                  <a:cubicBezTo>
                    <a:pt x="8895" y="21027"/>
                    <a:pt x="8895" y="20547"/>
                    <a:pt x="9476" y="19929"/>
                  </a:cubicBezTo>
                  <a:cubicBezTo>
                    <a:pt x="10056" y="19312"/>
                    <a:pt x="11218" y="18558"/>
                    <a:pt x="12379" y="17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524071" y="1859508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530421" y="2018258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1133671" y="2227808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846793" y="2157958"/>
              <a:ext cx="2947529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600" fill="norm" stroke="1" extrusionOk="0">
                  <a:moveTo>
                    <a:pt x="520" y="21600"/>
                  </a:moveTo>
                  <a:cubicBezTo>
                    <a:pt x="412" y="20945"/>
                    <a:pt x="303" y="20291"/>
                    <a:pt x="202" y="19636"/>
                  </a:cubicBezTo>
                  <a:cubicBezTo>
                    <a:pt x="102" y="18982"/>
                    <a:pt x="9" y="18327"/>
                    <a:pt x="1" y="18000"/>
                  </a:cubicBezTo>
                  <a:cubicBezTo>
                    <a:pt x="-7" y="17673"/>
                    <a:pt x="71" y="17673"/>
                    <a:pt x="435" y="18327"/>
                  </a:cubicBezTo>
                  <a:cubicBezTo>
                    <a:pt x="799" y="18982"/>
                    <a:pt x="1451" y="20291"/>
                    <a:pt x="2048" y="20618"/>
                  </a:cubicBezTo>
                  <a:cubicBezTo>
                    <a:pt x="2645" y="20945"/>
                    <a:pt x="3187" y="20291"/>
                    <a:pt x="3738" y="18982"/>
                  </a:cubicBezTo>
                  <a:cubicBezTo>
                    <a:pt x="4288" y="17673"/>
                    <a:pt x="4846" y="15709"/>
                    <a:pt x="5428" y="13745"/>
                  </a:cubicBezTo>
                  <a:cubicBezTo>
                    <a:pt x="6009" y="11782"/>
                    <a:pt x="6614" y="9818"/>
                    <a:pt x="7250" y="8182"/>
                  </a:cubicBezTo>
                  <a:cubicBezTo>
                    <a:pt x="7886" y="6545"/>
                    <a:pt x="8552" y="5236"/>
                    <a:pt x="9211" y="3927"/>
                  </a:cubicBezTo>
                  <a:cubicBezTo>
                    <a:pt x="9870" y="2618"/>
                    <a:pt x="10522" y="1309"/>
                    <a:pt x="11188" y="655"/>
                  </a:cubicBezTo>
                  <a:cubicBezTo>
                    <a:pt x="11855" y="0"/>
                    <a:pt x="12537" y="0"/>
                    <a:pt x="13189" y="0"/>
                  </a:cubicBezTo>
                  <a:cubicBezTo>
                    <a:pt x="13840" y="0"/>
                    <a:pt x="14460" y="0"/>
                    <a:pt x="15065" y="0"/>
                  </a:cubicBezTo>
                  <a:cubicBezTo>
                    <a:pt x="15670" y="0"/>
                    <a:pt x="16259" y="0"/>
                    <a:pt x="16817" y="0"/>
                  </a:cubicBezTo>
                  <a:cubicBezTo>
                    <a:pt x="17375" y="0"/>
                    <a:pt x="17903" y="0"/>
                    <a:pt x="18569" y="327"/>
                  </a:cubicBezTo>
                  <a:cubicBezTo>
                    <a:pt x="19236" y="655"/>
                    <a:pt x="20042" y="1309"/>
                    <a:pt x="20570" y="1964"/>
                  </a:cubicBezTo>
                  <a:cubicBezTo>
                    <a:pt x="21097" y="2618"/>
                    <a:pt x="21345" y="3273"/>
                    <a:pt x="21593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911421" y="2132558"/>
              <a:ext cx="2305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5" y="19108"/>
                    <a:pt x="1309" y="16615"/>
                    <a:pt x="2003" y="15369"/>
                  </a:cubicBezTo>
                  <a:cubicBezTo>
                    <a:pt x="2698" y="14123"/>
                    <a:pt x="3431" y="14123"/>
                    <a:pt x="4145" y="13846"/>
                  </a:cubicBezTo>
                  <a:cubicBezTo>
                    <a:pt x="4860" y="13569"/>
                    <a:pt x="5554" y="13015"/>
                    <a:pt x="6307" y="12462"/>
                  </a:cubicBezTo>
                  <a:cubicBezTo>
                    <a:pt x="7061" y="11908"/>
                    <a:pt x="7874" y="11354"/>
                    <a:pt x="8717" y="10662"/>
                  </a:cubicBezTo>
                  <a:cubicBezTo>
                    <a:pt x="9560" y="9969"/>
                    <a:pt x="10433" y="9138"/>
                    <a:pt x="11167" y="8585"/>
                  </a:cubicBezTo>
                  <a:cubicBezTo>
                    <a:pt x="11901" y="8031"/>
                    <a:pt x="12496" y="7754"/>
                    <a:pt x="13220" y="7200"/>
                  </a:cubicBezTo>
                  <a:cubicBezTo>
                    <a:pt x="13944" y="6646"/>
                    <a:pt x="14797" y="5815"/>
                    <a:pt x="15590" y="5123"/>
                  </a:cubicBezTo>
                  <a:cubicBezTo>
                    <a:pt x="16383" y="4431"/>
                    <a:pt x="17117" y="3877"/>
                    <a:pt x="17911" y="3185"/>
                  </a:cubicBezTo>
                  <a:cubicBezTo>
                    <a:pt x="18704" y="2492"/>
                    <a:pt x="19557" y="1662"/>
                    <a:pt x="20182" y="1108"/>
                  </a:cubicBezTo>
                  <a:cubicBezTo>
                    <a:pt x="20807" y="554"/>
                    <a:pt x="21203" y="2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1654371" y="2498917"/>
              <a:ext cx="209551" cy="441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2618" y="5032"/>
                  </a:moveTo>
                  <a:cubicBezTo>
                    <a:pt x="1745" y="6266"/>
                    <a:pt x="873" y="7500"/>
                    <a:pt x="436" y="9609"/>
                  </a:cubicBezTo>
                  <a:cubicBezTo>
                    <a:pt x="0" y="11718"/>
                    <a:pt x="0" y="14700"/>
                    <a:pt x="0" y="16603"/>
                  </a:cubicBezTo>
                  <a:cubicBezTo>
                    <a:pt x="0" y="18506"/>
                    <a:pt x="0" y="19329"/>
                    <a:pt x="109" y="20049"/>
                  </a:cubicBezTo>
                  <a:cubicBezTo>
                    <a:pt x="218" y="20769"/>
                    <a:pt x="436" y="21386"/>
                    <a:pt x="655" y="21438"/>
                  </a:cubicBezTo>
                  <a:cubicBezTo>
                    <a:pt x="873" y="21489"/>
                    <a:pt x="1091" y="20975"/>
                    <a:pt x="1418" y="19175"/>
                  </a:cubicBezTo>
                  <a:cubicBezTo>
                    <a:pt x="1745" y="17375"/>
                    <a:pt x="2182" y="14289"/>
                    <a:pt x="3055" y="11152"/>
                  </a:cubicBezTo>
                  <a:cubicBezTo>
                    <a:pt x="3927" y="8015"/>
                    <a:pt x="5236" y="4826"/>
                    <a:pt x="6218" y="2975"/>
                  </a:cubicBezTo>
                  <a:cubicBezTo>
                    <a:pt x="7200" y="1123"/>
                    <a:pt x="7855" y="609"/>
                    <a:pt x="8727" y="300"/>
                  </a:cubicBezTo>
                  <a:cubicBezTo>
                    <a:pt x="9600" y="-8"/>
                    <a:pt x="10691" y="-111"/>
                    <a:pt x="11564" y="146"/>
                  </a:cubicBezTo>
                  <a:cubicBezTo>
                    <a:pt x="12436" y="403"/>
                    <a:pt x="13091" y="1020"/>
                    <a:pt x="13636" y="2460"/>
                  </a:cubicBezTo>
                  <a:cubicBezTo>
                    <a:pt x="14182" y="3900"/>
                    <a:pt x="14618" y="6163"/>
                    <a:pt x="13855" y="8015"/>
                  </a:cubicBezTo>
                  <a:cubicBezTo>
                    <a:pt x="13091" y="9866"/>
                    <a:pt x="11127" y="11306"/>
                    <a:pt x="9600" y="12129"/>
                  </a:cubicBezTo>
                  <a:cubicBezTo>
                    <a:pt x="8073" y="12952"/>
                    <a:pt x="6982" y="13158"/>
                    <a:pt x="6000" y="13106"/>
                  </a:cubicBezTo>
                  <a:cubicBezTo>
                    <a:pt x="5018" y="13055"/>
                    <a:pt x="4145" y="12746"/>
                    <a:pt x="4255" y="12695"/>
                  </a:cubicBezTo>
                  <a:cubicBezTo>
                    <a:pt x="4364" y="12643"/>
                    <a:pt x="5455" y="12849"/>
                    <a:pt x="7964" y="13878"/>
                  </a:cubicBezTo>
                  <a:cubicBezTo>
                    <a:pt x="10473" y="14906"/>
                    <a:pt x="14400" y="16758"/>
                    <a:pt x="16909" y="17683"/>
                  </a:cubicBezTo>
                  <a:cubicBezTo>
                    <a:pt x="19418" y="18609"/>
                    <a:pt x="20509" y="18609"/>
                    <a:pt x="21600" y="18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1882971" y="2517791"/>
              <a:ext cx="171451" cy="286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0" y="4924"/>
                  </a:moveTo>
                  <a:cubicBezTo>
                    <a:pt x="267" y="3812"/>
                    <a:pt x="533" y="2700"/>
                    <a:pt x="933" y="1747"/>
                  </a:cubicBezTo>
                  <a:cubicBezTo>
                    <a:pt x="1333" y="794"/>
                    <a:pt x="1867" y="0"/>
                    <a:pt x="2533" y="0"/>
                  </a:cubicBezTo>
                  <a:cubicBezTo>
                    <a:pt x="3200" y="0"/>
                    <a:pt x="4000" y="794"/>
                    <a:pt x="5200" y="2859"/>
                  </a:cubicBezTo>
                  <a:cubicBezTo>
                    <a:pt x="6400" y="4924"/>
                    <a:pt x="8000" y="8259"/>
                    <a:pt x="9200" y="11276"/>
                  </a:cubicBezTo>
                  <a:cubicBezTo>
                    <a:pt x="10400" y="14294"/>
                    <a:pt x="11200" y="16994"/>
                    <a:pt x="12000" y="18821"/>
                  </a:cubicBezTo>
                  <a:cubicBezTo>
                    <a:pt x="12800" y="20647"/>
                    <a:pt x="13600" y="21600"/>
                    <a:pt x="14267" y="21521"/>
                  </a:cubicBezTo>
                  <a:cubicBezTo>
                    <a:pt x="14933" y="21441"/>
                    <a:pt x="15467" y="20329"/>
                    <a:pt x="16667" y="18106"/>
                  </a:cubicBezTo>
                  <a:cubicBezTo>
                    <a:pt x="17867" y="15882"/>
                    <a:pt x="19733" y="12547"/>
                    <a:pt x="21600" y="9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2067121" y="2679093"/>
              <a:ext cx="83034" cy="202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332" fill="norm" stroke="1" extrusionOk="0">
                  <a:moveTo>
                    <a:pt x="14224" y="6635"/>
                  </a:moveTo>
                  <a:cubicBezTo>
                    <a:pt x="14224" y="5522"/>
                    <a:pt x="14224" y="4408"/>
                    <a:pt x="14224" y="3184"/>
                  </a:cubicBezTo>
                  <a:cubicBezTo>
                    <a:pt x="14224" y="1959"/>
                    <a:pt x="14224" y="623"/>
                    <a:pt x="12907" y="177"/>
                  </a:cubicBezTo>
                  <a:cubicBezTo>
                    <a:pt x="11590" y="-268"/>
                    <a:pt x="8956" y="177"/>
                    <a:pt x="7112" y="957"/>
                  </a:cubicBezTo>
                  <a:cubicBezTo>
                    <a:pt x="5268" y="1736"/>
                    <a:pt x="4215" y="2850"/>
                    <a:pt x="4215" y="4520"/>
                  </a:cubicBezTo>
                  <a:cubicBezTo>
                    <a:pt x="4215" y="6190"/>
                    <a:pt x="5268" y="8417"/>
                    <a:pt x="8429" y="10755"/>
                  </a:cubicBezTo>
                  <a:cubicBezTo>
                    <a:pt x="11590" y="13093"/>
                    <a:pt x="16859" y="15542"/>
                    <a:pt x="19229" y="17324"/>
                  </a:cubicBezTo>
                  <a:cubicBezTo>
                    <a:pt x="21600" y="19105"/>
                    <a:pt x="21073" y="20219"/>
                    <a:pt x="17385" y="20775"/>
                  </a:cubicBezTo>
                  <a:cubicBezTo>
                    <a:pt x="13698" y="21332"/>
                    <a:pt x="6849" y="21332"/>
                    <a:pt x="0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2295721" y="2875508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" name="Drawing"/>
          <p:cNvGrpSpPr/>
          <p:nvPr/>
        </p:nvGrpSpPr>
        <p:grpSpPr>
          <a:xfrm>
            <a:off x="2647222" y="3497918"/>
            <a:ext cx="648429" cy="692610"/>
            <a:chOff x="0" y="0"/>
            <a:chExt cx="648427" cy="692609"/>
          </a:xfrm>
        </p:grpSpPr>
        <p:sp>
          <p:nvSpPr>
            <p:cNvPr id="245" name="Line"/>
            <p:cNvSpPr/>
            <p:nvPr/>
          </p:nvSpPr>
          <p:spPr>
            <a:xfrm>
              <a:off x="280212" y="165486"/>
              <a:ext cx="208488" cy="306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281" fill="norm" stroke="1" extrusionOk="0">
                  <a:moveTo>
                    <a:pt x="16839" y="3564"/>
                  </a:moveTo>
                  <a:cubicBezTo>
                    <a:pt x="17055" y="2830"/>
                    <a:pt x="17271" y="2095"/>
                    <a:pt x="16083" y="1360"/>
                  </a:cubicBezTo>
                  <a:cubicBezTo>
                    <a:pt x="14895" y="626"/>
                    <a:pt x="12303" y="-109"/>
                    <a:pt x="9495" y="699"/>
                  </a:cubicBezTo>
                  <a:cubicBezTo>
                    <a:pt x="6687" y="1507"/>
                    <a:pt x="3663" y="3858"/>
                    <a:pt x="1935" y="6871"/>
                  </a:cubicBezTo>
                  <a:cubicBezTo>
                    <a:pt x="207" y="9883"/>
                    <a:pt x="-225" y="13556"/>
                    <a:pt x="99" y="16054"/>
                  </a:cubicBezTo>
                  <a:cubicBezTo>
                    <a:pt x="423" y="18552"/>
                    <a:pt x="1503" y="19875"/>
                    <a:pt x="2583" y="20609"/>
                  </a:cubicBezTo>
                  <a:cubicBezTo>
                    <a:pt x="3663" y="21344"/>
                    <a:pt x="4743" y="21491"/>
                    <a:pt x="6903" y="20977"/>
                  </a:cubicBezTo>
                  <a:cubicBezTo>
                    <a:pt x="9063" y="20462"/>
                    <a:pt x="12303" y="19287"/>
                    <a:pt x="14895" y="17303"/>
                  </a:cubicBezTo>
                  <a:cubicBezTo>
                    <a:pt x="17487" y="15320"/>
                    <a:pt x="19431" y="12528"/>
                    <a:pt x="20403" y="9956"/>
                  </a:cubicBezTo>
                  <a:cubicBezTo>
                    <a:pt x="21375" y="7385"/>
                    <a:pt x="21375" y="5034"/>
                    <a:pt x="21159" y="3491"/>
                  </a:cubicBezTo>
                  <a:cubicBezTo>
                    <a:pt x="20943" y="1948"/>
                    <a:pt x="20511" y="1213"/>
                    <a:pt x="19755" y="699"/>
                  </a:cubicBezTo>
                  <a:cubicBezTo>
                    <a:pt x="18999" y="185"/>
                    <a:pt x="17919" y="-109"/>
                    <a:pt x="17055" y="38"/>
                  </a:cubicBezTo>
                  <a:cubicBezTo>
                    <a:pt x="16191" y="185"/>
                    <a:pt x="15543" y="773"/>
                    <a:pt x="14895" y="1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-1" y="-1"/>
              <a:ext cx="648429" cy="692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353" fill="norm" stroke="1" extrusionOk="0">
                  <a:moveTo>
                    <a:pt x="17639" y="2182"/>
                  </a:moveTo>
                  <a:cubicBezTo>
                    <a:pt x="17499" y="1856"/>
                    <a:pt x="17360" y="1529"/>
                    <a:pt x="16800" y="1171"/>
                  </a:cubicBezTo>
                  <a:cubicBezTo>
                    <a:pt x="16241" y="812"/>
                    <a:pt x="15263" y="420"/>
                    <a:pt x="13899" y="192"/>
                  </a:cubicBezTo>
                  <a:cubicBezTo>
                    <a:pt x="12536" y="-37"/>
                    <a:pt x="10789" y="-102"/>
                    <a:pt x="9111" y="224"/>
                  </a:cubicBezTo>
                  <a:cubicBezTo>
                    <a:pt x="7433" y="551"/>
                    <a:pt x="5826" y="1268"/>
                    <a:pt x="4358" y="2443"/>
                  </a:cubicBezTo>
                  <a:cubicBezTo>
                    <a:pt x="2890" y="3618"/>
                    <a:pt x="1562" y="5249"/>
                    <a:pt x="793" y="7207"/>
                  </a:cubicBezTo>
                  <a:cubicBezTo>
                    <a:pt x="24" y="9164"/>
                    <a:pt x="-186" y="11448"/>
                    <a:pt x="164" y="13406"/>
                  </a:cubicBezTo>
                  <a:cubicBezTo>
                    <a:pt x="513" y="15364"/>
                    <a:pt x="1422" y="16995"/>
                    <a:pt x="2855" y="18300"/>
                  </a:cubicBezTo>
                  <a:cubicBezTo>
                    <a:pt x="4288" y="19606"/>
                    <a:pt x="6245" y="20584"/>
                    <a:pt x="8202" y="21041"/>
                  </a:cubicBezTo>
                  <a:cubicBezTo>
                    <a:pt x="10160" y="21498"/>
                    <a:pt x="12117" y="21433"/>
                    <a:pt x="13830" y="20976"/>
                  </a:cubicBezTo>
                  <a:cubicBezTo>
                    <a:pt x="15542" y="20519"/>
                    <a:pt x="17010" y="19671"/>
                    <a:pt x="18164" y="18333"/>
                  </a:cubicBezTo>
                  <a:cubicBezTo>
                    <a:pt x="19317" y="16995"/>
                    <a:pt x="20156" y="15168"/>
                    <a:pt x="20680" y="13047"/>
                  </a:cubicBezTo>
                  <a:cubicBezTo>
                    <a:pt x="21204" y="10926"/>
                    <a:pt x="21414" y="8512"/>
                    <a:pt x="21414" y="6880"/>
                  </a:cubicBezTo>
                  <a:cubicBezTo>
                    <a:pt x="21414" y="5249"/>
                    <a:pt x="21204" y="4401"/>
                    <a:pt x="20400" y="3748"/>
                  </a:cubicBezTo>
                  <a:cubicBezTo>
                    <a:pt x="19597" y="3096"/>
                    <a:pt x="18198" y="2639"/>
                    <a:pt x="16800" y="2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50" name="Drawing"/>
          <p:cNvGrpSpPr/>
          <p:nvPr/>
        </p:nvGrpSpPr>
        <p:grpSpPr>
          <a:xfrm>
            <a:off x="5107138" y="3642505"/>
            <a:ext cx="548467" cy="588115"/>
            <a:chOff x="0" y="0"/>
            <a:chExt cx="548465" cy="588114"/>
          </a:xfrm>
        </p:grpSpPr>
        <p:sp>
          <p:nvSpPr>
            <p:cNvPr id="248" name="Line"/>
            <p:cNvSpPr/>
            <p:nvPr/>
          </p:nvSpPr>
          <p:spPr>
            <a:xfrm>
              <a:off x="277661" y="142094"/>
              <a:ext cx="12701" cy="230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0"/>
                  </a:moveTo>
                  <a:cubicBezTo>
                    <a:pt x="0" y="6087"/>
                    <a:pt x="0" y="12175"/>
                    <a:pt x="0" y="15807"/>
                  </a:cubicBezTo>
                  <a:cubicBezTo>
                    <a:pt x="0" y="19440"/>
                    <a:pt x="0" y="20618"/>
                    <a:pt x="3600" y="21109"/>
                  </a:cubicBezTo>
                  <a:cubicBezTo>
                    <a:pt x="7200" y="21600"/>
                    <a:pt x="14400" y="21404"/>
                    <a:pt x="21600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-1" y="-1"/>
              <a:ext cx="548467" cy="588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207" fill="norm" stroke="1" extrusionOk="0">
                  <a:moveTo>
                    <a:pt x="12252" y="3063"/>
                  </a:moveTo>
                  <a:cubicBezTo>
                    <a:pt x="11020" y="1994"/>
                    <a:pt x="9789" y="926"/>
                    <a:pt x="8680" y="391"/>
                  </a:cubicBezTo>
                  <a:cubicBezTo>
                    <a:pt x="7571" y="-143"/>
                    <a:pt x="6585" y="-143"/>
                    <a:pt x="5312" y="468"/>
                  </a:cubicBezTo>
                  <a:cubicBezTo>
                    <a:pt x="4039" y="1078"/>
                    <a:pt x="2479" y="2299"/>
                    <a:pt x="1493" y="4055"/>
                  </a:cubicBezTo>
                  <a:cubicBezTo>
                    <a:pt x="508" y="5810"/>
                    <a:pt x="97" y="8100"/>
                    <a:pt x="15" y="10543"/>
                  </a:cubicBezTo>
                  <a:cubicBezTo>
                    <a:pt x="-67" y="12985"/>
                    <a:pt x="179" y="15580"/>
                    <a:pt x="1165" y="17488"/>
                  </a:cubicBezTo>
                  <a:cubicBezTo>
                    <a:pt x="2150" y="19396"/>
                    <a:pt x="3875" y="20617"/>
                    <a:pt x="5887" y="21037"/>
                  </a:cubicBezTo>
                  <a:cubicBezTo>
                    <a:pt x="7900" y="21457"/>
                    <a:pt x="10199" y="21075"/>
                    <a:pt x="12293" y="20121"/>
                  </a:cubicBezTo>
                  <a:cubicBezTo>
                    <a:pt x="14388" y="19167"/>
                    <a:pt x="16277" y="17641"/>
                    <a:pt x="17837" y="15771"/>
                  </a:cubicBezTo>
                  <a:cubicBezTo>
                    <a:pt x="19398" y="13901"/>
                    <a:pt x="20630" y="11687"/>
                    <a:pt x="21081" y="9474"/>
                  </a:cubicBezTo>
                  <a:cubicBezTo>
                    <a:pt x="21533" y="7261"/>
                    <a:pt x="21204" y="5047"/>
                    <a:pt x="20260" y="3673"/>
                  </a:cubicBezTo>
                  <a:cubicBezTo>
                    <a:pt x="19316" y="2299"/>
                    <a:pt x="17755" y="1765"/>
                    <a:pt x="15907" y="1460"/>
                  </a:cubicBezTo>
                  <a:cubicBezTo>
                    <a:pt x="14059" y="1155"/>
                    <a:pt x="11924" y="1078"/>
                    <a:pt x="9789" y="1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80" name="Drawing"/>
          <p:cNvGrpSpPr/>
          <p:nvPr/>
        </p:nvGrpSpPr>
        <p:grpSpPr>
          <a:xfrm>
            <a:off x="2908299" y="1022349"/>
            <a:ext cx="10033001" cy="8582079"/>
            <a:chOff x="0" y="0"/>
            <a:chExt cx="10033000" cy="8582077"/>
          </a:xfrm>
        </p:grpSpPr>
        <p:sp>
          <p:nvSpPr>
            <p:cNvPr id="251" name="Line"/>
            <p:cNvSpPr/>
            <p:nvPr/>
          </p:nvSpPr>
          <p:spPr>
            <a:xfrm>
              <a:off x="4794228" y="2871847"/>
              <a:ext cx="209573" cy="257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32" fill="norm" stroke="1" extrusionOk="0">
                  <a:moveTo>
                    <a:pt x="2594" y="1970"/>
                  </a:moveTo>
                  <a:cubicBezTo>
                    <a:pt x="3242" y="1268"/>
                    <a:pt x="3890" y="565"/>
                    <a:pt x="5510" y="214"/>
                  </a:cubicBezTo>
                  <a:cubicBezTo>
                    <a:pt x="7130" y="-137"/>
                    <a:pt x="9722" y="-137"/>
                    <a:pt x="11558" y="829"/>
                  </a:cubicBezTo>
                  <a:cubicBezTo>
                    <a:pt x="13394" y="1795"/>
                    <a:pt x="14474" y="3726"/>
                    <a:pt x="12962" y="6448"/>
                  </a:cubicBezTo>
                  <a:cubicBezTo>
                    <a:pt x="11450" y="9170"/>
                    <a:pt x="7346" y="12683"/>
                    <a:pt x="4862" y="14790"/>
                  </a:cubicBezTo>
                  <a:cubicBezTo>
                    <a:pt x="2378" y="16897"/>
                    <a:pt x="1514" y="17600"/>
                    <a:pt x="866" y="18478"/>
                  </a:cubicBezTo>
                  <a:cubicBezTo>
                    <a:pt x="218" y="19356"/>
                    <a:pt x="-214" y="20409"/>
                    <a:pt x="110" y="20936"/>
                  </a:cubicBezTo>
                  <a:cubicBezTo>
                    <a:pt x="434" y="21463"/>
                    <a:pt x="1514" y="21463"/>
                    <a:pt x="5186" y="20936"/>
                  </a:cubicBezTo>
                  <a:cubicBezTo>
                    <a:pt x="8858" y="20409"/>
                    <a:pt x="15122" y="19356"/>
                    <a:pt x="21386" y="18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4609981" y="2683003"/>
              <a:ext cx="528238" cy="629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354" fill="norm" stroke="1" extrusionOk="0">
                  <a:moveTo>
                    <a:pt x="12043" y="2471"/>
                  </a:moveTo>
                  <a:cubicBezTo>
                    <a:pt x="11360" y="1610"/>
                    <a:pt x="10677" y="749"/>
                    <a:pt x="9738" y="319"/>
                  </a:cubicBezTo>
                  <a:cubicBezTo>
                    <a:pt x="8798" y="-112"/>
                    <a:pt x="7603" y="-112"/>
                    <a:pt x="6365" y="354"/>
                  </a:cubicBezTo>
                  <a:cubicBezTo>
                    <a:pt x="5127" y="821"/>
                    <a:pt x="3847" y="1754"/>
                    <a:pt x="2737" y="3189"/>
                  </a:cubicBezTo>
                  <a:cubicBezTo>
                    <a:pt x="1627" y="4624"/>
                    <a:pt x="688" y="6562"/>
                    <a:pt x="261" y="8679"/>
                  </a:cubicBezTo>
                  <a:cubicBezTo>
                    <a:pt x="-166" y="10796"/>
                    <a:pt x="-81" y="13092"/>
                    <a:pt x="602" y="14958"/>
                  </a:cubicBezTo>
                  <a:cubicBezTo>
                    <a:pt x="1285" y="16824"/>
                    <a:pt x="2566" y="18259"/>
                    <a:pt x="4402" y="19335"/>
                  </a:cubicBezTo>
                  <a:cubicBezTo>
                    <a:pt x="6237" y="20412"/>
                    <a:pt x="8628" y="21129"/>
                    <a:pt x="10847" y="21309"/>
                  </a:cubicBezTo>
                  <a:cubicBezTo>
                    <a:pt x="13067" y="21488"/>
                    <a:pt x="15116" y="21129"/>
                    <a:pt x="16738" y="20412"/>
                  </a:cubicBezTo>
                  <a:cubicBezTo>
                    <a:pt x="18360" y="19694"/>
                    <a:pt x="19556" y="18618"/>
                    <a:pt x="20324" y="17003"/>
                  </a:cubicBezTo>
                  <a:cubicBezTo>
                    <a:pt x="21092" y="15388"/>
                    <a:pt x="21434" y="13236"/>
                    <a:pt x="21263" y="11119"/>
                  </a:cubicBezTo>
                  <a:cubicBezTo>
                    <a:pt x="21092" y="9002"/>
                    <a:pt x="20409" y="6921"/>
                    <a:pt x="18489" y="5306"/>
                  </a:cubicBezTo>
                  <a:cubicBezTo>
                    <a:pt x="16568" y="3691"/>
                    <a:pt x="13409" y="2543"/>
                    <a:pt x="10250" y="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304800" y="1444373"/>
              <a:ext cx="4368801" cy="1387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0" y="18792"/>
                  </a:moveTo>
                  <a:cubicBezTo>
                    <a:pt x="21" y="18266"/>
                    <a:pt x="42" y="17740"/>
                    <a:pt x="105" y="16951"/>
                  </a:cubicBezTo>
                  <a:cubicBezTo>
                    <a:pt x="167" y="16162"/>
                    <a:pt x="272" y="15110"/>
                    <a:pt x="419" y="14140"/>
                  </a:cubicBezTo>
                  <a:cubicBezTo>
                    <a:pt x="565" y="13171"/>
                    <a:pt x="753" y="12283"/>
                    <a:pt x="1005" y="11428"/>
                  </a:cubicBezTo>
                  <a:cubicBezTo>
                    <a:pt x="1256" y="10573"/>
                    <a:pt x="1570" y="9751"/>
                    <a:pt x="1878" y="9045"/>
                  </a:cubicBezTo>
                  <a:cubicBezTo>
                    <a:pt x="2187" y="8338"/>
                    <a:pt x="2491" y="7746"/>
                    <a:pt x="2815" y="7154"/>
                  </a:cubicBezTo>
                  <a:cubicBezTo>
                    <a:pt x="3140" y="6562"/>
                    <a:pt x="3485" y="5971"/>
                    <a:pt x="3856" y="5395"/>
                  </a:cubicBezTo>
                  <a:cubicBezTo>
                    <a:pt x="4228" y="4820"/>
                    <a:pt x="4626" y="4261"/>
                    <a:pt x="4997" y="3784"/>
                  </a:cubicBezTo>
                  <a:cubicBezTo>
                    <a:pt x="5369" y="3308"/>
                    <a:pt x="5714" y="2913"/>
                    <a:pt x="6065" y="2551"/>
                  </a:cubicBezTo>
                  <a:cubicBezTo>
                    <a:pt x="6415" y="2190"/>
                    <a:pt x="6771" y="1861"/>
                    <a:pt x="7163" y="1549"/>
                  </a:cubicBezTo>
                  <a:cubicBezTo>
                    <a:pt x="7556" y="1236"/>
                    <a:pt x="7985" y="940"/>
                    <a:pt x="8414" y="710"/>
                  </a:cubicBezTo>
                  <a:cubicBezTo>
                    <a:pt x="8843" y="480"/>
                    <a:pt x="9272" y="316"/>
                    <a:pt x="9691" y="201"/>
                  </a:cubicBezTo>
                  <a:cubicBezTo>
                    <a:pt x="10109" y="86"/>
                    <a:pt x="10517" y="20"/>
                    <a:pt x="10920" y="3"/>
                  </a:cubicBezTo>
                  <a:cubicBezTo>
                    <a:pt x="11323" y="-13"/>
                    <a:pt x="11721" y="20"/>
                    <a:pt x="12134" y="151"/>
                  </a:cubicBezTo>
                  <a:cubicBezTo>
                    <a:pt x="12548" y="283"/>
                    <a:pt x="12977" y="513"/>
                    <a:pt x="13390" y="760"/>
                  </a:cubicBezTo>
                  <a:cubicBezTo>
                    <a:pt x="13803" y="1006"/>
                    <a:pt x="14201" y="1269"/>
                    <a:pt x="14573" y="1598"/>
                  </a:cubicBezTo>
                  <a:cubicBezTo>
                    <a:pt x="14944" y="1927"/>
                    <a:pt x="15290" y="2321"/>
                    <a:pt x="15598" y="2831"/>
                  </a:cubicBezTo>
                  <a:cubicBezTo>
                    <a:pt x="15907" y="3340"/>
                    <a:pt x="16179" y="3965"/>
                    <a:pt x="16446" y="4557"/>
                  </a:cubicBezTo>
                  <a:cubicBezTo>
                    <a:pt x="16713" y="5149"/>
                    <a:pt x="16974" y="5708"/>
                    <a:pt x="17205" y="6349"/>
                  </a:cubicBezTo>
                  <a:cubicBezTo>
                    <a:pt x="17435" y="6990"/>
                    <a:pt x="17634" y="7713"/>
                    <a:pt x="17843" y="8420"/>
                  </a:cubicBezTo>
                  <a:cubicBezTo>
                    <a:pt x="18052" y="9127"/>
                    <a:pt x="18272" y="9817"/>
                    <a:pt x="18497" y="10540"/>
                  </a:cubicBezTo>
                  <a:cubicBezTo>
                    <a:pt x="18722" y="11264"/>
                    <a:pt x="18952" y="12020"/>
                    <a:pt x="19193" y="12776"/>
                  </a:cubicBezTo>
                  <a:cubicBezTo>
                    <a:pt x="19434" y="13532"/>
                    <a:pt x="19685" y="14288"/>
                    <a:pt x="19920" y="15061"/>
                  </a:cubicBezTo>
                  <a:cubicBezTo>
                    <a:pt x="20156" y="15834"/>
                    <a:pt x="20376" y="16623"/>
                    <a:pt x="20559" y="17412"/>
                  </a:cubicBezTo>
                  <a:cubicBezTo>
                    <a:pt x="20742" y="18201"/>
                    <a:pt x="20888" y="18990"/>
                    <a:pt x="21003" y="19598"/>
                  </a:cubicBezTo>
                  <a:cubicBezTo>
                    <a:pt x="21119" y="20206"/>
                    <a:pt x="21202" y="20634"/>
                    <a:pt x="21270" y="20946"/>
                  </a:cubicBezTo>
                  <a:cubicBezTo>
                    <a:pt x="21338" y="21258"/>
                    <a:pt x="21391" y="21455"/>
                    <a:pt x="21443" y="21521"/>
                  </a:cubicBezTo>
                  <a:cubicBezTo>
                    <a:pt x="21495" y="21587"/>
                    <a:pt x="21548" y="21521"/>
                    <a:pt x="2160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4470400" y="2578099"/>
              <a:ext cx="254001" cy="291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0" y="13148"/>
                  </a:moveTo>
                  <a:cubicBezTo>
                    <a:pt x="0" y="12365"/>
                    <a:pt x="0" y="11583"/>
                    <a:pt x="450" y="11348"/>
                  </a:cubicBezTo>
                  <a:cubicBezTo>
                    <a:pt x="900" y="11113"/>
                    <a:pt x="1800" y="11426"/>
                    <a:pt x="2610" y="12365"/>
                  </a:cubicBezTo>
                  <a:cubicBezTo>
                    <a:pt x="3420" y="13304"/>
                    <a:pt x="4140" y="14870"/>
                    <a:pt x="4680" y="16278"/>
                  </a:cubicBezTo>
                  <a:cubicBezTo>
                    <a:pt x="5220" y="17687"/>
                    <a:pt x="5580" y="18939"/>
                    <a:pt x="6030" y="19878"/>
                  </a:cubicBezTo>
                  <a:cubicBezTo>
                    <a:pt x="6480" y="20817"/>
                    <a:pt x="7020" y="21443"/>
                    <a:pt x="7650" y="21522"/>
                  </a:cubicBezTo>
                  <a:cubicBezTo>
                    <a:pt x="8280" y="21600"/>
                    <a:pt x="9000" y="21130"/>
                    <a:pt x="9990" y="19409"/>
                  </a:cubicBezTo>
                  <a:cubicBezTo>
                    <a:pt x="10980" y="17687"/>
                    <a:pt x="12240" y="14713"/>
                    <a:pt x="13500" y="11817"/>
                  </a:cubicBezTo>
                  <a:cubicBezTo>
                    <a:pt x="14760" y="8922"/>
                    <a:pt x="16020" y="6104"/>
                    <a:pt x="17370" y="4148"/>
                  </a:cubicBezTo>
                  <a:cubicBezTo>
                    <a:pt x="18720" y="2191"/>
                    <a:pt x="20160" y="109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4781550" y="2076449"/>
              <a:ext cx="698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576"/>
                    <a:pt x="6545" y="1152"/>
                    <a:pt x="8182" y="3312"/>
                  </a:cubicBezTo>
                  <a:cubicBezTo>
                    <a:pt x="9818" y="5472"/>
                    <a:pt x="9818" y="9216"/>
                    <a:pt x="11782" y="12528"/>
                  </a:cubicBezTo>
                  <a:cubicBezTo>
                    <a:pt x="13745" y="15840"/>
                    <a:pt x="17673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2372164" y="3199270"/>
              <a:ext cx="2453837" cy="781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02" fill="norm" stroke="1" extrusionOk="0">
                  <a:moveTo>
                    <a:pt x="80" y="730"/>
                  </a:moveTo>
                  <a:cubicBezTo>
                    <a:pt x="61" y="381"/>
                    <a:pt x="43" y="31"/>
                    <a:pt x="34" y="2"/>
                  </a:cubicBezTo>
                  <a:cubicBezTo>
                    <a:pt x="24" y="-27"/>
                    <a:pt x="24" y="264"/>
                    <a:pt x="15" y="1079"/>
                  </a:cubicBezTo>
                  <a:cubicBezTo>
                    <a:pt x="6" y="1894"/>
                    <a:pt x="-13" y="3233"/>
                    <a:pt x="15" y="4398"/>
                  </a:cubicBezTo>
                  <a:cubicBezTo>
                    <a:pt x="43" y="5562"/>
                    <a:pt x="117" y="6552"/>
                    <a:pt x="313" y="7600"/>
                  </a:cubicBezTo>
                  <a:cubicBezTo>
                    <a:pt x="508" y="8648"/>
                    <a:pt x="825" y="9754"/>
                    <a:pt x="1207" y="10773"/>
                  </a:cubicBezTo>
                  <a:cubicBezTo>
                    <a:pt x="1588" y="11792"/>
                    <a:pt x="2035" y="12723"/>
                    <a:pt x="2529" y="13684"/>
                  </a:cubicBezTo>
                  <a:cubicBezTo>
                    <a:pt x="3022" y="14645"/>
                    <a:pt x="3562" y="15634"/>
                    <a:pt x="4130" y="16420"/>
                  </a:cubicBezTo>
                  <a:cubicBezTo>
                    <a:pt x="4698" y="17206"/>
                    <a:pt x="5294" y="17789"/>
                    <a:pt x="5908" y="18371"/>
                  </a:cubicBezTo>
                  <a:cubicBezTo>
                    <a:pt x="6523" y="18953"/>
                    <a:pt x="7156" y="19535"/>
                    <a:pt x="7798" y="20030"/>
                  </a:cubicBezTo>
                  <a:cubicBezTo>
                    <a:pt x="8441" y="20525"/>
                    <a:pt x="9093" y="20933"/>
                    <a:pt x="9772" y="21195"/>
                  </a:cubicBezTo>
                  <a:cubicBezTo>
                    <a:pt x="10452" y="21457"/>
                    <a:pt x="11159" y="21573"/>
                    <a:pt x="11830" y="21457"/>
                  </a:cubicBezTo>
                  <a:cubicBezTo>
                    <a:pt x="12500" y="21340"/>
                    <a:pt x="13133" y="20991"/>
                    <a:pt x="13720" y="20554"/>
                  </a:cubicBezTo>
                  <a:cubicBezTo>
                    <a:pt x="14306" y="20117"/>
                    <a:pt x="14846" y="19593"/>
                    <a:pt x="15489" y="18837"/>
                  </a:cubicBezTo>
                  <a:cubicBezTo>
                    <a:pt x="16131" y="18080"/>
                    <a:pt x="16876" y="17090"/>
                    <a:pt x="17584" y="15984"/>
                  </a:cubicBezTo>
                  <a:cubicBezTo>
                    <a:pt x="18291" y="14878"/>
                    <a:pt x="18961" y="13655"/>
                    <a:pt x="19464" y="12607"/>
                  </a:cubicBezTo>
                  <a:cubicBezTo>
                    <a:pt x="19967" y="11559"/>
                    <a:pt x="20302" y="10686"/>
                    <a:pt x="20498" y="9812"/>
                  </a:cubicBezTo>
                  <a:cubicBezTo>
                    <a:pt x="20693" y="8939"/>
                    <a:pt x="20749" y="8066"/>
                    <a:pt x="20768" y="7484"/>
                  </a:cubicBezTo>
                  <a:cubicBezTo>
                    <a:pt x="20786" y="6901"/>
                    <a:pt x="20768" y="6610"/>
                    <a:pt x="20805" y="6319"/>
                  </a:cubicBezTo>
                  <a:cubicBezTo>
                    <a:pt x="20842" y="6028"/>
                    <a:pt x="20935" y="5737"/>
                    <a:pt x="21010" y="5446"/>
                  </a:cubicBezTo>
                  <a:cubicBezTo>
                    <a:pt x="21084" y="5155"/>
                    <a:pt x="21140" y="4864"/>
                    <a:pt x="21131" y="4834"/>
                  </a:cubicBezTo>
                  <a:cubicBezTo>
                    <a:pt x="21121" y="4805"/>
                    <a:pt x="21047" y="5038"/>
                    <a:pt x="20861" y="5388"/>
                  </a:cubicBezTo>
                  <a:cubicBezTo>
                    <a:pt x="20675" y="5737"/>
                    <a:pt x="20377" y="6203"/>
                    <a:pt x="20181" y="6465"/>
                  </a:cubicBezTo>
                  <a:cubicBezTo>
                    <a:pt x="19986" y="6727"/>
                    <a:pt x="19893" y="6785"/>
                    <a:pt x="19799" y="6843"/>
                  </a:cubicBezTo>
                  <a:cubicBezTo>
                    <a:pt x="19706" y="6901"/>
                    <a:pt x="19613" y="6960"/>
                    <a:pt x="19604" y="6843"/>
                  </a:cubicBezTo>
                  <a:cubicBezTo>
                    <a:pt x="19595" y="6727"/>
                    <a:pt x="19669" y="6436"/>
                    <a:pt x="19827" y="6057"/>
                  </a:cubicBezTo>
                  <a:cubicBezTo>
                    <a:pt x="19986" y="5679"/>
                    <a:pt x="20228" y="5213"/>
                    <a:pt x="20442" y="4951"/>
                  </a:cubicBezTo>
                  <a:cubicBezTo>
                    <a:pt x="20656" y="4689"/>
                    <a:pt x="20842" y="4631"/>
                    <a:pt x="20982" y="4689"/>
                  </a:cubicBezTo>
                  <a:cubicBezTo>
                    <a:pt x="21121" y="4747"/>
                    <a:pt x="21215" y="4922"/>
                    <a:pt x="21280" y="5300"/>
                  </a:cubicBezTo>
                  <a:cubicBezTo>
                    <a:pt x="21345" y="5679"/>
                    <a:pt x="21382" y="6261"/>
                    <a:pt x="21429" y="7222"/>
                  </a:cubicBezTo>
                  <a:cubicBezTo>
                    <a:pt x="21475" y="8182"/>
                    <a:pt x="21531" y="9521"/>
                    <a:pt x="21587" y="10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2349500" y="3744383"/>
              <a:ext cx="188763" cy="42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600" fill="norm" stroke="1" extrusionOk="0">
                  <a:moveTo>
                    <a:pt x="7200" y="3996"/>
                  </a:moveTo>
                  <a:cubicBezTo>
                    <a:pt x="6960" y="7776"/>
                    <a:pt x="6720" y="11556"/>
                    <a:pt x="6600" y="14310"/>
                  </a:cubicBezTo>
                  <a:cubicBezTo>
                    <a:pt x="6480" y="17064"/>
                    <a:pt x="6480" y="18792"/>
                    <a:pt x="6240" y="19926"/>
                  </a:cubicBezTo>
                  <a:cubicBezTo>
                    <a:pt x="6000" y="21060"/>
                    <a:pt x="5520" y="21600"/>
                    <a:pt x="5160" y="21600"/>
                  </a:cubicBezTo>
                  <a:cubicBezTo>
                    <a:pt x="4800" y="21600"/>
                    <a:pt x="4560" y="21060"/>
                    <a:pt x="4320" y="19062"/>
                  </a:cubicBezTo>
                  <a:cubicBezTo>
                    <a:pt x="4080" y="17064"/>
                    <a:pt x="3840" y="13608"/>
                    <a:pt x="3840" y="10638"/>
                  </a:cubicBezTo>
                  <a:cubicBezTo>
                    <a:pt x="3840" y="7668"/>
                    <a:pt x="4080" y="5184"/>
                    <a:pt x="4320" y="3672"/>
                  </a:cubicBezTo>
                  <a:cubicBezTo>
                    <a:pt x="4560" y="2160"/>
                    <a:pt x="4800" y="1620"/>
                    <a:pt x="5880" y="1080"/>
                  </a:cubicBezTo>
                  <a:cubicBezTo>
                    <a:pt x="6960" y="540"/>
                    <a:pt x="8880" y="0"/>
                    <a:pt x="11040" y="0"/>
                  </a:cubicBezTo>
                  <a:cubicBezTo>
                    <a:pt x="13200" y="0"/>
                    <a:pt x="15600" y="540"/>
                    <a:pt x="17400" y="1134"/>
                  </a:cubicBezTo>
                  <a:cubicBezTo>
                    <a:pt x="19200" y="1728"/>
                    <a:pt x="20400" y="2376"/>
                    <a:pt x="21000" y="3024"/>
                  </a:cubicBezTo>
                  <a:cubicBezTo>
                    <a:pt x="21600" y="3672"/>
                    <a:pt x="21600" y="4320"/>
                    <a:pt x="20520" y="5076"/>
                  </a:cubicBezTo>
                  <a:cubicBezTo>
                    <a:pt x="19440" y="5832"/>
                    <a:pt x="17280" y="6696"/>
                    <a:pt x="13680" y="7074"/>
                  </a:cubicBezTo>
                  <a:cubicBezTo>
                    <a:pt x="10080" y="7452"/>
                    <a:pt x="5040" y="7344"/>
                    <a:pt x="0" y="7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2159494" y="1977623"/>
              <a:ext cx="379257" cy="657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509" fill="norm" stroke="1" extrusionOk="0">
                  <a:moveTo>
                    <a:pt x="9942" y="21509"/>
                  </a:moveTo>
                  <a:cubicBezTo>
                    <a:pt x="7687" y="19640"/>
                    <a:pt x="5432" y="17771"/>
                    <a:pt x="3830" y="16144"/>
                  </a:cubicBezTo>
                  <a:cubicBezTo>
                    <a:pt x="2228" y="14517"/>
                    <a:pt x="1278" y="13132"/>
                    <a:pt x="685" y="11436"/>
                  </a:cubicBezTo>
                  <a:cubicBezTo>
                    <a:pt x="91" y="9740"/>
                    <a:pt x="-146" y="7732"/>
                    <a:pt x="91" y="6105"/>
                  </a:cubicBezTo>
                  <a:cubicBezTo>
                    <a:pt x="329" y="4478"/>
                    <a:pt x="1041" y="3232"/>
                    <a:pt x="2168" y="2263"/>
                  </a:cubicBezTo>
                  <a:cubicBezTo>
                    <a:pt x="3296" y="1294"/>
                    <a:pt x="4839" y="601"/>
                    <a:pt x="6619" y="255"/>
                  </a:cubicBezTo>
                  <a:cubicBezTo>
                    <a:pt x="8399" y="-91"/>
                    <a:pt x="10417" y="-91"/>
                    <a:pt x="12375" y="290"/>
                  </a:cubicBezTo>
                  <a:cubicBezTo>
                    <a:pt x="14333" y="671"/>
                    <a:pt x="16232" y="1432"/>
                    <a:pt x="17656" y="2574"/>
                  </a:cubicBezTo>
                  <a:cubicBezTo>
                    <a:pt x="19080" y="3717"/>
                    <a:pt x="20030" y="5240"/>
                    <a:pt x="20623" y="6763"/>
                  </a:cubicBezTo>
                  <a:cubicBezTo>
                    <a:pt x="21217" y="8286"/>
                    <a:pt x="21454" y="9809"/>
                    <a:pt x="21098" y="11505"/>
                  </a:cubicBezTo>
                  <a:cubicBezTo>
                    <a:pt x="20742" y="13201"/>
                    <a:pt x="19792" y="15071"/>
                    <a:pt x="19199" y="16178"/>
                  </a:cubicBezTo>
                  <a:cubicBezTo>
                    <a:pt x="18606" y="17286"/>
                    <a:pt x="18368" y="17632"/>
                    <a:pt x="18131" y="18013"/>
                  </a:cubicBezTo>
                  <a:cubicBezTo>
                    <a:pt x="17894" y="18394"/>
                    <a:pt x="17656" y="18809"/>
                    <a:pt x="17419" y="18774"/>
                  </a:cubicBezTo>
                  <a:cubicBezTo>
                    <a:pt x="17181" y="18740"/>
                    <a:pt x="16944" y="18255"/>
                    <a:pt x="16707" y="17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2429421" y="2435136"/>
              <a:ext cx="135979" cy="126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0820" fill="norm" stroke="1" extrusionOk="0">
                  <a:moveTo>
                    <a:pt x="4400" y="3672"/>
                  </a:moveTo>
                  <a:cubicBezTo>
                    <a:pt x="4733" y="1930"/>
                    <a:pt x="5065" y="188"/>
                    <a:pt x="4733" y="14"/>
                  </a:cubicBezTo>
                  <a:cubicBezTo>
                    <a:pt x="4400" y="-160"/>
                    <a:pt x="3403" y="1234"/>
                    <a:pt x="2573" y="3846"/>
                  </a:cubicBezTo>
                  <a:cubicBezTo>
                    <a:pt x="1742" y="6459"/>
                    <a:pt x="1077" y="10292"/>
                    <a:pt x="579" y="13079"/>
                  </a:cubicBezTo>
                  <a:cubicBezTo>
                    <a:pt x="80" y="15866"/>
                    <a:pt x="-252" y="17608"/>
                    <a:pt x="246" y="19001"/>
                  </a:cubicBezTo>
                  <a:cubicBezTo>
                    <a:pt x="745" y="20395"/>
                    <a:pt x="2074" y="21440"/>
                    <a:pt x="4899" y="20395"/>
                  </a:cubicBezTo>
                  <a:cubicBezTo>
                    <a:pt x="7723" y="19350"/>
                    <a:pt x="12043" y="16214"/>
                    <a:pt x="15034" y="14298"/>
                  </a:cubicBezTo>
                  <a:cubicBezTo>
                    <a:pt x="18025" y="12382"/>
                    <a:pt x="19686" y="11685"/>
                    <a:pt x="21348" y="10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2603500" y="2006599"/>
              <a:ext cx="381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090"/>
                    <a:pt x="7200" y="4181"/>
                    <a:pt x="9600" y="7084"/>
                  </a:cubicBezTo>
                  <a:cubicBezTo>
                    <a:pt x="12000" y="9987"/>
                    <a:pt x="13200" y="13703"/>
                    <a:pt x="15000" y="16258"/>
                  </a:cubicBezTo>
                  <a:cubicBezTo>
                    <a:pt x="16800" y="18813"/>
                    <a:pt x="19200" y="202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2705100" y="2076449"/>
              <a:ext cx="57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5840"/>
                    <a:pt x="4800" y="10080"/>
                    <a:pt x="8400" y="6480"/>
                  </a:cubicBezTo>
                  <a:cubicBezTo>
                    <a:pt x="12000" y="2880"/>
                    <a:pt x="168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2819400" y="1908439"/>
              <a:ext cx="121555" cy="228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4" h="20602" fill="norm" stroke="1" extrusionOk="0">
                  <a:moveTo>
                    <a:pt x="0" y="9439"/>
                  </a:moveTo>
                  <a:cubicBezTo>
                    <a:pt x="1440" y="13835"/>
                    <a:pt x="2880" y="18231"/>
                    <a:pt x="3780" y="19856"/>
                  </a:cubicBezTo>
                  <a:cubicBezTo>
                    <a:pt x="4680" y="21481"/>
                    <a:pt x="5040" y="20334"/>
                    <a:pt x="5400" y="17562"/>
                  </a:cubicBezTo>
                  <a:cubicBezTo>
                    <a:pt x="5760" y="14791"/>
                    <a:pt x="6120" y="10394"/>
                    <a:pt x="6480" y="7718"/>
                  </a:cubicBezTo>
                  <a:cubicBezTo>
                    <a:pt x="6840" y="5042"/>
                    <a:pt x="7200" y="4086"/>
                    <a:pt x="7740" y="3131"/>
                  </a:cubicBezTo>
                  <a:cubicBezTo>
                    <a:pt x="8280" y="2175"/>
                    <a:pt x="9000" y="1219"/>
                    <a:pt x="10260" y="646"/>
                  </a:cubicBezTo>
                  <a:cubicBezTo>
                    <a:pt x="11520" y="72"/>
                    <a:pt x="13320" y="-119"/>
                    <a:pt x="14940" y="72"/>
                  </a:cubicBezTo>
                  <a:cubicBezTo>
                    <a:pt x="16560" y="263"/>
                    <a:pt x="18000" y="837"/>
                    <a:pt x="19260" y="2175"/>
                  </a:cubicBezTo>
                  <a:cubicBezTo>
                    <a:pt x="20520" y="3513"/>
                    <a:pt x="21600" y="5616"/>
                    <a:pt x="19440" y="7909"/>
                  </a:cubicBezTo>
                  <a:cubicBezTo>
                    <a:pt x="17280" y="10203"/>
                    <a:pt x="11880" y="12688"/>
                    <a:pt x="8100" y="14026"/>
                  </a:cubicBezTo>
                  <a:cubicBezTo>
                    <a:pt x="4320" y="15364"/>
                    <a:pt x="2160" y="15555"/>
                    <a:pt x="0" y="15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2844800" y="2076449"/>
              <a:ext cx="6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2733196" y="2849436"/>
              <a:ext cx="1909786" cy="293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416" fill="norm" stroke="1" extrusionOk="0">
                  <a:moveTo>
                    <a:pt x="21331" y="17713"/>
                  </a:moveTo>
                  <a:cubicBezTo>
                    <a:pt x="21451" y="17250"/>
                    <a:pt x="21570" y="16787"/>
                    <a:pt x="21558" y="16556"/>
                  </a:cubicBezTo>
                  <a:cubicBezTo>
                    <a:pt x="21546" y="16325"/>
                    <a:pt x="21403" y="16325"/>
                    <a:pt x="21080" y="16170"/>
                  </a:cubicBezTo>
                  <a:cubicBezTo>
                    <a:pt x="20758" y="16016"/>
                    <a:pt x="20256" y="15707"/>
                    <a:pt x="19611" y="15399"/>
                  </a:cubicBezTo>
                  <a:cubicBezTo>
                    <a:pt x="18966" y="15090"/>
                    <a:pt x="18177" y="14782"/>
                    <a:pt x="17412" y="14473"/>
                  </a:cubicBezTo>
                  <a:cubicBezTo>
                    <a:pt x="16648" y="14165"/>
                    <a:pt x="15907" y="13856"/>
                    <a:pt x="15131" y="13547"/>
                  </a:cubicBezTo>
                  <a:cubicBezTo>
                    <a:pt x="14354" y="13239"/>
                    <a:pt x="13542" y="12930"/>
                    <a:pt x="12837" y="12622"/>
                  </a:cubicBezTo>
                  <a:cubicBezTo>
                    <a:pt x="12132" y="12313"/>
                    <a:pt x="11535" y="12005"/>
                    <a:pt x="10806" y="11773"/>
                  </a:cubicBezTo>
                  <a:cubicBezTo>
                    <a:pt x="10077" y="11542"/>
                    <a:pt x="9217" y="11387"/>
                    <a:pt x="8285" y="11233"/>
                  </a:cubicBezTo>
                  <a:cubicBezTo>
                    <a:pt x="7353" y="11079"/>
                    <a:pt x="6350" y="10925"/>
                    <a:pt x="5442" y="10925"/>
                  </a:cubicBezTo>
                  <a:cubicBezTo>
                    <a:pt x="4534" y="10925"/>
                    <a:pt x="3721" y="11079"/>
                    <a:pt x="2969" y="11233"/>
                  </a:cubicBezTo>
                  <a:cubicBezTo>
                    <a:pt x="2216" y="11387"/>
                    <a:pt x="1523" y="11542"/>
                    <a:pt x="1117" y="11619"/>
                  </a:cubicBezTo>
                  <a:cubicBezTo>
                    <a:pt x="711" y="11696"/>
                    <a:pt x="591" y="11696"/>
                    <a:pt x="424" y="11619"/>
                  </a:cubicBezTo>
                  <a:cubicBezTo>
                    <a:pt x="257" y="11542"/>
                    <a:pt x="42" y="11387"/>
                    <a:pt x="6" y="11310"/>
                  </a:cubicBezTo>
                  <a:cubicBezTo>
                    <a:pt x="-30" y="11233"/>
                    <a:pt x="113" y="11233"/>
                    <a:pt x="412" y="10770"/>
                  </a:cubicBezTo>
                  <a:cubicBezTo>
                    <a:pt x="711" y="10307"/>
                    <a:pt x="1165" y="9382"/>
                    <a:pt x="1583" y="7916"/>
                  </a:cubicBezTo>
                  <a:cubicBezTo>
                    <a:pt x="2001" y="6450"/>
                    <a:pt x="2383" y="4445"/>
                    <a:pt x="2622" y="2902"/>
                  </a:cubicBezTo>
                  <a:cubicBezTo>
                    <a:pt x="2861" y="1359"/>
                    <a:pt x="2957" y="279"/>
                    <a:pt x="2957" y="47"/>
                  </a:cubicBezTo>
                  <a:cubicBezTo>
                    <a:pt x="2957" y="-184"/>
                    <a:pt x="2861" y="433"/>
                    <a:pt x="2586" y="1745"/>
                  </a:cubicBezTo>
                  <a:cubicBezTo>
                    <a:pt x="2312" y="3056"/>
                    <a:pt x="1858" y="5062"/>
                    <a:pt x="1571" y="6219"/>
                  </a:cubicBezTo>
                  <a:cubicBezTo>
                    <a:pt x="1284" y="7376"/>
                    <a:pt x="1165" y="7685"/>
                    <a:pt x="950" y="8379"/>
                  </a:cubicBezTo>
                  <a:cubicBezTo>
                    <a:pt x="735" y="9073"/>
                    <a:pt x="424" y="10153"/>
                    <a:pt x="328" y="11002"/>
                  </a:cubicBezTo>
                  <a:cubicBezTo>
                    <a:pt x="233" y="11850"/>
                    <a:pt x="352" y="12467"/>
                    <a:pt x="555" y="13702"/>
                  </a:cubicBezTo>
                  <a:cubicBezTo>
                    <a:pt x="758" y="14936"/>
                    <a:pt x="1045" y="16787"/>
                    <a:pt x="1380" y="18176"/>
                  </a:cubicBezTo>
                  <a:cubicBezTo>
                    <a:pt x="1714" y="19565"/>
                    <a:pt x="2097" y="20490"/>
                    <a:pt x="2479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3775572" y="2614083"/>
              <a:ext cx="156541" cy="325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600" fill="norm" stroke="1" extrusionOk="0">
                  <a:moveTo>
                    <a:pt x="4623" y="10660"/>
                  </a:moveTo>
                  <a:cubicBezTo>
                    <a:pt x="3486" y="13745"/>
                    <a:pt x="2349" y="16831"/>
                    <a:pt x="1638" y="18795"/>
                  </a:cubicBezTo>
                  <a:cubicBezTo>
                    <a:pt x="928" y="20758"/>
                    <a:pt x="644" y="21600"/>
                    <a:pt x="359" y="21600"/>
                  </a:cubicBezTo>
                  <a:cubicBezTo>
                    <a:pt x="75" y="21600"/>
                    <a:pt x="-209" y="20758"/>
                    <a:pt x="217" y="18374"/>
                  </a:cubicBezTo>
                  <a:cubicBezTo>
                    <a:pt x="644" y="15990"/>
                    <a:pt x="1780" y="12062"/>
                    <a:pt x="3486" y="8977"/>
                  </a:cubicBezTo>
                  <a:cubicBezTo>
                    <a:pt x="5191" y="5891"/>
                    <a:pt x="7465" y="3647"/>
                    <a:pt x="9880" y="2174"/>
                  </a:cubicBezTo>
                  <a:cubicBezTo>
                    <a:pt x="12296" y="701"/>
                    <a:pt x="14854" y="0"/>
                    <a:pt x="16702" y="0"/>
                  </a:cubicBezTo>
                  <a:cubicBezTo>
                    <a:pt x="18549" y="0"/>
                    <a:pt x="19686" y="701"/>
                    <a:pt x="20396" y="2034"/>
                  </a:cubicBezTo>
                  <a:cubicBezTo>
                    <a:pt x="21107" y="3366"/>
                    <a:pt x="21391" y="5330"/>
                    <a:pt x="20254" y="6662"/>
                  </a:cubicBezTo>
                  <a:cubicBezTo>
                    <a:pt x="19117" y="7995"/>
                    <a:pt x="16559" y="8696"/>
                    <a:pt x="13433" y="8906"/>
                  </a:cubicBezTo>
                  <a:cubicBezTo>
                    <a:pt x="10307" y="9117"/>
                    <a:pt x="6612" y="8836"/>
                    <a:pt x="2917" y="8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0" y="3275570"/>
              <a:ext cx="5144715" cy="2011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557" fill="norm" stroke="1" extrusionOk="0">
                  <a:moveTo>
                    <a:pt x="21298" y="148"/>
                  </a:moveTo>
                  <a:cubicBezTo>
                    <a:pt x="21387" y="420"/>
                    <a:pt x="21476" y="692"/>
                    <a:pt x="21529" y="1123"/>
                  </a:cubicBezTo>
                  <a:cubicBezTo>
                    <a:pt x="21582" y="1554"/>
                    <a:pt x="21600" y="2144"/>
                    <a:pt x="21596" y="2813"/>
                  </a:cubicBezTo>
                  <a:cubicBezTo>
                    <a:pt x="21591" y="3483"/>
                    <a:pt x="21564" y="4232"/>
                    <a:pt x="21502" y="4958"/>
                  </a:cubicBezTo>
                  <a:cubicBezTo>
                    <a:pt x="21440" y="5684"/>
                    <a:pt x="21342" y="6387"/>
                    <a:pt x="21209" y="7102"/>
                  </a:cubicBezTo>
                  <a:cubicBezTo>
                    <a:pt x="21076" y="7816"/>
                    <a:pt x="20907" y="8542"/>
                    <a:pt x="20707" y="9234"/>
                  </a:cubicBezTo>
                  <a:cubicBezTo>
                    <a:pt x="20507" y="9927"/>
                    <a:pt x="20276" y="10584"/>
                    <a:pt x="20032" y="11197"/>
                  </a:cubicBezTo>
                  <a:cubicBezTo>
                    <a:pt x="19787" y="11810"/>
                    <a:pt x="19530" y="12377"/>
                    <a:pt x="19277" y="12887"/>
                  </a:cubicBezTo>
                  <a:cubicBezTo>
                    <a:pt x="19023" y="13398"/>
                    <a:pt x="18774" y="13852"/>
                    <a:pt x="18499" y="14305"/>
                  </a:cubicBezTo>
                  <a:cubicBezTo>
                    <a:pt x="18224" y="14759"/>
                    <a:pt x="17922" y="15213"/>
                    <a:pt x="17602" y="15678"/>
                  </a:cubicBezTo>
                  <a:cubicBezTo>
                    <a:pt x="17282" y="16143"/>
                    <a:pt x="16944" y="16620"/>
                    <a:pt x="16642" y="17017"/>
                  </a:cubicBezTo>
                  <a:cubicBezTo>
                    <a:pt x="16340" y="17414"/>
                    <a:pt x="16073" y="17732"/>
                    <a:pt x="15798" y="18027"/>
                  </a:cubicBezTo>
                  <a:cubicBezTo>
                    <a:pt x="15523" y="18321"/>
                    <a:pt x="15238" y="18594"/>
                    <a:pt x="14914" y="18900"/>
                  </a:cubicBezTo>
                  <a:cubicBezTo>
                    <a:pt x="14590" y="19206"/>
                    <a:pt x="14225" y="19547"/>
                    <a:pt x="13865" y="19842"/>
                  </a:cubicBezTo>
                  <a:cubicBezTo>
                    <a:pt x="13506" y="20137"/>
                    <a:pt x="13150" y="20386"/>
                    <a:pt x="12799" y="20602"/>
                  </a:cubicBezTo>
                  <a:cubicBezTo>
                    <a:pt x="12448" y="20817"/>
                    <a:pt x="12102" y="20999"/>
                    <a:pt x="11755" y="21135"/>
                  </a:cubicBezTo>
                  <a:cubicBezTo>
                    <a:pt x="11409" y="21271"/>
                    <a:pt x="11062" y="21362"/>
                    <a:pt x="10716" y="21430"/>
                  </a:cubicBezTo>
                  <a:cubicBezTo>
                    <a:pt x="10369" y="21498"/>
                    <a:pt x="10023" y="21543"/>
                    <a:pt x="9672" y="21555"/>
                  </a:cubicBezTo>
                  <a:cubicBezTo>
                    <a:pt x="9321" y="21566"/>
                    <a:pt x="8965" y="21543"/>
                    <a:pt x="8610" y="21464"/>
                  </a:cubicBezTo>
                  <a:cubicBezTo>
                    <a:pt x="8254" y="21384"/>
                    <a:pt x="7899" y="21248"/>
                    <a:pt x="7557" y="21078"/>
                  </a:cubicBezTo>
                  <a:cubicBezTo>
                    <a:pt x="7215" y="20908"/>
                    <a:pt x="6886" y="20704"/>
                    <a:pt x="6575" y="20466"/>
                  </a:cubicBezTo>
                  <a:cubicBezTo>
                    <a:pt x="6264" y="20227"/>
                    <a:pt x="5971" y="19955"/>
                    <a:pt x="5651" y="19603"/>
                  </a:cubicBezTo>
                  <a:cubicBezTo>
                    <a:pt x="5331" y="19252"/>
                    <a:pt x="4985" y="18821"/>
                    <a:pt x="4669" y="18344"/>
                  </a:cubicBezTo>
                  <a:cubicBezTo>
                    <a:pt x="4354" y="17868"/>
                    <a:pt x="4069" y="17346"/>
                    <a:pt x="3812" y="16801"/>
                  </a:cubicBezTo>
                  <a:cubicBezTo>
                    <a:pt x="3554" y="16257"/>
                    <a:pt x="3323" y="15690"/>
                    <a:pt x="3105" y="15020"/>
                  </a:cubicBezTo>
                  <a:cubicBezTo>
                    <a:pt x="2888" y="14351"/>
                    <a:pt x="2683" y="13579"/>
                    <a:pt x="2501" y="12808"/>
                  </a:cubicBezTo>
                  <a:cubicBezTo>
                    <a:pt x="2319" y="12037"/>
                    <a:pt x="2159" y="11265"/>
                    <a:pt x="2013" y="10516"/>
                  </a:cubicBezTo>
                  <a:cubicBezTo>
                    <a:pt x="1866" y="9768"/>
                    <a:pt x="1733" y="9042"/>
                    <a:pt x="1608" y="8304"/>
                  </a:cubicBezTo>
                  <a:cubicBezTo>
                    <a:pt x="1484" y="7567"/>
                    <a:pt x="1368" y="6818"/>
                    <a:pt x="1239" y="6058"/>
                  </a:cubicBezTo>
                  <a:cubicBezTo>
                    <a:pt x="1111" y="5298"/>
                    <a:pt x="968" y="4527"/>
                    <a:pt x="822" y="3823"/>
                  </a:cubicBezTo>
                  <a:cubicBezTo>
                    <a:pt x="675" y="3120"/>
                    <a:pt x="524" y="2484"/>
                    <a:pt x="426" y="2053"/>
                  </a:cubicBezTo>
                  <a:cubicBezTo>
                    <a:pt x="329" y="1622"/>
                    <a:pt x="284" y="1395"/>
                    <a:pt x="249" y="1203"/>
                  </a:cubicBezTo>
                  <a:cubicBezTo>
                    <a:pt x="213" y="1010"/>
                    <a:pt x="187" y="851"/>
                    <a:pt x="169" y="840"/>
                  </a:cubicBezTo>
                  <a:cubicBezTo>
                    <a:pt x="151" y="828"/>
                    <a:pt x="142" y="964"/>
                    <a:pt x="133" y="1259"/>
                  </a:cubicBezTo>
                  <a:cubicBezTo>
                    <a:pt x="124" y="1554"/>
                    <a:pt x="116" y="2008"/>
                    <a:pt x="111" y="2292"/>
                  </a:cubicBezTo>
                  <a:cubicBezTo>
                    <a:pt x="107" y="2575"/>
                    <a:pt x="107" y="2689"/>
                    <a:pt x="102" y="2802"/>
                  </a:cubicBezTo>
                  <a:cubicBezTo>
                    <a:pt x="98" y="2916"/>
                    <a:pt x="89" y="3029"/>
                    <a:pt x="80" y="3029"/>
                  </a:cubicBezTo>
                  <a:cubicBezTo>
                    <a:pt x="71" y="3029"/>
                    <a:pt x="62" y="2916"/>
                    <a:pt x="44" y="2643"/>
                  </a:cubicBezTo>
                  <a:cubicBezTo>
                    <a:pt x="27" y="2371"/>
                    <a:pt x="0" y="1940"/>
                    <a:pt x="0" y="1611"/>
                  </a:cubicBezTo>
                  <a:cubicBezTo>
                    <a:pt x="0" y="1282"/>
                    <a:pt x="27" y="1055"/>
                    <a:pt x="116" y="805"/>
                  </a:cubicBezTo>
                  <a:cubicBezTo>
                    <a:pt x="204" y="556"/>
                    <a:pt x="355" y="284"/>
                    <a:pt x="453" y="136"/>
                  </a:cubicBezTo>
                  <a:cubicBezTo>
                    <a:pt x="551" y="-11"/>
                    <a:pt x="595" y="-34"/>
                    <a:pt x="640" y="45"/>
                  </a:cubicBezTo>
                  <a:cubicBezTo>
                    <a:pt x="684" y="125"/>
                    <a:pt x="729" y="306"/>
                    <a:pt x="773" y="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5039019" y="4138188"/>
              <a:ext cx="104481" cy="294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438" fill="norm" stroke="1" extrusionOk="0">
                  <a:moveTo>
                    <a:pt x="21324" y="1998"/>
                  </a:moveTo>
                  <a:cubicBezTo>
                    <a:pt x="20892" y="1227"/>
                    <a:pt x="20460" y="455"/>
                    <a:pt x="18948" y="147"/>
                  </a:cubicBezTo>
                  <a:cubicBezTo>
                    <a:pt x="17436" y="-162"/>
                    <a:pt x="14844" y="-8"/>
                    <a:pt x="12036" y="841"/>
                  </a:cubicBezTo>
                  <a:cubicBezTo>
                    <a:pt x="9228" y="1689"/>
                    <a:pt x="6204" y="3232"/>
                    <a:pt x="4044" y="6241"/>
                  </a:cubicBezTo>
                  <a:cubicBezTo>
                    <a:pt x="1884" y="9249"/>
                    <a:pt x="588" y="13724"/>
                    <a:pt x="156" y="16424"/>
                  </a:cubicBezTo>
                  <a:cubicBezTo>
                    <a:pt x="-276" y="19124"/>
                    <a:pt x="156" y="20049"/>
                    <a:pt x="1884" y="20589"/>
                  </a:cubicBezTo>
                  <a:cubicBezTo>
                    <a:pt x="3612" y="21129"/>
                    <a:pt x="6636" y="21284"/>
                    <a:pt x="9660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5219700" y="4190999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5264150" y="4254500"/>
              <a:ext cx="1206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26" y="16560"/>
                    <a:pt x="9853" y="11520"/>
                    <a:pt x="13453" y="7920"/>
                  </a:cubicBezTo>
                  <a:cubicBezTo>
                    <a:pt x="17053" y="4320"/>
                    <a:pt x="19326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5457543" y="4108546"/>
              <a:ext cx="99839" cy="224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0440" fill="norm" stroke="1" extrusionOk="0">
                  <a:moveTo>
                    <a:pt x="735" y="11562"/>
                  </a:moveTo>
                  <a:cubicBezTo>
                    <a:pt x="285" y="16384"/>
                    <a:pt x="-165" y="21205"/>
                    <a:pt x="60" y="20337"/>
                  </a:cubicBezTo>
                  <a:cubicBezTo>
                    <a:pt x="285" y="19469"/>
                    <a:pt x="1185" y="12912"/>
                    <a:pt x="2760" y="8573"/>
                  </a:cubicBezTo>
                  <a:cubicBezTo>
                    <a:pt x="4335" y="4234"/>
                    <a:pt x="6585" y="2112"/>
                    <a:pt x="9060" y="955"/>
                  </a:cubicBezTo>
                  <a:cubicBezTo>
                    <a:pt x="11535" y="-202"/>
                    <a:pt x="14235" y="-395"/>
                    <a:pt x="16710" y="859"/>
                  </a:cubicBezTo>
                  <a:cubicBezTo>
                    <a:pt x="19185" y="2112"/>
                    <a:pt x="21435" y="4812"/>
                    <a:pt x="21210" y="7126"/>
                  </a:cubicBezTo>
                  <a:cubicBezTo>
                    <a:pt x="20985" y="9441"/>
                    <a:pt x="18285" y="11369"/>
                    <a:pt x="15810" y="12526"/>
                  </a:cubicBezTo>
                  <a:cubicBezTo>
                    <a:pt x="13335" y="13684"/>
                    <a:pt x="11085" y="14069"/>
                    <a:pt x="9060" y="13973"/>
                  </a:cubicBezTo>
                  <a:cubicBezTo>
                    <a:pt x="7035" y="13876"/>
                    <a:pt x="5235" y="13298"/>
                    <a:pt x="3435" y="12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5588000" y="3987800"/>
              <a:ext cx="6775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600" fill="norm" stroke="1" extrusionOk="0">
                  <a:moveTo>
                    <a:pt x="0" y="0"/>
                  </a:moveTo>
                  <a:cubicBezTo>
                    <a:pt x="3273" y="124"/>
                    <a:pt x="6545" y="248"/>
                    <a:pt x="10145" y="1490"/>
                  </a:cubicBezTo>
                  <a:cubicBezTo>
                    <a:pt x="13745" y="2731"/>
                    <a:pt x="17673" y="5090"/>
                    <a:pt x="19636" y="8007"/>
                  </a:cubicBezTo>
                  <a:cubicBezTo>
                    <a:pt x="21600" y="10924"/>
                    <a:pt x="21600" y="14400"/>
                    <a:pt x="18000" y="16759"/>
                  </a:cubicBezTo>
                  <a:cubicBezTo>
                    <a:pt x="14400" y="19117"/>
                    <a:pt x="7200" y="203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5461000" y="4286250"/>
              <a:ext cx="127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262"/>
                    <a:pt x="21600" y="10523"/>
                    <a:pt x="18000" y="14123"/>
                  </a:cubicBezTo>
                  <a:cubicBezTo>
                    <a:pt x="14400" y="17723"/>
                    <a:pt x="7200" y="196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5365750" y="272796"/>
              <a:ext cx="88263" cy="287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232" fill="norm" stroke="1" extrusionOk="0">
                  <a:moveTo>
                    <a:pt x="20057" y="2366"/>
                  </a:moveTo>
                  <a:cubicBezTo>
                    <a:pt x="20571" y="1271"/>
                    <a:pt x="21086" y="175"/>
                    <a:pt x="21343" y="19"/>
                  </a:cubicBezTo>
                  <a:cubicBezTo>
                    <a:pt x="21600" y="-138"/>
                    <a:pt x="21600" y="645"/>
                    <a:pt x="18514" y="3853"/>
                  </a:cubicBezTo>
                  <a:cubicBezTo>
                    <a:pt x="15429" y="7062"/>
                    <a:pt x="9257" y="12697"/>
                    <a:pt x="5400" y="16140"/>
                  </a:cubicBezTo>
                  <a:cubicBezTo>
                    <a:pt x="1543" y="19584"/>
                    <a:pt x="0" y="20836"/>
                    <a:pt x="0" y="21149"/>
                  </a:cubicBezTo>
                  <a:cubicBezTo>
                    <a:pt x="0" y="21462"/>
                    <a:pt x="1543" y="20836"/>
                    <a:pt x="3086" y="202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5514693" y="266699"/>
              <a:ext cx="41558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21204" y="0"/>
                  </a:moveTo>
                  <a:cubicBezTo>
                    <a:pt x="15804" y="450"/>
                    <a:pt x="10404" y="900"/>
                    <a:pt x="6624" y="2775"/>
                  </a:cubicBezTo>
                  <a:cubicBezTo>
                    <a:pt x="2844" y="4650"/>
                    <a:pt x="684" y="7950"/>
                    <a:pt x="144" y="11325"/>
                  </a:cubicBezTo>
                  <a:cubicBezTo>
                    <a:pt x="-396" y="14700"/>
                    <a:pt x="684" y="18150"/>
                    <a:pt x="176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5245100" y="241299"/>
              <a:ext cx="4318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6" y="19705"/>
                    <a:pt x="212" y="17811"/>
                    <a:pt x="1271" y="15916"/>
                  </a:cubicBezTo>
                  <a:cubicBezTo>
                    <a:pt x="2329" y="14021"/>
                    <a:pt x="4341" y="12126"/>
                    <a:pt x="7888" y="9474"/>
                  </a:cubicBezTo>
                  <a:cubicBezTo>
                    <a:pt x="11435" y="6821"/>
                    <a:pt x="16518" y="34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5538267" y="497416"/>
              <a:ext cx="106884" cy="188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0887" fill="norm" stroke="1" extrusionOk="0">
                  <a:moveTo>
                    <a:pt x="21386" y="469"/>
                  </a:moveTo>
                  <a:cubicBezTo>
                    <a:pt x="19268" y="0"/>
                    <a:pt x="17151" y="-470"/>
                    <a:pt x="13551" y="939"/>
                  </a:cubicBezTo>
                  <a:cubicBezTo>
                    <a:pt x="9951" y="2347"/>
                    <a:pt x="4868" y="5634"/>
                    <a:pt x="2327" y="8804"/>
                  </a:cubicBezTo>
                  <a:cubicBezTo>
                    <a:pt x="-214" y="11973"/>
                    <a:pt x="-214" y="15026"/>
                    <a:pt x="210" y="17139"/>
                  </a:cubicBezTo>
                  <a:cubicBezTo>
                    <a:pt x="633" y="19252"/>
                    <a:pt x="1480" y="20426"/>
                    <a:pt x="4021" y="20778"/>
                  </a:cubicBezTo>
                  <a:cubicBezTo>
                    <a:pt x="6562" y="21130"/>
                    <a:pt x="10798" y="20660"/>
                    <a:pt x="13974" y="18900"/>
                  </a:cubicBezTo>
                  <a:cubicBezTo>
                    <a:pt x="17151" y="17139"/>
                    <a:pt x="19268" y="14087"/>
                    <a:pt x="19692" y="11504"/>
                  </a:cubicBezTo>
                  <a:cubicBezTo>
                    <a:pt x="20115" y="8921"/>
                    <a:pt x="18845" y="6808"/>
                    <a:pt x="18633" y="5047"/>
                  </a:cubicBezTo>
                  <a:cubicBezTo>
                    <a:pt x="18421" y="3287"/>
                    <a:pt x="19268" y="1878"/>
                    <a:pt x="20115" y="4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5753100" y="463549"/>
              <a:ext cx="190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5873699" y="342899"/>
              <a:ext cx="25452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5073"/>
                    <a:pt x="-1622" y="10145"/>
                    <a:pt x="870" y="13745"/>
                  </a:cubicBezTo>
                  <a:cubicBezTo>
                    <a:pt x="3363" y="17345"/>
                    <a:pt x="11670" y="19473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6102350" y="285749"/>
              <a:ext cx="762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390"/>
                    <a:pt x="10800" y="8780"/>
                    <a:pt x="7200" y="12380"/>
                  </a:cubicBezTo>
                  <a:cubicBezTo>
                    <a:pt x="3600" y="15980"/>
                    <a:pt x="1800" y="187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6203950" y="260349"/>
              <a:ext cx="571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1565"/>
                    <a:pt x="15200" y="3130"/>
                    <a:pt x="11600" y="6261"/>
                  </a:cubicBezTo>
                  <a:cubicBezTo>
                    <a:pt x="8000" y="9391"/>
                    <a:pt x="4000" y="14087"/>
                    <a:pt x="2000" y="16904"/>
                  </a:cubicBezTo>
                  <a:cubicBezTo>
                    <a:pt x="0" y="19722"/>
                    <a:pt x="0" y="206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6013450" y="273049"/>
              <a:ext cx="292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" y="15600"/>
                    <a:pt x="939" y="9600"/>
                    <a:pt x="4539" y="6000"/>
                  </a:cubicBezTo>
                  <a:cubicBezTo>
                    <a:pt x="8139" y="2400"/>
                    <a:pt x="1487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6343650" y="457199"/>
              <a:ext cx="254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6464300" y="412749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9200"/>
                    <a:pt x="11733" y="16800"/>
                    <a:pt x="15333" y="13200"/>
                  </a:cubicBezTo>
                  <a:cubicBezTo>
                    <a:pt x="18933" y="9600"/>
                    <a:pt x="20267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6569572" y="336549"/>
              <a:ext cx="21729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6171"/>
                    <a:pt x="4448" y="12343"/>
                    <a:pt x="1502" y="15943"/>
                  </a:cubicBezTo>
                  <a:cubicBezTo>
                    <a:pt x="-1443" y="19543"/>
                    <a:pt x="521" y="20571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6724650" y="292099"/>
              <a:ext cx="1079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1473"/>
                    <a:pt x="17365" y="2945"/>
                    <a:pt x="14612" y="5645"/>
                  </a:cubicBezTo>
                  <a:cubicBezTo>
                    <a:pt x="11859" y="8345"/>
                    <a:pt x="8471" y="12273"/>
                    <a:pt x="5929" y="15136"/>
                  </a:cubicBezTo>
                  <a:cubicBezTo>
                    <a:pt x="3388" y="18000"/>
                    <a:pt x="1694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6838950" y="266699"/>
              <a:ext cx="825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85" y="600"/>
                    <a:pt x="17169" y="1200"/>
                    <a:pt x="15508" y="2775"/>
                  </a:cubicBezTo>
                  <a:cubicBezTo>
                    <a:pt x="13846" y="4350"/>
                    <a:pt x="12738" y="6900"/>
                    <a:pt x="10246" y="10200"/>
                  </a:cubicBezTo>
                  <a:cubicBezTo>
                    <a:pt x="7754" y="13500"/>
                    <a:pt x="3877" y="175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6673850" y="300151"/>
              <a:ext cx="2730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1842" y="11153"/>
                    <a:pt x="3684" y="2153"/>
                    <a:pt x="7284" y="353"/>
                  </a:cubicBezTo>
                  <a:cubicBezTo>
                    <a:pt x="10884" y="-1447"/>
                    <a:pt x="16242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6915150" y="488941"/>
              <a:ext cx="177801" cy="146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5556"/>
                  </a:moveTo>
                  <a:cubicBezTo>
                    <a:pt x="514" y="4013"/>
                    <a:pt x="1029" y="2470"/>
                    <a:pt x="2057" y="1390"/>
                  </a:cubicBezTo>
                  <a:cubicBezTo>
                    <a:pt x="3086" y="310"/>
                    <a:pt x="4629" y="-307"/>
                    <a:pt x="6686" y="156"/>
                  </a:cubicBezTo>
                  <a:cubicBezTo>
                    <a:pt x="8743" y="619"/>
                    <a:pt x="11314" y="2162"/>
                    <a:pt x="12600" y="3704"/>
                  </a:cubicBezTo>
                  <a:cubicBezTo>
                    <a:pt x="13886" y="5247"/>
                    <a:pt x="13886" y="6790"/>
                    <a:pt x="13243" y="8333"/>
                  </a:cubicBezTo>
                  <a:cubicBezTo>
                    <a:pt x="12600" y="9876"/>
                    <a:pt x="11314" y="11419"/>
                    <a:pt x="10157" y="13424"/>
                  </a:cubicBezTo>
                  <a:cubicBezTo>
                    <a:pt x="9000" y="15430"/>
                    <a:pt x="7971" y="17899"/>
                    <a:pt x="8229" y="19287"/>
                  </a:cubicBezTo>
                  <a:cubicBezTo>
                    <a:pt x="8486" y="20676"/>
                    <a:pt x="10029" y="20984"/>
                    <a:pt x="12471" y="21139"/>
                  </a:cubicBezTo>
                  <a:cubicBezTo>
                    <a:pt x="14914" y="21293"/>
                    <a:pt x="18257" y="21293"/>
                    <a:pt x="21600" y="212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7251700" y="428806"/>
              <a:ext cx="1778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914" y="11918"/>
                    <a:pt x="11829" y="3818"/>
                    <a:pt x="15429" y="1118"/>
                  </a:cubicBezTo>
                  <a:cubicBezTo>
                    <a:pt x="19029" y="-1582"/>
                    <a:pt x="2031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7232650" y="533399"/>
              <a:ext cx="2032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7575550" y="393699"/>
              <a:ext cx="3932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0" y="0"/>
                  </a:moveTo>
                  <a:cubicBezTo>
                    <a:pt x="5684" y="411"/>
                    <a:pt x="11368" y="823"/>
                    <a:pt x="15347" y="2674"/>
                  </a:cubicBezTo>
                  <a:cubicBezTo>
                    <a:pt x="19326" y="4526"/>
                    <a:pt x="21600" y="7817"/>
                    <a:pt x="21032" y="11211"/>
                  </a:cubicBezTo>
                  <a:cubicBezTo>
                    <a:pt x="20463" y="14606"/>
                    <a:pt x="17053" y="18103"/>
                    <a:pt x="1364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762000" y="1191683"/>
              <a:ext cx="298186" cy="4929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600" fill="norm" stroke="1" extrusionOk="0">
                  <a:moveTo>
                    <a:pt x="13787" y="93"/>
                  </a:moveTo>
                  <a:cubicBezTo>
                    <a:pt x="13787" y="46"/>
                    <a:pt x="13787" y="0"/>
                    <a:pt x="13711" y="0"/>
                  </a:cubicBezTo>
                  <a:cubicBezTo>
                    <a:pt x="13634" y="0"/>
                    <a:pt x="13481" y="46"/>
                    <a:pt x="13328" y="176"/>
                  </a:cubicBezTo>
                  <a:cubicBezTo>
                    <a:pt x="13174" y="306"/>
                    <a:pt x="13021" y="519"/>
                    <a:pt x="13251" y="784"/>
                  </a:cubicBezTo>
                  <a:cubicBezTo>
                    <a:pt x="13481" y="1048"/>
                    <a:pt x="14094" y="1363"/>
                    <a:pt x="14936" y="1688"/>
                  </a:cubicBezTo>
                  <a:cubicBezTo>
                    <a:pt x="15779" y="2013"/>
                    <a:pt x="16851" y="2346"/>
                    <a:pt x="17694" y="2666"/>
                  </a:cubicBezTo>
                  <a:cubicBezTo>
                    <a:pt x="18536" y="2986"/>
                    <a:pt x="19149" y="3292"/>
                    <a:pt x="19685" y="3603"/>
                  </a:cubicBezTo>
                  <a:cubicBezTo>
                    <a:pt x="20221" y="3914"/>
                    <a:pt x="20681" y="4229"/>
                    <a:pt x="20987" y="4572"/>
                  </a:cubicBezTo>
                  <a:cubicBezTo>
                    <a:pt x="21294" y="4915"/>
                    <a:pt x="21447" y="5286"/>
                    <a:pt x="21523" y="5667"/>
                  </a:cubicBezTo>
                  <a:cubicBezTo>
                    <a:pt x="21600" y="6047"/>
                    <a:pt x="21600" y="6436"/>
                    <a:pt x="21523" y="6807"/>
                  </a:cubicBezTo>
                  <a:cubicBezTo>
                    <a:pt x="21447" y="7178"/>
                    <a:pt x="21294" y="7531"/>
                    <a:pt x="20987" y="7892"/>
                  </a:cubicBezTo>
                  <a:cubicBezTo>
                    <a:pt x="20681" y="8254"/>
                    <a:pt x="20221" y="8625"/>
                    <a:pt x="19685" y="9005"/>
                  </a:cubicBezTo>
                  <a:cubicBezTo>
                    <a:pt x="19149" y="9386"/>
                    <a:pt x="18536" y="9775"/>
                    <a:pt x="17847" y="10165"/>
                  </a:cubicBezTo>
                  <a:cubicBezTo>
                    <a:pt x="17157" y="10554"/>
                    <a:pt x="16391" y="10944"/>
                    <a:pt x="15702" y="11305"/>
                  </a:cubicBezTo>
                  <a:cubicBezTo>
                    <a:pt x="15013" y="11667"/>
                    <a:pt x="14400" y="12001"/>
                    <a:pt x="13787" y="12340"/>
                  </a:cubicBezTo>
                  <a:cubicBezTo>
                    <a:pt x="13174" y="12678"/>
                    <a:pt x="12562" y="13021"/>
                    <a:pt x="11949" y="13369"/>
                  </a:cubicBezTo>
                  <a:cubicBezTo>
                    <a:pt x="11336" y="13717"/>
                    <a:pt x="10723" y="14069"/>
                    <a:pt x="10187" y="14422"/>
                  </a:cubicBezTo>
                  <a:cubicBezTo>
                    <a:pt x="9651" y="14774"/>
                    <a:pt x="9191" y="15126"/>
                    <a:pt x="8732" y="15479"/>
                  </a:cubicBezTo>
                  <a:cubicBezTo>
                    <a:pt x="8272" y="15831"/>
                    <a:pt x="7813" y="16184"/>
                    <a:pt x="7353" y="16522"/>
                  </a:cubicBezTo>
                  <a:cubicBezTo>
                    <a:pt x="6894" y="16861"/>
                    <a:pt x="6434" y="17185"/>
                    <a:pt x="6128" y="17547"/>
                  </a:cubicBezTo>
                  <a:cubicBezTo>
                    <a:pt x="5821" y="17909"/>
                    <a:pt x="5668" y="18308"/>
                    <a:pt x="5362" y="18679"/>
                  </a:cubicBezTo>
                  <a:cubicBezTo>
                    <a:pt x="5055" y="19050"/>
                    <a:pt x="4596" y="19393"/>
                    <a:pt x="4136" y="19727"/>
                  </a:cubicBezTo>
                  <a:cubicBezTo>
                    <a:pt x="3677" y="20060"/>
                    <a:pt x="3217" y="20385"/>
                    <a:pt x="2757" y="20677"/>
                  </a:cubicBezTo>
                  <a:cubicBezTo>
                    <a:pt x="2298" y="20969"/>
                    <a:pt x="1838" y="21229"/>
                    <a:pt x="1379" y="21377"/>
                  </a:cubicBezTo>
                  <a:cubicBezTo>
                    <a:pt x="919" y="21526"/>
                    <a:pt x="460" y="215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211258" y="1661288"/>
              <a:ext cx="1200559" cy="885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56" fill="norm" stroke="1" extrusionOk="0">
                  <a:moveTo>
                    <a:pt x="1794" y="21556"/>
                  </a:moveTo>
                  <a:cubicBezTo>
                    <a:pt x="1680" y="21350"/>
                    <a:pt x="1566" y="21144"/>
                    <a:pt x="1604" y="20654"/>
                  </a:cubicBezTo>
                  <a:cubicBezTo>
                    <a:pt x="1642" y="20164"/>
                    <a:pt x="1832" y="19391"/>
                    <a:pt x="2099" y="18592"/>
                  </a:cubicBezTo>
                  <a:cubicBezTo>
                    <a:pt x="2365" y="17793"/>
                    <a:pt x="2707" y="16968"/>
                    <a:pt x="3163" y="16169"/>
                  </a:cubicBezTo>
                  <a:cubicBezTo>
                    <a:pt x="3620" y="15370"/>
                    <a:pt x="4190" y="14597"/>
                    <a:pt x="4837" y="13772"/>
                  </a:cubicBezTo>
                  <a:cubicBezTo>
                    <a:pt x="5483" y="12947"/>
                    <a:pt x="6206" y="12071"/>
                    <a:pt x="6890" y="11220"/>
                  </a:cubicBezTo>
                  <a:cubicBezTo>
                    <a:pt x="7575" y="10369"/>
                    <a:pt x="8221" y="9545"/>
                    <a:pt x="8849" y="8874"/>
                  </a:cubicBezTo>
                  <a:cubicBezTo>
                    <a:pt x="9476" y="8204"/>
                    <a:pt x="10084" y="7689"/>
                    <a:pt x="10693" y="7199"/>
                  </a:cubicBezTo>
                  <a:cubicBezTo>
                    <a:pt x="11301" y="6709"/>
                    <a:pt x="11910" y="6245"/>
                    <a:pt x="12480" y="5807"/>
                  </a:cubicBezTo>
                  <a:cubicBezTo>
                    <a:pt x="13051" y="5369"/>
                    <a:pt x="13583" y="4956"/>
                    <a:pt x="14230" y="4544"/>
                  </a:cubicBezTo>
                  <a:cubicBezTo>
                    <a:pt x="14876" y="4132"/>
                    <a:pt x="15637" y="3719"/>
                    <a:pt x="16226" y="3384"/>
                  </a:cubicBezTo>
                  <a:cubicBezTo>
                    <a:pt x="16815" y="3049"/>
                    <a:pt x="17234" y="2791"/>
                    <a:pt x="17747" y="2508"/>
                  </a:cubicBezTo>
                  <a:cubicBezTo>
                    <a:pt x="18261" y="2224"/>
                    <a:pt x="18869" y="1915"/>
                    <a:pt x="19458" y="1580"/>
                  </a:cubicBezTo>
                  <a:cubicBezTo>
                    <a:pt x="20048" y="1245"/>
                    <a:pt x="20618" y="884"/>
                    <a:pt x="20999" y="600"/>
                  </a:cubicBezTo>
                  <a:cubicBezTo>
                    <a:pt x="21379" y="317"/>
                    <a:pt x="21569" y="111"/>
                    <a:pt x="21569" y="33"/>
                  </a:cubicBezTo>
                  <a:cubicBezTo>
                    <a:pt x="21569" y="-44"/>
                    <a:pt x="21379" y="8"/>
                    <a:pt x="20808" y="265"/>
                  </a:cubicBezTo>
                  <a:cubicBezTo>
                    <a:pt x="20238" y="523"/>
                    <a:pt x="19287" y="987"/>
                    <a:pt x="18318" y="1554"/>
                  </a:cubicBezTo>
                  <a:cubicBezTo>
                    <a:pt x="17348" y="2121"/>
                    <a:pt x="16359" y="2791"/>
                    <a:pt x="15484" y="3436"/>
                  </a:cubicBezTo>
                  <a:cubicBezTo>
                    <a:pt x="14610" y="4080"/>
                    <a:pt x="13849" y="4699"/>
                    <a:pt x="13070" y="5292"/>
                  </a:cubicBezTo>
                  <a:cubicBezTo>
                    <a:pt x="12290" y="5884"/>
                    <a:pt x="11492" y="6451"/>
                    <a:pt x="11016" y="6812"/>
                  </a:cubicBezTo>
                  <a:cubicBezTo>
                    <a:pt x="10541" y="7173"/>
                    <a:pt x="10389" y="7328"/>
                    <a:pt x="10180" y="7508"/>
                  </a:cubicBezTo>
                  <a:cubicBezTo>
                    <a:pt x="9970" y="7689"/>
                    <a:pt x="9704" y="7895"/>
                    <a:pt x="9704" y="7843"/>
                  </a:cubicBezTo>
                  <a:cubicBezTo>
                    <a:pt x="9704" y="7792"/>
                    <a:pt x="9970" y="7482"/>
                    <a:pt x="10693" y="6993"/>
                  </a:cubicBezTo>
                  <a:cubicBezTo>
                    <a:pt x="11415" y="6503"/>
                    <a:pt x="12594" y="5833"/>
                    <a:pt x="13830" y="5188"/>
                  </a:cubicBezTo>
                  <a:cubicBezTo>
                    <a:pt x="15066" y="4544"/>
                    <a:pt x="16359" y="3925"/>
                    <a:pt x="17424" y="3358"/>
                  </a:cubicBezTo>
                  <a:cubicBezTo>
                    <a:pt x="18489" y="2791"/>
                    <a:pt x="19325" y="2276"/>
                    <a:pt x="19820" y="1941"/>
                  </a:cubicBezTo>
                  <a:cubicBezTo>
                    <a:pt x="20314" y="1606"/>
                    <a:pt x="20466" y="1451"/>
                    <a:pt x="20599" y="1271"/>
                  </a:cubicBezTo>
                  <a:cubicBezTo>
                    <a:pt x="20732" y="1090"/>
                    <a:pt x="20846" y="884"/>
                    <a:pt x="20808" y="781"/>
                  </a:cubicBezTo>
                  <a:cubicBezTo>
                    <a:pt x="20770" y="678"/>
                    <a:pt x="20580" y="678"/>
                    <a:pt x="20048" y="935"/>
                  </a:cubicBezTo>
                  <a:cubicBezTo>
                    <a:pt x="19515" y="1193"/>
                    <a:pt x="18641" y="1709"/>
                    <a:pt x="17785" y="2250"/>
                  </a:cubicBezTo>
                  <a:cubicBezTo>
                    <a:pt x="16930" y="2791"/>
                    <a:pt x="16093" y="3358"/>
                    <a:pt x="15104" y="4080"/>
                  </a:cubicBezTo>
                  <a:cubicBezTo>
                    <a:pt x="14115" y="4802"/>
                    <a:pt x="12975" y="5678"/>
                    <a:pt x="11910" y="6529"/>
                  </a:cubicBezTo>
                  <a:cubicBezTo>
                    <a:pt x="10845" y="7379"/>
                    <a:pt x="9856" y="8204"/>
                    <a:pt x="8849" y="9106"/>
                  </a:cubicBezTo>
                  <a:cubicBezTo>
                    <a:pt x="7841" y="10009"/>
                    <a:pt x="6814" y="10988"/>
                    <a:pt x="5863" y="12045"/>
                  </a:cubicBezTo>
                  <a:cubicBezTo>
                    <a:pt x="4913" y="13102"/>
                    <a:pt x="4038" y="14236"/>
                    <a:pt x="3220" y="15318"/>
                  </a:cubicBezTo>
                  <a:cubicBezTo>
                    <a:pt x="2403" y="16401"/>
                    <a:pt x="1642" y="17432"/>
                    <a:pt x="1148" y="18179"/>
                  </a:cubicBezTo>
                  <a:cubicBezTo>
                    <a:pt x="654" y="18927"/>
                    <a:pt x="425" y="19391"/>
                    <a:pt x="254" y="19829"/>
                  </a:cubicBezTo>
                  <a:cubicBezTo>
                    <a:pt x="83" y="20267"/>
                    <a:pt x="-31" y="20680"/>
                    <a:pt x="7" y="20860"/>
                  </a:cubicBezTo>
                  <a:cubicBezTo>
                    <a:pt x="45" y="21040"/>
                    <a:pt x="235" y="20989"/>
                    <a:pt x="482" y="20834"/>
                  </a:cubicBezTo>
                  <a:cubicBezTo>
                    <a:pt x="730" y="20680"/>
                    <a:pt x="1034" y="20422"/>
                    <a:pt x="1338" y="201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1136697" y="1631899"/>
              <a:ext cx="127745" cy="29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451" fill="norm" stroke="1" extrusionOk="0">
                  <a:moveTo>
                    <a:pt x="4106" y="459"/>
                  </a:moveTo>
                  <a:cubicBezTo>
                    <a:pt x="2392" y="155"/>
                    <a:pt x="678" y="-149"/>
                    <a:pt x="163" y="79"/>
                  </a:cubicBezTo>
                  <a:cubicBezTo>
                    <a:pt x="-351" y="307"/>
                    <a:pt x="335" y="1068"/>
                    <a:pt x="2392" y="1905"/>
                  </a:cubicBezTo>
                  <a:cubicBezTo>
                    <a:pt x="4449" y="2741"/>
                    <a:pt x="7878" y="3654"/>
                    <a:pt x="11135" y="4566"/>
                  </a:cubicBezTo>
                  <a:cubicBezTo>
                    <a:pt x="14392" y="5479"/>
                    <a:pt x="17478" y="6392"/>
                    <a:pt x="19192" y="7228"/>
                  </a:cubicBezTo>
                  <a:cubicBezTo>
                    <a:pt x="20906" y="8065"/>
                    <a:pt x="21249" y="8826"/>
                    <a:pt x="19706" y="10879"/>
                  </a:cubicBezTo>
                  <a:cubicBezTo>
                    <a:pt x="18163" y="12933"/>
                    <a:pt x="14735" y="16279"/>
                    <a:pt x="12506" y="18257"/>
                  </a:cubicBezTo>
                  <a:cubicBezTo>
                    <a:pt x="10278" y="20234"/>
                    <a:pt x="9249" y="20843"/>
                    <a:pt x="8220" y="214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122358" y="6419850"/>
              <a:ext cx="125293" cy="25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211" fill="norm" stroke="1" extrusionOk="0">
                  <a:moveTo>
                    <a:pt x="21309" y="0"/>
                  </a:moveTo>
                  <a:cubicBezTo>
                    <a:pt x="19509" y="1405"/>
                    <a:pt x="17709" y="2810"/>
                    <a:pt x="14829" y="5532"/>
                  </a:cubicBezTo>
                  <a:cubicBezTo>
                    <a:pt x="11949" y="8254"/>
                    <a:pt x="7989" y="12293"/>
                    <a:pt x="5109" y="15366"/>
                  </a:cubicBezTo>
                  <a:cubicBezTo>
                    <a:pt x="2229" y="18439"/>
                    <a:pt x="429" y="20546"/>
                    <a:pt x="69" y="21073"/>
                  </a:cubicBezTo>
                  <a:cubicBezTo>
                    <a:pt x="-291" y="21600"/>
                    <a:pt x="789" y="20546"/>
                    <a:pt x="2409" y="19141"/>
                  </a:cubicBezTo>
                  <a:cubicBezTo>
                    <a:pt x="4029" y="17737"/>
                    <a:pt x="6189" y="15980"/>
                    <a:pt x="8349" y="142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285750" y="6419850"/>
              <a:ext cx="30571" cy="243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431" fill="norm" stroke="1" extrusionOk="0">
                  <a:moveTo>
                    <a:pt x="0" y="2234"/>
                  </a:moveTo>
                  <a:cubicBezTo>
                    <a:pt x="7200" y="1117"/>
                    <a:pt x="14400" y="0"/>
                    <a:pt x="18000" y="0"/>
                  </a:cubicBezTo>
                  <a:cubicBezTo>
                    <a:pt x="21600" y="0"/>
                    <a:pt x="21600" y="1117"/>
                    <a:pt x="18720" y="4469"/>
                  </a:cubicBezTo>
                  <a:cubicBezTo>
                    <a:pt x="15840" y="7821"/>
                    <a:pt x="10080" y="13407"/>
                    <a:pt x="7200" y="16852"/>
                  </a:cubicBezTo>
                  <a:cubicBezTo>
                    <a:pt x="4320" y="20297"/>
                    <a:pt x="4320" y="21600"/>
                    <a:pt x="5040" y="21414"/>
                  </a:cubicBezTo>
                  <a:cubicBezTo>
                    <a:pt x="5760" y="21228"/>
                    <a:pt x="7200" y="19552"/>
                    <a:pt x="8640" y="178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76200" y="6350000"/>
              <a:ext cx="3683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" y="18600"/>
                    <a:pt x="745" y="15600"/>
                    <a:pt x="1986" y="13200"/>
                  </a:cubicBezTo>
                  <a:cubicBezTo>
                    <a:pt x="3228" y="10800"/>
                    <a:pt x="5338" y="9000"/>
                    <a:pt x="8379" y="6900"/>
                  </a:cubicBezTo>
                  <a:cubicBezTo>
                    <a:pt x="11421" y="4800"/>
                    <a:pt x="15393" y="2400"/>
                    <a:pt x="17752" y="1200"/>
                  </a:cubicBezTo>
                  <a:cubicBezTo>
                    <a:pt x="20110" y="0"/>
                    <a:pt x="2085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391818" y="6616700"/>
              <a:ext cx="86428" cy="169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1" h="21404" fill="norm" stroke="1" extrusionOk="0">
                  <a:moveTo>
                    <a:pt x="15516" y="8000"/>
                  </a:moveTo>
                  <a:cubicBezTo>
                    <a:pt x="15014" y="6667"/>
                    <a:pt x="14512" y="5333"/>
                    <a:pt x="13256" y="5067"/>
                  </a:cubicBezTo>
                  <a:cubicBezTo>
                    <a:pt x="12000" y="4800"/>
                    <a:pt x="9991" y="5600"/>
                    <a:pt x="7479" y="7867"/>
                  </a:cubicBezTo>
                  <a:cubicBezTo>
                    <a:pt x="4968" y="10133"/>
                    <a:pt x="1954" y="13867"/>
                    <a:pt x="698" y="16400"/>
                  </a:cubicBezTo>
                  <a:cubicBezTo>
                    <a:pt x="-558" y="18933"/>
                    <a:pt x="-56" y="20267"/>
                    <a:pt x="1702" y="20933"/>
                  </a:cubicBezTo>
                  <a:cubicBezTo>
                    <a:pt x="3461" y="21600"/>
                    <a:pt x="6475" y="21600"/>
                    <a:pt x="9991" y="20667"/>
                  </a:cubicBezTo>
                  <a:cubicBezTo>
                    <a:pt x="13507" y="19733"/>
                    <a:pt x="17526" y="17867"/>
                    <a:pt x="19284" y="14267"/>
                  </a:cubicBezTo>
                  <a:cubicBezTo>
                    <a:pt x="21042" y="10667"/>
                    <a:pt x="20540" y="5333"/>
                    <a:pt x="2003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4567641" y="1858825"/>
              <a:ext cx="584711" cy="609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442" fill="norm" stroke="1" extrusionOk="0">
                  <a:moveTo>
                    <a:pt x="15201" y="2519"/>
                  </a:moveTo>
                  <a:cubicBezTo>
                    <a:pt x="14893" y="1849"/>
                    <a:pt x="14584" y="1178"/>
                    <a:pt x="14006" y="694"/>
                  </a:cubicBezTo>
                  <a:cubicBezTo>
                    <a:pt x="13427" y="210"/>
                    <a:pt x="12579" y="-88"/>
                    <a:pt x="11344" y="24"/>
                  </a:cubicBezTo>
                  <a:cubicBezTo>
                    <a:pt x="10110" y="135"/>
                    <a:pt x="8490" y="657"/>
                    <a:pt x="6986" y="1662"/>
                  </a:cubicBezTo>
                  <a:cubicBezTo>
                    <a:pt x="5481" y="2668"/>
                    <a:pt x="4093" y="4158"/>
                    <a:pt x="2974" y="5982"/>
                  </a:cubicBezTo>
                  <a:cubicBezTo>
                    <a:pt x="1856" y="7807"/>
                    <a:pt x="1007" y="9967"/>
                    <a:pt x="506" y="11792"/>
                  </a:cubicBezTo>
                  <a:cubicBezTo>
                    <a:pt x="4" y="13617"/>
                    <a:pt x="-150" y="15106"/>
                    <a:pt x="159" y="16410"/>
                  </a:cubicBezTo>
                  <a:cubicBezTo>
                    <a:pt x="467" y="17713"/>
                    <a:pt x="1239" y="18831"/>
                    <a:pt x="2511" y="19650"/>
                  </a:cubicBezTo>
                  <a:cubicBezTo>
                    <a:pt x="3784" y="20469"/>
                    <a:pt x="5559" y="20991"/>
                    <a:pt x="7526" y="21251"/>
                  </a:cubicBezTo>
                  <a:cubicBezTo>
                    <a:pt x="9493" y="21512"/>
                    <a:pt x="11653" y="21512"/>
                    <a:pt x="13543" y="21214"/>
                  </a:cubicBezTo>
                  <a:cubicBezTo>
                    <a:pt x="15433" y="20916"/>
                    <a:pt x="17053" y="20320"/>
                    <a:pt x="18326" y="19091"/>
                  </a:cubicBezTo>
                  <a:cubicBezTo>
                    <a:pt x="19599" y="17862"/>
                    <a:pt x="20524" y="16000"/>
                    <a:pt x="20987" y="14026"/>
                  </a:cubicBezTo>
                  <a:cubicBezTo>
                    <a:pt x="21450" y="12053"/>
                    <a:pt x="21450" y="9967"/>
                    <a:pt x="20756" y="8291"/>
                  </a:cubicBezTo>
                  <a:cubicBezTo>
                    <a:pt x="20061" y="6615"/>
                    <a:pt x="18673" y="5349"/>
                    <a:pt x="16783" y="4530"/>
                  </a:cubicBezTo>
                  <a:cubicBezTo>
                    <a:pt x="14893" y="3711"/>
                    <a:pt x="12501" y="3338"/>
                    <a:pt x="10110" y="29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615950" y="65976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771243" y="6400800"/>
              <a:ext cx="9808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169"/>
                    <a:pt x="-1585" y="10338"/>
                    <a:pt x="575" y="13938"/>
                  </a:cubicBezTo>
                  <a:cubicBezTo>
                    <a:pt x="2735" y="17538"/>
                    <a:pt x="11375" y="19569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1250950" y="6474883"/>
              <a:ext cx="2032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0800"/>
                    <a:pt x="11700" y="0"/>
                    <a:pt x="15300" y="0"/>
                  </a:cubicBezTo>
                  <a:cubicBezTo>
                    <a:pt x="18900" y="0"/>
                    <a:pt x="2025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1225550" y="6578600"/>
              <a:ext cx="1905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520700" y="4381499"/>
              <a:ext cx="685801" cy="66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21267" y="21600"/>
                    <a:pt x="20933" y="21600"/>
                    <a:pt x="20400" y="21394"/>
                  </a:cubicBezTo>
                  <a:cubicBezTo>
                    <a:pt x="19867" y="21189"/>
                    <a:pt x="19133" y="20777"/>
                    <a:pt x="17900" y="19817"/>
                  </a:cubicBezTo>
                  <a:cubicBezTo>
                    <a:pt x="16667" y="18857"/>
                    <a:pt x="14933" y="17349"/>
                    <a:pt x="13467" y="16046"/>
                  </a:cubicBezTo>
                  <a:cubicBezTo>
                    <a:pt x="12000" y="14743"/>
                    <a:pt x="10800" y="13646"/>
                    <a:pt x="9600" y="12343"/>
                  </a:cubicBezTo>
                  <a:cubicBezTo>
                    <a:pt x="8400" y="11040"/>
                    <a:pt x="7200" y="9531"/>
                    <a:pt x="6300" y="8366"/>
                  </a:cubicBezTo>
                  <a:cubicBezTo>
                    <a:pt x="5400" y="7200"/>
                    <a:pt x="4800" y="6377"/>
                    <a:pt x="4400" y="5829"/>
                  </a:cubicBezTo>
                  <a:cubicBezTo>
                    <a:pt x="4000" y="5280"/>
                    <a:pt x="3800" y="5006"/>
                    <a:pt x="3567" y="4766"/>
                  </a:cubicBezTo>
                  <a:cubicBezTo>
                    <a:pt x="3333" y="4526"/>
                    <a:pt x="3067" y="4320"/>
                    <a:pt x="3000" y="4389"/>
                  </a:cubicBezTo>
                  <a:cubicBezTo>
                    <a:pt x="2933" y="4457"/>
                    <a:pt x="3067" y="4800"/>
                    <a:pt x="3533" y="5623"/>
                  </a:cubicBezTo>
                  <a:cubicBezTo>
                    <a:pt x="4000" y="6446"/>
                    <a:pt x="4800" y="7749"/>
                    <a:pt x="5833" y="8983"/>
                  </a:cubicBezTo>
                  <a:cubicBezTo>
                    <a:pt x="6867" y="10217"/>
                    <a:pt x="8133" y="11383"/>
                    <a:pt x="9500" y="12514"/>
                  </a:cubicBezTo>
                  <a:cubicBezTo>
                    <a:pt x="10867" y="13646"/>
                    <a:pt x="12333" y="14743"/>
                    <a:pt x="13733" y="15806"/>
                  </a:cubicBezTo>
                  <a:cubicBezTo>
                    <a:pt x="15133" y="16869"/>
                    <a:pt x="16467" y="17897"/>
                    <a:pt x="17500" y="18651"/>
                  </a:cubicBezTo>
                  <a:cubicBezTo>
                    <a:pt x="18533" y="19406"/>
                    <a:pt x="19267" y="19886"/>
                    <a:pt x="19467" y="20126"/>
                  </a:cubicBezTo>
                  <a:cubicBezTo>
                    <a:pt x="19667" y="20366"/>
                    <a:pt x="19333" y="20366"/>
                    <a:pt x="18567" y="20057"/>
                  </a:cubicBezTo>
                  <a:cubicBezTo>
                    <a:pt x="17800" y="19749"/>
                    <a:pt x="16600" y="19131"/>
                    <a:pt x="15233" y="18274"/>
                  </a:cubicBezTo>
                  <a:cubicBezTo>
                    <a:pt x="13867" y="17417"/>
                    <a:pt x="12333" y="16320"/>
                    <a:pt x="10833" y="15051"/>
                  </a:cubicBezTo>
                  <a:cubicBezTo>
                    <a:pt x="9333" y="13783"/>
                    <a:pt x="7867" y="12343"/>
                    <a:pt x="6433" y="10697"/>
                  </a:cubicBezTo>
                  <a:cubicBezTo>
                    <a:pt x="5000" y="9051"/>
                    <a:pt x="3600" y="7200"/>
                    <a:pt x="2533" y="5554"/>
                  </a:cubicBezTo>
                  <a:cubicBezTo>
                    <a:pt x="1467" y="3909"/>
                    <a:pt x="733" y="2469"/>
                    <a:pt x="367" y="1577"/>
                  </a:cubicBezTo>
                  <a:cubicBezTo>
                    <a:pt x="0" y="686"/>
                    <a:pt x="0" y="343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495300" y="4432300"/>
              <a:ext cx="222251" cy="151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17100"/>
                  </a:moveTo>
                  <a:cubicBezTo>
                    <a:pt x="0" y="18600"/>
                    <a:pt x="0" y="20100"/>
                    <a:pt x="514" y="20850"/>
                  </a:cubicBezTo>
                  <a:cubicBezTo>
                    <a:pt x="1029" y="21600"/>
                    <a:pt x="2057" y="21600"/>
                    <a:pt x="2880" y="21000"/>
                  </a:cubicBezTo>
                  <a:cubicBezTo>
                    <a:pt x="3703" y="20400"/>
                    <a:pt x="4320" y="19200"/>
                    <a:pt x="5040" y="17100"/>
                  </a:cubicBezTo>
                  <a:cubicBezTo>
                    <a:pt x="5760" y="15000"/>
                    <a:pt x="6583" y="12000"/>
                    <a:pt x="7200" y="9000"/>
                  </a:cubicBezTo>
                  <a:cubicBezTo>
                    <a:pt x="7817" y="6000"/>
                    <a:pt x="8229" y="3000"/>
                    <a:pt x="9669" y="2100"/>
                  </a:cubicBezTo>
                  <a:cubicBezTo>
                    <a:pt x="11109" y="1200"/>
                    <a:pt x="13577" y="2400"/>
                    <a:pt x="15429" y="3000"/>
                  </a:cubicBezTo>
                  <a:cubicBezTo>
                    <a:pt x="17280" y="3600"/>
                    <a:pt x="18514" y="3600"/>
                    <a:pt x="19440" y="3000"/>
                  </a:cubicBezTo>
                  <a:cubicBezTo>
                    <a:pt x="20366" y="2400"/>
                    <a:pt x="2098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1791569" y="6362699"/>
              <a:ext cx="94382" cy="266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389" fill="norm" stroke="1" extrusionOk="0">
                  <a:moveTo>
                    <a:pt x="20937" y="0"/>
                  </a:moveTo>
                  <a:cubicBezTo>
                    <a:pt x="17650" y="3572"/>
                    <a:pt x="14363" y="7143"/>
                    <a:pt x="11076" y="10460"/>
                  </a:cubicBezTo>
                  <a:cubicBezTo>
                    <a:pt x="7789" y="13776"/>
                    <a:pt x="4502" y="16838"/>
                    <a:pt x="2389" y="18794"/>
                  </a:cubicBezTo>
                  <a:cubicBezTo>
                    <a:pt x="276" y="20750"/>
                    <a:pt x="-663" y="21600"/>
                    <a:pt x="511" y="21345"/>
                  </a:cubicBezTo>
                  <a:cubicBezTo>
                    <a:pt x="1685" y="21090"/>
                    <a:pt x="4972" y="19729"/>
                    <a:pt x="8259" y="183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1917700" y="6394450"/>
              <a:ext cx="317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281"/>
                    <a:pt x="10080" y="8562"/>
                    <a:pt x="6480" y="12162"/>
                  </a:cubicBezTo>
                  <a:cubicBezTo>
                    <a:pt x="2880" y="15762"/>
                    <a:pt x="1440" y="186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1727200" y="6318250"/>
              <a:ext cx="3175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200"/>
                    <a:pt x="0" y="16800"/>
                    <a:pt x="2016" y="13440"/>
                  </a:cubicBezTo>
                  <a:cubicBezTo>
                    <a:pt x="4032" y="10080"/>
                    <a:pt x="8064" y="5760"/>
                    <a:pt x="11664" y="3360"/>
                  </a:cubicBezTo>
                  <a:cubicBezTo>
                    <a:pt x="15264" y="960"/>
                    <a:pt x="18432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1968500" y="6611292"/>
              <a:ext cx="209551" cy="137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0" y="1818"/>
                  </a:moveTo>
                  <a:cubicBezTo>
                    <a:pt x="1091" y="836"/>
                    <a:pt x="2182" y="-146"/>
                    <a:pt x="3709" y="18"/>
                  </a:cubicBezTo>
                  <a:cubicBezTo>
                    <a:pt x="5236" y="181"/>
                    <a:pt x="7200" y="1490"/>
                    <a:pt x="7745" y="3945"/>
                  </a:cubicBezTo>
                  <a:cubicBezTo>
                    <a:pt x="8291" y="6399"/>
                    <a:pt x="7418" y="9999"/>
                    <a:pt x="6545" y="12290"/>
                  </a:cubicBezTo>
                  <a:cubicBezTo>
                    <a:pt x="5673" y="14581"/>
                    <a:pt x="4800" y="15563"/>
                    <a:pt x="3709" y="16872"/>
                  </a:cubicBezTo>
                  <a:cubicBezTo>
                    <a:pt x="2618" y="18181"/>
                    <a:pt x="1309" y="19818"/>
                    <a:pt x="1309" y="20636"/>
                  </a:cubicBezTo>
                  <a:cubicBezTo>
                    <a:pt x="1309" y="21454"/>
                    <a:pt x="2618" y="21454"/>
                    <a:pt x="6218" y="20309"/>
                  </a:cubicBezTo>
                  <a:cubicBezTo>
                    <a:pt x="9818" y="19163"/>
                    <a:pt x="15709" y="16872"/>
                    <a:pt x="21600" y="145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4897740" y="3818693"/>
              <a:ext cx="916363" cy="702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62" fill="norm" stroke="1" extrusionOk="0">
                  <a:moveTo>
                    <a:pt x="15116" y="1286"/>
                  </a:moveTo>
                  <a:cubicBezTo>
                    <a:pt x="15165" y="963"/>
                    <a:pt x="15215" y="639"/>
                    <a:pt x="15041" y="381"/>
                  </a:cubicBezTo>
                  <a:cubicBezTo>
                    <a:pt x="14868" y="122"/>
                    <a:pt x="14472" y="-72"/>
                    <a:pt x="13654" y="25"/>
                  </a:cubicBezTo>
                  <a:cubicBezTo>
                    <a:pt x="12837" y="122"/>
                    <a:pt x="11598" y="510"/>
                    <a:pt x="10384" y="1157"/>
                  </a:cubicBezTo>
                  <a:cubicBezTo>
                    <a:pt x="9171" y="1803"/>
                    <a:pt x="7982" y="2709"/>
                    <a:pt x="6867" y="3744"/>
                  </a:cubicBezTo>
                  <a:cubicBezTo>
                    <a:pt x="5752" y="4778"/>
                    <a:pt x="4712" y="5942"/>
                    <a:pt x="3672" y="7171"/>
                  </a:cubicBezTo>
                  <a:cubicBezTo>
                    <a:pt x="2631" y="8400"/>
                    <a:pt x="1591" y="9693"/>
                    <a:pt x="922" y="10890"/>
                  </a:cubicBezTo>
                  <a:cubicBezTo>
                    <a:pt x="253" y="12086"/>
                    <a:pt x="-44" y="13185"/>
                    <a:pt x="6" y="14447"/>
                  </a:cubicBezTo>
                  <a:cubicBezTo>
                    <a:pt x="55" y="15708"/>
                    <a:pt x="451" y="17130"/>
                    <a:pt x="1244" y="18197"/>
                  </a:cubicBezTo>
                  <a:cubicBezTo>
                    <a:pt x="2037" y="19265"/>
                    <a:pt x="3226" y="19976"/>
                    <a:pt x="4687" y="20493"/>
                  </a:cubicBezTo>
                  <a:cubicBezTo>
                    <a:pt x="6149" y="21011"/>
                    <a:pt x="7883" y="21334"/>
                    <a:pt x="9418" y="21431"/>
                  </a:cubicBezTo>
                  <a:cubicBezTo>
                    <a:pt x="10954" y="21528"/>
                    <a:pt x="12292" y="21399"/>
                    <a:pt x="13654" y="20946"/>
                  </a:cubicBezTo>
                  <a:cubicBezTo>
                    <a:pt x="15017" y="20493"/>
                    <a:pt x="16404" y="19717"/>
                    <a:pt x="17494" y="18779"/>
                  </a:cubicBezTo>
                  <a:cubicBezTo>
                    <a:pt x="18584" y="17842"/>
                    <a:pt x="19376" y="16742"/>
                    <a:pt x="20020" y="15320"/>
                  </a:cubicBezTo>
                  <a:cubicBezTo>
                    <a:pt x="20664" y="13897"/>
                    <a:pt x="21160" y="12151"/>
                    <a:pt x="21358" y="10437"/>
                  </a:cubicBezTo>
                  <a:cubicBezTo>
                    <a:pt x="21556" y="8723"/>
                    <a:pt x="21457" y="7042"/>
                    <a:pt x="20763" y="5619"/>
                  </a:cubicBezTo>
                  <a:cubicBezTo>
                    <a:pt x="20070" y="4196"/>
                    <a:pt x="18782" y="3032"/>
                    <a:pt x="17295" y="2256"/>
                  </a:cubicBezTo>
                  <a:cubicBezTo>
                    <a:pt x="15809" y="1480"/>
                    <a:pt x="14125" y="1092"/>
                    <a:pt x="12440" y="7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2184400" y="6591300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2326216" y="6318250"/>
              <a:ext cx="162984" cy="287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97" y="159"/>
                    <a:pt x="18795" y="318"/>
                    <a:pt x="16691" y="1509"/>
                  </a:cubicBezTo>
                  <a:cubicBezTo>
                    <a:pt x="14587" y="2700"/>
                    <a:pt x="11782" y="4924"/>
                    <a:pt x="8977" y="7703"/>
                  </a:cubicBezTo>
                  <a:cubicBezTo>
                    <a:pt x="6171" y="10482"/>
                    <a:pt x="3366" y="13818"/>
                    <a:pt x="1823" y="15962"/>
                  </a:cubicBezTo>
                  <a:cubicBezTo>
                    <a:pt x="281" y="18106"/>
                    <a:pt x="0" y="19059"/>
                    <a:pt x="0" y="19932"/>
                  </a:cubicBezTo>
                  <a:cubicBezTo>
                    <a:pt x="0" y="20806"/>
                    <a:pt x="281" y="21600"/>
                    <a:pt x="2525" y="21600"/>
                  </a:cubicBezTo>
                  <a:cubicBezTo>
                    <a:pt x="4769" y="21600"/>
                    <a:pt x="8977" y="20806"/>
                    <a:pt x="13184" y="200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2517956" y="6375400"/>
              <a:ext cx="15695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6253"/>
                    <a:pt x="3818" y="12505"/>
                    <a:pt x="1118" y="16105"/>
                  </a:cubicBezTo>
                  <a:cubicBezTo>
                    <a:pt x="-1582" y="19705"/>
                    <a:pt x="1118" y="20653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2578100" y="6489700"/>
              <a:ext cx="1460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17" y="14400"/>
                    <a:pt x="5635" y="7200"/>
                    <a:pt x="9235" y="3600"/>
                  </a:cubicBezTo>
                  <a:cubicBezTo>
                    <a:pt x="12835" y="0"/>
                    <a:pt x="1721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2756325" y="6326615"/>
              <a:ext cx="180250" cy="455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418" fill="norm" stroke="1" extrusionOk="0">
                  <a:moveTo>
                    <a:pt x="6653" y="9162"/>
                  </a:moveTo>
                  <a:cubicBezTo>
                    <a:pt x="4916" y="12148"/>
                    <a:pt x="3178" y="15134"/>
                    <a:pt x="2184" y="17026"/>
                  </a:cubicBezTo>
                  <a:cubicBezTo>
                    <a:pt x="1191" y="18917"/>
                    <a:pt x="943" y="19713"/>
                    <a:pt x="695" y="20360"/>
                  </a:cubicBezTo>
                  <a:cubicBezTo>
                    <a:pt x="447" y="21007"/>
                    <a:pt x="198" y="21505"/>
                    <a:pt x="74" y="21405"/>
                  </a:cubicBezTo>
                  <a:cubicBezTo>
                    <a:pt x="-50" y="21306"/>
                    <a:pt x="-50" y="20609"/>
                    <a:pt x="322" y="18768"/>
                  </a:cubicBezTo>
                  <a:cubicBezTo>
                    <a:pt x="695" y="16926"/>
                    <a:pt x="1440" y="13940"/>
                    <a:pt x="2805" y="10854"/>
                  </a:cubicBezTo>
                  <a:cubicBezTo>
                    <a:pt x="4171" y="7769"/>
                    <a:pt x="6157" y="4583"/>
                    <a:pt x="7647" y="2742"/>
                  </a:cubicBezTo>
                  <a:cubicBezTo>
                    <a:pt x="9136" y="900"/>
                    <a:pt x="10129" y="403"/>
                    <a:pt x="11495" y="154"/>
                  </a:cubicBezTo>
                  <a:cubicBezTo>
                    <a:pt x="12860" y="-95"/>
                    <a:pt x="14598" y="-95"/>
                    <a:pt x="16460" y="552"/>
                  </a:cubicBezTo>
                  <a:cubicBezTo>
                    <a:pt x="18322" y="1199"/>
                    <a:pt x="20309" y="2493"/>
                    <a:pt x="20929" y="3887"/>
                  </a:cubicBezTo>
                  <a:cubicBezTo>
                    <a:pt x="21550" y="5280"/>
                    <a:pt x="20805" y="6773"/>
                    <a:pt x="18819" y="7769"/>
                  </a:cubicBezTo>
                  <a:cubicBezTo>
                    <a:pt x="16833" y="8764"/>
                    <a:pt x="13605" y="9262"/>
                    <a:pt x="11371" y="9461"/>
                  </a:cubicBezTo>
                  <a:cubicBezTo>
                    <a:pt x="9136" y="9660"/>
                    <a:pt x="7895" y="9560"/>
                    <a:pt x="7398" y="9063"/>
                  </a:cubicBezTo>
                  <a:cubicBezTo>
                    <a:pt x="6902" y="8565"/>
                    <a:pt x="7150" y="7669"/>
                    <a:pt x="7398" y="67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2959100" y="6267450"/>
              <a:ext cx="123032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2" h="21600" fill="norm" stroke="1" extrusionOk="0">
                  <a:moveTo>
                    <a:pt x="4249" y="0"/>
                  </a:moveTo>
                  <a:cubicBezTo>
                    <a:pt x="6374" y="0"/>
                    <a:pt x="8498" y="0"/>
                    <a:pt x="11154" y="699"/>
                  </a:cubicBezTo>
                  <a:cubicBezTo>
                    <a:pt x="13810" y="1397"/>
                    <a:pt x="16997" y="2794"/>
                    <a:pt x="18944" y="5104"/>
                  </a:cubicBezTo>
                  <a:cubicBezTo>
                    <a:pt x="20892" y="7415"/>
                    <a:pt x="21600" y="10639"/>
                    <a:pt x="18236" y="13540"/>
                  </a:cubicBezTo>
                  <a:cubicBezTo>
                    <a:pt x="14872" y="16442"/>
                    <a:pt x="7436" y="190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3689713" y="1028700"/>
              <a:ext cx="75838" cy="6273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21497" y="21600"/>
                  </a:moveTo>
                  <a:cubicBezTo>
                    <a:pt x="16697" y="21556"/>
                    <a:pt x="11897" y="21513"/>
                    <a:pt x="8597" y="21476"/>
                  </a:cubicBezTo>
                  <a:cubicBezTo>
                    <a:pt x="5297" y="21440"/>
                    <a:pt x="3497" y="21411"/>
                    <a:pt x="3197" y="21356"/>
                  </a:cubicBezTo>
                  <a:cubicBezTo>
                    <a:pt x="2897" y="21301"/>
                    <a:pt x="4097" y="21221"/>
                    <a:pt x="4997" y="21053"/>
                  </a:cubicBezTo>
                  <a:cubicBezTo>
                    <a:pt x="5897" y="20886"/>
                    <a:pt x="6497" y="20631"/>
                    <a:pt x="6497" y="20387"/>
                  </a:cubicBezTo>
                  <a:cubicBezTo>
                    <a:pt x="6497" y="20143"/>
                    <a:pt x="5897" y="19909"/>
                    <a:pt x="4997" y="19647"/>
                  </a:cubicBezTo>
                  <a:cubicBezTo>
                    <a:pt x="4097" y="19385"/>
                    <a:pt x="2897" y="19093"/>
                    <a:pt x="2297" y="18794"/>
                  </a:cubicBezTo>
                  <a:cubicBezTo>
                    <a:pt x="1697" y="18496"/>
                    <a:pt x="1697" y="18189"/>
                    <a:pt x="2297" y="17909"/>
                  </a:cubicBezTo>
                  <a:cubicBezTo>
                    <a:pt x="2897" y="17628"/>
                    <a:pt x="4097" y="17373"/>
                    <a:pt x="4697" y="17104"/>
                  </a:cubicBezTo>
                  <a:cubicBezTo>
                    <a:pt x="5297" y="16834"/>
                    <a:pt x="5297" y="16550"/>
                    <a:pt x="5297" y="16255"/>
                  </a:cubicBezTo>
                  <a:cubicBezTo>
                    <a:pt x="5297" y="15960"/>
                    <a:pt x="5297" y="15653"/>
                    <a:pt x="5597" y="15355"/>
                  </a:cubicBezTo>
                  <a:cubicBezTo>
                    <a:pt x="5897" y="15056"/>
                    <a:pt x="6497" y="14764"/>
                    <a:pt x="7097" y="14466"/>
                  </a:cubicBezTo>
                  <a:cubicBezTo>
                    <a:pt x="7697" y="14167"/>
                    <a:pt x="8297" y="13861"/>
                    <a:pt x="8597" y="13566"/>
                  </a:cubicBezTo>
                  <a:cubicBezTo>
                    <a:pt x="8897" y="13270"/>
                    <a:pt x="8897" y="12986"/>
                    <a:pt x="8897" y="12698"/>
                  </a:cubicBezTo>
                  <a:cubicBezTo>
                    <a:pt x="8897" y="12411"/>
                    <a:pt x="8897" y="12119"/>
                    <a:pt x="8897" y="11824"/>
                  </a:cubicBezTo>
                  <a:cubicBezTo>
                    <a:pt x="8897" y="11529"/>
                    <a:pt x="8897" y="11230"/>
                    <a:pt x="8897" y="10928"/>
                  </a:cubicBezTo>
                  <a:cubicBezTo>
                    <a:pt x="8897" y="10625"/>
                    <a:pt x="8897" y="10319"/>
                    <a:pt x="9197" y="10038"/>
                  </a:cubicBezTo>
                  <a:cubicBezTo>
                    <a:pt x="9497" y="9758"/>
                    <a:pt x="10097" y="9503"/>
                    <a:pt x="10697" y="9244"/>
                  </a:cubicBezTo>
                  <a:cubicBezTo>
                    <a:pt x="11297" y="8985"/>
                    <a:pt x="11897" y="8723"/>
                    <a:pt x="12197" y="8453"/>
                  </a:cubicBezTo>
                  <a:cubicBezTo>
                    <a:pt x="12497" y="8184"/>
                    <a:pt x="12497" y="7907"/>
                    <a:pt x="12497" y="7630"/>
                  </a:cubicBezTo>
                  <a:cubicBezTo>
                    <a:pt x="12497" y="7353"/>
                    <a:pt x="12497" y="7076"/>
                    <a:pt x="12497" y="6796"/>
                  </a:cubicBezTo>
                  <a:cubicBezTo>
                    <a:pt x="12497" y="6515"/>
                    <a:pt x="12497" y="6231"/>
                    <a:pt x="12497" y="5928"/>
                  </a:cubicBezTo>
                  <a:cubicBezTo>
                    <a:pt x="12497" y="5626"/>
                    <a:pt x="12497" y="5305"/>
                    <a:pt x="13097" y="4996"/>
                  </a:cubicBezTo>
                  <a:cubicBezTo>
                    <a:pt x="13697" y="4686"/>
                    <a:pt x="14897" y="4387"/>
                    <a:pt x="15797" y="4099"/>
                  </a:cubicBezTo>
                  <a:cubicBezTo>
                    <a:pt x="16697" y="3811"/>
                    <a:pt x="17297" y="3534"/>
                    <a:pt x="17597" y="3254"/>
                  </a:cubicBezTo>
                  <a:cubicBezTo>
                    <a:pt x="17897" y="2973"/>
                    <a:pt x="17897" y="2689"/>
                    <a:pt x="16997" y="2427"/>
                  </a:cubicBezTo>
                  <a:cubicBezTo>
                    <a:pt x="16097" y="2164"/>
                    <a:pt x="14297" y="1924"/>
                    <a:pt x="11897" y="1694"/>
                  </a:cubicBezTo>
                  <a:cubicBezTo>
                    <a:pt x="9497" y="1465"/>
                    <a:pt x="6497" y="1246"/>
                    <a:pt x="4397" y="1009"/>
                  </a:cubicBezTo>
                  <a:cubicBezTo>
                    <a:pt x="2297" y="772"/>
                    <a:pt x="1097" y="517"/>
                    <a:pt x="497" y="368"/>
                  </a:cubicBezTo>
                  <a:cubicBezTo>
                    <a:pt x="-103" y="219"/>
                    <a:pt x="-103" y="175"/>
                    <a:pt x="197" y="135"/>
                  </a:cubicBezTo>
                  <a:cubicBezTo>
                    <a:pt x="497" y="95"/>
                    <a:pt x="1097" y="58"/>
                    <a:pt x="2897" y="36"/>
                  </a:cubicBezTo>
                  <a:cubicBezTo>
                    <a:pt x="4697" y="15"/>
                    <a:pt x="7697" y="7"/>
                    <a:pt x="1069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3396027" y="7473950"/>
              <a:ext cx="83774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600" fill="norm" stroke="1" extrusionOk="0">
                  <a:moveTo>
                    <a:pt x="21372" y="0"/>
                  </a:moveTo>
                  <a:cubicBezTo>
                    <a:pt x="15432" y="5800"/>
                    <a:pt x="9492" y="11600"/>
                    <a:pt x="5712" y="15000"/>
                  </a:cubicBezTo>
                  <a:cubicBezTo>
                    <a:pt x="1932" y="18400"/>
                    <a:pt x="312" y="19400"/>
                    <a:pt x="42" y="20100"/>
                  </a:cubicBezTo>
                  <a:cubicBezTo>
                    <a:pt x="-228" y="20800"/>
                    <a:pt x="852" y="21200"/>
                    <a:pt x="19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3524720" y="7486650"/>
              <a:ext cx="24931" cy="275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61" fill="norm" stroke="1" extrusionOk="0">
                  <a:moveTo>
                    <a:pt x="21200" y="0"/>
                  </a:moveTo>
                  <a:cubicBezTo>
                    <a:pt x="14000" y="4782"/>
                    <a:pt x="6800" y="9563"/>
                    <a:pt x="3200" y="12779"/>
                  </a:cubicBezTo>
                  <a:cubicBezTo>
                    <a:pt x="-400" y="15994"/>
                    <a:pt x="-400" y="17643"/>
                    <a:pt x="500" y="18879"/>
                  </a:cubicBezTo>
                  <a:cubicBezTo>
                    <a:pt x="1400" y="20116"/>
                    <a:pt x="3200" y="20940"/>
                    <a:pt x="6800" y="21270"/>
                  </a:cubicBezTo>
                  <a:cubicBezTo>
                    <a:pt x="10400" y="21600"/>
                    <a:pt x="15800" y="21435"/>
                    <a:pt x="21200" y="212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3333750" y="7435850"/>
              <a:ext cx="3302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77" y="14400"/>
                    <a:pt x="7754" y="7200"/>
                    <a:pt x="11354" y="3600"/>
                  </a:cubicBezTo>
                  <a:cubicBezTo>
                    <a:pt x="14954" y="0"/>
                    <a:pt x="1827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3648355" y="7677149"/>
              <a:ext cx="62533" cy="117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4" h="21356" fill="norm" stroke="1" extrusionOk="0">
                  <a:moveTo>
                    <a:pt x="5133" y="0"/>
                  </a:moveTo>
                  <a:cubicBezTo>
                    <a:pt x="3043" y="4629"/>
                    <a:pt x="953" y="9257"/>
                    <a:pt x="256" y="12729"/>
                  </a:cubicBezTo>
                  <a:cubicBezTo>
                    <a:pt x="-441" y="16200"/>
                    <a:pt x="256" y="18514"/>
                    <a:pt x="2694" y="19864"/>
                  </a:cubicBezTo>
                  <a:cubicBezTo>
                    <a:pt x="5133" y="21214"/>
                    <a:pt x="9314" y="21600"/>
                    <a:pt x="12798" y="21214"/>
                  </a:cubicBezTo>
                  <a:cubicBezTo>
                    <a:pt x="16282" y="20829"/>
                    <a:pt x="19069" y="19671"/>
                    <a:pt x="20114" y="16779"/>
                  </a:cubicBezTo>
                  <a:cubicBezTo>
                    <a:pt x="21159" y="13886"/>
                    <a:pt x="20462" y="9257"/>
                    <a:pt x="18024" y="6364"/>
                  </a:cubicBezTo>
                  <a:cubicBezTo>
                    <a:pt x="15585" y="3471"/>
                    <a:pt x="11404" y="2314"/>
                    <a:pt x="7224" y="11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3810000" y="76835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3924300" y="7493000"/>
              <a:ext cx="127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749"/>
                    <a:pt x="14400" y="9498"/>
                    <a:pt x="18000" y="13098"/>
                  </a:cubicBezTo>
                  <a:cubicBezTo>
                    <a:pt x="21600" y="16698"/>
                    <a:pt x="21600" y="191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4216400" y="7634401"/>
              <a:ext cx="2032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4725" y="11153"/>
                    <a:pt x="9450" y="2153"/>
                    <a:pt x="13050" y="353"/>
                  </a:cubicBezTo>
                  <a:cubicBezTo>
                    <a:pt x="16650" y="-1447"/>
                    <a:pt x="19125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4358216" y="7531100"/>
              <a:ext cx="4235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1842"/>
                    <a:pt x="0" y="3684"/>
                    <a:pt x="0" y="7284"/>
                  </a:cubicBezTo>
                  <a:cubicBezTo>
                    <a:pt x="0" y="10884"/>
                    <a:pt x="10800" y="162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4607422" y="7486650"/>
              <a:ext cx="72528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600" fill="norm" stroke="1" extrusionOk="0">
                  <a:moveTo>
                    <a:pt x="21146" y="0"/>
                  </a:moveTo>
                  <a:cubicBezTo>
                    <a:pt x="16209" y="4737"/>
                    <a:pt x="11272" y="9474"/>
                    <a:pt x="7569" y="12884"/>
                  </a:cubicBezTo>
                  <a:cubicBezTo>
                    <a:pt x="3866" y="16295"/>
                    <a:pt x="1397" y="18379"/>
                    <a:pt x="472" y="19611"/>
                  </a:cubicBezTo>
                  <a:cubicBezTo>
                    <a:pt x="-454" y="20842"/>
                    <a:pt x="163" y="21221"/>
                    <a:pt x="78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4747683" y="7467600"/>
              <a:ext cx="40218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4526"/>
                    <a:pt x="5400" y="9051"/>
                    <a:pt x="2160" y="12651"/>
                  </a:cubicBezTo>
                  <a:cubicBezTo>
                    <a:pt x="-1080" y="16251"/>
                    <a:pt x="0" y="18926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4552950" y="7473950"/>
              <a:ext cx="2667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00"/>
                    <a:pt x="0" y="13600"/>
                    <a:pt x="429" y="11200"/>
                  </a:cubicBezTo>
                  <a:cubicBezTo>
                    <a:pt x="857" y="8800"/>
                    <a:pt x="1714" y="8000"/>
                    <a:pt x="4714" y="6400"/>
                  </a:cubicBezTo>
                  <a:cubicBezTo>
                    <a:pt x="7714" y="4800"/>
                    <a:pt x="12857" y="2400"/>
                    <a:pt x="16029" y="1200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4959350" y="7683500"/>
              <a:ext cx="1" cy="15240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5200650" y="7658100"/>
              <a:ext cx="12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5362286" y="7464705"/>
              <a:ext cx="173453" cy="482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496" fill="norm" stroke="1" extrusionOk="0">
                  <a:moveTo>
                    <a:pt x="1192" y="8335"/>
                  </a:moveTo>
                  <a:cubicBezTo>
                    <a:pt x="677" y="11730"/>
                    <a:pt x="163" y="15126"/>
                    <a:pt x="35" y="17107"/>
                  </a:cubicBezTo>
                  <a:cubicBezTo>
                    <a:pt x="-94" y="19088"/>
                    <a:pt x="163" y="19654"/>
                    <a:pt x="292" y="20267"/>
                  </a:cubicBezTo>
                  <a:cubicBezTo>
                    <a:pt x="420" y="20880"/>
                    <a:pt x="420" y="21540"/>
                    <a:pt x="549" y="21493"/>
                  </a:cubicBezTo>
                  <a:cubicBezTo>
                    <a:pt x="677" y="21446"/>
                    <a:pt x="935" y="20691"/>
                    <a:pt x="1577" y="18663"/>
                  </a:cubicBezTo>
                  <a:cubicBezTo>
                    <a:pt x="2220" y="16635"/>
                    <a:pt x="3249" y="13334"/>
                    <a:pt x="4792" y="10363"/>
                  </a:cubicBezTo>
                  <a:cubicBezTo>
                    <a:pt x="6335" y="7392"/>
                    <a:pt x="8392" y="4750"/>
                    <a:pt x="9677" y="3194"/>
                  </a:cubicBezTo>
                  <a:cubicBezTo>
                    <a:pt x="10963" y="1638"/>
                    <a:pt x="11477" y="1166"/>
                    <a:pt x="12249" y="789"/>
                  </a:cubicBezTo>
                  <a:cubicBezTo>
                    <a:pt x="13020" y="412"/>
                    <a:pt x="14049" y="129"/>
                    <a:pt x="15206" y="34"/>
                  </a:cubicBezTo>
                  <a:cubicBezTo>
                    <a:pt x="16363" y="-60"/>
                    <a:pt x="17649" y="34"/>
                    <a:pt x="18549" y="364"/>
                  </a:cubicBezTo>
                  <a:cubicBezTo>
                    <a:pt x="19449" y="695"/>
                    <a:pt x="19963" y="1261"/>
                    <a:pt x="20477" y="2109"/>
                  </a:cubicBezTo>
                  <a:cubicBezTo>
                    <a:pt x="20992" y="2958"/>
                    <a:pt x="21506" y="4090"/>
                    <a:pt x="20477" y="5033"/>
                  </a:cubicBezTo>
                  <a:cubicBezTo>
                    <a:pt x="19449" y="5977"/>
                    <a:pt x="16877" y="6731"/>
                    <a:pt x="14177" y="7203"/>
                  </a:cubicBezTo>
                  <a:cubicBezTo>
                    <a:pt x="11477" y="7674"/>
                    <a:pt x="8649" y="7863"/>
                    <a:pt x="5820" y="80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5727700" y="7496672"/>
              <a:ext cx="1778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400" y="12302"/>
                    <a:pt x="10800" y="4448"/>
                    <a:pt x="14400" y="1502"/>
                  </a:cubicBezTo>
                  <a:cubicBezTo>
                    <a:pt x="18000" y="-1443"/>
                    <a:pt x="198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5759450" y="7626350"/>
              <a:ext cx="1143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6248400" y="7454900"/>
              <a:ext cx="444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718"/>
                    <a:pt x="9257" y="11435"/>
                    <a:pt x="5657" y="15035"/>
                  </a:cubicBezTo>
                  <a:cubicBezTo>
                    <a:pt x="2057" y="18635"/>
                    <a:pt x="1029" y="201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6375400" y="7416800"/>
              <a:ext cx="1905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6000"/>
                    <a:pt x="16800" y="12000"/>
                    <a:pt x="15600" y="15500"/>
                  </a:cubicBezTo>
                  <a:cubicBezTo>
                    <a:pt x="14400" y="19000"/>
                    <a:pt x="14400" y="20000"/>
                    <a:pt x="12000" y="20600"/>
                  </a:cubicBezTo>
                  <a:cubicBezTo>
                    <a:pt x="9600" y="21200"/>
                    <a:pt x="4800" y="21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6216650" y="7410450"/>
              <a:ext cx="2222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09" y="15055"/>
                    <a:pt x="7817" y="8509"/>
                    <a:pt x="11417" y="4909"/>
                  </a:cubicBezTo>
                  <a:cubicBezTo>
                    <a:pt x="15017" y="1309"/>
                    <a:pt x="18309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6457950" y="7577074"/>
              <a:ext cx="139701" cy="157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9" fill="norm" stroke="1" extrusionOk="0">
                  <a:moveTo>
                    <a:pt x="0" y="3206"/>
                  </a:moveTo>
                  <a:cubicBezTo>
                    <a:pt x="982" y="2069"/>
                    <a:pt x="1964" y="932"/>
                    <a:pt x="3600" y="363"/>
                  </a:cubicBezTo>
                  <a:cubicBezTo>
                    <a:pt x="5236" y="-205"/>
                    <a:pt x="7527" y="-205"/>
                    <a:pt x="9327" y="1074"/>
                  </a:cubicBezTo>
                  <a:cubicBezTo>
                    <a:pt x="11127" y="2353"/>
                    <a:pt x="12436" y="4911"/>
                    <a:pt x="11782" y="7895"/>
                  </a:cubicBezTo>
                  <a:cubicBezTo>
                    <a:pt x="11127" y="10879"/>
                    <a:pt x="8509" y="14290"/>
                    <a:pt x="6873" y="16706"/>
                  </a:cubicBezTo>
                  <a:cubicBezTo>
                    <a:pt x="5236" y="19121"/>
                    <a:pt x="4582" y="20542"/>
                    <a:pt x="5236" y="20969"/>
                  </a:cubicBezTo>
                  <a:cubicBezTo>
                    <a:pt x="5891" y="21395"/>
                    <a:pt x="7855" y="20827"/>
                    <a:pt x="10800" y="19548"/>
                  </a:cubicBezTo>
                  <a:cubicBezTo>
                    <a:pt x="13745" y="18269"/>
                    <a:pt x="17673" y="16279"/>
                    <a:pt x="21600" y="142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6703991" y="7382329"/>
              <a:ext cx="122259" cy="237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463" fill="norm" stroke="1" extrusionOk="0">
                  <a:moveTo>
                    <a:pt x="21146" y="1392"/>
                  </a:moveTo>
                  <a:cubicBezTo>
                    <a:pt x="17851" y="819"/>
                    <a:pt x="14556" y="245"/>
                    <a:pt x="11993" y="54"/>
                  </a:cubicBezTo>
                  <a:cubicBezTo>
                    <a:pt x="9431" y="-137"/>
                    <a:pt x="7600" y="54"/>
                    <a:pt x="5587" y="2635"/>
                  </a:cubicBezTo>
                  <a:cubicBezTo>
                    <a:pt x="3573" y="5215"/>
                    <a:pt x="1377" y="10185"/>
                    <a:pt x="461" y="13435"/>
                  </a:cubicBezTo>
                  <a:cubicBezTo>
                    <a:pt x="-454" y="16684"/>
                    <a:pt x="-88" y="18213"/>
                    <a:pt x="2292" y="19265"/>
                  </a:cubicBezTo>
                  <a:cubicBezTo>
                    <a:pt x="4671" y="20316"/>
                    <a:pt x="9065" y="20890"/>
                    <a:pt x="13458" y="214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6877049" y="7429500"/>
              <a:ext cx="127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520"/>
                    <a:pt x="0" y="11040"/>
                    <a:pt x="0" y="14640"/>
                  </a:cubicBezTo>
                  <a:cubicBezTo>
                    <a:pt x="0" y="18240"/>
                    <a:pt x="10800" y="199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6934200" y="7505700"/>
              <a:ext cx="1206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53" y="16800"/>
                    <a:pt x="5305" y="12000"/>
                    <a:pt x="8905" y="8400"/>
                  </a:cubicBezTo>
                  <a:cubicBezTo>
                    <a:pt x="12505" y="4800"/>
                    <a:pt x="1705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7074164" y="7352839"/>
              <a:ext cx="117571" cy="373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277" fill="norm" stroke="1" extrusionOk="0">
                  <a:moveTo>
                    <a:pt x="8891" y="8353"/>
                  </a:moveTo>
                  <a:cubicBezTo>
                    <a:pt x="7029" y="10283"/>
                    <a:pt x="5167" y="12214"/>
                    <a:pt x="3863" y="14145"/>
                  </a:cubicBezTo>
                  <a:cubicBezTo>
                    <a:pt x="2560" y="16076"/>
                    <a:pt x="1815" y="18006"/>
                    <a:pt x="1256" y="19334"/>
                  </a:cubicBezTo>
                  <a:cubicBezTo>
                    <a:pt x="698" y="20661"/>
                    <a:pt x="325" y="21385"/>
                    <a:pt x="139" y="21264"/>
                  </a:cubicBezTo>
                  <a:cubicBezTo>
                    <a:pt x="-47" y="21144"/>
                    <a:pt x="-47" y="20178"/>
                    <a:pt x="139" y="17705"/>
                  </a:cubicBezTo>
                  <a:cubicBezTo>
                    <a:pt x="325" y="15231"/>
                    <a:pt x="698" y="11249"/>
                    <a:pt x="1815" y="8172"/>
                  </a:cubicBezTo>
                  <a:cubicBezTo>
                    <a:pt x="2932" y="5094"/>
                    <a:pt x="4794" y="2922"/>
                    <a:pt x="6284" y="1595"/>
                  </a:cubicBezTo>
                  <a:cubicBezTo>
                    <a:pt x="7774" y="268"/>
                    <a:pt x="8891" y="-215"/>
                    <a:pt x="11684" y="87"/>
                  </a:cubicBezTo>
                  <a:cubicBezTo>
                    <a:pt x="14477" y="388"/>
                    <a:pt x="18946" y="1474"/>
                    <a:pt x="20250" y="3043"/>
                  </a:cubicBezTo>
                  <a:cubicBezTo>
                    <a:pt x="21553" y="4612"/>
                    <a:pt x="19691" y="6663"/>
                    <a:pt x="17829" y="7749"/>
                  </a:cubicBezTo>
                  <a:cubicBezTo>
                    <a:pt x="15967" y="8835"/>
                    <a:pt x="14105" y="8956"/>
                    <a:pt x="12243" y="90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7258050" y="7270750"/>
              <a:ext cx="93364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600" fill="norm" stroke="1" extrusionOk="0">
                  <a:moveTo>
                    <a:pt x="0" y="0"/>
                  </a:moveTo>
                  <a:cubicBezTo>
                    <a:pt x="5280" y="818"/>
                    <a:pt x="10560" y="1636"/>
                    <a:pt x="14640" y="3682"/>
                  </a:cubicBezTo>
                  <a:cubicBezTo>
                    <a:pt x="18720" y="5727"/>
                    <a:pt x="21600" y="9000"/>
                    <a:pt x="21120" y="11945"/>
                  </a:cubicBezTo>
                  <a:cubicBezTo>
                    <a:pt x="20640" y="14891"/>
                    <a:pt x="16800" y="17509"/>
                    <a:pt x="13920" y="19064"/>
                  </a:cubicBezTo>
                  <a:cubicBezTo>
                    <a:pt x="11040" y="20618"/>
                    <a:pt x="9120" y="21109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7423149" y="7385050"/>
              <a:ext cx="1524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200"/>
                    <a:pt x="7200" y="10800"/>
                    <a:pt x="10800" y="7200"/>
                  </a:cubicBezTo>
                  <a:cubicBezTo>
                    <a:pt x="14400" y="3600"/>
                    <a:pt x="180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7467600" y="7302500"/>
              <a:ext cx="190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254"/>
                    <a:pt x="16800" y="10508"/>
                    <a:pt x="13200" y="14108"/>
                  </a:cubicBezTo>
                  <a:cubicBezTo>
                    <a:pt x="9600" y="17708"/>
                    <a:pt x="4800" y="196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7851956" y="7264400"/>
              <a:ext cx="60144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600" fill="norm" stroke="1" extrusionOk="0">
                  <a:moveTo>
                    <a:pt x="21164" y="0"/>
                  </a:moveTo>
                  <a:cubicBezTo>
                    <a:pt x="15950" y="4737"/>
                    <a:pt x="10736" y="9474"/>
                    <a:pt x="7012" y="12884"/>
                  </a:cubicBezTo>
                  <a:cubicBezTo>
                    <a:pt x="3288" y="16295"/>
                    <a:pt x="1054" y="18379"/>
                    <a:pt x="309" y="19611"/>
                  </a:cubicBezTo>
                  <a:cubicBezTo>
                    <a:pt x="-436" y="20842"/>
                    <a:pt x="309" y="21221"/>
                    <a:pt x="105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7960783" y="7296150"/>
              <a:ext cx="8468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109"/>
                    <a:pt x="0" y="12218"/>
                    <a:pt x="0" y="15818"/>
                  </a:cubicBezTo>
                  <a:cubicBezTo>
                    <a:pt x="0" y="19418"/>
                    <a:pt x="10800" y="205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7815189" y="7277100"/>
              <a:ext cx="249312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600" fill="norm" stroke="1" extrusionOk="0">
                  <a:moveTo>
                    <a:pt x="142" y="21600"/>
                  </a:moveTo>
                  <a:cubicBezTo>
                    <a:pt x="-39" y="18831"/>
                    <a:pt x="-221" y="16062"/>
                    <a:pt x="777" y="13015"/>
                  </a:cubicBezTo>
                  <a:cubicBezTo>
                    <a:pt x="1776" y="9969"/>
                    <a:pt x="3954" y="6646"/>
                    <a:pt x="7584" y="4431"/>
                  </a:cubicBezTo>
                  <a:cubicBezTo>
                    <a:pt x="11214" y="2215"/>
                    <a:pt x="16297" y="1108"/>
                    <a:pt x="2137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8045450" y="7474892"/>
              <a:ext cx="107951" cy="10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0" y="2400"/>
                  </a:moveTo>
                  <a:cubicBezTo>
                    <a:pt x="1694" y="1104"/>
                    <a:pt x="3388" y="-192"/>
                    <a:pt x="6141" y="24"/>
                  </a:cubicBezTo>
                  <a:cubicBezTo>
                    <a:pt x="8894" y="240"/>
                    <a:pt x="12706" y="1968"/>
                    <a:pt x="13976" y="5208"/>
                  </a:cubicBezTo>
                  <a:cubicBezTo>
                    <a:pt x="15247" y="8448"/>
                    <a:pt x="13976" y="13200"/>
                    <a:pt x="12494" y="16224"/>
                  </a:cubicBezTo>
                  <a:cubicBezTo>
                    <a:pt x="11012" y="19248"/>
                    <a:pt x="9318" y="20544"/>
                    <a:pt x="9529" y="20976"/>
                  </a:cubicBezTo>
                  <a:cubicBezTo>
                    <a:pt x="9741" y="21408"/>
                    <a:pt x="11859" y="20976"/>
                    <a:pt x="14188" y="20328"/>
                  </a:cubicBezTo>
                  <a:cubicBezTo>
                    <a:pt x="16518" y="19680"/>
                    <a:pt x="19059" y="18816"/>
                    <a:pt x="21600" y="179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8286750" y="751205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8420525" y="7255734"/>
              <a:ext cx="165739" cy="437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457" fill="norm" stroke="1" extrusionOk="0">
                  <a:moveTo>
                    <a:pt x="2376" y="6656"/>
                  </a:moveTo>
                  <a:cubicBezTo>
                    <a:pt x="2646" y="9044"/>
                    <a:pt x="2916" y="11433"/>
                    <a:pt x="2646" y="13614"/>
                  </a:cubicBezTo>
                  <a:cubicBezTo>
                    <a:pt x="2376" y="15794"/>
                    <a:pt x="1566" y="17768"/>
                    <a:pt x="1026" y="19169"/>
                  </a:cubicBezTo>
                  <a:cubicBezTo>
                    <a:pt x="486" y="20571"/>
                    <a:pt x="216" y="21402"/>
                    <a:pt x="81" y="21454"/>
                  </a:cubicBezTo>
                  <a:cubicBezTo>
                    <a:pt x="-54" y="21506"/>
                    <a:pt x="-54" y="20779"/>
                    <a:pt x="351" y="18910"/>
                  </a:cubicBezTo>
                  <a:cubicBezTo>
                    <a:pt x="756" y="17041"/>
                    <a:pt x="1566" y="14029"/>
                    <a:pt x="3051" y="10862"/>
                  </a:cubicBezTo>
                  <a:cubicBezTo>
                    <a:pt x="4536" y="7694"/>
                    <a:pt x="6696" y="4371"/>
                    <a:pt x="8316" y="2502"/>
                  </a:cubicBezTo>
                  <a:cubicBezTo>
                    <a:pt x="9936" y="633"/>
                    <a:pt x="11016" y="218"/>
                    <a:pt x="12231" y="62"/>
                  </a:cubicBezTo>
                  <a:cubicBezTo>
                    <a:pt x="13446" y="-94"/>
                    <a:pt x="14796" y="10"/>
                    <a:pt x="16551" y="789"/>
                  </a:cubicBezTo>
                  <a:cubicBezTo>
                    <a:pt x="18306" y="1568"/>
                    <a:pt x="20466" y="3021"/>
                    <a:pt x="21006" y="4319"/>
                  </a:cubicBezTo>
                  <a:cubicBezTo>
                    <a:pt x="21546" y="5618"/>
                    <a:pt x="20466" y="6760"/>
                    <a:pt x="17901" y="7591"/>
                  </a:cubicBezTo>
                  <a:cubicBezTo>
                    <a:pt x="15336" y="8421"/>
                    <a:pt x="11286" y="8941"/>
                    <a:pt x="7236" y="94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6071776" y="6797922"/>
              <a:ext cx="2829448" cy="1245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77" fill="norm" stroke="1" extrusionOk="0">
                  <a:moveTo>
                    <a:pt x="15793" y="2251"/>
                  </a:moveTo>
                  <a:cubicBezTo>
                    <a:pt x="15535" y="1664"/>
                    <a:pt x="15277" y="1077"/>
                    <a:pt x="14899" y="710"/>
                  </a:cubicBezTo>
                  <a:cubicBezTo>
                    <a:pt x="14520" y="344"/>
                    <a:pt x="14021" y="197"/>
                    <a:pt x="13433" y="105"/>
                  </a:cubicBezTo>
                  <a:cubicBezTo>
                    <a:pt x="12845" y="14"/>
                    <a:pt x="12168" y="-23"/>
                    <a:pt x="11540" y="14"/>
                  </a:cubicBezTo>
                  <a:cubicBezTo>
                    <a:pt x="10912" y="50"/>
                    <a:pt x="10332" y="160"/>
                    <a:pt x="9744" y="307"/>
                  </a:cubicBezTo>
                  <a:cubicBezTo>
                    <a:pt x="9156" y="454"/>
                    <a:pt x="8560" y="637"/>
                    <a:pt x="7980" y="894"/>
                  </a:cubicBezTo>
                  <a:cubicBezTo>
                    <a:pt x="7401" y="1151"/>
                    <a:pt x="6837" y="1481"/>
                    <a:pt x="6257" y="1884"/>
                  </a:cubicBezTo>
                  <a:cubicBezTo>
                    <a:pt x="5677" y="2287"/>
                    <a:pt x="5081" y="2764"/>
                    <a:pt x="4542" y="3259"/>
                  </a:cubicBezTo>
                  <a:cubicBezTo>
                    <a:pt x="4002" y="3754"/>
                    <a:pt x="3519" y="4268"/>
                    <a:pt x="3019" y="4891"/>
                  </a:cubicBezTo>
                  <a:cubicBezTo>
                    <a:pt x="2520" y="5515"/>
                    <a:pt x="2005" y="6248"/>
                    <a:pt x="1570" y="7055"/>
                  </a:cubicBezTo>
                  <a:cubicBezTo>
                    <a:pt x="1135" y="7862"/>
                    <a:pt x="780" y="8742"/>
                    <a:pt x="547" y="9769"/>
                  </a:cubicBezTo>
                  <a:cubicBezTo>
                    <a:pt x="313" y="10795"/>
                    <a:pt x="201" y="11969"/>
                    <a:pt x="112" y="13087"/>
                  </a:cubicBezTo>
                  <a:cubicBezTo>
                    <a:pt x="23" y="14206"/>
                    <a:pt x="-41" y="15269"/>
                    <a:pt x="31" y="16131"/>
                  </a:cubicBezTo>
                  <a:cubicBezTo>
                    <a:pt x="104" y="16993"/>
                    <a:pt x="313" y="17653"/>
                    <a:pt x="668" y="18350"/>
                  </a:cubicBezTo>
                  <a:cubicBezTo>
                    <a:pt x="1022" y="19047"/>
                    <a:pt x="1521" y="19780"/>
                    <a:pt x="2037" y="20275"/>
                  </a:cubicBezTo>
                  <a:cubicBezTo>
                    <a:pt x="2552" y="20770"/>
                    <a:pt x="3084" y="21027"/>
                    <a:pt x="3656" y="21192"/>
                  </a:cubicBezTo>
                  <a:cubicBezTo>
                    <a:pt x="4227" y="21357"/>
                    <a:pt x="4840" y="21430"/>
                    <a:pt x="5468" y="21485"/>
                  </a:cubicBezTo>
                  <a:cubicBezTo>
                    <a:pt x="6096" y="21540"/>
                    <a:pt x="6740" y="21577"/>
                    <a:pt x="7401" y="21577"/>
                  </a:cubicBezTo>
                  <a:cubicBezTo>
                    <a:pt x="8061" y="21577"/>
                    <a:pt x="8738" y="21540"/>
                    <a:pt x="9358" y="21412"/>
                  </a:cubicBezTo>
                  <a:cubicBezTo>
                    <a:pt x="9978" y="21284"/>
                    <a:pt x="10542" y="21064"/>
                    <a:pt x="11121" y="20807"/>
                  </a:cubicBezTo>
                  <a:cubicBezTo>
                    <a:pt x="11701" y="20550"/>
                    <a:pt x="12297" y="20257"/>
                    <a:pt x="12877" y="19908"/>
                  </a:cubicBezTo>
                  <a:cubicBezTo>
                    <a:pt x="13457" y="19560"/>
                    <a:pt x="14021" y="19157"/>
                    <a:pt x="14609" y="18680"/>
                  </a:cubicBezTo>
                  <a:cubicBezTo>
                    <a:pt x="15197" y="18203"/>
                    <a:pt x="15809" y="17653"/>
                    <a:pt x="16413" y="17048"/>
                  </a:cubicBezTo>
                  <a:cubicBezTo>
                    <a:pt x="17017" y="16443"/>
                    <a:pt x="17613" y="15783"/>
                    <a:pt x="18160" y="15159"/>
                  </a:cubicBezTo>
                  <a:cubicBezTo>
                    <a:pt x="18708" y="14536"/>
                    <a:pt x="19207" y="13949"/>
                    <a:pt x="19691" y="13252"/>
                  </a:cubicBezTo>
                  <a:cubicBezTo>
                    <a:pt x="20174" y="12556"/>
                    <a:pt x="20641" y="11749"/>
                    <a:pt x="20971" y="10979"/>
                  </a:cubicBezTo>
                  <a:cubicBezTo>
                    <a:pt x="21301" y="10209"/>
                    <a:pt x="21495" y="9475"/>
                    <a:pt x="21527" y="8485"/>
                  </a:cubicBezTo>
                  <a:cubicBezTo>
                    <a:pt x="21559" y="7495"/>
                    <a:pt x="21430" y="6248"/>
                    <a:pt x="21180" y="5203"/>
                  </a:cubicBezTo>
                  <a:cubicBezTo>
                    <a:pt x="20931" y="4158"/>
                    <a:pt x="20560" y="3314"/>
                    <a:pt x="20045" y="2562"/>
                  </a:cubicBezTo>
                  <a:cubicBezTo>
                    <a:pt x="19529" y="1811"/>
                    <a:pt x="18869" y="1151"/>
                    <a:pt x="18362" y="784"/>
                  </a:cubicBezTo>
                  <a:cubicBezTo>
                    <a:pt x="17854" y="417"/>
                    <a:pt x="17500" y="344"/>
                    <a:pt x="17146" y="2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7766050" y="6286500"/>
              <a:ext cx="7620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000"/>
                    <a:pt x="12000" y="10000"/>
                    <a:pt x="8400" y="13600"/>
                  </a:cubicBezTo>
                  <a:cubicBezTo>
                    <a:pt x="4800" y="17200"/>
                    <a:pt x="2400" y="19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7880350" y="6299200"/>
              <a:ext cx="3810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2954"/>
                    <a:pt x="19200" y="5908"/>
                    <a:pt x="15600" y="9508"/>
                  </a:cubicBezTo>
                  <a:cubicBezTo>
                    <a:pt x="12000" y="13108"/>
                    <a:pt x="6000" y="173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7721600" y="6273800"/>
              <a:ext cx="3746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07" y="15055"/>
                    <a:pt x="5614" y="8509"/>
                    <a:pt x="9214" y="4909"/>
                  </a:cubicBezTo>
                  <a:cubicBezTo>
                    <a:pt x="12814" y="1309"/>
                    <a:pt x="17207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8001000" y="6477942"/>
              <a:ext cx="241301" cy="120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7655"/>
                  </a:moveTo>
                  <a:cubicBezTo>
                    <a:pt x="189" y="5793"/>
                    <a:pt x="379" y="3931"/>
                    <a:pt x="853" y="2441"/>
                  </a:cubicBezTo>
                  <a:cubicBezTo>
                    <a:pt x="1326" y="951"/>
                    <a:pt x="2084" y="-166"/>
                    <a:pt x="3411" y="20"/>
                  </a:cubicBezTo>
                  <a:cubicBezTo>
                    <a:pt x="4737" y="206"/>
                    <a:pt x="6632" y="1696"/>
                    <a:pt x="7295" y="4303"/>
                  </a:cubicBezTo>
                  <a:cubicBezTo>
                    <a:pt x="7958" y="6910"/>
                    <a:pt x="7389" y="10634"/>
                    <a:pt x="6726" y="13241"/>
                  </a:cubicBezTo>
                  <a:cubicBezTo>
                    <a:pt x="6063" y="15848"/>
                    <a:pt x="5305" y="17337"/>
                    <a:pt x="4547" y="18641"/>
                  </a:cubicBezTo>
                  <a:cubicBezTo>
                    <a:pt x="3789" y="19944"/>
                    <a:pt x="3032" y="21062"/>
                    <a:pt x="3221" y="21248"/>
                  </a:cubicBezTo>
                  <a:cubicBezTo>
                    <a:pt x="3411" y="21434"/>
                    <a:pt x="4547" y="20689"/>
                    <a:pt x="7768" y="19200"/>
                  </a:cubicBezTo>
                  <a:cubicBezTo>
                    <a:pt x="10989" y="17710"/>
                    <a:pt x="16295" y="15475"/>
                    <a:pt x="21600" y="132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234950" y="6959600"/>
              <a:ext cx="3683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52" y="17018"/>
                    <a:pt x="6703" y="12436"/>
                    <a:pt x="10303" y="8836"/>
                  </a:cubicBezTo>
                  <a:cubicBezTo>
                    <a:pt x="13903" y="5236"/>
                    <a:pt x="17752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330200" y="7010400"/>
              <a:ext cx="2222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49" y="16000"/>
                    <a:pt x="10697" y="10400"/>
                    <a:pt x="14297" y="6800"/>
                  </a:cubicBezTo>
                  <a:cubicBezTo>
                    <a:pt x="17897" y="3200"/>
                    <a:pt x="19749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1778000" y="6845300"/>
              <a:ext cx="8636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9059"/>
                    <a:pt x="3600" y="16518"/>
                    <a:pt x="5506" y="14188"/>
                  </a:cubicBezTo>
                  <a:cubicBezTo>
                    <a:pt x="7412" y="11859"/>
                    <a:pt x="9424" y="9741"/>
                    <a:pt x="11303" y="8047"/>
                  </a:cubicBezTo>
                  <a:cubicBezTo>
                    <a:pt x="13182" y="6353"/>
                    <a:pt x="14929" y="5082"/>
                    <a:pt x="16624" y="3812"/>
                  </a:cubicBezTo>
                  <a:cubicBezTo>
                    <a:pt x="18318" y="2541"/>
                    <a:pt x="19959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1809750" y="6946900"/>
              <a:ext cx="8318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4" y="18514"/>
                    <a:pt x="3847" y="15429"/>
                    <a:pt x="6128" y="12086"/>
                  </a:cubicBezTo>
                  <a:cubicBezTo>
                    <a:pt x="8409" y="8743"/>
                    <a:pt x="11047" y="5143"/>
                    <a:pt x="13685" y="3086"/>
                  </a:cubicBezTo>
                  <a:cubicBezTo>
                    <a:pt x="16324" y="1029"/>
                    <a:pt x="18962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495300" y="7169150"/>
              <a:ext cx="2592193" cy="628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fill="norm" stroke="1" extrusionOk="0">
                  <a:moveTo>
                    <a:pt x="0" y="0"/>
                  </a:moveTo>
                  <a:cubicBezTo>
                    <a:pt x="35" y="1964"/>
                    <a:pt x="70" y="3927"/>
                    <a:pt x="70" y="6109"/>
                  </a:cubicBezTo>
                  <a:cubicBezTo>
                    <a:pt x="70" y="8291"/>
                    <a:pt x="35" y="10691"/>
                    <a:pt x="88" y="12509"/>
                  </a:cubicBezTo>
                  <a:cubicBezTo>
                    <a:pt x="141" y="14327"/>
                    <a:pt x="282" y="15564"/>
                    <a:pt x="608" y="16400"/>
                  </a:cubicBezTo>
                  <a:cubicBezTo>
                    <a:pt x="934" y="17236"/>
                    <a:pt x="1445" y="17673"/>
                    <a:pt x="2044" y="17855"/>
                  </a:cubicBezTo>
                  <a:cubicBezTo>
                    <a:pt x="2643" y="18036"/>
                    <a:pt x="3330" y="17964"/>
                    <a:pt x="4035" y="17891"/>
                  </a:cubicBezTo>
                  <a:cubicBezTo>
                    <a:pt x="4739" y="17818"/>
                    <a:pt x="5462" y="17745"/>
                    <a:pt x="6131" y="17709"/>
                  </a:cubicBezTo>
                  <a:cubicBezTo>
                    <a:pt x="6801" y="17673"/>
                    <a:pt x="7417" y="17673"/>
                    <a:pt x="8043" y="17709"/>
                  </a:cubicBezTo>
                  <a:cubicBezTo>
                    <a:pt x="8668" y="17745"/>
                    <a:pt x="9302" y="17818"/>
                    <a:pt x="9981" y="17927"/>
                  </a:cubicBezTo>
                  <a:cubicBezTo>
                    <a:pt x="10659" y="18036"/>
                    <a:pt x="11381" y="18182"/>
                    <a:pt x="12060" y="18364"/>
                  </a:cubicBezTo>
                  <a:cubicBezTo>
                    <a:pt x="12738" y="18545"/>
                    <a:pt x="13372" y="18764"/>
                    <a:pt x="14033" y="18909"/>
                  </a:cubicBezTo>
                  <a:cubicBezTo>
                    <a:pt x="14694" y="19055"/>
                    <a:pt x="15381" y="19127"/>
                    <a:pt x="15980" y="19164"/>
                  </a:cubicBezTo>
                  <a:cubicBezTo>
                    <a:pt x="16579" y="19200"/>
                    <a:pt x="17090" y="19200"/>
                    <a:pt x="17689" y="19091"/>
                  </a:cubicBezTo>
                  <a:cubicBezTo>
                    <a:pt x="18288" y="18982"/>
                    <a:pt x="18975" y="18764"/>
                    <a:pt x="19556" y="18655"/>
                  </a:cubicBezTo>
                  <a:cubicBezTo>
                    <a:pt x="20138" y="18545"/>
                    <a:pt x="20613" y="18545"/>
                    <a:pt x="20913" y="18545"/>
                  </a:cubicBezTo>
                  <a:cubicBezTo>
                    <a:pt x="21212" y="18545"/>
                    <a:pt x="21336" y="18545"/>
                    <a:pt x="21353" y="18436"/>
                  </a:cubicBezTo>
                  <a:cubicBezTo>
                    <a:pt x="21371" y="18327"/>
                    <a:pt x="21283" y="18109"/>
                    <a:pt x="21151" y="17818"/>
                  </a:cubicBezTo>
                  <a:cubicBezTo>
                    <a:pt x="21019" y="17527"/>
                    <a:pt x="20842" y="17164"/>
                    <a:pt x="20719" y="16873"/>
                  </a:cubicBezTo>
                  <a:cubicBezTo>
                    <a:pt x="20596" y="16582"/>
                    <a:pt x="20525" y="16364"/>
                    <a:pt x="20534" y="16255"/>
                  </a:cubicBezTo>
                  <a:cubicBezTo>
                    <a:pt x="20543" y="16145"/>
                    <a:pt x="20631" y="16145"/>
                    <a:pt x="20772" y="16327"/>
                  </a:cubicBezTo>
                  <a:cubicBezTo>
                    <a:pt x="20913" y="16509"/>
                    <a:pt x="21107" y="16873"/>
                    <a:pt x="21256" y="17236"/>
                  </a:cubicBezTo>
                  <a:cubicBezTo>
                    <a:pt x="21406" y="17600"/>
                    <a:pt x="21512" y="17964"/>
                    <a:pt x="21556" y="18327"/>
                  </a:cubicBezTo>
                  <a:cubicBezTo>
                    <a:pt x="21600" y="18691"/>
                    <a:pt x="21582" y="19055"/>
                    <a:pt x="21406" y="19600"/>
                  </a:cubicBezTo>
                  <a:cubicBezTo>
                    <a:pt x="21230" y="20145"/>
                    <a:pt x="20895" y="20873"/>
                    <a:pt x="2056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2647950" y="8185150"/>
              <a:ext cx="1905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574"/>
                    <a:pt x="7200" y="11148"/>
                    <a:pt x="3600" y="14748"/>
                  </a:cubicBezTo>
                  <a:cubicBezTo>
                    <a:pt x="0" y="18348"/>
                    <a:pt x="0" y="19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2755900" y="8185150"/>
              <a:ext cx="63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725"/>
                    <a:pt x="21600" y="9450"/>
                    <a:pt x="18000" y="13050"/>
                  </a:cubicBezTo>
                  <a:cubicBezTo>
                    <a:pt x="14400" y="16650"/>
                    <a:pt x="7200" y="191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2578100" y="8153400"/>
              <a:ext cx="2540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" y="18000"/>
                    <a:pt x="720" y="14400"/>
                    <a:pt x="4320" y="10800"/>
                  </a:cubicBezTo>
                  <a:cubicBezTo>
                    <a:pt x="7920" y="7200"/>
                    <a:pt x="147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2825750" y="8322172"/>
              <a:ext cx="165101" cy="112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4" fill="norm" stroke="1" extrusionOk="0">
                  <a:moveTo>
                    <a:pt x="0" y="496"/>
                  </a:moveTo>
                  <a:cubicBezTo>
                    <a:pt x="1385" y="104"/>
                    <a:pt x="2769" y="-289"/>
                    <a:pt x="4569" y="300"/>
                  </a:cubicBezTo>
                  <a:cubicBezTo>
                    <a:pt x="6369" y="889"/>
                    <a:pt x="8585" y="2460"/>
                    <a:pt x="9000" y="5209"/>
                  </a:cubicBezTo>
                  <a:cubicBezTo>
                    <a:pt x="9415" y="7958"/>
                    <a:pt x="8031" y="11886"/>
                    <a:pt x="6785" y="14635"/>
                  </a:cubicBezTo>
                  <a:cubicBezTo>
                    <a:pt x="5538" y="17384"/>
                    <a:pt x="4431" y="18955"/>
                    <a:pt x="4569" y="19936"/>
                  </a:cubicBezTo>
                  <a:cubicBezTo>
                    <a:pt x="4708" y="20918"/>
                    <a:pt x="6092" y="21311"/>
                    <a:pt x="9138" y="20526"/>
                  </a:cubicBezTo>
                  <a:cubicBezTo>
                    <a:pt x="12185" y="19740"/>
                    <a:pt x="16892" y="17776"/>
                    <a:pt x="21600" y="158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3068765" y="8162835"/>
              <a:ext cx="99886" cy="200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96" fill="norm" stroke="1" extrusionOk="0">
                  <a:moveTo>
                    <a:pt x="21235" y="1715"/>
                  </a:moveTo>
                  <a:cubicBezTo>
                    <a:pt x="18085" y="805"/>
                    <a:pt x="14935" y="-104"/>
                    <a:pt x="12235" y="10"/>
                  </a:cubicBezTo>
                  <a:cubicBezTo>
                    <a:pt x="9535" y="123"/>
                    <a:pt x="7285" y="1260"/>
                    <a:pt x="5035" y="3875"/>
                  </a:cubicBezTo>
                  <a:cubicBezTo>
                    <a:pt x="2785" y="6490"/>
                    <a:pt x="535" y="10582"/>
                    <a:pt x="85" y="13652"/>
                  </a:cubicBezTo>
                  <a:cubicBezTo>
                    <a:pt x="-365" y="16721"/>
                    <a:pt x="985" y="18768"/>
                    <a:pt x="3685" y="19904"/>
                  </a:cubicBezTo>
                  <a:cubicBezTo>
                    <a:pt x="6385" y="21041"/>
                    <a:pt x="10435" y="21269"/>
                    <a:pt x="14485" y="214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3243627" y="8166099"/>
              <a:ext cx="13923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659"/>
                    <a:pt x="1783" y="9318"/>
                    <a:pt x="240" y="12918"/>
                  </a:cubicBezTo>
                  <a:cubicBezTo>
                    <a:pt x="-1303" y="16518"/>
                    <a:pt x="4868" y="19059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3308350" y="8255000"/>
              <a:ext cx="1016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5840"/>
                    <a:pt x="2700" y="10080"/>
                    <a:pt x="6300" y="6480"/>
                  </a:cubicBezTo>
                  <a:cubicBezTo>
                    <a:pt x="9900" y="2880"/>
                    <a:pt x="1575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3445102" y="8151001"/>
              <a:ext cx="110007" cy="243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1" h="21079" fill="norm" stroke="1" extrusionOk="0">
                  <a:moveTo>
                    <a:pt x="2903" y="9543"/>
                  </a:moveTo>
                  <a:cubicBezTo>
                    <a:pt x="1725" y="15400"/>
                    <a:pt x="546" y="21258"/>
                    <a:pt x="154" y="21075"/>
                  </a:cubicBezTo>
                  <a:cubicBezTo>
                    <a:pt x="-239" y="20892"/>
                    <a:pt x="154" y="14668"/>
                    <a:pt x="939" y="10275"/>
                  </a:cubicBezTo>
                  <a:cubicBezTo>
                    <a:pt x="1725" y="5882"/>
                    <a:pt x="2903" y="3319"/>
                    <a:pt x="4277" y="1763"/>
                  </a:cubicBezTo>
                  <a:cubicBezTo>
                    <a:pt x="5652" y="207"/>
                    <a:pt x="7223" y="-342"/>
                    <a:pt x="10365" y="207"/>
                  </a:cubicBezTo>
                  <a:cubicBezTo>
                    <a:pt x="13506" y="756"/>
                    <a:pt x="18219" y="2404"/>
                    <a:pt x="19790" y="4417"/>
                  </a:cubicBezTo>
                  <a:cubicBezTo>
                    <a:pt x="21361" y="6431"/>
                    <a:pt x="19790" y="8811"/>
                    <a:pt x="16845" y="10275"/>
                  </a:cubicBezTo>
                  <a:cubicBezTo>
                    <a:pt x="13899" y="11739"/>
                    <a:pt x="9579" y="12289"/>
                    <a:pt x="5259" y="128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3568700" y="8026400"/>
              <a:ext cx="89316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600" fill="norm" stroke="1" extrusionOk="0">
                  <a:moveTo>
                    <a:pt x="7364" y="0"/>
                  </a:moveTo>
                  <a:cubicBezTo>
                    <a:pt x="12273" y="2685"/>
                    <a:pt x="17182" y="5369"/>
                    <a:pt x="19391" y="8115"/>
                  </a:cubicBezTo>
                  <a:cubicBezTo>
                    <a:pt x="21600" y="10861"/>
                    <a:pt x="21109" y="13668"/>
                    <a:pt x="17427" y="15925"/>
                  </a:cubicBezTo>
                  <a:cubicBezTo>
                    <a:pt x="13745" y="18183"/>
                    <a:pt x="6873" y="198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3467100" y="8299450"/>
              <a:ext cx="127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000"/>
                    <a:pt x="7200" y="12000"/>
                    <a:pt x="9000" y="15600"/>
                  </a:cubicBezTo>
                  <a:cubicBezTo>
                    <a:pt x="10800" y="19200"/>
                    <a:pt x="10800" y="20400"/>
                    <a:pt x="12600" y="21000"/>
                  </a:cubicBezTo>
                  <a:cubicBezTo>
                    <a:pt x="14400" y="21600"/>
                    <a:pt x="180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3892550" y="8248650"/>
              <a:ext cx="1778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5429"/>
                    <a:pt x="8229" y="9257"/>
                    <a:pt x="11829" y="5657"/>
                  </a:cubicBezTo>
                  <a:cubicBezTo>
                    <a:pt x="15429" y="2057"/>
                    <a:pt x="1851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4019550" y="8185150"/>
              <a:ext cx="63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4229100" y="8166100"/>
              <a:ext cx="6985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497"/>
                    <a:pt x="15055" y="993"/>
                    <a:pt x="11455" y="4593"/>
                  </a:cubicBezTo>
                  <a:cubicBezTo>
                    <a:pt x="7855" y="8193"/>
                    <a:pt x="3927" y="148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4378043" y="8134350"/>
              <a:ext cx="9808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972"/>
                    <a:pt x="2735" y="7945"/>
                    <a:pt x="575" y="11545"/>
                  </a:cubicBezTo>
                  <a:cubicBezTo>
                    <a:pt x="-1585" y="15145"/>
                    <a:pt x="2735" y="18372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4210050" y="8152177"/>
              <a:ext cx="279401" cy="45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0" y="21185"/>
                  </a:moveTo>
                  <a:cubicBezTo>
                    <a:pt x="327" y="16276"/>
                    <a:pt x="655" y="11367"/>
                    <a:pt x="3027" y="7440"/>
                  </a:cubicBezTo>
                  <a:cubicBezTo>
                    <a:pt x="5400" y="3512"/>
                    <a:pt x="9818" y="567"/>
                    <a:pt x="13255" y="76"/>
                  </a:cubicBezTo>
                  <a:cubicBezTo>
                    <a:pt x="16691" y="-415"/>
                    <a:pt x="19145" y="1549"/>
                    <a:pt x="21600" y="35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4483100" y="8299450"/>
              <a:ext cx="635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4622800" y="830579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4722283" y="8199132"/>
              <a:ext cx="190776" cy="375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0813" fill="norm" stroke="1" extrusionOk="0">
                  <a:moveTo>
                    <a:pt x="949" y="4859"/>
                  </a:moveTo>
                  <a:cubicBezTo>
                    <a:pt x="475" y="7442"/>
                    <a:pt x="0" y="10025"/>
                    <a:pt x="0" y="12607"/>
                  </a:cubicBezTo>
                  <a:cubicBezTo>
                    <a:pt x="0" y="15190"/>
                    <a:pt x="475" y="17772"/>
                    <a:pt x="712" y="19357"/>
                  </a:cubicBezTo>
                  <a:cubicBezTo>
                    <a:pt x="949" y="20942"/>
                    <a:pt x="949" y="21529"/>
                    <a:pt x="1068" y="19592"/>
                  </a:cubicBezTo>
                  <a:cubicBezTo>
                    <a:pt x="1187" y="17655"/>
                    <a:pt x="1424" y="13194"/>
                    <a:pt x="2611" y="9849"/>
                  </a:cubicBezTo>
                  <a:cubicBezTo>
                    <a:pt x="3798" y="6503"/>
                    <a:pt x="5934" y="4272"/>
                    <a:pt x="8189" y="2805"/>
                  </a:cubicBezTo>
                  <a:cubicBezTo>
                    <a:pt x="10444" y="1338"/>
                    <a:pt x="12818" y="633"/>
                    <a:pt x="14598" y="281"/>
                  </a:cubicBezTo>
                  <a:cubicBezTo>
                    <a:pt x="16378" y="-71"/>
                    <a:pt x="17565" y="-71"/>
                    <a:pt x="18633" y="164"/>
                  </a:cubicBezTo>
                  <a:cubicBezTo>
                    <a:pt x="19701" y="399"/>
                    <a:pt x="20651" y="868"/>
                    <a:pt x="21125" y="1396"/>
                  </a:cubicBezTo>
                  <a:cubicBezTo>
                    <a:pt x="21600" y="1925"/>
                    <a:pt x="21600" y="2512"/>
                    <a:pt x="19820" y="3509"/>
                  </a:cubicBezTo>
                  <a:cubicBezTo>
                    <a:pt x="18040" y="4507"/>
                    <a:pt x="14479" y="5916"/>
                    <a:pt x="10919" y="73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5003800" y="8267700"/>
              <a:ext cx="1206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5840"/>
                    <a:pt x="2274" y="10080"/>
                    <a:pt x="5874" y="6480"/>
                  </a:cubicBezTo>
                  <a:cubicBezTo>
                    <a:pt x="9474" y="2880"/>
                    <a:pt x="1553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5022850" y="8331200"/>
              <a:ext cx="1333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5302250" y="8223250"/>
              <a:ext cx="571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504"/>
                    <a:pt x="12000" y="5009"/>
                    <a:pt x="8400" y="8609"/>
                  </a:cubicBezTo>
                  <a:cubicBezTo>
                    <a:pt x="4800" y="12209"/>
                    <a:pt x="2400" y="169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5391150" y="8204200"/>
              <a:ext cx="571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5289550" y="8179795"/>
              <a:ext cx="209551" cy="4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273" y="12302"/>
                    <a:pt x="6545" y="4448"/>
                    <a:pt x="10145" y="1502"/>
                  </a:cubicBezTo>
                  <a:cubicBezTo>
                    <a:pt x="13745" y="-1443"/>
                    <a:pt x="17673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5480050" y="8340465"/>
              <a:ext cx="184151" cy="110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1" fill="norm" stroke="1" extrusionOk="0">
                  <a:moveTo>
                    <a:pt x="0" y="1884"/>
                  </a:moveTo>
                  <a:cubicBezTo>
                    <a:pt x="2483" y="1069"/>
                    <a:pt x="4966" y="254"/>
                    <a:pt x="6828" y="50"/>
                  </a:cubicBezTo>
                  <a:cubicBezTo>
                    <a:pt x="8690" y="-154"/>
                    <a:pt x="9931" y="254"/>
                    <a:pt x="10676" y="1476"/>
                  </a:cubicBezTo>
                  <a:cubicBezTo>
                    <a:pt x="11421" y="2699"/>
                    <a:pt x="11669" y="4737"/>
                    <a:pt x="10924" y="7386"/>
                  </a:cubicBezTo>
                  <a:cubicBezTo>
                    <a:pt x="10179" y="10035"/>
                    <a:pt x="8441" y="13295"/>
                    <a:pt x="6828" y="15740"/>
                  </a:cubicBezTo>
                  <a:cubicBezTo>
                    <a:pt x="5214" y="18186"/>
                    <a:pt x="3724" y="19816"/>
                    <a:pt x="3600" y="20631"/>
                  </a:cubicBezTo>
                  <a:cubicBezTo>
                    <a:pt x="3476" y="21446"/>
                    <a:pt x="4717" y="21446"/>
                    <a:pt x="7945" y="20835"/>
                  </a:cubicBezTo>
                  <a:cubicBezTo>
                    <a:pt x="11172" y="20223"/>
                    <a:pt x="16386" y="19001"/>
                    <a:pt x="21600" y="177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6064250" y="8305236"/>
              <a:ext cx="23495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059" y="11375"/>
                    <a:pt x="10119" y="2735"/>
                    <a:pt x="13719" y="575"/>
                  </a:cubicBezTo>
                  <a:cubicBezTo>
                    <a:pt x="17319" y="-1585"/>
                    <a:pt x="1945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6063121" y="8343900"/>
              <a:ext cx="236080" cy="56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75" fill="norm" stroke="1" extrusionOk="0">
                  <a:moveTo>
                    <a:pt x="2417" y="19200"/>
                  </a:moveTo>
                  <a:cubicBezTo>
                    <a:pt x="1260" y="20000"/>
                    <a:pt x="103" y="20800"/>
                    <a:pt x="6" y="21200"/>
                  </a:cubicBezTo>
                  <a:cubicBezTo>
                    <a:pt x="-90" y="21600"/>
                    <a:pt x="874" y="21600"/>
                    <a:pt x="4635" y="18000"/>
                  </a:cubicBezTo>
                  <a:cubicBezTo>
                    <a:pt x="8396" y="14400"/>
                    <a:pt x="14953" y="7200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6261100" y="8255000"/>
              <a:ext cx="113304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0" y="0"/>
                  </a:moveTo>
                  <a:cubicBezTo>
                    <a:pt x="5600" y="2215"/>
                    <a:pt x="11200" y="4431"/>
                    <a:pt x="15200" y="6231"/>
                  </a:cubicBezTo>
                  <a:cubicBezTo>
                    <a:pt x="19200" y="8031"/>
                    <a:pt x="21600" y="9415"/>
                    <a:pt x="21400" y="11908"/>
                  </a:cubicBezTo>
                  <a:cubicBezTo>
                    <a:pt x="21200" y="14400"/>
                    <a:pt x="18400" y="18000"/>
                    <a:pt x="15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6667499" y="8178800"/>
              <a:ext cx="37012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800" y="2335"/>
                  </a:moveTo>
                  <a:cubicBezTo>
                    <a:pt x="14400" y="1168"/>
                    <a:pt x="18000" y="0"/>
                    <a:pt x="19800" y="0"/>
                  </a:cubicBezTo>
                  <a:cubicBezTo>
                    <a:pt x="21600" y="0"/>
                    <a:pt x="21600" y="1168"/>
                    <a:pt x="18000" y="4962"/>
                  </a:cubicBezTo>
                  <a:cubicBezTo>
                    <a:pt x="14400" y="8757"/>
                    <a:pt x="7200" y="151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6781800" y="8166100"/>
              <a:ext cx="444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476"/>
                    <a:pt x="7200" y="8951"/>
                    <a:pt x="3600" y="12551"/>
                  </a:cubicBezTo>
                  <a:cubicBezTo>
                    <a:pt x="0" y="16151"/>
                    <a:pt x="0" y="188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6578600" y="8204200"/>
              <a:ext cx="3238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4400"/>
                    <a:pt x="9318" y="7200"/>
                    <a:pt x="12918" y="3600"/>
                  </a:cubicBezTo>
                  <a:cubicBezTo>
                    <a:pt x="16518" y="0"/>
                    <a:pt x="190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6915150" y="8343900"/>
              <a:ext cx="254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7036305" y="8197854"/>
              <a:ext cx="173550" cy="384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426" fill="norm" stroke="1" extrusionOk="0">
                  <a:moveTo>
                    <a:pt x="3796" y="5312"/>
                  </a:moveTo>
                  <a:cubicBezTo>
                    <a:pt x="3282" y="8262"/>
                    <a:pt x="2768" y="11213"/>
                    <a:pt x="2253" y="13574"/>
                  </a:cubicBezTo>
                  <a:cubicBezTo>
                    <a:pt x="1739" y="15934"/>
                    <a:pt x="1225" y="17705"/>
                    <a:pt x="839" y="19062"/>
                  </a:cubicBezTo>
                  <a:cubicBezTo>
                    <a:pt x="453" y="20420"/>
                    <a:pt x="196" y="21364"/>
                    <a:pt x="68" y="21423"/>
                  </a:cubicBezTo>
                  <a:cubicBezTo>
                    <a:pt x="-61" y="21482"/>
                    <a:pt x="-61" y="20656"/>
                    <a:pt x="582" y="18354"/>
                  </a:cubicBezTo>
                  <a:cubicBezTo>
                    <a:pt x="1225" y="16052"/>
                    <a:pt x="2510" y="12275"/>
                    <a:pt x="4053" y="9384"/>
                  </a:cubicBezTo>
                  <a:cubicBezTo>
                    <a:pt x="5596" y="6492"/>
                    <a:pt x="7396" y="4485"/>
                    <a:pt x="8939" y="3128"/>
                  </a:cubicBezTo>
                  <a:cubicBezTo>
                    <a:pt x="10482" y="1771"/>
                    <a:pt x="11768" y="1062"/>
                    <a:pt x="13053" y="590"/>
                  </a:cubicBezTo>
                  <a:cubicBezTo>
                    <a:pt x="14339" y="118"/>
                    <a:pt x="15625" y="-118"/>
                    <a:pt x="16782" y="59"/>
                  </a:cubicBezTo>
                  <a:cubicBezTo>
                    <a:pt x="17939" y="236"/>
                    <a:pt x="18968" y="826"/>
                    <a:pt x="19868" y="1771"/>
                  </a:cubicBezTo>
                  <a:cubicBezTo>
                    <a:pt x="20768" y="2715"/>
                    <a:pt x="21539" y="4013"/>
                    <a:pt x="20768" y="5371"/>
                  </a:cubicBezTo>
                  <a:cubicBezTo>
                    <a:pt x="19996" y="6728"/>
                    <a:pt x="17682" y="8144"/>
                    <a:pt x="15110" y="8912"/>
                  </a:cubicBezTo>
                  <a:cubicBezTo>
                    <a:pt x="12539" y="9679"/>
                    <a:pt x="9710" y="9797"/>
                    <a:pt x="6882" y="99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7359650" y="8248650"/>
              <a:ext cx="1079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06" y="10800"/>
                    <a:pt x="11012" y="0"/>
                    <a:pt x="14612" y="0"/>
                  </a:cubicBezTo>
                  <a:cubicBezTo>
                    <a:pt x="18212" y="0"/>
                    <a:pt x="1990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7334250" y="8388350"/>
              <a:ext cx="1016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7757071" y="8191499"/>
              <a:ext cx="53429" cy="232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353" fill="norm" stroke="1" extrusionOk="0">
                  <a:moveTo>
                    <a:pt x="20970" y="0"/>
                  </a:moveTo>
                  <a:cubicBezTo>
                    <a:pt x="15985" y="5254"/>
                    <a:pt x="11001" y="10508"/>
                    <a:pt x="7678" y="13719"/>
                  </a:cubicBezTo>
                  <a:cubicBezTo>
                    <a:pt x="4355" y="16930"/>
                    <a:pt x="2693" y="18097"/>
                    <a:pt x="1447" y="19265"/>
                  </a:cubicBezTo>
                  <a:cubicBezTo>
                    <a:pt x="201" y="20432"/>
                    <a:pt x="-630" y="21600"/>
                    <a:pt x="616" y="21308"/>
                  </a:cubicBezTo>
                  <a:cubicBezTo>
                    <a:pt x="1862" y="21016"/>
                    <a:pt x="5185" y="19265"/>
                    <a:pt x="8508" y="17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7873999" y="8197850"/>
              <a:ext cx="4235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039"/>
                    <a:pt x="21600" y="8078"/>
                    <a:pt x="21600" y="11678"/>
                  </a:cubicBezTo>
                  <a:cubicBezTo>
                    <a:pt x="21600" y="15278"/>
                    <a:pt x="10800" y="18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7728892" y="8164877"/>
              <a:ext cx="291158" cy="58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274" fill="norm" stroke="1" extrusionOk="0">
                  <a:moveTo>
                    <a:pt x="869" y="21274"/>
                  </a:moveTo>
                  <a:cubicBezTo>
                    <a:pt x="400" y="18188"/>
                    <a:pt x="-70" y="15103"/>
                    <a:pt x="8" y="12403"/>
                  </a:cubicBezTo>
                  <a:cubicBezTo>
                    <a:pt x="87" y="9703"/>
                    <a:pt x="713" y="7388"/>
                    <a:pt x="3139" y="5074"/>
                  </a:cubicBezTo>
                  <a:cubicBezTo>
                    <a:pt x="5565" y="2760"/>
                    <a:pt x="9791" y="445"/>
                    <a:pt x="13156" y="60"/>
                  </a:cubicBezTo>
                  <a:cubicBezTo>
                    <a:pt x="16521" y="-326"/>
                    <a:pt x="19026" y="1217"/>
                    <a:pt x="21530" y="27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7962900" y="8369300"/>
              <a:ext cx="158751" cy="114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0"/>
                  </a:moveTo>
                  <a:cubicBezTo>
                    <a:pt x="1440" y="0"/>
                    <a:pt x="2880" y="0"/>
                    <a:pt x="4320" y="1767"/>
                  </a:cubicBezTo>
                  <a:cubicBezTo>
                    <a:pt x="5760" y="3535"/>
                    <a:pt x="7200" y="7069"/>
                    <a:pt x="7344" y="10015"/>
                  </a:cubicBezTo>
                  <a:cubicBezTo>
                    <a:pt x="7488" y="12960"/>
                    <a:pt x="6336" y="15316"/>
                    <a:pt x="5328" y="17280"/>
                  </a:cubicBezTo>
                  <a:cubicBezTo>
                    <a:pt x="4320" y="19244"/>
                    <a:pt x="3456" y="20815"/>
                    <a:pt x="3888" y="21207"/>
                  </a:cubicBezTo>
                  <a:cubicBezTo>
                    <a:pt x="4320" y="21600"/>
                    <a:pt x="6048" y="20815"/>
                    <a:pt x="9216" y="19440"/>
                  </a:cubicBezTo>
                  <a:cubicBezTo>
                    <a:pt x="12384" y="18065"/>
                    <a:pt x="16992" y="16102"/>
                    <a:pt x="21600" y="141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8178800" y="8343899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8274050" y="8156878"/>
              <a:ext cx="164459" cy="398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198" fill="norm" stroke="1" extrusionOk="0">
                  <a:moveTo>
                    <a:pt x="3281" y="8253"/>
                  </a:moveTo>
                  <a:cubicBezTo>
                    <a:pt x="2187" y="11065"/>
                    <a:pt x="1094" y="13878"/>
                    <a:pt x="547" y="15846"/>
                  </a:cubicBezTo>
                  <a:cubicBezTo>
                    <a:pt x="0" y="17815"/>
                    <a:pt x="0" y="18940"/>
                    <a:pt x="0" y="19840"/>
                  </a:cubicBezTo>
                  <a:cubicBezTo>
                    <a:pt x="0" y="20740"/>
                    <a:pt x="0" y="21415"/>
                    <a:pt x="137" y="21134"/>
                  </a:cubicBezTo>
                  <a:cubicBezTo>
                    <a:pt x="273" y="20853"/>
                    <a:pt x="547" y="19615"/>
                    <a:pt x="1367" y="17084"/>
                  </a:cubicBezTo>
                  <a:cubicBezTo>
                    <a:pt x="2187" y="14553"/>
                    <a:pt x="3554" y="10728"/>
                    <a:pt x="5468" y="7634"/>
                  </a:cubicBezTo>
                  <a:cubicBezTo>
                    <a:pt x="7382" y="4540"/>
                    <a:pt x="9843" y="2178"/>
                    <a:pt x="11894" y="996"/>
                  </a:cubicBezTo>
                  <a:cubicBezTo>
                    <a:pt x="13944" y="-185"/>
                    <a:pt x="15585" y="-185"/>
                    <a:pt x="17225" y="321"/>
                  </a:cubicBezTo>
                  <a:cubicBezTo>
                    <a:pt x="18866" y="828"/>
                    <a:pt x="20506" y="1840"/>
                    <a:pt x="21053" y="2965"/>
                  </a:cubicBezTo>
                  <a:cubicBezTo>
                    <a:pt x="21600" y="4090"/>
                    <a:pt x="21053" y="5328"/>
                    <a:pt x="18319" y="6453"/>
                  </a:cubicBezTo>
                  <a:cubicBezTo>
                    <a:pt x="15585" y="7578"/>
                    <a:pt x="10663" y="8590"/>
                    <a:pt x="5742" y="96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8667750" y="8208433"/>
              <a:ext cx="2032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0800"/>
                    <a:pt x="11700" y="0"/>
                    <a:pt x="15300" y="0"/>
                  </a:cubicBezTo>
                  <a:cubicBezTo>
                    <a:pt x="18900" y="0"/>
                    <a:pt x="2025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8636000" y="8242300"/>
              <a:ext cx="2540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80" y="16800"/>
                    <a:pt x="11160" y="12000"/>
                    <a:pt x="14760" y="8400"/>
                  </a:cubicBezTo>
                  <a:cubicBezTo>
                    <a:pt x="18360" y="4800"/>
                    <a:pt x="1998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8807450" y="8166100"/>
              <a:ext cx="116214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0" y="0"/>
                  </a:moveTo>
                  <a:cubicBezTo>
                    <a:pt x="6442" y="1800"/>
                    <a:pt x="12884" y="3600"/>
                    <a:pt x="16674" y="5100"/>
                  </a:cubicBezTo>
                  <a:cubicBezTo>
                    <a:pt x="20463" y="6600"/>
                    <a:pt x="21600" y="7800"/>
                    <a:pt x="20274" y="10500"/>
                  </a:cubicBezTo>
                  <a:cubicBezTo>
                    <a:pt x="18947" y="13200"/>
                    <a:pt x="15158" y="17400"/>
                    <a:pt x="1136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9031677" y="8134350"/>
              <a:ext cx="74223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1" h="21600" fill="norm" stroke="1" extrusionOk="0">
                  <a:moveTo>
                    <a:pt x="20471" y="0"/>
                  </a:moveTo>
                  <a:cubicBezTo>
                    <a:pt x="12882" y="4800"/>
                    <a:pt x="5293" y="9600"/>
                    <a:pt x="2082" y="13200"/>
                  </a:cubicBezTo>
                  <a:cubicBezTo>
                    <a:pt x="-1129" y="16800"/>
                    <a:pt x="39" y="19200"/>
                    <a:pt x="120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9104677" y="8134350"/>
              <a:ext cx="13923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850"/>
                    <a:pt x="1783" y="11700"/>
                    <a:pt x="240" y="15300"/>
                  </a:cubicBezTo>
                  <a:cubicBezTo>
                    <a:pt x="-1303" y="18900"/>
                    <a:pt x="4868" y="2025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8997950" y="8146999"/>
              <a:ext cx="17780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1029" y="11670"/>
                    <a:pt x="2057" y="3363"/>
                    <a:pt x="5657" y="870"/>
                  </a:cubicBezTo>
                  <a:cubicBezTo>
                    <a:pt x="9257" y="-1622"/>
                    <a:pt x="15429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9179983" y="8293100"/>
              <a:ext cx="8468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00"/>
                    <a:pt x="0" y="9600"/>
                    <a:pt x="0" y="13200"/>
                  </a:cubicBezTo>
                  <a:cubicBezTo>
                    <a:pt x="0" y="16800"/>
                    <a:pt x="10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9271000" y="8223250"/>
              <a:ext cx="10795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9283700" y="8280400"/>
              <a:ext cx="1079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9480549" y="8159750"/>
              <a:ext cx="762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9563100" y="8115299"/>
              <a:ext cx="635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9486900" y="8128000"/>
              <a:ext cx="1968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1" y="14400"/>
                    <a:pt x="8361" y="7200"/>
                    <a:pt x="11961" y="3600"/>
                  </a:cubicBezTo>
                  <a:cubicBezTo>
                    <a:pt x="15561" y="0"/>
                    <a:pt x="1858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9645650" y="8263466"/>
              <a:ext cx="158750" cy="124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0" y="732"/>
                  </a:moveTo>
                  <a:cubicBezTo>
                    <a:pt x="1440" y="366"/>
                    <a:pt x="2880" y="0"/>
                    <a:pt x="4608" y="0"/>
                  </a:cubicBezTo>
                  <a:cubicBezTo>
                    <a:pt x="6336" y="0"/>
                    <a:pt x="8352" y="366"/>
                    <a:pt x="8640" y="2563"/>
                  </a:cubicBezTo>
                  <a:cubicBezTo>
                    <a:pt x="8928" y="4759"/>
                    <a:pt x="7488" y="8786"/>
                    <a:pt x="6192" y="11532"/>
                  </a:cubicBezTo>
                  <a:cubicBezTo>
                    <a:pt x="4896" y="14278"/>
                    <a:pt x="3744" y="15742"/>
                    <a:pt x="2736" y="17207"/>
                  </a:cubicBezTo>
                  <a:cubicBezTo>
                    <a:pt x="1728" y="18671"/>
                    <a:pt x="864" y="20136"/>
                    <a:pt x="1584" y="20868"/>
                  </a:cubicBezTo>
                  <a:cubicBezTo>
                    <a:pt x="2304" y="21600"/>
                    <a:pt x="4608" y="21600"/>
                    <a:pt x="8208" y="21234"/>
                  </a:cubicBezTo>
                  <a:cubicBezTo>
                    <a:pt x="11808" y="20868"/>
                    <a:pt x="16704" y="20136"/>
                    <a:pt x="21600" y="194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4629150" y="0"/>
              <a:ext cx="5403850" cy="5193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6" fill="norm" stroke="1" extrusionOk="0">
                  <a:moveTo>
                    <a:pt x="0" y="0"/>
                  </a:moveTo>
                  <a:cubicBezTo>
                    <a:pt x="127" y="0"/>
                    <a:pt x="254" y="0"/>
                    <a:pt x="385" y="70"/>
                  </a:cubicBezTo>
                  <a:cubicBezTo>
                    <a:pt x="516" y="141"/>
                    <a:pt x="651" y="282"/>
                    <a:pt x="855" y="458"/>
                  </a:cubicBezTo>
                  <a:cubicBezTo>
                    <a:pt x="1058" y="634"/>
                    <a:pt x="1328" y="845"/>
                    <a:pt x="1574" y="1061"/>
                  </a:cubicBezTo>
                  <a:cubicBezTo>
                    <a:pt x="1819" y="1276"/>
                    <a:pt x="2039" y="1496"/>
                    <a:pt x="2246" y="1765"/>
                  </a:cubicBezTo>
                  <a:cubicBezTo>
                    <a:pt x="2454" y="2033"/>
                    <a:pt x="2648" y="2350"/>
                    <a:pt x="2830" y="2663"/>
                  </a:cubicBezTo>
                  <a:cubicBezTo>
                    <a:pt x="3012" y="2975"/>
                    <a:pt x="3181" y="3283"/>
                    <a:pt x="3333" y="3582"/>
                  </a:cubicBezTo>
                  <a:cubicBezTo>
                    <a:pt x="3486" y="3882"/>
                    <a:pt x="3621" y="4172"/>
                    <a:pt x="3740" y="4485"/>
                  </a:cubicBezTo>
                  <a:cubicBezTo>
                    <a:pt x="3858" y="4797"/>
                    <a:pt x="3960" y="5132"/>
                    <a:pt x="4048" y="5484"/>
                  </a:cubicBezTo>
                  <a:cubicBezTo>
                    <a:pt x="4137" y="5836"/>
                    <a:pt x="4213" y="6205"/>
                    <a:pt x="4273" y="6531"/>
                  </a:cubicBezTo>
                  <a:cubicBezTo>
                    <a:pt x="4332" y="6857"/>
                    <a:pt x="4374" y="7138"/>
                    <a:pt x="4416" y="7429"/>
                  </a:cubicBezTo>
                  <a:cubicBezTo>
                    <a:pt x="4459" y="7719"/>
                    <a:pt x="4501" y="8019"/>
                    <a:pt x="4539" y="8318"/>
                  </a:cubicBezTo>
                  <a:cubicBezTo>
                    <a:pt x="4577" y="8617"/>
                    <a:pt x="4611" y="8916"/>
                    <a:pt x="4641" y="9216"/>
                  </a:cubicBezTo>
                  <a:cubicBezTo>
                    <a:pt x="4670" y="9515"/>
                    <a:pt x="4696" y="9814"/>
                    <a:pt x="4729" y="10109"/>
                  </a:cubicBezTo>
                  <a:cubicBezTo>
                    <a:pt x="4763" y="10404"/>
                    <a:pt x="4806" y="10694"/>
                    <a:pt x="4852" y="10985"/>
                  </a:cubicBezTo>
                  <a:cubicBezTo>
                    <a:pt x="4899" y="11275"/>
                    <a:pt x="4949" y="11566"/>
                    <a:pt x="5004" y="11900"/>
                  </a:cubicBezTo>
                  <a:cubicBezTo>
                    <a:pt x="5059" y="12235"/>
                    <a:pt x="5119" y="12613"/>
                    <a:pt x="5169" y="12978"/>
                  </a:cubicBezTo>
                  <a:cubicBezTo>
                    <a:pt x="5220" y="13344"/>
                    <a:pt x="5263" y="13696"/>
                    <a:pt x="5296" y="14030"/>
                  </a:cubicBezTo>
                  <a:cubicBezTo>
                    <a:pt x="5330" y="14365"/>
                    <a:pt x="5356" y="14682"/>
                    <a:pt x="5377" y="14999"/>
                  </a:cubicBezTo>
                  <a:cubicBezTo>
                    <a:pt x="5398" y="15315"/>
                    <a:pt x="5415" y="15632"/>
                    <a:pt x="5427" y="15958"/>
                  </a:cubicBezTo>
                  <a:cubicBezTo>
                    <a:pt x="5440" y="16284"/>
                    <a:pt x="5449" y="16618"/>
                    <a:pt x="5449" y="16953"/>
                  </a:cubicBezTo>
                  <a:cubicBezTo>
                    <a:pt x="5449" y="17287"/>
                    <a:pt x="5440" y="17622"/>
                    <a:pt x="5411" y="17943"/>
                  </a:cubicBezTo>
                  <a:cubicBezTo>
                    <a:pt x="5381" y="18264"/>
                    <a:pt x="5330" y="18572"/>
                    <a:pt x="5279" y="18893"/>
                  </a:cubicBezTo>
                  <a:cubicBezTo>
                    <a:pt x="5229" y="19215"/>
                    <a:pt x="5178" y="19549"/>
                    <a:pt x="5153" y="19866"/>
                  </a:cubicBezTo>
                  <a:cubicBezTo>
                    <a:pt x="5127" y="20183"/>
                    <a:pt x="5127" y="20482"/>
                    <a:pt x="5186" y="20742"/>
                  </a:cubicBezTo>
                  <a:cubicBezTo>
                    <a:pt x="5246" y="21001"/>
                    <a:pt x="5364" y="21222"/>
                    <a:pt x="5550" y="21358"/>
                  </a:cubicBezTo>
                  <a:cubicBezTo>
                    <a:pt x="5736" y="21494"/>
                    <a:pt x="5990" y="21547"/>
                    <a:pt x="6257" y="21574"/>
                  </a:cubicBezTo>
                  <a:cubicBezTo>
                    <a:pt x="6523" y="21600"/>
                    <a:pt x="6802" y="21600"/>
                    <a:pt x="7098" y="21591"/>
                  </a:cubicBezTo>
                  <a:cubicBezTo>
                    <a:pt x="7395" y="21582"/>
                    <a:pt x="7708" y="21565"/>
                    <a:pt x="8000" y="21543"/>
                  </a:cubicBezTo>
                  <a:cubicBezTo>
                    <a:pt x="8291" y="21521"/>
                    <a:pt x="8562" y="21494"/>
                    <a:pt x="8858" y="21464"/>
                  </a:cubicBezTo>
                  <a:cubicBezTo>
                    <a:pt x="9154" y="21433"/>
                    <a:pt x="9476" y="21398"/>
                    <a:pt x="9814" y="21358"/>
                  </a:cubicBezTo>
                  <a:cubicBezTo>
                    <a:pt x="10153" y="21318"/>
                    <a:pt x="10508" y="21274"/>
                    <a:pt x="10779" y="21239"/>
                  </a:cubicBezTo>
                  <a:cubicBezTo>
                    <a:pt x="11050" y="21204"/>
                    <a:pt x="11236" y="21178"/>
                    <a:pt x="11451" y="21147"/>
                  </a:cubicBezTo>
                  <a:cubicBezTo>
                    <a:pt x="11667" y="21116"/>
                    <a:pt x="11913" y="21081"/>
                    <a:pt x="12124" y="21050"/>
                  </a:cubicBezTo>
                  <a:cubicBezTo>
                    <a:pt x="12336" y="21019"/>
                    <a:pt x="12513" y="20993"/>
                    <a:pt x="12869" y="20940"/>
                  </a:cubicBezTo>
                  <a:cubicBezTo>
                    <a:pt x="13224" y="20887"/>
                    <a:pt x="13757" y="20808"/>
                    <a:pt x="14155" y="20751"/>
                  </a:cubicBezTo>
                  <a:cubicBezTo>
                    <a:pt x="14552" y="20693"/>
                    <a:pt x="14815" y="20658"/>
                    <a:pt x="15221" y="20614"/>
                  </a:cubicBezTo>
                  <a:cubicBezTo>
                    <a:pt x="15627" y="20570"/>
                    <a:pt x="16177" y="20517"/>
                    <a:pt x="16591" y="20478"/>
                  </a:cubicBezTo>
                  <a:cubicBezTo>
                    <a:pt x="17006" y="20438"/>
                    <a:pt x="17285" y="20412"/>
                    <a:pt x="17569" y="20390"/>
                  </a:cubicBezTo>
                  <a:cubicBezTo>
                    <a:pt x="17852" y="20368"/>
                    <a:pt x="18140" y="20350"/>
                    <a:pt x="18554" y="20328"/>
                  </a:cubicBezTo>
                  <a:cubicBezTo>
                    <a:pt x="18969" y="20306"/>
                    <a:pt x="19510" y="20280"/>
                    <a:pt x="20039" y="20267"/>
                  </a:cubicBezTo>
                  <a:cubicBezTo>
                    <a:pt x="20568" y="20253"/>
                    <a:pt x="21084" y="20253"/>
                    <a:pt x="21600" y="202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5911850" y="1200149"/>
              <a:ext cx="63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062"/>
                    <a:pt x="21600" y="8123"/>
                    <a:pt x="18000" y="11723"/>
                  </a:cubicBezTo>
                  <a:cubicBezTo>
                    <a:pt x="14400" y="15323"/>
                    <a:pt x="7200" y="184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6013450" y="1200149"/>
              <a:ext cx="190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6227"/>
                    <a:pt x="4800" y="12454"/>
                    <a:pt x="8400" y="16054"/>
                  </a:cubicBezTo>
                  <a:cubicBezTo>
                    <a:pt x="12000" y="19654"/>
                    <a:pt x="16800" y="206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5810250" y="1219199"/>
              <a:ext cx="273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7" y="18000"/>
                    <a:pt x="335" y="14400"/>
                    <a:pt x="3516" y="10800"/>
                  </a:cubicBezTo>
                  <a:cubicBezTo>
                    <a:pt x="6698" y="7200"/>
                    <a:pt x="12893" y="3600"/>
                    <a:pt x="16409" y="1800"/>
                  </a:cubicBezTo>
                  <a:cubicBezTo>
                    <a:pt x="19926" y="0"/>
                    <a:pt x="2076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6096000" y="1375462"/>
              <a:ext cx="139701" cy="149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3" fill="norm" stroke="1" extrusionOk="0">
                  <a:moveTo>
                    <a:pt x="0" y="3011"/>
                  </a:moveTo>
                  <a:cubicBezTo>
                    <a:pt x="982" y="1827"/>
                    <a:pt x="1964" y="644"/>
                    <a:pt x="3273" y="200"/>
                  </a:cubicBezTo>
                  <a:cubicBezTo>
                    <a:pt x="4582" y="-244"/>
                    <a:pt x="6218" y="52"/>
                    <a:pt x="7527" y="1088"/>
                  </a:cubicBezTo>
                  <a:cubicBezTo>
                    <a:pt x="8836" y="2123"/>
                    <a:pt x="9818" y="3898"/>
                    <a:pt x="9655" y="6561"/>
                  </a:cubicBezTo>
                  <a:cubicBezTo>
                    <a:pt x="9491" y="9224"/>
                    <a:pt x="8182" y="12775"/>
                    <a:pt x="7036" y="15290"/>
                  </a:cubicBezTo>
                  <a:cubicBezTo>
                    <a:pt x="5891" y="17805"/>
                    <a:pt x="4909" y="19285"/>
                    <a:pt x="5236" y="20172"/>
                  </a:cubicBezTo>
                  <a:cubicBezTo>
                    <a:pt x="5564" y="21060"/>
                    <a:pt x="7200" y="21356"/>
                    <a:pt x="10145" y="20172"/>
                  </a:cubicBezTo>
                  <a:cubicBezTo>
                    <a:pt x="13091" y="18989"/>
                    <a:pt x="17345" y="16326"/>
                    <a:pt x="21600" y="136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6291630" y="1168399"/>
              <a:ext cx="7107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21331" y="0"/>
                  </a:moveTo>
                  <a:cubicBezTo>
                    <a:pt x="16884" y="0"/>
                    <a:pt x="12437" y="0"/>
                    <a:pt x="9578" y="429"/>
                  </a:cubicBezTo>
                  <a:cubicBezTo>
                    <a:pt x="6719" y="857"/>
                    <a:pt x="5449" y="1714"/>
                    <a:pt x="3860" y="3857"/>
                  </a:cubicBezTo>
                  <a:cubicBezTo>
                    <a:pt x="2272" y="6000"/>
                    <a:pt x="366" y="9429"/>
                    <a:pt x="49" y="12514"/>
                  </a:cubicBezTo>
                  <a:cubicBezTo>
                    <a:pt x="-269" y="15600"/>
                    <a:pt x="1002" y="18343"/>
                    <a:pt x="3225" y="19800"/>
                  </a:cubicBezTo>
                  <a:cubicBezTo>
                    <a:pt x="5449" y="21257"/>
                    <a:pt x="8625" y="21429"/>
                    <a:pt x="1180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6429093" y="1225549"/>
              <a:ext cx="9808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867"/>
                    <a:pt x="-1585" y="11733"/>
                    <a:pt x="575" y="15333"/>
                  </a:cubicBezTo>
                  <a:cubicBezTo>
                    <a:pt x="2735" y="18933"/>
                    <a:pt x="11375" y="20267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6527800" y="1301749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6686550" y="1117700"/>
              <a:ext cx="84350" cy="489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459" fill="norm" stroke="1" extrusionOk="0">
                  <a:moveTo>
                    <a:pt x="0" y="9451"/>
                  </a:moveTo>
                  <a:cubicBezTo>
                    <a:pt x="527" y="12511"/>
                    <a:pt x="1054" y="15570"/>
                    <a:pt x="1580" y="17331"/>
                  </a:cubicBezTo>
                  <a:cubicBezTo>
                    <a:pt x="2107" y="19093"/>
                    <a:pt x="2634" y="19556"/>
                    <a:pt x="3161" y="20159"/>
                  </a:cubicBezTo>
                  <a:cubicBezTo>
                    <a:pt x="3688" y="20761"/>
                    <a:pt x="4215" y="21503"/>
                    <a:pt x="4478" y="21457"/>
                  </a:cubicBezTo>
                  <a:cubicBezTo>
                    <a:pt x="4741" y="21410"/>
                    <a:pt x="4741" y="20576"/>
                    <a:pt x="3951" y="18212"/>
                  </a:cubicBezTo>
                  <a:cubicBezTo>
                    <a:pt x="3161" y="15848"/>
                    <a:pt x="1580" y="11955"/>
                    <a:pt x="790" y="8849"/>
                  </a:cubicBezTo>
                  <a:cubicBezTo>
                    <a:pt x="0" y="5743"/>
                    <a:pt x="0" y="3426"/>
                    <a:pt x="527" y="2035"/>
                  </a:cubicBezTo>
                  <a:cubicBezTo>
                    <a:pt x="1054" y="645"/>
                    <a:pt x="2107" y="181"/>
                    <a:pt x="3951" y="42"/>
                  </a:cubicBezTo>
                  <a:cubicBezTo>
                    <a:pt x="5795" y="-97"/>
                    <a:pt x="8429" y="88"/>
                    <a:pt x="11590" y="923"/>
                  </a:cubicBezTo>
                  <a:cubicBezTo>
                    <a:pt x="14751" y="1757"/>
                    <a:pt x="18439" y="3240"/>
                    <a:pt x="20020" y="4631"/>
                  </a:cubicBezTo>
                  <a:cubicBezTo>
                    <a:pt x="21600" y="6021"/>
                    <a:pt x="21073" y="7319"/>
                    <a:pt x="19756" y="8246"/>
                  </a:cubicBezTo>
                  <a:cubicBezTo>
                    <a:pt x="18439" y="9173"/>
                    <a:pt x="16332" y="9730"/>
                    <a:pt x="13961" y="10100"/>
                  </a:cubicBezTo>
                  <a:cubicBezTo>
                    <a:pt x="11590" y="10471"/>
                    <a:pt x="8956" y="10657"/>
                    <a:pt x="6849" y="10518"/>
                  </a:cubicBezTo>
                  <a:cubicBezTo>
                    <a:pt x="4741" y="10379"/>
                    <a:pt x="3161" y="9915"/>
                    <a:pt x="1580" y="94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6781800" y="1092199"/>
              <a:ext cx="6748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600" fill="norm" stroke="1" extrusionOk="0">
                  <a:moveTo>
                    <a:pt x="0" y="0"/>
                  </a:moveTo>
                  <a:cubicBezTo>
                    <a:pt x="5891" y="1120"/>
                    <a:pt x="11782" y="2240"/>
                    <a:pt x="15709" y="4800"/>
                  </a:cubicBezTo>
                  <a:cubicBezTo>
                    <a:pt x="19636" y="7360"/>
                    <a:pt x="21600" y="11360"/>
                    <a:pt x="20618" y="14400"/>
                  </a:cubicBezTo>
                  <a:cubicBezTo>
                    <a:pt x="19636" y="17440"/>
                    <a:pt x="15709" y="19520"/>
                    <a:pt x="1178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6978650" y="1238249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7061200" y="1174749"/>
              <a:ext cx="317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7353300" y="1149349"/>
              <a:ext cx="381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215"/>
                    <a:pt x="9600" y="8429"/>
                    <a:pt x="6000" y="12029"/>
                  </a:cubicBezTo>
                  <a:cubicBezTo>
                    <a:pt x="2400" y="15629"/>
                    <a:pt x="1200" y="186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7416800" y="1174749"/>
              <a:ext cx="381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600"/>
                    <a:pt x="9600" y="1200"/>
                    <a:pt x="13200" y="4800"/>
                  </a:cubicBezTo>
                  <a:cubicBezTo>
                    <a:pt x="16800" y="8400"/>
                    <a:pt x="19200" y="15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7289545" y="1142999"/>
              <a:ext cx="235206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600" fill="norm" stroke="1" extrusionOk="0">
                  <a:moveTo>
                    <a:pt x="2916" y="21600"/>
                  </a:moveTo>
                  <a:cubicBezTo>
                    <a:pt x="1566" y="18900"/>
                    <a:pt x="216" y="16200"/>
                    <a:pt x="23" y="13500"/>
                  </a:cubicBezTo>
                  <a:cubicBezTo>
                    <a:pt x="-170" y="10800"/>
                    <a:pt x="794" y="8100"/>
                    <a:pt x="4555" y="5850"/>
                  </a:cubicBezTo>
                  <a:cubicBezTo>
                    <a:pt x="8316" y="3600"/>
                    <a:pt x="14873" y="1800"/>
                    <a:pt x="2143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7537450" y="1377949"/>
              <a:ext cx="152400" cy="146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0"/>
                  </a:moveTo>
                  <a:cubicBezTo>
                    <a:pt x="1500" y="0"/>
                    <a:pt x="3000" y="0"/>
                    <a:pt x="4500" y="2006"/>
                  </a:cubicBezTo>
                  <a:cubicBezTo>
                    <a:pt x="6000" y="4011"/>
                    <a:pt x="7500" y="8023"/>
                    <a:pt x="7800" y="10954"/>
                  </a:cubicBezTo>
                  <a:cubicBezTo>
                    <a:pt x="8100" y="13886"/>
                    <a:pt x="7200" y="15737"/>
                    <a:pt x="6600" y="17434"/>
                  </a:cubicBezTo>
                  <a:cubicBezTo>
                    <a:pt x="6000" y="19131"/>
                    <a:pt x="5700" y="20674"/>
                    <a:pt x="6600" y="21137"/>
                  </a:cubicBezTo>
                  <a:cubicBezTo>
                    <a:pt x="7500" y="21600"/>
                    <a:pt x="9600" y="20983"/>
                    <a:pt x="12300" y="19749"/>
                  </a:cubicBezTo>
                  <a:cubicBezTo>
                    <a:pt x="15000" y="18514"/>
                    <a:pt x="18300" y="16663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7785100" y="1269999"/>
              <a:ext cx="158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6457"/>
                    <a:pt x="10944" y="11314"/>
                    <a:pt x="14544" y="7714"/>
                  </a:cubicBezTo>
                  <a:cubicBezTo>
                    <a:pt x="18144" y="4114"/>
                    <a:pt x="19872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7874000" y="1231899"/>
              <a:ext cx="381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8108899" y="1142999"/>
              <a:ext cx="25452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6141"/>
                    <a:pt x="3363" y="12282"/>
                    <a:pt x="870" y="15882"/>
                  </a:cubicBezTo>
                  <a:cubicBezTo>
                    <a:pt x="-1622" y="19482"/>
                    <a:pt x="1701" y="20541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8185149" y="1130299"/>
              <a:ext cx="127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760"/>
                    <a:pt x="0" y="11520"/>
                    <a:pt x="3600" y="15120"/>
                  </a:cubicBezTo>
                  <a:cubicBezTo>
                    <a:pt x="7200" y="18720"/>
                    <a:pt x="144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8051800" y="1130299"/>
              <a:ext cx="2095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" y="17600"/>
                    <a:pt x="873" y="13600"/>
                    <a:pt x="4473" y="10000"/>
                  </a:cubicBezTo>
                  <a:cubicBezTo>
                    <a:pt x="8073" y="6400"/>
                    <a:pt x="14836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8286749" y="1282699"/>
              <a:ext cx="127001" cy="137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0"/>
                  </a:moveTo>
                  <a:cubicBezTo>
                    <a:pt x="3240" y="2291"/>
                    <a:pt x="6480" y="4582"/>
                    <a:pt x="8100" y="6545"/>
                  </a:cubicBezTo>
                  <a:cubicBezTo>
                    <a:pt x="9720" y="8509"/>
                    <a:pt x="9720" y="10145"/>
                    <a:pt x="9180" y="11782"/>
                  </a:cubicBezTo>
                  <a:cubicBezTo>
                    <a:pt x="8640" y="13418"/>
                    <a:pt x="7560" y="15055"/>
                    <a:pt x="6480" y="16855"/>
                  </a:cubicBezTo>
                  <a:cubicBezTo>
                    <a:pt x="5400" y="18655"/>
                    <a:pt x="4320" y="20618"/>
                    <a:pt x="5220" y="21109"/>
                  </a:cubicBezTo>
                  <a:cubicBezTo>
                    <a:pt x="6120" y="21600"/>
                    <a:pt x="9000" y="20618"/>
                    <a:pt x="12060" y="19636"/>
                  </a:cubicBezTo>
                  <a:cubicBezTo>
                    <a:pt x="15120" y="18655"/>
                    <a:pt x="18360" y="17673"/>
                    <a:pt x="21600" y="166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8515350" y="1200149"/>
              <a:ext cx="1587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8553450" y="1276349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8851900" y="1092199"/>
              <a:ext cx="63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6248400" y="2178049"/>
              <a:ext cx="3238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65" y="17018"/>
                    <a:pt x="5929" y="12436"/>
                    <a:pt x="9529" y="8836"/>
                  </a:cubicBezTo>
                  <a:cubicBezTo>
                    <a:pt x="13129" y="5236"/>
                    <a:pt x="17365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6330950" y="2209799"/>
              <a:ext cx="273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28" y="15840"/>
                    <a:pt x="12056" y="10080"/>
                    <a:pt x="15656" y="6480"/>
                  </a:cubicBezTo>
                  <a:cubicBezTo>
                    <a:pt x="19256" y="2880"/>
                    <a:pt x="20428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6604000" y="2076449"/>
              <a:ext cx="5888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600" fill="norm" stroke="1" extrusionOk="0">
                  <a:moveTo>
                    <a:pt x="0" y="0"/>
                  </a:moveTo>
                  <a:cubicBezTo>
                    <a:pt x="8640" y="3429"/>
                    <a:pt x="17280" y="6857"/>
                    <a:pt x="19440" y="10286"/>
                  </a:cubicBezTo>
                  <a:cubicBezTo>
                    <a:pt x="21600" y="13714"/>
                    <a:pt x="17280" y="17143"/>
                    <a:pt x="15120" y="19029"/>
                  </a:cubicBezTo>
                  <a:cubicBezTo>
                    <a:pt x="12960" y="20914"/>
                    <a:pt x="12960" y="21257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6937119" y="2051049"/>
              <a:ext cx="4153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fill="norm" stroke="1" extrusionOk="0">
                  <a:moveTo>
                    <a:pt x="21190" y="0"/>
                  </a:moveTo>
                  <a:cubicBezTo>
                    <a:pt x="14710" y="1371"/>
                    <a:pt x="8230" y="2743"/>
                    <a:pt x="4450" y="5914"/>
                  </a:cubicBezTo>
                  <a:cubicBezTo>
                    <a:pt x="670" y="9086"/>
                    <a:pt x="-410" y="14057"/>
                    <a:pt x="130" y="16971"/>
                  </a:cubicBezTo>
                  <a:cubicBezTo>
                    <a:pt x="670" y="19886"/>
                    <a:pt x="2830" y="20743"/>
                    <a:pt x="499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7035800" y="2076449"/>
              <a:ext cx="127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6852013" y="2067655"/>
              <a:ext cx="259988" cy="78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120" fill="norm" stroke="1" extrusionOk="0">
                  <a:moveTo>
                    <a:pt x="493" y="21120"/>
                  </a:moveTo>
                  <a:cubicBezTo>
                    <a:pt x="144" y="18278"/>
                    <a:pt x="-204" y="15436"/>
                    <a:pt x="144" y="13162"/>
                  </a:cubicBezTo>
                  <a:cubicBezTo>
                    <a:pt x="493" y="10888"/>
                    <a:pt x="1538" y="9183"/>
                    <a:pt x="4586" y="6909"/>
                  </a:cubicBezTo>
                  <a:cubicBezTo>
                    <a:pt x="7635" y="4636"/>
                    <a:pt x="12686" y="1794"/>
                    <a:pt x="15822" y="657"/>
                  </a:cubicBezTo>
                  <a:cubicBezTo>
                    <a:pt x="18957" y="-480"/>
                    <a:pt x="20177" y="88"/>
                    <a:pt x="21396" y="6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7137400" y="2266949"/>
              <a:ext cx="139701" cy="122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1" fill="norm" stroke="1" extrusionOk="0">
                  <a:moveTo>
                    <a:pt x="0" y="0"/>
                  </a:moveTo>
                  <a:cubicBezTo>
                    <a:pt x="1636" y="0"/>
                    <a:pt x="3273" y="0"/>
                    <a:pt x="4418" y="915"/>
                  </a:cubicBezTo>
                  <a:cubicBezTo>
                    <a:pt x="5564" y="1831"/>
                    <a:pt x="6218" y="3661"/>
                    <a:pt x="6055" y="6407"/>
                  </a:cubicBezTo>
                  <a:cubicBezTo>
                    <a:pt x="5891" y="9153"/>
                    <a:pt x="4909" y="12814"/>
                    <a:pt x="4091" y="15559"/>
                  </a:cubicBezTo>
                  <a:cubicBezTo>
                    <a:pt x="3273" y="18305"/>
                    <a:pt x="2618" y="20136"/>
                    <a:pt x="3273" y="20868"/>
                  </a:cubicBezTo>
                  <a:cubicBezTo>
                    <a:pt x="3927" y="21600"/>
                    <a:pt x="5891" y="21234"/>
                    <a:pt x="9164" y="19953"/>
                  </a:cubicBezTo>
                  <a:cubicBezTo>
                    <a:pt x="12436" y="18671"/>
                    <a:pt x="17018" y="16475"/>
                    <a:pt x="21600" y="142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7302500" y="2114549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82" y="16200"/>
                    <a:pt x="10165" y="10800"/>
                    <a:pt x="13765" y="7200"/>
                  </a:cubicBezTo>
                  <a:cubicBezTo>
                    <a:pt x="17365" y="3600"/>
                    <a:pt x="1948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7315200" y="2190749"/>
              <a:ext cx="1524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7835900" y="1803399"/>
              <a:ext cx="5080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697"/>
                    <a:pt x="3600" y="7395"/>
                    <a:pt x="7200" y="10995"/>
                  </a:cubicBezTo>
                  <a:cubicBezTo>
                    <a:pt x="10800" y="14595"/>
                    <a:pt x="16200" y="180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7778750" y="2044699"/>
              <a:ext cx="647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9" y="19200"/>
                    <a:pt x="4659" y="16800"/>
                    <a:pt x="7129" y="13680"/>
                  </a:cubicBezTo>
                  <a:cubicBezTo>
                    <a:pt x="9600" y="10560"/>
                    <a:pt x="12212" y="6720"/>
                    <a:pt x="14647" y="4320"/>
                  </a:cubicBezTo>
                  <a:cubicBezTo>
                    <a:pt x="17082" y="1920"/>
                    <a:pt x="19341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7876330" y="2282577"/>
              <a:ext cx="147882" cy="211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2" h="21408" fill="norm" stroke="1" extrusionOk="0">
                  <a:moveTo>
                    <a:pt x="1449" y="4837"/>
                  </a:moveTo>
                  <a:cubicBezTo>
                    <a:pt x="562" y="3554"/>
                    <a:pt x="-326" y="2270"/>
                    <a:pt x="118" y="1415"/>
                  </a:cubicBezTo>
                  <a:cubicBezTo>
                    <a:pt x="562" y="560"/>
                    <a:pt x="2337" y="132"/>
                    <a:pt x="4852" y="25"/>
                  </a:cubicBezTo>
                  <a:cubicBezTo>
                    <a:pt x="7367" y="-82"/>
                    <a:pt x="10622" y="132"/>
                    <a:pt x="13137" y="1094"/>
                  </a:cubicBezTo>
                  <a:cubicBezTo>
                    <a:pt x="15652" y="2057"/>
                    <a:pt x="17427" y="3768"/>
                    <a:pt x="17575" y="5585"/>
                  </a:cubicBezTo>
                  <a:cubicBezTo>
                    <a:pt x="17723" y="7403"/>
                    <a:pt x="16244" y="9328"/>
                    <a:pt x="14764" y="10504"/>
                  </a:cubicBezTo>
                  <a:cubicBezTo>
                    <a:pt x="13285" y="11680"/>
                    <a:pt x="11806" y="12108"/>
                    <a:pt x="11806" y="12215"/>
                  </a:cubicBezTo>
                  <a:cubicBezTo>
                    <a:pt x="11806" y="12322"/>
                    <a:pt x="13285" y="12108"/>
                    <a:pt x="14912" y="12322"/>
                  </a:cubicBezTo>
                  <a:cubicBezTo>
                    <a:pt x="16540" y="12536"/>
                    <a:pt x="18315" y="13177"/>
                    <a:pt x="19499" y="14140"/>
                  </a:cubicBezTo>
                  <a:cubicBezTo>
                    <a:pt x="20682" y="15102"/>
                    <a:pt x="21274" y="16385"/>
                    <a:pt x="19795" y="17668"/>
                  </a:cubicBezTo>
                  <a:cubicBezTo>
                    <a:pt x="18315" y="18952"/>
                    <a:pt x="14764" y="20235"/>
                    <a:pt x="12101" y="20876"/>
                  </a:cubicBezTo>
                  <a:cubicBezTo>
                    <a:pt x="9438" y="21518"/>
                    <a:pt x="7663" y="21518"/>
                    <a:pt x="6184" y="21197"/>
                  </a:cubicBezTo>
                  <a:cubicBezTo>
                    <a:pt x="4704" y="20876"/>
                    <a:pt x="3521" y="20235"/>
                    <a:pt x="3669" y="19486"/>
                  </a:cubicBezTo>
                  <a:cubicBezTo>
                    <a:pt x="3816" y="18738"/>
                    <a:pt x="5296" y="17882"/>
                    <a:pt x="6775" y="170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8166100" y="2362199"/>
              <a:ext cx="889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8351100" y="2215610"/>
              <a:ext cx="130187" cy="452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9" h="21395" fill="norm" stroke="1" extrusionOk="0">
                  <a:moveTo>
                    <a:pt x="2857" y="4825"/>
                  </a:moveTo>
                  <a:cubicBezTo>
                    <a:pt x="1860" y="6425"/>
                    <a:pt x="863" y="8025"/>
                    <a:pt x="1528" y="10425"/>
                  </a:cubicBezTo>
                  <a:cubicBezTo>
                    <a:pt x="2192" y="12825"/>
                    <a:pt x="4518" y="16025"/>
                    <a:pt x="5848" y="18125"/>
                  </a:cubicBezTo>
                  <a:cubicBezTo>
                    <a:pt x="7177" y="20225"/>
                    <a:pt x="7509" y="21225"/>
                    <a:pt x="7343" y="21375"/>
                  </a:cubicBezTo>
                  <a:cubicBezTo>
                    <a:pt x="7177" y="21525"/>
                    <a:pt x="6512" y="20825"/>
                    <a:pt x="5183" y="18875"/>
                  </a:cubicBezTo>
                  <a:cubicBezTo>
                    <a:pt x="3854" y="16925"/>
                    <a:pt x="1860" y="13725"/>
                    <a:pt x="863" y="10725"/>
                  </a:cubicBezTo>
                  <a:cubicBezTo>
                    <a:pt x="-134" y="7725"/>
                    <a:pt x="-134" y="4925"/>
                    <a:pt x="198" y="3225"/>
                  </a:cubicBezTo>
                  <a:cubicBezTo>
                    <a:pt x="531" y="1525"/>
                    <a:pt x="1195" y="925"/>
                    <a:pt x="2358" y="525"/>
                  </a:cubicBezTo>
                  <a:cubicBezTo>
                    <a:pt x="3521" y="125"/>
                    <a:pt x="5183" y="-75"/>
                    <a:pt x="7675" y="25"/>
                  </a:cubicBezTo>
                  <a:cubicBezTo>
                    <a:pt x="10168" y="125"/>
                    <a:pt x="13491" y="525"/>
                    <a:pt x="16315" y="1125"/>
                  </a:cubicBezTo>
                  <a:cubicBezTo>
                    <a:pt x="19140" y="1725"/>
                    <a:pt x="21466" y="2525"/>
                    <a:pt x="19971" y="3775"/>
                  </a:cubicBezTo>
                  <a:cubicBezTo>
                    <a:pt x="18475" y="5025"/>
                    <a:pt x="13158" y="6725"/>
                    <a:pt x="7841" y="84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6130713" y="3322171"/>
              <a:ext cx="158814" cy="585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4" h="21339" fill="norm" stroke="1" extrusionOk="0">
                  <a:moveTo>
                    <a:pt x="15202" y="12225"/>
                  </a:moveTo>
                  <a:cubicBezTo>
                    <a:pt x="14382" y="11916"/>
                    <a:pt x="13561" y="11608"/>
                    <a:pt x="13014" y="11222"/>
                  </a:cubicBezTo>
                  <a:cubicBezTo>
                    <a:pt x="12468" y="10836"/>
                    <a:pt x="12194" y="10374"/>
                    <a:pt x="12331" y="10528"/>
                  </a:cubicBezTo>
                  <a:cubicBezTo>
                    <a:pt x="12468" y="10682"/>
                    <a:pt x="13014" y="11454"/>
                    <a:pt x="13835" y="12919"/>
                  </a:cubicBezTo>
                  <a:cubicBezTo>
                    <a:pt x="14655" y="14385"/>
                    <a:pt x="15749" y="16545"/>
                    <a:pt x="16295" y="17895"/>
                  </a:cubicBezTo>
                  <a:cubicBezTo>
                    <a:pt x="16842" y="19245"/>
                    <a:pt x="16842" y="19785"/>
                    <a:pt x="16706" y="20286"/>
                  </a:cubicBezTo>
                  <a:cubicBezTo>
                    <a:pt x="16569" y="20788"/>
                    <a:pt x="16295" y="21251"/>
                    <a:pt x="15749" y="21328"/>
                  </a:cubicBezTo>
                  <a:cubicBezTo>
                    <a:pt x="15202" y="21405"/>
                    <a:pt x="14382" y="21096"/>
                    <a:pt x="12468" y="19746"/>
                  </a:cubicBezTo>
                  <a:cubicBezTo>
                    <a:pt x="10554" y="18396"/>
                    <a:pt x="7546" y="16005"/>
                    <a:pt x="5085" y="13536"/>
                  </a:cubicBezTo>
                  <a:cubicBezTo>
                    <a:pt x="2625" y="11068"/>
                    <a:pt x="711" y="8522"/>
                    <a:pt x="164" y="6324"/>
                  </a:cubicBezTo>
                  <a:cubicBezTo>
                    <a:pt x="-383" y="4125"/>
                    <a:pt x="437" y="2274"/>
                    <a:pt x="2625" y="1194"/>
                  </a:cubicBezTo>
                  <a:cubicBezTo>
                    <a:pt x="4812" y="114"/>
                    <a:pt x="8366" y="-195"/>
                    <a:pt x="11921" y="114"/>
                  </a:cubicBezTo>
                  <a:cubicBezTo>
                    <a:pt x="15475" y="422"/>
                    <a:pt x="19030" y="1348"/>
                    <a:pt x="20123" y="2814"/>
                  </a:cubicBezTo>
                  <a:cubicBezTo>
                    <a:pt x="21217" y="4279"/>
                    <a:pt x="19850" y="6285"/>
                    <a:pt x="18073" y="7712"/>
                  </a:cubicBezTo>
                  <a:cubicBezTo>
                    <a:pt x="16295" y="9139"/>
                    <a:pt x="14108" y="9988"/>
                    <a:pt x="11921" y="108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6292850" y="3562349"/>
              <a:ext cx="137584" cy="231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0" y="4670"/>
                  </a:moveTo>
                  <a:cubicBezTo>
                    <a:pt x="1994" y="4476"/>
                    <a:pt x="3988" y="4281"/>
                    <a:pt x="7477" y="6032"/>
                  </a:cubicBezTo>
                  <a:cubicBezTo>
                    <a:pt x="10966" y="7784"/>
                    <a:pt x="15951" y="11481"/>
                    <a:pt x="18609" y="13816"/>
                  </a:cubicBezTo>
                  <a:cubicBezTo>
                    <a:pt x="21268" y="16151"/>
                    <a:pt x="21600" y="17124"/>
                    <a:pt x="21600" y="18195"/>
                  </a:cubicBezTo>
                  <a:cubicBezTo>
                    <a:pt x="21600" y="19265"/>
                    <a:pt x="21268" y="20432"/>
                    <a:pt x="20105" y="21016"/>
                  </a:cubicBezTo>
                  <a:cubicBezTo>
                    <a:pt x="18942" y="21600"/>
                    <a:pt x="16948" y="21600"/>
                    <a:pt x="15452" y="18681"/>
                  </a:cubicBezTo>
                  <a:cubicBezTo>
                    <a:pt x="13957" y="15762"/>
                    <a:pt x="12960" y="9924"/>
                    <a:pt x="13791" y="6324"/>
                  </a:cubicBezTo>
                  <a:cubicBezTo>
                    <a:pt x="14622" y="2724"/>
                    <a:pt x="17280" y="1362"/>
                    <a:pt x="1993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6592242" y="3396686"/>
              <a:ext cx="138759" cy="400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517" fill="norm" stroke="1" extrusionOk="0">
                  <a:moveTo>
                    <a:pt x="9672" y="372"/>
                  </a:moveTo>
                  <a:cubicBezTo>
                    <a:pt x="8036" y="144"/>
                    <a:pt x="6399" y="-83"/>
                    <a:pt x="5090" y="31"/>
                  </a:cubicBezTo>
                  <a:cubicBezTo>
                    <a:pt x="3781" y="144"/>
                    <a:pt x="2799" y="599"/>
                    <a:pt x="1818" y="2418"/>
                  </a:cubicBezTo>
                  <a:cubicBezTo>
                    <a:pt x="836" y="4237"/>
                    <a:pt x="-146" y="7420"/>
                    <a:pt x="18" y="10092"/>
                  </a:cubicBezTo>
                  <a:cubicBezTo>
                    <a:pt x="181" y="12763"/>
                    <a:pt x="1490" y="14923"/>
                    <a:pt x="5254" y="16742"/>
                  </a:cubicBezTo>
                  <a:cubicBezTo>
                    <a:pt x="9018" y="18561"/>
                    <a:pt x="15236" y="20039"/>
                    <a:pt x="21454" y="215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6870700" y="3346450"/>
              <a:ext cx="16167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600" fill="norm" stroke="1" extrusionOk="0">
                  <a:moveTo>
                    <a:pt x="0" y="0"/>
                  </a:moveTo>
                  <a:cubicBezTo>
                    <a:pt x="3323" y="944"/>
                    <a:pt x="6646" y="1889"/>
                    <a:pt x="10246" y="3954"/>
                  </a:cubicBezTo>
                  <a:cubicBezTo>
                    <a:pt x="13846" y="6020"/>
                    <a:pt x="17723" y="9207"/>
                    <a:pt x="19662" y="11980"/>
                  </a:cubicBezTo>
                  <a:cubicBezTo>
                    <a:pt x="21600" y="14754"/>
                    <a:pt x="21600" y="17115"/>
                    <a:pt x="19938" y="18649"/>
                  </a:cubicBezTo>
                  <a:cubicBezTo>
                    <a:pt x="18277" y="20184"/>
                    <a:pt x="14954" y="20892"/>
                    <a:pt x="1163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7181850" y="3467100"/>
              <a:ext cx="952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7156449" y="3575049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7517177" y="3308350"/>
              <a:ext cx="13923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418"/>
                    <a:pt x="-1303" y="8836"/>
                    <a:pt x="240" y="12436"/>
                  </a:cubicBezTo>
                  <a:cubicBezTo>
                    <a:pt x="1783" y="16036"/>
                    <a:pt x="11040" y="18818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7598687" y="3346450"/>
              <a:ext cx="34014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358" y="0"/>
                  </a:moveTo>
                  <a:cubicBezTo>
                    <a:pt x="88" y="4114"/>
                    <a:pt x="-1183" y="8229"/>
                    <a:pt x="1993" y="11829"/>
                  </a:cubicBezTo>
                  <a:cubicBezTo>
                    <a:pt x="5170" y="15429"/>
                    <a:pt x="12793" y="18514"/>
                    <a:pt x="2041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7401983" y="3352800"/>
              <a:ext cx="262467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42" y="21600"/>
                  </a:moveTo>
                  <a:cubicBezTo>
                    <a:pt x="871" y="18720"/>
                    <a:pt x="0" y="15840"/>
                    <a:pt x="0" y="13320"/>
                  </a:cubicBezTo>
                  <a:cubicBezTo>
                    <a:pt x="0" y="10800"/>
                    <a:pt x="871" y="8640"/>
                    <a:pt x="4616" y="6480"/>
                  </a:cubicBezTo>
                  <a:cubicBezTo>
                    <a:pt x="8361" y="4320"/>
                    <a:pt x="14981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7675529" y="3511550"/>
              <a:ext cx="107983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600" fill="norm" stroke="1" extrusionOk="0">
                  <a:moveTo>
                    <a:pt x="5203" y="0"/>
                  </a:moveTo>
                  <a:cubicBezTo>
                    <a:pt x="3572" y="1080"/>
                    <a:pt x="1942" y="2160"/>
                    <a:pt x="923" y="5040"/>
                  </a:cubicBezTo>
                  <a:cubicBezTo>
                    <a:pt x="-95" y="7920"/>
                    <a:pt x="-503" y="12600"/>
                    <a:pt x="923" y="16020"/>
                  </a:cubicBezTo>
                  <a:cubicBezTo>
                    <a:pt x="2350" y="19440"/>
                    <a:pt x="5610" y="21600"/>
                    <a:pt x="9278" y="21600"/>
                  </a:cubicBezTo>
                  <a:cubicBezTo>
                    <a:pt x="12946" y="21600"/>
                    <a:pt x="17022" y="19440"/>
                    <a:pt x="19059" y="17280"/>
                  </a:cubicBezTo>
                  <a:cubicBezTo>
                    <a:pt x="21097" y="15120"/>
                    <a:pt x="21097" y="12960"/>
                    <a:pt x="20282" y="11340"/>
                  </a:cubicBezTo>
                  <a:cubicBezTo>
                    <a:pt x="19467" y="9720"/>
                    <a:pt x="17837" y="8640"/>
                    <a:pt x="16003" y="8460"/>
                  </a:cubicBezTo>
                  <a:cubicBezTo>
                    <a:pt x="14169" y="8280"/>
                    <a:pt x="12131" y="9000"/>
                    <a:pt x="10093" y="97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7886700" y="3473450"/>
              <a:ext cx="254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8021637" y="3263404"/>
              <a:ext cx="145839" cy="418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348" fill="norm" stroke="1" extrusionOk="0">
                  <a:moveTo>
                    <a:pt x="3423" y="6829"/>
                  </a:moveTo>
                  <a:cubicBezTo>
                    <a:pt x="2814" y="9313"/>
                    <a:pt x="2206" y="11797"/>
                    <a:pt x="2358" y="14065"/>
                  </a:cubicBezTo>
                  <a:cubicBezTo>
                    <a:pt x="2510" y="16333"/>
                    <a:pt x="3423" y="18385"/>
                    <a:pt x="4183" y="19681"/>
                  </a:cubicBezTo>
                  <a:cubicBezTo>
                    <a:pt x="4944" y="20977"/>
                    <a:pt x="5552" y="21517"/>
                    <a:pt x="5704" y="21301"/>
                  </a:cubicBezTo>
                  <a:cubicBezTo>
                    <a:pt x="5857" y="21085"/>
                    <a:pt x="5552" y="20113"/>
                    <a:pt x="4487" y="17737"/>
                  </a:cubicBezTo>
                  <a:cubicBezTo>
                    <a:pt x="3423" y="15361"/>
                    <a:pt x="1597" y="11581"/>
                    <a:pt x="685" y="8557"/>
                  </a:cubicBezTo>
                  <a:cubicBezTo>
                    <a:pt x="-228" y="5533"/>
                    <a:pt x="-228" y="3265"/>
                    <a:pt x="685" y="1915"/>
                  </a:cubicBezTo>
                  <a:cubicBezTo>
                    <a:pt x="1597" y="565"/>
                    <a:pt x="3423" y="133"/>
                    <a:pt x="6009" y="25"/>
                  </a:cubicBezTo>
                  <a:cubicBezTo>
                    <a:pt x="8595" y="-83"/>
                    <a:pt x="11941" y="133"/>
                    <a:pt x="15135" y="1105"/>
                  </a:cubicBezTo>
                  <a:cubicBezTo>
                    <a:pt x="18330" y="2077"/>
                    <a:pt x="21372" y="3805"/>
                    <a:pt x="20916" y="5641"/>
                  </a:cubicBezTo>
                  <a:cubicBezTo>
                    <a:pt x="20459" y="7477"/>
                    <a:pt x="16504" y="9421"/>
                    <a:pt x="13614" y="10555"/>
                  </a:cubicBezTo>
                  <a:cubicBezTo>
                    <a:pt x="10724" y="11689"/>
                    <a:pt x="8899" y="12013"/>
                    <a:pt x="7073" y="123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7188200" y="4129830"/>
              <a:ext cx="196850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645" y="11375"/>
                    <a:pt x="9290" y="2735"/>
                    <a:pt x="12890" y="575"/>
                  </a:cubicBezTo>
                  <a:cubicBezTo>
                    <a:pt x="16490" y="-1585"/>
                    <a:pt x="1904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7245350" y="4267199"/>
              <a:ext cx="222251" cy="59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8" fill="norm" stroke="1" extrusionOk="0">
                  <a:moveTo>
                    <a:pt x="0" y="17280"/>
                  </a:moveTo>
                  <a:cubicBezTo>
                    <a:pt x="1234" y="19440"/>
                    <a:pt x="2469" y="21600"/>
                    <a:pt x="6069" y="18720"/>
                  </a:cubicBezTo>
                  <a:cubicBezTo>
                    <a:pt x="9669" y="15840"/>
                    <a:pt x="15634" y="7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7931150" y="3962400"/>
              <a:ext cx="571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6171"/>
                    <a:pt x="9600" y="12343"/>
                    <a:pt x="13200" y="15943"/>
                  </a:cubicBezTo>
                  <a:cubicBezTo>
                    <a:pt x="16800" y="19543"/>
                    <a:pt x="1920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7833783" y="4186351"/>
              <a:ext cx="421218" cy="69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74" fill="norm" stroke="1" extrusionOk="0">
                  <a:moveTo>
                    <a:pt x="2714" y="8761"/>
                  </a:moveTo>
                  <a:cubicBezTo>
                    <a:pt x="2171" y="10613"/>
                    <a:pt x="1628" y="12464"/>
                    <a:pt x="1085" y="14315"/>
                  </a:cubicBezTo>
                  <a:cubicBezTo>
                    <a:pt x="543" y="16167"/>
                    <a:pt x="0" y="18018"/>
                    <a:pt x="0" y="19253"/>
                  </a:cubicBezTo>
                  <a:cubicBezTo>
                    <a:pt x="0" y="20487"/>
                    <a:pt x="543" y="21104"/>
                    <a:pt x="2388" y="18944"/>
                  </a:cubicBezTo>
                  <a:cubicBezTo>
                    <a:pt x="4233" y="16784"/>
                    <a:pt x="7381" y="11847"/>
                    <a:pt x="10529" y="7835"/>
                  </a:cubicBezTo>
                  <a:cubicBezTo>
                    <a:pt x="13676" y="3824"/>
                    <a:pt x="16824" y="738"/>
                    <a:pt x="18669" y="121"/>
                  </a:cubicBezTo>
                  <a:cubicBezTo>
                    <a:pt x="20515" y="-496"/>
                    <a:pt x="21057" y="1355"/>
                    <a:pt x="21600" y="32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7874000" y="4356605"/>
              <a:ext cx="119654" cy="186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83" fill="norm" stroke="1" extrusionOk="0">
                  <a:moveTo>
                    <a:pt x="0" y="3582"/>
                  </a:moveTo>
                  <a:cubicBezTo>
                    <a:pt x="0" y="2369"/>
                    <a:pt x="0" y="1155"/>
                    <a:pt x="947" y="549"/>
                  </a:cubicBezTo>
                  <a:cubicBezTo>
                    <a:pt x="1895" y="-58"/>
                    <a:pt x="3789" y="-58"/>
                    <a:pt x="6063" y="63"/>
                  </a:cubicBezTo>
                  <a:cubicBezTo>
                    <a:pt x="8337" y="185"/>
                    <a:pt x="10989" y="427"/>
                    <a:pt x="12316" y="1155"/>
                  </a:cubicBezTo>
                  <a:cubicBezTo>
                    <a:pt x="13642" y="1884"/>
                    <a:pt x="13642" y="3097"/>
                    <a:pt x="13074" y="4189"/>
                  </a:cubicBezTo>
                  <a:cubicBezTo>
                    <a:pt x="12505" y="5281"/>
                    <a:pt x="11368" y="6252"/>
                    <a:pt x="9853" y="7102"/>
                  </a:cubicBezTo>
                  <a:cubicBezTo>
                    <a:pt x="8337" y="7951"/>
                    <a:pt x="6442" y="8679"/>
                    <a:pt x="6442" y="8800"/>
                  </a:cubicBezTo>
                  <a:cubicBezTo>
                    <a:pt x="6442" y="8922"/>
                    <a:pt x="8337" y="8436"/>
                    <a:pt x="10232" y="8194"/>
                  </a:cubicBezTo>
                  <a:cubicBezTo>
                    <a:pt x="12126" y="7951"/>
                    <a:pt x="14021" y="7951"/>
                    <a:pt x="16295" y="8922"/>
                  </a:cubicBezTo>
                  <a:cubicBezTo>
                    <a:pt x="18568" y="9893"/>
                    <a:pt x="21221" y="11834"/>
                    <a:pt x="21411" y="14018"/>
                  </a:cubicBezTo>
                  <a:cubicBezTo>
                    <a:pt x="21600" y="16203"/>
                    <a:pt x="19326" y="18630"/>
                    <a:pt x="17242" y="19964"/>
                  </a:cubicBezTo>
                  <a:cubicBezTo>
                    <a:pt x="15158" y="21299"/>
                    <a:pt x="13263" y="21542"/>
                    <a:pt x="11558" y="21299"/>
                  </a:cubicBezTo>
                  <a:cubicBezTo>
                    <a:pt x="9853" y="21057"/>
                    <a:pt x="8337" y="20329"/>
                    <a:pt x="7958" y="19358"/>
                  </a:cubicBezTo>
                  <a:cubicBezTo>
                    <a:pt x="7579" y="18387"/>
                    <a:pt x="8337" y="17173"/>
                    <a:pt x="9474" y="16203"/>
                  </a:cubicBezTo>
                  <a:cubicBezTo>
                    <a:pt x="10611" y="15232"/>
                    <a:pt x="12126" y="14504"/>
                    <a:pt x="13642" y="137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8096250" y="4400550"/>
              <a:ext cx="1270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8280400" y="4291385"/>
              <a:ext cx="120651" cy="295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0" y="6568"/>
                  </a:moveTo>
                  <a:cubicBezTo>
                    <a:pt x="1895" y="9345"/>
                    <a:pt x="3789" y="12123"/>
                    <a:pt x="5116" y="14360"/>
                  </a:cubicBezTo>
                  <a:cubicBezTo>
                    <a:pt x="6442" y="16597"/>
                    <a:pt x="7200" y="18294"/>
                    <a:pt x="7768" y="19528"/>
                  </a:cubicBezTo>
                  <a:cubicBezTo>
                    <a:pt x="8337" y="20763"/>
                    <a:pt x="8716" y="21534"/>
                    <a:pt x="8716" y="21534"/>
                  </a:cubicBezTo>
                  <a:cubicBezTo>
                    <a:pt x="8716" y="21534"/>
                    <a:pt x="8337" y="20763"/>
                    <a:pt x="7579" y="17908"/>
                  </a:cubicBezTo>
                  <a:cubicBezTo>
                    <a:pt x="6821" y="15054"/>
                    <a:pt x="5684" y="10117"/>
                    <a:pt x="5874" y="6877"/>
                  </a:cubicBezTo>
                  <a:cubicBezTo>
                    <a:pt x="6063" y="3637"/>
                    <a:pt x="7579" y="2094"/>
                    <a:pt x="9284" y="1168"/>
                  </a:cubicBezTo>
                  <a:cubicBezTo>
                    <a:pt x="10989" y="243"/>
                    <a:pt x="12884" y="-66"/>
                    <a:pt x="14589" y="11"/>
                  </a:cubicBezTo>
                  <a:cubicBezTo>
                    <a:pt x="16295" y="88"/>
                    <a:pt x="17811" y="551"/>
                    <a:pt x="19137" y="1323"/>
                  </a:cubicBezTo>
                  <a:cubicBezTo>
                    <a:pt x="20463" y="2094"/>
                    <a:pt x="21600" y="3174"/>
                    <a:pt x="21600" y="4023"/>
                  </a:cubicBezTo>
                  <a:cubicBezTo>
                    <a:pt x="21600" y="4871"/>
                    <a:pt x="20463" y="5488"/>
                    <a:pt x="18758" y="5797"/>
                  </a:cubicBezTo>
                  <a:cubicBezTo>
                    <a:pt x="17053" y="6105"/>
                    <a:pt x="14779" y="6105"/>
                    <a:pt x="13074" y="5488"/>
                  </a:cubicBezTo>
                  <a:cubicBezTo>
                    <a:pt x="11368" y="4871"/>
                    <a:pt x="10232" y="3637"/>
                    <a:pt x="9095" y="24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8496300" y="4146550"/>
              <a:ext cx="31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8707404" y="3795318"/>
              <a:ext cx="93697" cy="262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087" fill="norm" stroke="1" extrusionOk="0">
                  <a:moveTo>
                    <a:pt x="14048" y="2200"/>
                  </a:moveTo>
                  <a:cubicBezTo>
                    <a:pt x="14048" y="1350"/>
                    <a:pt x="14048" y="499"/>
                    <a:pt x="12848" y="159"/>
                  </a:cubicBezTo>
                  <a:cubicBezTo>
                    <a:pt x="11648" y="-181"/>
                    <a:pt x="9248" y="-11"/>
                    <a:pt x="6848" y="1010"/>
                  </a:cubicBezTo>
                  <a:cubicBezTo>
                    <a:pt x="4448" y="2030"/>
                    <a:pt x="2048" y="3901"/>
                    <a:pt x="848" y="6707"/>
                  </a:cubicBezTo>
                  <a:cubicBezTo>
                    <a:pt x="-352" y="9513"/>
                    <a:pt x="-352" y="13255"/>
                    <a:pt x="1328" y="15976"/>
                  </a:cubicBezTo>
                  <a:cubicBezTo>
                    <a:pt x="3008" y="18698"/>
                    <a:pt x="6368" y="20399"/>
                    <a:pt x="9968" y="20909"/>
                  </a:cubicBezTo>
                  <a:cubicBezTo>
                    <a:pt x="13568" y="21419"/>
                    <a:pt x="17408" y="20739"/>
                    <a:pt x="21248" y="200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8832849" y="3886199"/>
              <a:ext cx="571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322"/>
                    <a:pt x="4800" y="10643"/>
                    <a:pt x="8400" y="14243"/>
                  </a:cubicBezTo>
                  <a:cubicBezTo>
                    <a:pt x="12000" y="17843"/>
                    <a:pt x="16800" y="19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8947150" y="3911600"/>
              <a:ext cx="952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0" y="16457"/>
                    <a:pt x="1920" y="11314"/>
                    <a:pt x="5520" y="7714"/>
                  </a:cubicBezTo>
                  <a:cubicBezTo>
                    <a:pt x="9120" y="4114"/>
                    <a:pt x="1536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9093200" y="3801132"/>
              <a:ext cx="86784" cy="305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1580" y="5024"/>
                  </a:moveTo>
                  <a:cubicBezTo>
                    <a:pt x="1054" y="8110"/>
                    <a:pt x="527" y="11195"/>
                    <a:pt x="1317" y="13693"/>
                  </a:cubicBezTo>
                  <a:cubicBezTo>
                    <a:pt x="2107" y="16191"/>
                    <a:pt x="4215" y="18101"/>
                    <a:pt x="5795" y="19424"/>
                  </a:cubicBezTo>
                  <a:cubicBezTo>
                    <a:pt x="7376" y="20746"/>
                    <a:pt x="8429" y="21481"/>
                    <a:pt x="8693" y="21114"/>
                  </a:cubicBezTo>
                  <a:cubicBezTo>
                    <a:pt x="8956" y="20746"/>
                    <a:pt x="8429" y="19277"/>
                    <a:pt x="7112" y="16412"/>
                  </a:cubicBezTo>
                  <a:cubicBezTo>
                    <a:pt x="5795" y="13546"/>
                    <a:pt x="3688" y="9285"/>
                    <a:pt x="2634" y="6714"/>
                  </a:cubicBezTo>
                  <a:cubicBezTo>
                    <a:pt x="1580" y="4142"/>
                    <a:pt x="1580" y="3261"/>
                    <a:pt x="1580" y="2452"/>
                  </a:cubicBezTo>
                  <a:cubicBezTo>
                    <a:pt x="1580" y="1644"/>
                    <a:pt x="1580" y="910"/>
                    <a:pt x="3161" y="469"/>
                  </a:cubicBezTo>
                  <a:cubicBezTo>
                    <a:pt x="4741" y="28"/>
                    <a:pt x="7902" y="-119"/>
                    <a:pt x="10537" y="101"/>
                  </a:cubicBezTo>
                  <a:cubicBezTo>
                    <a:pt x="13171" y="322"/>
                    <a:pt x="15278" y="910"/>
                    <a:pt x="17385" y="2232"/>
                  </a:cubicBezTo>
                  <a:cubicBezTo>
                    <a:pt x="19493" y="3554"/>
                    <a:pt x="21600" y="5612"/>
                    <a:pt x="21600" y="6934"/>
                  </a:cubicBezTo>
                  <a:cubicBezTo>
                    <a:pt x="21600" y="8257"/>
                    <a:pt x="19493" y="8844"/>
                    <a:pt x="17122" y="9138"/>
                  </a:cubicBezTo>
                  <a:cubicBezTo>
                    <a:pt x="14751" y="9432"/>
                    <a:pt x="12117" y="9432"/>
                    <a:pt x="9220" y="8844"/>
                  </a:cubicBezTo>
                  <a:cubicBezTo>
                    <a:pt x="6322" y="8257"/>
                    <a:pt x="3161" y="7081"/>
                    <a:pt x="0" y="59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9150350" y="3708400"/>
              <a:ext cx="13448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0" y="0"/>
                  </a:moveTo>
                  <a:cubicBezTo>
                    <a:pt x="6075" y="1137"/>
                    <a:pt x="12150" y="2274"/>
                    <a:pt x="16031" y="3695"/>
                  </a:cubicBezTo>
                  <a:cubicBezTo>
                    <a:pt x="19912" y="5116"/>
                    <a:pt x="21600" y="6821"/>
                    <a:pt x="21431" y="9853"/>
                  </a:cubicBezTo>
                  <a:cubicBezTo>
                    <a:pt x="21262" y="12884"/>
                    <a:pt x="19237" y="17242"/>
                    <a:pt x="1721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9378950" y="387350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9601200" y="3642412"/>
              <a:ext cx="131625" cy="421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417" fill="norm" stroke="1" extrusionOk="0">
                  <a:moveTo>
                    <a:pt x="0" y="9475"/>
                  </a:moveTo>
                  <a:cubicBezTo>
                    <a:pt x="1371" y="12377"/>
                    <a:pt x="2743" y="15278"/>
                    <a:pt x="3600" y="16998"/>
                  </a:cubicBezTo>
                  <a:cubicBezTo>
                    <a:pt x="4457" y="18717"/>
                    <a:pt x="4800" y="19254"/>
                    <a:pt x="5143" y="19899"/>
                  </a:cubicBezTo>
                  <a:cubicBezTo>
                    <a:pt x="5486" y="20544"/>
                    <a:pt x="5829" y="21296"/>
                    <a:pt x="6171" y="21404"/>
                  </a:cubicBezTo>
                  <a:cubicBezTo>
                    <a:pt x="6514" y="21511"/>
                    <a:pt x="6857" y="20974"/>
                    <a:pt x="6857" y="18717"/>
                  </a:cubicBezTo>
                  <a:cubicBezTo>
                    <a:pt x="6857" y="16460"/>
                    <a:pt x="6514" y="12484"/>
                    <a:pt x="6343" y="9421"/>
                  </a:cubicBezTo>
                  <a:cubicBezTo>
                    <a:pt x="6171" y="6359"/>
                    <a:pt x="6171" y="4210"/>
                    <a:pt x="6514" y="2812"/>
                  </a:cubicBezTo>
                  <a:cubicBezTo>
                    <a:pt x="6857" y="1415"/>
                    <a:pt x="7543" y="771"/>
                    <a:pt x="8743" y="395"/>
                  </a:cubicBezTo>
                  <a:cubicBezTo>
                    <a:pt x="9943" y="18"/>
                    <a:pt x="11657" y="-89"/>
                    <a:pt x="13200" y="72"/>
                  </a:cubicBezTo>
                  <a:cubicBezTo>
                    <a:pt x="14743" y="233"/>
                    <a:pt x="16114" y="663"/>
                    <a:pt x="17657" y="1469"/>
                  </a:cubicBezTo>
                  <a:cubicBezTo>
                    <a:pt x="19200" y="2275"/>
                    <a:pt x="20914" y="3457"/>
                    <a:pt x="21257" y="4639"/>
                  </a:cubicBezTo>
                  <a:cubicBezTo>
                    <a:pt x="21600" y="5821"/>
                    <a:pt x="20571" y="7004"/>
                    <a:pt x="17657" y="7863"/>
                  </a:cubicBezTo>
                  <a:cubicBezTo>
                    <a:pt x="14743" y="8723"/>
                    <a:pt x="9943" y="9260"/>
                    <a:pt x="5143" y="97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99" name="Drawing"/>
          <p:cNvGrpSpPr/>
          <p:nvPr/>
        </p:nvGrpSpPr>
        <p:grpSpPr>
          <a:xfrm>
            <a:off x="2395129" y="981355"/>
            <a:ext cx="2832724" cy="669646"/>
            <a:chOff x="0" y="0"/>
            <a:chExt cx="2832723" cy="669644"/>
          </a:xfrm>
        </p:grpSpPr>
        <p:sp>
          <p:nvSpPr>
            <p:cNvPr id="481" name="Line"/>
            <p:cNvSpPr/>
            <p:nvPr/>
          </p:nvSpPr>
          <p:spPr>
            <a:xfrm>
              <a:off x="0" y="0"/>
              <a:ext cx="114584" cy="477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455" fill="norm" stroke="1" extrusionOk="0">
                  <a:moveTo>
                    <a:pt x="7885" y="6410"/>
                  </a:moveTo>
                  <a:cubicBezTo>
                    <a:pt x="7114" y="7933"/>
                    <a:pt x="6342" y="9455"/>
                    <a:pt x="6342" y="11501"/>
                  </a:cubicBezTo>
                  <a:cubicBezTo>
                    <a:pt x="6342" y="13547"/>
                    <a:pt x="7114" y="16116"/>
                    <a:pt x="7499" y="17686"/>
                  </a:cubicBezTo>
                  <a:cubicBezTo>
                    <a:pt x="7885" y="19256"/>
                    <a:pt x="7885" y="19827"/>
                    <a:pt x="7692" y="20398"/>
                  </a:cubicBezTo>
                  <a:cubicBezTo>
                    <a:pt x="7499" y="20969"/>
                    <a:pt x="7114" y="21540"/>
                    <a:pt x="6535" y="21445"/>
                  </a:cubicBezTo>
                  <a:cubicBezTo>
                    <a:pt x="5956" y="21350"/>
                    <a:pt x="5185" y="20588"/>
                    <a:pt x="4028" y="18495"/>
                  </a:cubicBezTo>
                  <a:cubicBezTo>
                    <a:pt x="2871" y="16402"/>
                    <a:pt x="1328" y="12976"/>
                    <a:pt x="556" y="10264"/>
                  </a:cubicBezTo>
                  <a:cubicBezTo>
                    <a:pt x="-215" y="7552"/>
                    <a:pt x="-215" y="5554"/>
                    <a:pt x="749" y="4079"/>
                  </a:cubicBezTo>
                  <a:cubicBezTo>
                    <a:pt x="1714" y="2604"/>
                    <a:pt x="3642" y="1653"/>
                    <a:pt x="5571" y="1034"/>
                  </a:cubicBezTo>
                  <a:cubicBezTo>
                    <a:pt x="7499" y="416"/>
                    <a:pt x="9428" y="130"/>
                    <a:pt x="11356" y="35"/>
                  </a:cubicBezTo>
                  <a:cubicBezTo>
                    <a:pt x="13285" y="-60"/>
                    <a:pt x="15214" y="35"/>
                    <a:pt x="16756" y="368"/>
                  </a:cubicBezTo>
                  <a:cubicBezTo>
                    <a:pt x="18299" y="701"/>
                    <a:pt x="19456" y="1272"/>
                    <a:pt x="20228" y="2129"/>
                  </a:cubicBezTo>
                  <a:cubicBezTo>
                    <a:pt x="20999" y="2985"/>
                    <a:pt x="21385" y="4127"/>
                    <a:pt x="19649" y="5031"/>
                  </a:cubicBezTo>
                  <a:cubicBezTo>
                    <a:pt x="17914" y="5935"/>
                    <a:pt x="14056" y="6601"/>
                    <a:pt x="11356" y="6981"/>
                  </a:cubicBezTo>
                  <a:cubicBezTo>
                    <a:pt x="8656" y="7362"/>
                    <a:pt x="7114" y="7457"/>
                    <a:pt x="5571" y="7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62320" y="231494"/>
              <a:ext cx="95251" cy="20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6480"/>
                  </a:moveTo>
                  <a:cubicBezTo>
                    <a:pt x="0" y="5400"/>
                    <a:pt x="0" y="4320"/>
                    <a:pt x="1200" y="3672"/>
                  </a:cubicBezTo>
                  <a:cubicBezTo>
                    <a:pt x="2400" y="3024"/>
                    <a:pt x="4800" y="2808"/>
                    <a:pt x="6960" y="3132"/>
                  </a:cubicBezTo>
                  <a:cubicBezTo>
                    <a:pt x="9120" y="3456"/>
                    <a:pt x="11040" y="4320"/>
                    <a:pt x="13200" y="6804"/>
                  </a:cubicBezTo>
                  <a:cubicBezTo>
                    <a:pt x="15360" y="9288"/>
                    <a:pt x="17760" y="13392"/>
                    <a:pt x="18720" y="15984"/>
                  </a:cubicBezTo>
                  <a:cubicBezTo>
                    <a:pt x="19680" y="18576"/>
                    <a:pt x="19200" y="19656"/>
                    <a:pt x="17760" y="20412"/>
                  </a:cubicBezTo>
                  <a:cubicBezTo>
                    <a:pt x="16320" y="21168"/>
                    <a:pt x="13920" y="21600"/>
                    <a:pt x="12240" y="21276"/>
                  </a:cubicBezTo>
                  <a:cubicBezTo>
                    <a:pt x="10560" y="20952"/>
                    <a:pt x="9600" y="19872"/>
                    <a:pt x="9120" y="16956"/>
                  </a:cubicBezTo>
                  <a:cubicBezTo>
                    <a:pt x="8640" y="14040"/>
                    <a:pt x="8640" y="9288"/>
                    <a:pt x="10800" y="6156"/>
                  </a:cubicBezTo>
                  <a:cubicBezTo>
                    <a:pt x="12960" y="3024"/>
                    <a:pt x="17280" y="15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236855" y="76818"/>
              <a:ext cx="123916" cy="357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57" fill="norm" stroke="1" extrusionOk="0">
                  <a:moveTo>
                    <a:pt x="21432" y="2789"/>
                  </a:moveTo>
                  <a:cubicBezTo>
                    <a:pt x="21432" y="1652"/>
                    <a:pt x="21432" y="515"/>
                    <a:pt x="20700" y="136"/>
                  </a:cubicBezTo>
                  <a:cubicBezTo>
                    <a:pt x="19968" y="-243"/>
                    <a:pt x="18503" y="136"/>
                    <a:pt x="15574" y="1715"/>
                  </a:cubicBezTo>
                  <a:cubicBezTo>
                    <a:pt x="12646" y="3294"/>
                    <a:pt x="8252" y="6073"/>
                    <a:pt x="5140" y="8852"/>
                  </a:cubicBezTo>
                  <a:cubicBezTo>
                    <a:pt x="2029" y="11631"/>
                    <a:pt x="198" y="14410"/>
                    <a:pt x="15" y="16431"/>
                  </a:cubicBezTo>
                  <a:cubicBezTo>
                    <a:pt x="-168" y="18452"/>
                    <a:pt x="1296" y="19715"/>
                    <a:pt x="3127" y="20410"/>
                  </a:cubicBezTo>
                  <a:cubicBezTo>
                    <a:pt x="4957" y="21104"/>
                    <a:pt x="7154" y="21231"/>
                    <a:pt x="9351" y="2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358283" y="53694"/>
              <a:ext cx="135838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600" fill="norm" stroke="1" extrusionOk="0">
                  <a:moveTo>
                    <a:pt x="21326" y="14278"/>
                  </a:moveTo>
                  <a:cubicBezTo>
                    <a:pt x="19997" y="13912"/>
                    <a:pt x="18668" y="13546"/>
                    <a:pt x="16175" y="13485"/>
                  </a:cubicBezTo>
                  <a:cubicBezTo>
                    <a:pt x="13683" y="13424"/>
                    <a:pt x="10028" y="13668"/>
                    <a:pt x="7203" y="14522"/>
                  </a:cubicBezTo>
                  <a:cubicBezTo>
                    <a:pt x="4378" y="15376"/>
                    <a:pt x="2384" y="16841"/>
                    <a:pt x="1221" y="18000"/>
                  </a:cubicBezTo>
                  <a:cubicBezTo>
                    <a:pt x="58" y="19159"/>
                    <a:pt x="-274" y="20014"/>
                    <a:pt x="224" y="20624"/>
                  </a:cubicBezTo>
                  <a:cubicBezTo>
                    <a:pt x="723" y="21234"/>
                    <a:pt x="2052" y="21600"/>
                    <a:pt x="3381" y="21600"/>
                  </a:cubicBezTo>
                  <a:cubicBezTo>
                    <a:pt x="4711" y="21600"/>
                    <a:pt x="6040" y="21234"/>
                    <a:pt x="7701" y="19953"/>
                  </a:cubicBezTo>
                  <a:cubicBezTo>
                    <a:pt x="9363" y="18671"/>
                    <a:pt x="11357" y="16475"/>
                    <a:pt x="12686" y="13973"/>
                  </a:cubicBezTo>
                  <a:cubicBezTo>
                    <a:pt x="14015" y="11471"/>
                    <a:pt x="14680" y="8664"/>
                    <a:pt x="15012" y="6529"/>
                  </a:cubicBezTo>
                  <a:cubicBezTo>
                    <a:pt x="15344" y="4393"/>
                    <a:pt x="15344" y="2929"/>
                    <a:pt x="15012" y="1831"/>
                  </a:cubicBezTo>
                  <a:cubicBezTo>
                    <a:pt x="14680" y="732"/>
                    <a:pt x="14015" y="0"/>
                    <a:pt x="13351" y="0"/>
                  </a:cubicBezTo>
                  <a:cubicBezTo>
                    <a:pt x="12686" y="0"/>
                    <a:pt x="12021" y="732"/>
                    <a:pt x="11689" y="2929"/>
                  </a:cubicBezTo>
                  <a:cubicBezTo>
                    <a:pt x="11357" y="5125"/>
                    <a:pt x="11357" y="8786"/>
                    <a:pt x="12520" y="11654"/>
                  </a:cubicBezTo>
                  <a:cubicBezTo>
                    <a:pt x="13683" y="14522"/>
                    <a:pt x="16009" y="16597"/>
                    <a:pt x="18335" y="18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513170" y="237892"/>
              <a:ext cx="285751" cy="161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2" fill="norm" stroke="1" extrusionOk="0">
                  <a:moveTo>
                    <a:pt x="0" y="814"/>
                  </a:moveTo>
                  <a:cubicBezTo>
                    <a:pt x="1280" y="5462"/>
                    <a:pt x="2560" y="10110"/>
                    <a:pt x="3280" y="13664"/>
                  </a:cubicBezTo>
                  <a:cubicBezTo>
                    <a:pt x="4000" y="17219"/>
                    <a:pt x="4160" y="19679"/>
                    <a:pt x="3840" y="20500"/>
                  </a:cubicBezTo>
                  <a:cubicBezTo>
                    <a:pt x="3520" y="21320"/>
                    <a:pt x="2720" y="20500"/>
                    <a:pt x="2160" y="18312"/>
                  </a:cubicBezTo>
                  <a:cubicBezTo>
                    <a:pt x="1600" y="16125"/>
                    <a:pt x="1280" y="12571"/>
                    <a:pt x="1360" y="10110"/>
                  </a:cubicBezTo>
                  <a:cubicBezTo>
                    <a:pt x="1440" y="7649"/>
                    <a:pt x="1920" y="6282"/>
                    <a:pt x="2480" y="5188"/>
                  </a:cubicBezTo>
                  <a:cubicBezTo>
                    <a:pt x="3040" y="4095"/>
                    <a:pt x="3680" y="3274"/>
                    <a:pt x="4400" y="2864"/>
                  </a:cubicBezTo>
                  <a:cubicBezTo>
                    <a:pt x="5120" y="2454"/>
                    <a:pt x="5920" y="2454"/>
                    <a:pt x="6480" y="3274"/>
                  </a:cubicBezTo>
                  <a:cubicBezTo>
                    <a:pt x="7040" y="4095"/>
                    <a:pt x="7360" y="5735"/>
                    <a:pt x="7920" y="6419"/>
                  </a:cubicBezTo>
                  <a:cubicBezTo>
                    <a:pt x="8480" y="7102"/>
                    <a:pt x="9280" y="6829"/>
                    <a:pt x="9920" y="6145"/>
                  </a:cubicBezTo>
                  <a:cubicBezTo>
                    <a:pt x="10560" y="5462"/>
                    <a:pt x="11040" y="4368"/>
                    <a:pt x="11360" y="3138"/>
                  </a:cubicBezTo>
                  <a:cubicBezTo>
                    <a:pt x="11680" y="1907"/>
                    <a:pt x="11840" y="540"/>
                    <a:pt x="11520" y="130"/>
                  </a:cubicBezTo>
                  <a:cubicBezTo>
                    <a:pt x="11200" y="-280"/>
                    <a:pt x="10400" y="267"/>
                    <a:pt x="9680" y="1907"/>
                  </a:cubicBezTo>
                  <a:cubicBezTo>
                    <a:pt x="8960" y="3548"/>
                    <a:pt x="8320" y="6282"/>
                    <a:pt x="8160" y="9290"/>
                  </a:cubicBezTo>
                  <a:cubicBezTo>
                    <a:pt x="8000" y="12297"/>
                    <a:pt x="8320" y="15578"/>
                    <a:pt x="8880" y="17492"/>
                  </a:cubicBezTo>
                  <a:cubicBezTo>
                    <a:pt x="9440" y="19406"/>
                    <a:pt x="10240" y="19953"/>
                    <a:pt x="11360" y="18586"/>
                  </a:cubicBezTo>
                  <a:cubicBezTo>
                    <a:pt x="12480" y="17219"/>
                    <a:pt x="13920" y="13938"/>
                    <a:pt x="14800" y="11477"/>
                  </a:cubicBezTo>
                  <a:cubicBezTo>
                    <a:pt x="15680" y="9016"/>
                    <a:pt x="16000" y="7376"/>
                    <a:pt x="15920" y="7376"/>
                  </a:cubicBezTo>
                  <a:cubicBezTo>
                    <a:pt x="15840" y="7376"/>
                    <a:pt x="15360" y="9016"/>
                    <a:pt x="15040" y="10657"/>
                  </a:cubicBezTo>
                  <a:cubicBezTo>
                    <a:pt x="14720" y="12297"/>
                    <a:pt x="14560" y="13938"/>
                    <a:pt x="14400" y="15442"/>
                  </a:cubicBezTo>
                  <a:cubicBezTo>
                    <a:pt x="14240" y="16945"/>
                    <a:pt x="14080" y="18312"/>
                    <a:pt x="14000" y="18312"/>
                  </a:cubicBezTo>
                  <a:cubicBezTo>
                    <a:pt x="13920" y="18312"/>
                    <a:pt x="13920" y="16945"/>
                    <a:pt x="14000" y="14758"/>
                  </a:cubicBezTo>
                  <a:cubicBezTo>
                    <a:pt x="14080" y="12571"/>
                    <a:pt x="14240" y="9563"/>
                    <a:pt x="14640" y="7376"/>
                  </a:cubicBezTo>
                  <a:cubicBezTo>
                    <a:pt x="15040" y="5188"/>
                    <a:pt x="15680" y="3821"/>
                    <a:pt x="16400" y="3138"/>
                  </a:cubicBezTo>
                  <a:cubicBezTo>
                    <a:pt x="17120" y="2454"/>
                    <a:pt x="17920" y="2454"/>
                    <a:pt x="18480" y="3138"/>
                  </a:cubicBezTo>
                  <a:cubicBezTo>
                    <a:pt x="19040" y="3821"/>
                    <a:pt x="19360" y="5188"/>
                    <a:pt x="19600" y="7649"/>
                  </a:cubicBezTo>
                  <a:cubicBezTo>
                    <a:pt x="19840" y="10110"/>
                    <a:pt x="20000" y="13664"/>
                    <a:pt x="20320" y="15988"/>
                  </a:cubicBezTo>
                  <a:cubicBezTo>
                    <a:pt x="20640" y="18312"/>
                    <a:pt x="21120" y="19406"/>
                    <a:pt x="21600" y="20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818915" y="259980"/>
              <a:ext cx="100656" cy="128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0862" fill="norm" stroke="1" extrusionOk="0">
                  <a:moveTo>
                    <a:pt x="9249" y="8757"/>
                  </a:moveTo>
                  <a:cubicBezTo>
                    <a:pt x="10149" y="7043"/>
                    <a:pt x="11049" y="5329"/>
                    <a:pt x="11049" y="3614"/>
                  </a:cubicBezTo>
                  <a:cubicBezTo>
                    <a:pt x="11049" y="1900"/>
                    <a:pt x="10149" y="186"/>
                    <a:pt x="8799" y="14"/>
                  </a:cubicBezTo>
                  <a:cubicBezTo>
                    <a:pt x="7449" y="-157"/>
                    <a:pt x="5649" y="1214"/>
                    <a:pt x="3849" y="3614"/>
                  </a:cubicBezTo>
                  <a:cubicBezTo>
                    <a:pt x="2049" y="6014"/>
                    <a:pt x="249" y="9443"/>
                    <a:pt x="24" y="12700"/>
                  </a:cubicBezTo>
                  <a:cubicBezTo>
                    <a:pt x="-201" y="15957"/>
                    <a:pt x="1149" y="19043"/>
                    <a:pt x="4074" y="20243"/>
                  </a:cubicBezTo>
                  <a:cubicBezTo>
                    <a:pt x="6999" y="21443"/>
                    <a:pt x="11499" y="20757"/>
                    <a:pt x="14649" y="19386"/>
                  </a:cubicBezTo>
                  <a:cubicBezTo>
                    <a:pt x="17799" y="18014"/>
                    <a:pt x="19599" y="15957"/>
                    <a:pt x="21399" y="13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919570" y="104494"/>
              <a:ext cx="952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200" y="0"/>
                  </a:moveTo>
                  <a:cubicBezTo>
                    <a:pt x="5280" y="613"/>
                    <a:pt x="3360" y="1226"/>
                    <a:pt x="2160" y="3217"/>
                  </a:cubicBezTo>
                  <a:cubicBezTo>
                    <a:pt x="960" y="5209"/>
                    <a:pt x="480" y="8579"/>
                    <a:pt x="240" y="11489"/>
                  </a:cubicBezTo>
                  <a:cubicBezTo>
                    <a:pt x="0" y="14400"/>
                    <a:pt x="0" y="16851"/>
                    <a:pt x="0" y="18536"/>
                  </a:cubicBezTo>
                  <a:cubicBezTo>
                    <a:pt x="0" y="20221"/>
                    <a:pt x="0" y="21140"/>
                    <a:pt x="240" y="21140"/>
                  </a:cubicBezTo>
                  <a:cubicBezTo>
                    <a:pt x="480" y="21140"/>
                    <a:pt x="960" y="20221"/>
                    <a:pt x="2400" y="19149"/>
                  </a:cubicBezTo>
                  <a:cubicBezTo>
                    <a:pt x="3840" y="18077"/>
                    <a:pt x="6240" y="16851"/>
                    <a:pt x="8160" y="16621"/>
                  </a:cubicBezTo>
                  <a:cubicBezTo>
                    <a:pt x="10080" y="16391"/>
                    <a:pt x="11520" y="17157"/>
                    <a:pt x="13680" y="18153"/>
                  </a:cubicBezTo>
                  <a:cubicBezTo>
                    <a:pt x="15840" y="19149"/>
                    <a:pt x="18720" y="203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1027520" y="107616"/>
              <a:ext cx="241301" cy="305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1705" y="17979"/>
                  </a:moveTo>
                  <a:cubicBezTo>
                    <a:pt x="1137" y="17240"/>
                    <a:pt x="568" y="16500"/>
                    <a:pt x="284" y="16500"/>
                  </a:cubicBezTo>
                  <a:cubicBezTo>
                    <a:pt x="0" y="16500"/>
                    <a:pt x="0" y="17240"/>
                    <a:pt x="0" y="17979"/>
                  </a:cubicBezTo>
                  <a:cubicBezTo>
                    <a:pt x="0" y="18719"/>
                    <a:pt x="0" y="19459"/>
                    <a:pt x="379" y="20051"/>
                  </a:cubicBezTo>
                  <a:cubicBezTo>
                    <a:pt x="758" y="20642"/>
                    <a:pt x="1516" y="21086"/>
                    <a:pt x="3789" y="20716"/>
                  </a:cubicBezTo>
                  <a:cubicBezTo>
                    <a:pt x="6063" y="20346"/>
                    <a:pt x="9853" y="19163"/>
                    <a:pt x="12316" y="18053"/>
                  </a:cubicBezTo>
                  <a:cubicBezTo>
                    <a:pt x="14779" y="16944"/>
                    <a:pt x="15916" y="15908"/>
                    <a:pt x="16579" y="15020"/>
                  </a:cubicBezTo>
                  <a:cubicBezTo>
                    <a:pt x="17242" y="14133"/>
                    <a:pt x="17432" y="13393"/>
                    <a:pt x="17053" y="12949"/>
                  </a:cubicBezTo>
                  <a:cubicBezTo>
                    <a:pt x="16674" y="12505"/>
                    <a:pt x="15726" y="12357"/>
                    <a:pt x="14495" y="12727"/>
                  </a:cubicBezTo>
                  <a:cubicBezTo>
                    <a:pt x="13263" y="13097"/>
                    <a:pt x="11747" y="13985"/>
                    <a:pt x="10800" y="15168"/>
                  </a:cubicBezTo>
                  <a:cubicBezTo>
                    <a:pt x="9853" y="16352"/>
                    <a:pt x="9474" y="17831"/>
                    <a:pt x="9474" y="18941"/>
                  </a:cubicBezTo>
                  <a:cubicBezTo>
                    <a:pt x="9474" y="20051"/>
                    <a:pt x="9853" y="20790"/>
                    <a:pt x="10800" y="21160"/>
                  </a:cubicBezTo>
                  <a:cubicBezTo>
                    <a:pt x="11747" y="21530"/>
                    <a:pt x="13263" y="21530"/>
                    <a:pt x="14874" y="20494"/>
                  </a:cubicBezTo>
                  <a:cubicBezTo>
                    <a:pt x="16484" y="19459"/>
                    <a:pt x="18189" y="17388"/>
                    <a:pt x="19137" y="14207"/>
                  </a:cubicBezTo>
                  <a:cubicBezTo>
                    <a:pt x="20084" y="11026"/>
                    <a:pt x="20274" y="6735"/>
                    <a:pt x="20084" y="3998"/>
                  </a:cubicBezTo>
                  <a:cubicBezTo>
                    <a:pt x="19895" y="1262"/>
                    <a:pt x="19326" y="78"/>
                    <a:pt x="18758" y="4"/>
                  </a:cubicBezTo>
                  <a:cubicBezTo>
                    <a:pt x="18189" y="-70"/>
                    <a:pt x="17621" y="966"/>
                    <a:pt x="17242" y="3407"/>
                  </a:cubicBezTo>
                  <a:cubicBezTo>
                    <a:pt x="16863" y="5848"/>
                    <a:pt x="16674" y="9694"/>
                    <a:pt x="17432" y="12653"/>
                  </a:cubicBezTo>
                  <a:cubicBezTo>
                    <a:pt x="18189" y="15612"/>
                    <a:pt x="19895" y="17683"/>
                    <a:pt x="21600" y="19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1306920" y="60044"/>
              <a:ext cx="71202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600" fill="norm" stroke="1" extrusionOk="0">
                  <a:moveTo>
                    <a:pt x="0" y="0"/>
                  </a:moveTo>
                  <a:cubicBezTo>
                    <a:pt x="6789" y="3927"/>
                    <a:pt x="13577" y="7855"/>
                    <a:pt x="17280" y="10931"/>
                  </a:cubicBezTo>
                  <a:cubicBezTo>
                    <a:pt x="20983" y="14007"/>
                    <a:pt x="21600" y="16233"/>
                    <a:pt x="19749" y="17869"/>
                  </a:cubicBezTo>
                  <a:cubicBezTo>
                    <a:pt x="17897" y="19505"/>
                    <a:pt x="13577" y="20553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1516470" y="256894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1472020" y="364844"/>
              <a:ext cx="2413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74" y="10800"/>
                    <a:pt x="11747" y="21600"/>
                    <a:pt x="15347" y="21600"/>
                  </a:cubicBezTo>
                  <a:cubicBezTo>
                    <a:pt x="18947" y="21600"/>
                    <a:pt x="20274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2087970" y="180694"/>
              <a:ext cx="381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420"/>
                    <a:pt x="14400" y="6840"/>
                    <a:pt x="10800" y="10440"/>
                  </a:cubicBezTo>
                  <a:cubicBezTo>
                    <a:pt x="7200" y="14040"/>
                    <a:pt x="3600" y="178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2192463" y="161644"/>
              <a:ext cx="980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268"/>
                    <a:pt x="2735" y="10537"/>
                    <a:pt x="575" y="14137"/>
                  </a:cubicBezTo>
                  <a:cubicBezTo>
                    <a:pt x="-1585" y="17737"/>
                    <a:pt x="2735" y="19668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1965823" y="161644"/>
              <a:ext cx="318998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100" y="21600"/>
                  </a:moveTo>
                  <a:cubicBezTo>
                    <a:pt x="-42" y="18327"/>
                    <a:pt x="-184" y="15055"/>
                    <a:pt x="811" y="11455"/>
                  </a:cubicBezTo>
                  <a:cubicBezTo>
                    <a:pt x="1805" y="7855"/>
                    <a:pt x="3937" y="3927"/>
                    <a:pt x="7561" y="1964"/>
                  </a:cubicBezTo>
                  <a:cubicBezTo>
                    <a:pt x="11184" y="0"/>
                    <a:pt x="16300" y="0"/>
                    <a:pt x="214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2272070" y="383894"/>
              <a:ext cx="81077" cy="112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176" fill="norm" stroke="1" extrusionOk="0">
                  <a:moveTo>
                    <a:pt x="1633" y="0"/>
                  </a:moveTo>
                  <a:cubicBezTo>
                    <a:pt x="553" y="4000"/>
                    <a:pt x="-527" y="8000"/>
                    <a:pt x="283" y="11600"/>
                  </a:cubicBezTo>
                  <a:cubicBezTo>
                    <a:pt x="1093" y="15200"/>
                    <a:pt x="3793" y="18400"/>
                    <a:pt x="6493" y="20000"/>
                  </a:cubicBezTo>
                  <a:cubicBezTo>
                    <a:pt x="9193" y="21600"/>
                    <a:pt x="11893" y="21600"/>
                    <a:pt x="14323" y="19800"/>
                  </a:cubicBezTo>
                  <a:cubicBezTo>
                    <a:pt x="16753" y="18000"/>
                    <a:pt x="18913" y="14400"/>
                    <a:pt x="19993" y="11600"/>
                  </a:cubicBezTo>
                  <a:cubicBezTo>
                    <a:pt x="21073" y="8800"/>
                    <a:pt x="21073" y="6800"/>
                    <a:pt x="18643" y="5000"/>
                  </a:cubicBezTo>
                  <a:cubicBezTo>
                    <a:pt x="16213" y="3200"/>
                    <a:pt x="11353" y="1600"/>
                    <a:pt x="64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2481670" y="39024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2653120" y="320394"/>
              <a:ext cx="190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236"/>
                    <a:pt x="21600" y="10473"/>
                    <a:pt x="18000" y="14073"/>
                  </a:cubicBezTo>
                  <a:cubicBezTo>
                    <a:pt x="14400" y="17673"/>
                    <a:pt x="720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2635784" y="232708"/>
              <a:ext cx="196940" cy="201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250" fill="norm" stroke="1" extrusionOk="0">
                  <a:moveTo>
                    <a:pt x="1843" y="8557"/>
                  </a:moveTo>
                  <a:cubicBezTo>
                    <a:pt x="1168" y="7444"/>
                    <a:pt x="493" y="6330"/>
                    <a:pt x="155" y="4994"/>
                  </a:cubicBezTo>
                  <a:cubicBezTo>
                    <a:pt x="-182" y="3658"/>
                    <a:pt x="-182" y="2099"/>
                    <a:pt x="2405" y="1097"/>
                  </a:cubicBezTo>
                  <a:cubicBezTo>
                    <a:pt x="4993" y="95"/>
                    <a:pt x="10168" y="-350"/>
                    <a:pt x="13881" y="318"/>
                  </a:cubicBezTo>
                  <a:cubicBezTo>
                    <a:pt x="17593" y="986"/>
                    <a:pt x="19843" y="2768"/>
                    <a:pt x="20631" y="5774"/>
                  </a:cubicBezTo>
                  <a:cubicBezTo>
                    <a:pt x="21418" y="8780"/>
                    <a:pt x="20743" y="13011"/>
                    <a:pt x="17818" y="15794"/>
                  </a:cubicBezTo>
                  <a:cubicBezTo>
                    <a:pt x="14893" y="18578"/>
                    <a:pt x="9718" y="19914"/>
                    <a:pt x="4543" y="21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0" name="Drawing"/>
          <p:cNvGrpSpPr/>
          <p:nvPr/>
        </p:nvGrpSpPr>
        <p:grpSpPr>
          <a:xfrm>
            <a:off x="717549" y="1341569"/>
            <a:ext cx="11023601" cy="6562288"/>
            <a:chOff x="0" y="0"/>
            <a:chExt cx="11023599" cy="6562286"/>
          </a:xfrm>
        </p:grpSpPr>
        <p:sp>
          <p:nvSpPr>
            <p:cNvPr id="501" name="Line"/>
            <p:cNvSpPr/>
            <p:nvPr/>
          </p:nvSpPr>
          <p:spPr>
            <a:xfrm>
              <a:off x="1685643" y="166465"/>
              <a:ext cx="301907" cy="408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375" fill="norm" stroke="1" extrusionOk="0">
                  <a:moveTo>
                    <a:pt x="247" y="1500"/>
                  </a:moveTo>
                  <a:cubicBezTo>
                    <a:pt x="96" y="835"/>
                    <a:pt x="-55" y="171"/>
                    <a:pt x="21" y="226"/>
                  </a:cubicBezTo>
                  <a:cubicBezTo>
                    <a:pt x="96" y="281"/>
                    <a:pt x="398" y="1057"/>
                    <a:pt x="851" y="3272"/>
                  </a:cubicBezTo>
                  <a:cubicBezTo>
                    <a:pt x="1304" y="5487"/>
                    <a:pt x="1909" y="9143"/>
                    <a:pt x="2588" y="12244"/>
                  </a:cubicBezTo>
                  <a:cubicBezTo>
                    <a:pt x="3268" y="15346"/>
                    <a:pt x="4023" y="17894"/>
                    <a:pt x="4779" y="19444"/>
                  </a:cubicBezTo>
                  <a:cubicBezTo>
                    <a:pt x="5534" y="20995"/>
                    <a:pt x="6289" y="21549"/>
                    <a:pt x="6893" y="21327"/>
                  </a:cubicBezTo>
                  <a:cubicBezTo>
                    <a:pt x="7497" y="21106"/>
                    <a:pt x="7951" y="20109"/>
                    <a:pt x="8177" y="18004"/>
                  </a:cubicBezTo>
                  <a:cubicBezTo>
                    <a:pt x="8404" y="15900"/>
                    <a:pt x="8404" y="12687"/>
                    <a:pt x="8404" y="10749"/>
                  </a:cubicBezTo>
                  <a:cubicBezTo>
                    <a:pt x="8404" y="8811"/>
                    <a:pt x="8404" y="8146"/>
                    <a:pt x="8555" y="7537"/>
                  </a:cubicBezTo>
                  <a:cubicBezTo>
                    <a:pt x="8706" y="6927"/>
                    <a:pt x="9008" y="6374"/>
                    <a:pt x="9386" y="6374"/>
                  </a:cubicBezTo>
                  <a:cubicBezTo>
                    <a:pt x="9763" y="6374"/>
                    <a:pt x="10216" y="6927"/>
                    <a:pt x="11047" y="8811"/>
                  </a:cubicBezTo>
                  <a:cubicBezTo>
                    <a:pt x="11878" y="10694"/>
                    <a:pt x="13086" y="13906"/>
                    <a:pt x="13993" y="16066"/>
                  </a:cubicBezTo>
                  <a:cubicBezTo>
                    <a:pt x="14899" y="18226"/>
                    <a:pt x="15503" y="19334"/>
                    <a:pt x="16107" y="20054"/>
                  </a:cubicBezTo>
                  <a:cubicBezTo>
                    <a:pt x="16711" y="20774"/>
                    <a:pt x="17316" y="21106"/>
                    <a:pt x="17769" y="20995"/>
                  </a:cubicBezTo>
                  <a:cubicBezTo>
                    <a:pt x="18222" y="20884"/>
                    <a:pt x="18524" y="20331"/>
                    <a:pt x="18751" y="18226"/>
                  </a:cubicBezTo>
                  <a:cubicBezTo>
                    <a:pt x="18977" y="16121"/>
                    <a:pt x="19128" y="12466"/>
                    <a:pt x="19204" y="9364"/>
                  </a:cubicBezTo>
                  <a:cubicBezTo>
                    <a:pt x="19279" y="6263"/>
                    <a:pt x="19279" y="3715"/>
                    <a:pt x="19430" y="2164"/>
                  </a:cubicBezTo>
                  <a:cubicBezTo>
                    <a:pt x="19581" y="614"/>
                    <a:pt x="19883" y="60"/>
                    <a:pt x="20261" y="4"/>
                  </a:cubicBezTo>
                  <a:cubicBezTo>
                    <a:pt x="20639" y="-51"/>
                    <a:pt x="21092" y="392"/>
                    <a:pt x="21545" y="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2002631" y="336286"/>
              <a:ext cx="143669" cy="160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006" fill="norm" stroke="1" extrusionOk="0">
                  <a:moveTo>
                    <a:pt x="3405" y="12271"/>
                  </a:moveTo>
                  <a:cubicBezTo>
                    <a:pt x="4970" y="11441"/>
                    <a:pt x="6535" y="10610"/>
                    <a:pt x="7631" y="9502"/>
                  </a:cubicBezTo>
                  <a:cubicBezTo>
                    <a:pt x="8726" y="8395"/>
                    <a:pt x="9352" y="7010"/>
                    <a:pt x="9822" y="5210"/>
                  </a:cubicBezTo>
                  <a:cubicBezTo>
                    <a:pt x="10291" y="3410"/>
                    <a:pt x="10605" y="1195"/>
                    <a:pt x="9978" y="364"/>
                  </a:cubicBezTo>
                  <a:cubicBezTo>
                    <a:pt x="9352" y="-467"/>
                    <a:pt x="7787" y="87"/>
                    <a:pt x="5909" y="2441"/>
                  </a:cubicBezTo>
                  <a:cubicBezTo>
                    <a:pt x="4031" y="4795"/>
                    <a:pt x="1839" y="8948"/>
                    <a:pt x="744" y="11995"/>
                  </a:cubicBezTo>
                  <a:cubicBezTo>
                    <a:pt x="-352" y="15041"/>
                    <a:pt x="-352" y="16979"/>
                    <a:pt x="1526" y="18502"/>
                  </a:cubicBezTo>
                  <a:cubicBezTo>
                    <a:pt x="3405" y="20025"/>
                    <a:pt x="7161" y="21133"/>
                    <a:pt x="10761" y="20995"/>
                  </a:cubicBezTo>
                  <a:cubicBezTo>
                    <a:pt x="14361" y="20856"/>
                    <a:pt x="17805" y="19471"/>
                    <a:pt x="21248" y="18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2137022" y="329425"/>
              <a:ext cx="161678" cy="134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171" fill="norm" stroke="1" extrusionOk="0">
                  <a:moveTo>
                    <a:pt x="8804" y="13809"/>
                  </a:moveTo>
                  <a:cubicBezTo>
                    <a:pt x="9365" y="10154"/>
                    <a:pt x="9926" y="6498"/>
                    <a:pt x="9645" y="4006"/>
                  </a:cubicBezTo>
                  <a:cubicBezTo>
                    <a:pt x="9365" y="1514"/>
                    <a:pt x="8243" y="184"/>
                    <a:pt x="7121" y="18"/>
                  </a:cubicBezTo>
                  <a:cubicBezTo>
                    <a:pt x="5998" y="-148"/>
                    <a:pt x="4876" y="849"/>
                    <a:pt x="3754" y="3341"/>
                  </a:cubicBezTo>
                  <a:cubicBezTo>
                    <a:pt x="2632" y="5834"/>
                    <a:pt x="1510" y="9821"/>
                    <a:pt x="809" y="12646"/>
                  </a:cubicBezTo>
                  <a:cubicBezTo>
                    <a:pt x="108" y="15470"/>
                    <a:pt x="-173" y="17132"/>
                    <a:pt x="108" y="18627"/>
                  </a:cubicBezTo>
                  <a:cubicBezTo>
                    <a:pt x="388" y="20123"/>
                    <a:pt x="1230" y="21452"/>
                    <a:pt x="2772" y="21120"/>
                  </a:cubicBezTo>
                  <a:cubicBezTo>
                    <a:pt x="4315" y="20787"/>
                    <a:pt x="6559" y="18794"/>
                    <a:pt x="7962" y="16966"/>
                  </a:cubicBezTo>
                  <a:cubicBezTo>
                    <a:pt x="9365" y="15138"/>
                    <a:pt x="9926" y="13477"/>
                    <a:pt x="10767" y="11815"/>
                  </a:cubicBezTo>
                  <a:cubicBezTo>
                    <a:pt x="11609" y="10154"/>
                    <a:pt x="12731" y="8492"/>
                    <a:pt x="13432" y="8658"/>
                  </a:cubicBezTo>
                  <a:cubicBezTo>
                    <a:pt x="14133" y="8824"/>
                    <a:pt x="14414" y="10818"/>
                    <a:pt x="14975" y="12978"/>
                  </a:cubicBezTo>
                  <a:cubicBezTo>
                    <a:pt x="15536" y="15138"/>
                    <a:pt x="16378" y="17464"/>
                    <a:pt x="17500" y="18627"/>
                  </a:cubicBezTo>
                  <a:cubicBezTo>
                    <a:pt x="18622" y="19790"/>
                    <a:pt x="20024" y="19790"/>
                    <a:pt x="21427" y="19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2317749" y="118930"/>
              <a:ext cx="190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110"/>
                    <a:pt x="0" y="10219"/>
                    <a:pt x="0" y="13587"/>
                  </a:cubicBezTo>
                  <a:cubicBezTo>
                    <a:pt x="0" y="16955"/>
                    <a:pt x="0" y="18581"/>
                    <a:pt x="3600" y="19626"/>
                  </a:cubicBezTo>
                  <a:cubicBezTo>
                    <a:pt x="7200" y="20671"/>
                    <a:pt x="14400" y="211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2309418" y="277680"/>
              <a:ext cx="167082" cy="221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354" fill="norm" stroke="1" extrusionOk="0">
                  <a:moveTo>
                    <a:pt x="15643" y="0"/>
                  </a:moveTo>
                  <a:cubicBezTo>
                    <a:pt x="13483" y="1223"/>
                    <a:pt x="11323" y="2445"/>
                    <a:pt x="8758" y="5400"/>
                  </a:cubicBezTo>
                  <a:cubicBezTo>
                    <a:pt x="6193" y="8355"/>
                    <a:pt x="3223" y="13042"/>
                    <a:pt x="1603" y="15894"/>
                  </a:cubicBezTo>
                  <a:cubicBezTo>
                    <a:pt x="-17" y="18747"/>
                    <a:pt x="-287" y="19766"/>
                    <a:pt x="253" y="20479"/>
                  </a:cubicBezTo>
                  <a:cubicBezTo>
                    <a:pt x="793" y="21192"/>
                    <a:pt x="2143" y="21600"/>
                    <a:pt x="5788" y="21192"/>
                  </a:cubicBezTo>
                  <a:cubicBezTo>
                    <a:pt x="9433" y="20785"/>
                    <a:pt x="15373" y="19562"/>
                    <a:pt x="21313" y="18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1092200" y="353880"/>
              <a:ext cx="381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4447"/>
                    <a:pt x="2400" y="8894"/>
                    <a:pt x="6000" y="12494"/>
                  </a:cubicBezTo>
                  <a:cubicBezTo>
                    <a:pt x="9600" y="16094"/>
                    <a:pt x="15600" y="188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1193800" y="284030"/>
              <a:ext cx="7960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600" fill="norm" stroke="1" extrusionOk="0">
                  <a:moveTo>
                    <a:pt x="0" y="0"/>
                  </a:moveTo>
                  <a:cubicBezTo>
                    <a:pt x="6092" y="2259"/>
                    <a:pt x="12185" y="4518"/>
                    <a:pt x="16062" y="7482"/>
                  </a:cubicBezTo>
                  <a:cubicBezTo>
                    <a:pt x="19938" y="10447"/>
                    <a:pt x="21600" y="14118"/>
                    <a:pt x="20492" y="16588"/>
                  </a:cubicBezTo>
                  <a:cubicBezTo>
                    <a:pt x="19385" y="19059"/>
                    <a:pt x="15508" y="20329"/>
                    <a:pt x="116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907782" y="309430"/>
              <a:ext cx="127269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17042" y="0"/>
                  </a:moveTo>
                  <a:cubicBezTo>
                    <a:pt x="12439" y="613"/>
                    <a:pt x="7835" y="1226"/>
                    <a:pt x="4648" y="3140"/>
                  </a:cubicBezTo>
                  <a:cubicBezTo>
                    <a:pt x="1461" y="5055"/>
                    <a:pt x="-309" y="8272"/>
                    <a:pt x="45" y="11260"/>
                  </a:cubicBezTo>
                  <a:cubicBezTo>
                    <a:pt x="399" y="14247"/>
                    <a:pt x="2878" y="17004"/>
                    <a:pt x="6773" y="18689"/>
                  </a:cubicBezTo>
                  <a:cubicBezTo>
                    <a:pt x="10668" y="20374"/>
                    <a:pt x="15980" y="20987"/>
                    <a:pt x="212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2985033" y="161928"/>
              <a:ext cx="158217" cy="375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270" fill="norm" stroke="1" extrusionOk="0">
                  <a:moveTo>
                    <a:pt x="17207" y="82"/>
                  </a:moveTo>
                  <a:cubicBezTo>
                    <a:pt x="15767" y="-38"/>
                    <a:pt x="14327" y="-158"/>
                    <a:pt x="12743" y="742"/>
                  </a:cubicBezTo>
                  <a:cubicBezTo>
                    <a:pt x="11159" y="1642"/>
                    <a:pt x="9431" y="3562"/>
                    <a:pt x="7415" y="6502"/>
                  </a:cubicBezTo>
                  <a:cubicBezTo>
                    <a:pt x="5399" y="9442"/>
                    <a:pt x="3095" y="13402"/>
                    <a:pt x="1799" y="15682"/>
                  </a:cubicBezTo>
                  <a:cubicBezTo>
                    <a:pt x="503" y="17962"/>
                    <a:pt x="215" y="18562"/>
                    <a:pt x="71" y="19282"/>
                  </a:cubicBezTo>
                  <a:cubicBezTo>
                    <a:pt x="-73" y="20002"/>
                    <a:pt x="-73" y="20842"/>
                    <a:pt x="791" y="21142"/>
                  </a:cubicBezTo>
                  <a:cubicBezTo>
                    <a:pt x="1655" y="21442"/>
                    <a:pt x="3383" y="21202"/>
                    <a:pt x="6983" y="20542"/>
                  </a:cubicBezTo>
                  <a:cubicBezTo>
                    <a:pt x="10583" y="19882"/>
                    <a:pt x="16055" y="18802"/>
                    <a:pt x="21527" y="17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3163521" y="330213"/>
              <a:ext cx="176579" cy="180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195" fill="norm" stroke="1" extrusionOk="0">
                  <a:moveTo>
                    <a:pt x="10652" y="12459"/>
                  </a:moveTo>
                  <a:cubicBezTo>
                    <a:pt x="10652" y="9231"/>
                    <a:pt x="10652" y="6004"/>
                    <a:pt x="10395" y="3769"/>
                  </a:cubicBezTo>
                  <a:cubicBezTo>
                    <a:pt x="10138" y="1535"/>
                    <a:pt x="9623" y="294"/>
                    <a:pt x="8852" y="45"/>
                  </a:cubicBezTo>
                  <a:cubicBezTo>
                    <a:pt x="8081" y="-203"/>
                    <a:pt x="7052" y="542"/>
                    <a:pt x="5509" y="3149"/>
                  </a:cubicBezTo>
                  <a:cubicBezTo>
                    <a:pt x="3966" y="5756"/>
                    <a:pt x="1909" y="10225"/>
                    <a:pt x="881" y="13080"/>
                  </a:cubicBezTo>
                  <a:cubicBezTo>
                    <a:pt x="-148" y="15935"/>
                    <a:pt x="-148" y="17176"/>
                    <a:pt x="238" y="18418"/>
                  </a:cubicBezTo>
                  <a:cubicBezTo>
                    <a:pt x="623" y="19659"/>
                    <a:pt x="1395" y="20900"/>
                    <a:pt x="2423" y="21149"/>
                  </a:cubicBezTo>
                  <a:cubicBezTo>
                    <a:pt x="3452" y="21397"/>
                    <a:pt x="4738" y="20652"/>
                    <a:pt x="6023" y="18666"/>
                  </a:cubicBezTo>
                  <a:cubicBezTo>
                    <a:pt x="7309" y="16680"/>
                    <a:pt x="8595" y="13452"/>
                    <a:pt x="9752" y="11218"/>
                  </a:cubicBezTo>
                  <a:cubicBezTo>
                    <a:pt x="10909" y="8983"/>
                    <a:pt x="11938" y="7742"/>
                    <a:pt x="12452" y="7866"/>
                  </a:cubicBezTo>
                  <a:cubicBezTo>
                    <a:pt x="12966" y="7990"/>
                    <a:pt x="12966" y="9480"/>
                    <a:pt x="13223" y="11342"/>
                  </a:cubicBezTo>
                  <a:cubicBezTo>
                    <a:pt x="13481" y="13204"/>
                    <a:pt x="13995" y="15438"/>
                    <a:pt x="14638" y="17052"/>
                  </a:cubicBezTo>
                  <a:cubicBezTo>
                    <a:pt x="15281" y="18666"/>
                    <a:pt x="16052" y="19659"/>
                    <a:pt x="17209" y="20031"/>
                  </a:cubicBezTo>
                  <a:cubicBezTo>
                    <a:pt x="18366" y="20404"/>
                    <a:pt x="19909" y="20156"/>
                    <a:pt x="21452" y="19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3374743" y="315780"/>
              <a:ext cx="217433" cy="138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424" fill="norm" stroke="1" extrusionOk="0">
                  <a:moveTo>
                    <a:pt x="339" y="1964"/>
                  </a:moveTo>
                  <a:cubicBezTo>
                    <a:pt x="132" y="5891"/>
                    <a:pt x="-76" y="9818"/>
                    <a:pt x="28" y="12764"/>
                  </a:cubicBezTo>
                  <a:cubicBezTo>
                    <a:pt x="132" y="15709"/>
                    <a:pt x="547" y="17673"/>
                    <a:pt x="1170" y="19145"/>
                  </a:cubicBezTo>
                  <a:cubicBezTo>
                    <a:pt x="1793" y="20618"/>
                    <a:pt x="2624" y="21600"/>
                    <a:pt x="3766" y="20618"/>
                  </a:cubicBezTo>
                  <a:cubicBezTo>
                    <a:pt x="4909" y="19636"/>
                    <a:pt x="6362" y="16691"/>
                    <a:pt x="7297" y="14400"/>
                  </a:cubicBezTo>
                  <a:cubicBezTo>
                    <a:pt x="8232" y="12109"/>
                    <a:pt x="8647" y="10473"/>
                    <a:pt x="8959" y="10473"/>
                  </a:cubicBezTo>
                  <a:cubicBezTo>
                    <a:pt x="9270" y="10473"/>
                    <a:pt x="9478" y="12109"/>
                    <a:pt x="9582" y="13909"/>
                  </a:cubicBezTo>
                  <a:cubicBezTo>
                    <a:pt x="9686" y="15709"/>
                    <a:pt x="9686" y="17673"/>
                    <a:pt x="10205" y="18982"/>
                  </a:cubicBezTo>
                  <a:cubicBezTo>
                    <a:pt x="10724" y="20291"/>
                    <a:pt x="11762" y="20945"/>
                    <a:pt x="12801" y="21273"/>
                  </a:cubicBezTo>
                  <a:cubicBezTo>
                    <a:pt x="13839" y="21600"/>
                    <a:pt x="14878" y="21600"/>
                    <a:pt x="16332" y="19145"/>
                  </a:cubicBezTo>
                  <a:cubicBezTo>
                    <a:pt x="17786" y="16691"/>
                    <a:pt x="19655" y="11782"/>
                    <a:pt x="20589" y="8509"/>
                  </a:cubicBezTo>
                  <a:cubicBezTo>
                    <a:pt x="21524" y="5236"/>
                    <a:pt x="21524" y="3600"/>
                    <a:pt x="20901" y="2455"/>
                  </a:cubicBezTo>
                  <a:cubicBezTo>
                    <a:pt x="20278" y="1309"/>
                    <a:pt x="19032" y="655"/>
                    <a:pt x="177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4077324" y="245930"/>
              <a:ext cx="126376" cy="196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365" fill="norm" stroke="1" extrusionOk="0">
                  <a:moveTo>
                    <a:pt x="18254" y="6204"/>
                  </a:moveTo>
                  <a:cubicBezTo>
                    <a:pt x="16094" y="5745"/>
                    <a:pt x="13934" y="5285"/>
                    <a:pt x="10874" y="6664"/>
                  </a:cubicBezTo>
                  <a:cubicBezTo>
                    <a:pt x="7814" y="8043"/>
                    <a:pt x="3854" y="11260"/>
                    <a:pt x="1874" y="13557"/>
                  </a:cubicBezTo>
                  <a:cubicBezTo>
                    <a:pt x="-106" y="15855"/>
                    <a:pt x="-106" y="17234"/>
                    <a:pt x="74" y="18498"/>
                  </a:cubicBezTo>
                  <a:cubicBezTo>
                    <a:pt x="254" y="19762"/>
                    <a:pt x="614" y="20911"/>
                    <a:pt x="2594" y="21255"/>
                  </a:cubicBezTo>
                  <a:cubicBezTo>
                    <a:pt x="4574" y="21600"/>
                    <a:pt x="8174" y="21140"/>
                    <a:pt x="11234" y="19762"/>
                  </a:cubicBezTo>
                  <a:cubicBezTo>
                    <a:pt x="14294" y="18383"/>
                    <a:pt x="16814" y="16085"/>
                    <a:pt x="17714" y="13672"/>
                  </a:cubicBezTo>
                  <a:cubicBezTo>
                    <a:pt x="18614" y="11260"/>
                    <a:pt x="17894" y="8732"/>
                    <a:pt x="18254" y="6434"/>
                  </a:cubicBezTo>
                  <a:cubicBezTo>
                    <a:pt x="18614" y="4136"/>
                    <a:pt x="20054" y="2068"/>
                    <a:pt x="214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4232184" y="-1"/>
              <a:ext cx="104866" cy="449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518" fill="norm" stroke="1" extrusionOk="0">
                  <a:moveTo>
                    <a:pt x="21403" y="3873"/>
                  </a:moveTo>
                  <a:cubicBezTo>
                    <a:pt x="21403" y="2757"/>
                    <a:pt x="21403" y="1642"/>
                    <a:pt x="20539" y="932"/>
                  </a:cubicBezTo>
                  <a:cubicBezTo>
                    <a:pt x="19675" y="222"/>
                    <a:pt x="17947" y="-82"/>
                    <a:pt x="15139" y="19"/>
                  </a:cubicBezTo>
                  <a:cubicBezTo>
                    <a:pt x="12331" y="121"/>
                    <a:pt x="8443" y="628"/>
                    <a:pt x="5419" y="2301"/>
                  </a:cubicBezTo>
                  <a:cubicBezTo>
                    <a:pt x="2395" y="3974"/>
                    <a:pt x="235" y="6814"/>
                    <a:pt x="19" y="9957"/>
                  </a:cubicBezTo>
                  <a:cubicBezTo>
                    <a:pt x="-197" y="13101"/>
                    <a:pt x="1531" y="16549"/>
                    <a:pt x="2179" y="18526"/>
                  </a:cubicBezTo>
                  <a:cubicBezTo>
                    <a:pt x="2827" y="20504"/>
                    <a:pt x="2395" y="21011"/>
                    <a:pt x="1963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4159250" y="264980"/>
              <a:ext cx="1714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7486"/>
                    <a:pt x="1600" y="13371"/>
                    <a:pt x="5200" y="9771"/>
                  </a:cubicBezTo>
                  <a:cubicBezTo>
                    <a:pt x="8800" y="6171"/>
                    <a:pt x="1520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4726112" y="79698"/>
              <a:ext cx="201488" cy="443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46" fill="norm" stroke="1" extrusionOk="0">
                  <a:moveTo>
                    <a:pt x="5218" y="2511"/>
                  </a:moveTo>
                  <a:cubicBezTo>
                    <a:pt x="5218" y="1999"/>
                    <a:pt x="5218" y="1488"/>
                    <a:pt x="5331" y="976"/>
                  </a:cubicBezTo>
                  <a:cubicBezTo>
                    <a:pt x="5443" y="464"/>
                    <a:pt x="5668" y="-48"/>
                    <a:pt x="5893" y="3"/>
                  </a:cubicBezTo>
                  <a:cubicBezTo>
                    <a:pt x="6118" y="54"/>
                    <a:pt x="6343" y="669"/>
                    <a:pt x="6006" y="2614"/>
                  </a:cubicBezTo>
                  <a:cubicBezTo>
                    <a:pt x="5668" y="4559"/>
                    <a:pt x="4768" y="7834"/>
                    <a:pt x="3643" y="10854"/>
                  </a:cubicBezTo>
                  <a:cubicBezTo>
                    <a:pt x="2518" y="13874"/>
                    <a:pt x="1168" y="16638"/>
                    <a:pt x="493" y="18379"/>
                  </a:cubicBezTo>
                  <a:cubicBezTo>
                    <a:pt x="-182" y="20119"/>
                    <a:pt x="-182" y="20835"/>
                    <a:pt x="606" y="21194"/>
                  </a:cubicBezTo>
                  <a:cubicBezTo>
                    <a:pt x="1393" y="21552"/>
                    <a:pt x="2968" y="21552"/>
                    <a:pt x="6568" y="21040"/>
                  </a:cubicBezTo>
                  <a:cubicBezTo>
                    <a:pt x="10168" y="20528"/>
                    <a:pt x="15793" y="19505"/>
                    <a:pt x="21418" y="18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4928394" y="269791"/>
              <a:ext cx="189707" cy="172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69" fill="norm" stroke="1" extrusionOk="0">
                  <a:moveTo>
                    <a:pt x="12870" y="7997"/>
                  </a:moveTo>
                  <a:cubicBezTo>
                    <a:pt x="12870" y="6696"/>
                    <a:pt x="12870" y="5394"/>
                    <a:pt x="12630" y="3963"/>
                  </a:cubicBezTo>
                  <a:cubicBezTo>
                    <a:pt x="12390" y="2532"/>
                    <a:pt x="11910" y="970"/>
                    <a:pt x="11070" y="320"/>
                  </a:cubicBezTo>
                  <a:cubicBezTo>
                    <a:pt x="10230" y="-331"/>
                    <a:pt x="9030" y="-71"/>
                    <a:pt x="7350" y="1881"/>
                  </a:cubicBezTo>
                  <a:cubicBezTo>
                    <a:pt x="5670" y="3833"/>
                    <a:pt x="3510" y="7476"/>
                    <a:pt x="2190" y="10079"/>
                  </a:cubicBezTo>
                  <a:cubicBezTo>
                    <a:pt x="870" y="12681"/>
                    <a:pt x="390" y="14242"/>
                    <a:pt x="150" y="15674"/>
                  </a:cubicBezTo>
                  <a:cubicBezTo>
                    <a:pt x="-90" y="17105"/>
                    <a:pt x="-90" y="18406"/>
                    <a:pt x="510" y="19057"/>
                  </a:cubicBezTo>
                  <a:cubicBezTo>
                    <a:pt x="1110" y="19708"/>
                    <a:pt x="2310" y="19708"/>
                    <a:pt x="3750" y="18536"/>
                  </a:cubicBezTo>
                  <a:cubicBezTo>
                    <a:pt x="5190" y="17365"/>
                    <a:pt x="6870" y="15023"/>
                    <a:pt x="8070" y="13332"/>
                  </a:cubicBezTo>
                  <a:cubicBezTo>
                    <a:pt x="9270" y="11640"/>
                    <a:pt x="9990" y="10599"/>
                    <a:pt x="10830" y="9688"/>
                  </a:cubicBezTo>
                  <a:cubicBezTo>
                    <a:pt x="11670" y="8777"/>
                    <a:pt x="12630" y="7997"/>
                    <a:pt x="14430" y="9949"/>
                  </a:cubicBezTo>
                  <a:cubicBezTo>
                    <a:pt x="16230" y="11900"/>
                    <a:pt x="18870" y="16585"/>
                    <a:pt x="21510" y="21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5130800" y="264980"/>
              <a:ext cx="152400" cy="169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3200"/>
                  </a:moveTo>
                  <a:cubicBezTo>
                    <a:pt x="3600" y="6933"/>
                    <a:pt x="7200" y="10667"/>
                    <a:pt x="9150" y="13467"/>
                  </a:cubicBezTo>
                  <a:cubicBezTo>
                    <a:pt x="11100" y="16267"/>
                    <a:pt x="11400" y="18133"/>
                    <a:pt x="10950" y="19467"/>
                  </a:cubicBezTo>
                  <a:cubicBezTo>
                    <a:pt x="10500" y="20800"/>
                    <a:pt x="9300" y="21600"/>
                    <a:pt x="8400" y="21200"/>
                  </a:cubicBezTo>
                  <a:cubicBezTo>
                    <a:pt x="7500" y="20800"/>
                    <a:pt x="6900" y="19200"/>
                    <a:pt x="7200" y="16400"/>
                  </a:cubicBezTo>
                  <a:cubicBezTo>
                    <a:pt x="7500" y="13600"/>
                    <a:pt x="8700" y="9600"/>
                    <a:pt x="11250" y="6667"/>
                  </a:cubicBezTo>
                  <a:cubicBezTo>
                    <a:pt x="13800" y="3733"/>
                    <a:pt x="17700" y="18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5254889" y="277680"/>
              <a:ext cx="104512" cy="414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78" fill="norm" stroke="1" extrusionOk="0">
                  <a:moveTo>
                    <a:pt x="21330" y="0"/>
                  </a:moveTo>
                  <a:cubicBezTo>
                    <a:pt x="15714" y="548"/>
                    <a:pt x="10098" y="1096"/>
                    <a:pt x="6642" y="2028"/>
                  </a:cubicBezTo>
                  <a:cubicBezTo>
                    <a:pt x="3186" y="2960"/>
                    <a:pt x="1890" y="4276"/>
                    <a:pt x="1458" y="5208"/>
                  </a:cubicBezTo>
                  <a:cubicBezTo>
                    <a:pt x="1026" y="6140"/>
                    <a:pt x="1458" y="6688"/>
                    <a:pt x="2754" y="6962"/>
                  </a:cubicBezTo>
                  <a:cubicBezTo>
                    <a:pt x="4050" y="7237"/>
                    <a:pt x="6210" y="7237"/>
                    <a:pt x="8586" y="6743"/>
                  </a:cubicBezTo>
                  <a:cubicBezTo>
                    <a:pt x="10962" y="6250"/>
                    <a:pt x="13554" y="5263"/>
                    <a:pt x="15066" y="4441"/>
                  </a:cubicBezTo>
                  <a:cubicBezTo>
                    <a:pt x="16578" y="3618"/>
                    <a:pt x="17010" y="2960"/>
                    <a:pt x="17226" y="2248"/>
                  </a:cubicBezTo>
                  <a:cubicBezTo>
                    <a:pt x="17442" y="1535"/>
                    <a:pt x="17442" y="768"/>
                    <a:pt x="16794" y="822"/>
                  </a:cubicBezTo>
                  <a:cubicBezTo>
                    <a:pt x="16146" y="877"/>
                    <a:pt x="14850" y="1754"/>
                    <a:pt x="14202" y="4057"/>
                  </a:cubicBezTo>
                  <a:cubicBezTo>
                    <a:pt x="13554" y="6359"/>
                    <a:pt x="13554" y="10087"/>
                    <a:pt x="13122" y="12938"/>
                  </a:cubicBezTo>
                  <a:cubicBezTo>
                    <a:pt x="12690" y="15789"/>
                    <a:pt x="11826" y="17762"/>
                    <a:pt x="10746" y="19078"/>
                  </a:cubicBezTo>
                  <a:cubicBezTo>
                    <a:pt x="9666" y="20394"/>
                    <a:pt x="8370" y="21052"/>
                    <a:pt x="6642" y="21326"/>
                  </a:cubicBezTo>
                  <a:cubicBezTo>
                    <a:pt x="4914" y="21600"/>
                    <a:pt x="2754" y="21490"/>
                    <a:pt x="1458" y="21107"/>
                  </a:cubicBezTo>
                  <a:cubicBezTo>
                    <a:pt x="162" y="20723"/>
                    <a:pt x="-270" y="20065"/>
                    <a:pt x="162" y="18969"/>
                  </a:cubicBezTo>
                  <a:cubicBezTo>
                    <a:pt x="594" y="17872"/>
                    <a:pt x="1890" y="16337"/>
                    <a:pt x="3186" y="14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5385193" y="226528"/>
              <a:ext cx="164708" cy="184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0926" fill="norm" stroke="1" extrusionOk="0">
                  <a:moveTo>
                    <a:pt x="5620" y="12280"/>
                  </a:moveTo>
                  <a:cubicBezTo>
                    <a:pt x="7780" y="10600"/>
                    <a:pt x="9940" y="8920"/>
                    <a:pt x="11155" y="7480"/>
                  </a:cubicBezTo>
                  <a:cubicBezTo>
                    <a:pt x="12370" y="6040"/>
                    <a:pt x="12640" y="4840"/>
                    <a:pt x="12910" y="3640"/>
                  </a:cubicBezTo>
                  <a:cubicBezTo>
                    <a:pt x="13180" y="2440"/>
                    <a:pt x="13450" y="1240"/>
                    <a:pt x="12775" y="520"/>
                  </a:cubicBezTo>
                  <a:cubicBezTo>
                    <a:pt x="12100" y="-200"/>
                    <a:pt x="10480" y="-440"/>
                    <a:pt x="8185" y="1600"/>
                  </a:cubicBezTo>
                  <a:cubicBezTo>
                    <a:pt x="5890" y="3640"/>
                    <a:pt x="2920" y="7960"/>
                    <a:pt x="1300" y="11080"/>
                  </a:cubicBezTo>
                  <a:cubicBezTo>
                    <a:pt x="-320" y="14200"/>
                    <a:pt x="-590" y="16120"/>
                    <a:pt x="1435" y="17680"/>
                  </a:cubicBezTo>
                  <a:cubicBezTo>
                    <a:pt x="3460" y="19240"/>
                    <a:pt x="7780" y="20440"/>
                    <a:pt x="11425" y="20800"/>
                  </a:cubicBezTo>
                  <a:cubicBezTo>
                    <a:pt x="15070" y="21160"/>
                    <a:pt x="18040" y="20680"/>
                    <a:pt x="21010" y="20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5976143" y="130501"/>
              <a:ext cx="258980" cy="402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94" fill="norm" stroke="1" extrusionOk="0">
                  <a:moveTo>
                    <a:pt x="461" y="10577"/>
                  </a:moveTo>
                  <a:cubicBezTo>
                    <a:pt x="812" y="9786"/>
                    <a:pt x="1163" y="8994"/>
                    <a:pt x="1339" y="8938"/>
                  </a:cubicBezTo>
                  <a:cubicBezTo>
                    <a:pt x="1514" y="8881"/>
                    <a:pt x="1514" y="9560"/>
                    <a:pt x="1690" y="11595"/>
                  </a:cubicBezTo>
                  <a:cubicBezTo>
                    <a:pt x="1866" y="13631"/>
                    <a:pt x="2217" y="17023"/>
                    <a:pt x="2305" y="19002"/>
                  </a:cubicBezTo>
                  <a:cubicBezTo>
                    <a:pt x="2393" y="20982"/>
                    <a:pt x="2217" y="21547"/>
                    <a:pt x="2041" y="21490"/>
                  </a:cubicBezTo>
                  <a:cubicBezTo>
                    <a:pt x="1866" y="21434"/>
                    <a:pt x="1690" y="20755"/>
                    <a:pt x="1339" y="18154"/>
                  </a:cubicBezTo>
                  <a:cubicBezTo>
                    <a:pt x="988" y="15553"/>
                    <a:pt x="461" y="11030"/>
                    <a:pt x="197" y="8259"/>
                  </a:cubicBezTo>
                  <a:cubicBezTo>
                    <a:pt x="-66" y="5488"/>
                    <a:pt x="-66" y="4471"/>
                    <a:pt x="197" y="3566"/>
                  </a:cubicBezTo>
                  <a:cubicBezTo>
                    <a:pt x="461" y="2661"/>
                    <a:pt x="988" y="1870"/>
                    <a:pt x="1602" y="1756"/>
                  </a:cubicBezTo>
                  <a:cubicBezTo>
                    <a:pt x="2217" y="1643"/>
                    <a:pt x="2919" y="2209"/>
                    <a:pt x="4236" y="4075"/>
                  </a:cubicBezTo>
                  <a:cubicBezTo>
                    <a:pt x="5554" y="5941"/>
                    <a:pt x="7485" y="9107"/>
                    <a:pt x="8978" y="11595"/>
                  </a:cubicBezTo>
                  <a:cubicBezTo>
                    <a:pt x="10471" y="14083"/>
                    <a:pt x="11524" y="15893"/>
                    <a:pt x="12490" y="17137"/>
                  </a:cubicBezTo>
                  <a:cubicBezTo>
                    <a:pt x="13456" y="18381"/>
                    <a:pt x="14334" y="19059"/>
                    <a:pt x="15124" y="19229"/>
                  </a:cubicBezTo>
                  <a:cubicBezTo>
                    <a:pt x="15914" y="19398"/>
                    <a:pt x="16617" y="19059"/>
                    <a:pt x="17671" y="17645"/>
                  </a:cubicBezTo>
                  <a:cubicBezTo>
                    <a:pt x="18724" y="16232"/>
                    <a:pt x="20129" y="13744"/>
                    <a:pt x="20832" y="10804"/>
                  </a:cubicBezTo>
                  <a:cubicBezTo>
                    <a:pt x="21534" y="7863"/>
                    <a:pt x="21534" y="4471"/>
                    <a:pt x="21446" y="2492"/>
                  </a:cubicBezTo>
                  <a:cubicBezTo>
                    <a:pt x="21358" y="512"/>
                    <a:pt x="21183" y="-53"/>
                    <a:pt x="20919" y="4"/>
                  </a:cubicBezTo>
                  <a:cubicBezTo>
                    <a:pt x="20656" y="60"/>
                    <a:pt x="20305" y="739"/>
                    <a:pt x="20129" y="1361"/>
                  </a:cubicBezTo>
                  <a:cubicBezTo>
                    <a:pt x="19954" y="1983"/>
                    <a:pt x="19954" y="2548"/>
                    <a:pt x="19954" y="3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6267875" y="313663"/>
              <a:ext cx="132925" cy="132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138" fill="norm" stroke="1" extrusionOk="0">
                  <a:moveTo>
                    <a:pt x="4045" y="3375"/>
                  </a:moveTo>
                  <a:cubicBezTo>
                    <a:pt x="3702" y="1687"/>
                    <a:pt x="3360" y="0"/>
                    <a:pt x="2674" y="0"/>
                  </a:cubicBezTo>
                  <a:cubicBezTo>
                    <a:pt x="1988" y="0"/>
                    <a:pt x="960" y="1687"/>
                    <a:pt x="445" y="4219"/>
                  </a:cubicBezTo>
                  <a:cubicBezTo>
                    <a:pt x="-69" y="6750"/>
                    <a:pt x="-69" y="10125"/>
                    <a:pt x="102" y="12825"/>
                  </a:cubicBezTo>
                  <a:cubicBezTo>
                    <a:pt x="274" y="15525"/>
                    <a:pt x="617" y="17550"/>
                    <a:pt x="1474" y="19069"/>
                  </a:cubicBezTo>
                  <a:cubicBezTo>
                    <a:pt x="2331" y="20588"/>
                    <a:pt x="3702" y="21600"/>
                    <a:pt x="4902" y="20925"/>
                  </a:cubicBezTo>
                  <a:cubicBezTo>
                    <a:pt x="6102" y="20250"/>
                    <a:pt x="7131" y="17887"/>
                    <a:pt x="7817" y="15694"/>
                  </a:cubicBezTo>
                  <a:cubicBezTo>
                    <a:pt x="8502" y="13500"/>
                    <a:pt x="8845" y="11475"/>
                    <a:pt x="9531" y="9112"/>
                  </a:cubicBezTo>
                  <a:cubicBezTo>
                    <a:pt x="10217" y="6750"/>
                    <a:pt x="11245" y="4050"/>
                    <a:pt x="11931" y="4219"/>
                  </a:cubicBezTo>
                  <a:cubicBezTo>
                    <a:pt x="12617" y="4387"/>
                    <a:pt x="12960" y="7425"/>
                    <a:pt x="13645" y="10125"/>
                  </a:cubicBezTo>
                  <a:cubicBezTo>
                    <a:pt x="14331" y="12825"/>
                    <a:pt x="15360" y="15187"/>
                    <a:pt x="16731" y="16538"/>
                  </a:cubicBezTo>
                  <a:cubicBezTo>
                    <a:pt x="18102" y="17887"/>
                    <a:pt x="19817" y="18225"/>
                    <a:pt x="21531" y="18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6445250" y="291559"/>
              <a:ext cx="177800" cy="195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568"/>
                  </a:moveTo>
                  <a:cubicBezTo>
                    <a:pt x="514" y="6142"/>
                    <a:pt x="1029" y="11716"/>
                    <a:pt x="1157" y="15084"/>
                  </a:cubicBezTo>
                  <a:cubicBezTo>
                    <a:pt x="1286" y="18452"/>
                    <a:pt x="1029" y="19613"/>
                    <a:pt x="900" y="19265"/>
                  </a:cubicBezTo>
                  <a:cubicBezTo>
                    <a:pt x="771" y="18916"/>
                    <a:pt x="771" y="17058"/>
                    <a:pt x="1029" y="14852"/>
                  </a:cubicBezTo>
                  <a:cubicBezTo>
                    <a:pt x="1286" y="12645"/>
                    <a:pt x="1800" y="10090"/>
                    <a:pt x="2314" y="8232"/>
                  </a:cubicBezTo>
                  <a:cubicBezTo>
                    <a:pt x="2829" y="6374"/>
                    <a:pt x="3343" y="5213"/>
                    <a:pt x="4243" y="4981"/>
                  </a:cubicBezTo>
                  <a:cubicBezTo>
                    <a:pt x="5143" y="4748"/>
                    <a:pt x="6429" y="5445"/>
                    <a:pt x="7200" y="6490"/>
                  </a:cubicBezTo>
                  <a:cubicBezTo>
                    <a:pt x="7971" y="7536"/>
                    <a:pt x="8229" y="8929"/>
                    <a:pt x="8614" y="10439"/>
                  </a:cubicBezTo>
                  <a:cubicBezTo>
                    <a:pt x="9000" y="11948"/>
                    <a:pt x="9514" y="13574"/>
                    <a:pt x="10029" y="13806"/>
                  </a:cubicBezTo>
                  <a:cubicBezTo>
                    <a:pt x="10543" y="14039"/>
                    <a:pt x="11057" y="12877"/>
                    <a:pt x="11700" y="10787"/>
                  </a:cubicBezTo>
                  <a:cubicBezTo>
                    <a:pt x="12343" y="8697"/>
                    <a:pt x="13114" y="5677"/>
                    <a:pt x="13886" y="3703"/>
                  </a:cubicBezTo>
                  <a:cubicBezTo>
                    <a:pt x="14657" y="1729"/>
                    <a:pt x="15429" y="800"/>
                    <a:pt x="16457" y="336"/>
                  </a:cubicBezTo>
                  <a:cubicBezTo>
                    <a:pt x="17486" y="-129"/>
                    <a:pt x="18771" y="-129"/>
                    <a:pt x="19671" y="452"/>
                  </a:cubicBezTo>
                  <a:cubicBezTo>
                    <a:pt x="20571" y="1032"/>
                    <a:pt x="21086" y="2194"/>
                    <a:pt x="21343" y="5794"/>
                  </a:cubicBezTo>
                  <a:cubicBezTo>
                    <a:pt x="21600" y="9394"/>
                    <a:pt x="21600" y="15432"/>
                    <a:pt x="21600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6659256" y="112580"/>
              <a:ext cx="92015" cy="361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544" fill="norm" stroke="1" extrusionOk="0">
                  <a:moveTo>
                    <a:pt x="6189" y="0"/>
                  </a:moveTo>
                  <a:cubicBezTo>
                    <a:pt x="5229" y="3537"/>
                    <a:pt x="4269" y="7074"/>
                    <a:pt x="3309" y="10421"/>
                  </a:cubicBezTo>
                  <a:cubicBezTo>
                    <a:pt x="2349" y="13768"/>
                    <a:pt x="1389" y="16926"/>
                    <a:pt x="909" y="18821"/>
                  </a:cubicBezTo>
                  <a:cubicBezTo>
                    <a:pt x="429" y="20716"/>
                    <a:pt x="429" y="21347"/>
                    <a:pt x="1149" y="21095"/>
                  </a:cubicBezTo>
                  <a:cubicBezTo>
                    <a:pt x="1869" y="20842"/>
                    <a:pt x="3309" y="19705"/>
                    <a:pt x="4989" y="18379"/>
                  </a:cubicBezTo>
                  <a:cubicBezTo>
                    <a:pt x="6669" y="17053"/>
                    <a:pt x="8589" y="15537"/>
                    <a:pt x="10029" y="14463"/>
                  </a:cubicBezTo>
                  <a:cubicBezTo>
                    <a:pt x="11469" y="13389"/>
                    <a:pt x="12429" y="12758"/>
                    <a:pt x="13869" y="12632"/>
                  </a:cubicBezTo>
                  <a:cubicBezTo>
                    <a:pt x="15309" y="12505"/>
                    <a:pt x="17229" y="12884"/>
                    <a:pt x="18669" y="13768"/>
                  </a:cubicBezTo>
                  <a:cubicBezTo>
                    <a:pt x="20109" y="14653"/>
                    <a:pt x="21069" y="16042"/>
                    <a:pt x="20829" y="17305"/>
                  </a:cubicBezTo>
                  <a:cubicBezTo>
                    <a:pt x="20589" y="18568"/>
                    <a:pt x="19149" y="19705"/>
                    <a:pt x="17469" y="20463"/>
                  </a:cubicBezTo>
                  <a:cubicBezTo>
                    <a:pt x="15789" y="21221"/>
                    <a:pt x="13869" y="21600"/>
                    <a:pt x="10749" y="21537"/>
                  </a:cubicBezTo>
                  <a:cubicBezTo>
                    <a:pt x="7629" y="21474"/>
                    <a:pt x="3309" y="20968"/>
                    <a:pt x="1389" y="20084"/>
                  </a:cubicBezTo>
                  <a:cubicBezTo>
                    <a:pt x="-531" y="19200"/>
                    <a:pt x="-51" y="17937"/>
                    <a:pt x="429" y="16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6790885" y="282129"/>
              <a:ext cx="98866" cy="179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323" fill="norm" stroke="1" extrusionOk="0">
                  <a:moveTo>
                    <a:pt x="2118" y="11528"/>
                  </a:moveTo>
                  <a:cubicBezTo>
                    <a:pt x="4368" y="12030"/>
                    <a:pt x="6618" y="12532"/>
                    <a:pt x="8868" y="11904"/>
                  </a:cubicBezTo>
                  <a:cubicBezTo>
                    <a:pt x="11118" y="11276"/>
                    <a:pt x="13368" y="9518"/>
                    <a:pt x="14943" y="7886"/>
                  </a:cubicBezTo>
                  <a:cubicBezTo>
                    <a:pt x="16518" y="6253"/>
                    <a:pt x="17418" y="4746"/>
                    <a:pt x="18093" y="3365"/>
                  </a:cubicBezTo>
                  <a:cubicBezTo>
                    <a:pt x="18768" y="1983"/>
                    <a:pt x="19218" y="728"/>
                    <a:pt x="18093" y="225"/>
                  </a:cubicBezTo>
                  <a:cubicBezTo>
                    <a:pt x="16968" y="-277"/>
                    <a:pt x="14268" y="-26"/>
                    <a:pt x="10893" y="1858"/>
                  </a:cubicBezTo>
                  <a:cubicBezTo>
                    <a:pt x="7518" y="3742"/>
                    <a:pt x="3468" y="7258"/>
                    <a:pt x="1443" y="10523"/>
                  </a:cubicBezTo>
                  <a:cubicBezTo>
                    <a:pt x="-582" y="13788"/>
                    <a:pt x="-582" y="16802"/>
                    <a:pt x="2118" y="18686"/>
                  </a:cubicBezTo>
                  <a:cubicBezTo>
                    <a:pt x="4818" y="20570"/>
                    <a:pt x="10218" y="21323"/>
                    <a:pt x="13818" y="21323"/>
                  </a:cubicBezTo>
                  <a:cubicBezTo>
                    <a:pt x="17418" y="21323"/>
                    <a:pt x="19218" y="20570"/>
                    <a:pt x="21018" y="19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6921500" y="277680"/>
              <a:ext cx="127000" cy="20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82"/>
                  </a:moveTo>
                  <a:cubicBezTo>
                    <a:pt x="3960" y="5912"/>
                    <a:pt x="7920" y="11141"/>
                    <a:pt x="9900" y="14324"/>
                  </a:cubicBezTo>
                  <a:cubicBezTo>
                    <a:pt x="11880" y="17507"/>
                    <a:pt x="11880" y="18644"/>
                    <a:pt x="11340" y="19667"/>
                  </a:cubicBezTo>
                  <a:cubicBezTo>
                    <a:pt x="10800" y="20691"/>
                    <a:pt x="9720" y="21600"/>
                    <a:pt x="8640" y="21600"/>
                  </a:cubicBezTo>
                  <a:cubicBezTo>
                    <a:pt x="7560" y="21600"/>
                    <a:pt x="6480" y="20691"/>
                    <a:pt x="6120" y="17848"/>
                  </a:cubicBezTo>
                  <a:cubicBezTo>
                    <a:pt x="5760" y="15006"/>
                    <a:pt x="6120" y="10232"/>
                    <a:pt x="8820" y="6935"/>
                  </a:cubicBezTo>
                  <a:cubicBezTo>
                    <a:pt x="11520" y="3638"/>
                    <a:pt x="16560" y="18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7023100" y="262728"/>
              <a:ext cx="122662" cy="20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319" fill="norm" stroke="1" extrusionOk="0">
                  <a:moveTo>
                    <a:pt x="18671" y="2822"/>
                  </a:moveTo>
                  <a:cubicBezTo>
                    <a:pt x="17573" y="1958"/>
                    <a:pt x="16475" y="1094"/>
                    <a:pt x="14644" y="554"/>
                  </a:cubicBezTo>
                  <a:cubicBezTo>
                    <a:pt x="12814" y="14"/>
                    <a:pt x="10251" y="-202"/>
                    <a:pt x="8603" y="230"/>
                  </a:cubicBezTo>
                  <a:cubicBezTo>
                    <a:pt x="6956" y="662"/>
                    <a:pt x="6224" y="1742"/>
                    <a:pt x="6590" y="3254"/>
                  </a:cubicBezTo>
                  <a:cubicBezTo>
                    <a:pt x="6956" y="4766"/>
                    <a:pt x="8420" y="6710"/>
                    <a:pt x="10983" y="8978"/>
                  </a:cubicBezTo>
                  <a:cubicBezTo>
                    <a:pt x="13546" y="11246"/>
                    <a:pt x="17207" y="13838"/>
                    <a:pt x="19220" y="15782"/>
                  </a:cubicBezTo>
                  <a:cubicBezTo>
                    <a:pt x="21234" y="17726"/>
                    <a:pt x="21600" y="19022"/>
                    <a:pt x="20868" y="19886"/>
                  </a:cubicBezTo>
                  <a:cubicBezTo>
                    <a:pt x="20136" y="20750"/>
                    <a:pt x="18305" y="21182"/>
                    <a:pt x="14644" y="21290"/>
                  </a:cubicBezTo>
                  <a:cubicBezTo>
                    <a:pt x="10983" y="21398"/>
                    <a:pt x="5492" y="21182"/>
                    <a:pt x="0" y="20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1416050" y="690430"/>
              <a:ext cx="53086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0" y="21135"/>
                    <a:pt x="620" y="20671"/>
                    <a:pt x="939" y="20439"/>
                  </a:cubicBezTo>
                  <a:cubicBezTo>
                    <a:pt x="1257" y="20206"/>
                    <a:pt x="1585" y="20206"/>
                    <a:pt x="1916" y="19974"/>
                  </a:cubicBezTo>
                  <a:cubicBezTo>
                    <a:pt x="2248" y="19742"/>
                    <a:pt x="2584" y="19277"/>
                    <a:pt x="2902" y="18929"/>
                  </a:cubicBezTo>
                  <a:cubicBezTo>
                    <a:pt x="3221" y="18581"/>
                    <a:pt x="3522" y="18348"/>
                    <a:pt x="3845" y="18000"/>
                  </a:cubicBezTo>
                  <a:cubicBezTo>
                    <a:pt x="4168" y="17652"/>
                    <a:pt x="4513" y="17187"/>
                    <a:pt x="4870" y="16723"/>
                  </a:cubicBezTo>
                  <a:cubicBezTo>
                    <a:pt x="5228" y="16258"/>
                    <a:pt x="5598" y="15794"/>
                    <a:pt x="5930" y="15561"/>
                  </a:cubicBezTo>
                  <a:cubicBezTo>
                    <a:pt x="6261" y="15329"/>
                    <a:pt x="6554" y="15329"/>
                    <a:pt x="6873" y="15329"/>
                  </a:cubicBezTo>
                  <a:cubicBezTo>
                    <a:pt x="7191" y="15329"/>
                    <a:pt x="7536" y="15329"/>
                    <a:pt x="7872" y="15213"/>
                  </a:cubicBezTo>
                  <a:cubicBezTo>
                    <a:pt x="8208" y="15097"/>
                    <a:pt x="8535" y="14865"/>
                    <a:pt x="8875" y="14748"/>
                  </a:cubicBezTo>
                  <a:cubicBezTo>
                    <a:pt x="9215" y="14632"/>
                    <a:pt x="9568" y="14632"/>
                    <a:pt x="9917" y="14632"/>
                  </a:cubicBezTo>
                  <a:cubicBezTo>
                    <a:pt x="10266" y="14632"/>
                    <a:pt x="10611" y="14632"/>
                    <a:pt x="10968" y="14516"/>
                  </a:cubicBezTo>
                  <a:cubicBezTo>
                    <a:pt x="11325" y="14400"/>
                    <a:pt x="11696" y="14168"/>
                    <a:pt x="12062" y="13935"/>
                  </a:cubicBezTo>
                  <a:cubicBezTo>
                    <a:pt x="12428" y="13703"/>
                    <a:pt x="12789" y="13471"/>
                    <a:pt x="13156" y="13123"/>
                  </a:cubicBezTo>
                  <a:cubicBezTo>
                    <a:pt x="13522" y="12774"/>
                    <a:pt x="13892" y="12310"/>
                    <a:pt x="14254" y="11845"/>
                  </a:cubicBezTo>
                  <a:cubicBezTo>
                    <a:pt x="14615" y="11381"/>
                    <a:pt x="14968" y="10916"/>
                    <a:pt x="15326" y="10452"/>
                  </a:cubicBezTo>
                  <a:cubicBezTo>
                    <a:pt x="15683" y="9987"/>
                    <a:pt x="16045" y="9523"/>
                    <a:pt x="16394" y="9058"/>
                  </a:cubicBezTo>
                  <a:cubicBezTo>
                    <a:pt x="16743" y="8594"/>
                    <a:pt x="17078" y="8129"/>
                    <a:pt x="17401" y="7665"/>
                  </a:cubicBezTo>
                  <a:cubicBezTo>
                    <a:pt x="17724" y="7200"/>
                    <a:pt x="18034" y="6735"/>
                    <a:pt x="18375" y="6271"/>
                  </a:cubicBezTo>
                  <a:cubicBezTo>
                    <a:pt x="18715" y="5806"/>
                    <a:pt x="19085" y="5342"/>
                    <a:pt x="19443" y="4761"/>
                  </a:cubicBezTo>
                  <a:cubicBezTo>
                    <a:pt x="19800" y="4181"/>
                    <a:pt x="20144" y="3484"/>
                    <a:pt x="20476" y="2787"/>
                  </a:cubicBezTo>
                  <a:cubicBezTo>
                    <a:pt x="20808" y="2090"/>
                    <a:pt x="21126" y="1394"/>
                    <a:pt x="21311" y="929"/>
                  </a:cubicBezTo>
                  <a:cubicBezTo>
                    <a:pt x="21497" y="465"/>
                    <a:pt x="21548" y="2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1435100" y="969830"/>
              <a:ext cx="50546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5" y="21343"/>
                    <a:pt x="669" y="21086"/>
                    <a:pt x="1022" y="20829"/>
                  </a:cubicBezTo>
                  <a:cubicBezTo>
                    <a:pt x="1375" y="20571"/>
                    <a:pt x="1746" y="20314"/>
                    <a:pt x="2112" y="20057"/>
                  </a:cubicBezTo>
                  <a:cubicBezTo>
                    <a:pt x="2478" y="19800"/>
                    <a:pt x="2840" y="19543"/>
                    <a:pt x="3170" y="19157"/>
                  </a:cubicBezTo>
                  <a:cubicBezTo>
                    <a:pt x="3501" y="18771"/>
                    <a:pt x="3799" y="18257"/>
                    <a:pt x="4134" y="17743"/>
                  </a:cubicBezTo>
                  <a:cubicBezTo>
                    <a:pt x="4468" y="17229"/>
                    <a:pt x="4839" y="16714"/>
                    <a:pt x="5215" y="16200"/>
                  </a:cubicBezTo>
                  <a:cubicBezTo>
                    <a:pt x="5590" y="15686"/>
                    <a:pt x="5970" y="15171"/>
                    <a:pt x="6300" y="14786"/>
                  </a:cubicBezTo>
                  <a:cubicBezTo>
                    <a:pt x="6630" y="14400"/>
                    <a:pt x="6911" y="14143"/>
                    <a:pt x="7186" y="13757"/>
                  </a:cubicBezTo>
                  <a:cubicBezTo>
                    <a:pt x="7462" y="13371"/>
                    <a:pt x="7734" y="12857"/>
                    <a:pt x="8014" y="12471"/>
                  </a:cubicBezTo>
                  <a:cubicBezTo>
                    <a:pt x="8294" y="12086"/>
                    <a:pt x="8584" y="11829"/>
                    <a:pt x="8882" y="11571"/>
                  </a:cubicBezTo>
                  <a:cubicBezTo>
                    <a:pt x="9181" y="11314"/>
                    <a:pt x="9488" y="11057"/>
                    <a:pt x="9796" y="10800"/>
                  </a:cubicBezTo>
                  <a:cubicBezTo>
                    <a:pt x="10104" y="10543"/>
                    <a:pt x="10411" y="10286"/>
                    <a:pt x="10737" y="9900"/>
                  </a:cubicBezTo>
                  <a:cubicBezTo>
                    <a:pt x="11062" y="9514"/>
                    <a:pt x="11406" y="9000"/>
                    <a:pt x="11736" y="8614"/>
                  </a:cubicBezTo>
                  <a:cubicBezTo>
                    <a:pt x="12066" y="8229"/>
                    <a:pt x="12383" y="7971"/>
                    <a:pt x="12709" y="7714"/>
                  </a:cubicBezTo>
                  <a:cubicBezTo>
                    <a:pt x="13034" y="7457"/>
                    <a:pt x="13369" y="7200"/>
                    <a:pt x="13690" y="6943"/>
                  </a:cubicBezTo>
                  <a:cubicBezTo>
                    <a:pt x="14011" y="6686"/>
                    <a:pt x="14319" y="6429"/>
                    <a:pt x="14649" y="6043"/>
                  </a:cubicBezTo>
                  <a:cubicBezTo>
                    <a:pt x="14979" y="5657"/>
                    <a:pt x="15332" y="5143"/>
                    <a:pt x="15657" y="4757"/>
                  </a:cubicBezTo>
                  <a:cubicBezTo>
                    <a:pt x="15983" y="4371"/>
                    <a:pt x="16281" y="4114"/>
                    <a:pt x="16589" y="3857"/>
                  </a:cubicBezTo>
                  <a:cubicBezTo>
                    <a:pt x="16896" y="3600"/>
                    <a:pt x="17213" y="3343"/>
                    <a:pt x="17593" y="3086"/>
                  </a:cubicBezTo>
                  <a:cubicBezTo>
                    <a:pt x="17973" y="2829"/>
                    <a:pt x="18416" y="2571"/>
                    <a:pt x="18832" y="2186"/>
                  </a:cubicBezTo>
                  <a:cubicBezTo>
                    <a:pt x="19248" y="1800"/>
                    <a:pt x="19637" y="1286"/>
                    <a:pt x="20044" y="1029"/>
                  </a:cubicBezTo>
                  <a:cubicBezTo>
                    <a:pt x="20451" y="771"/>
                    <a:pt x="20876" y="771"/>
                    <a:pt x="21139" y="643"/>
                  </a:cubicBezTo>
                  <a:cubicBezTo>
                    <a:pt x="21401" y="514"/>
                    <a:pt x="21501" y="2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0" y="1522280"/>
              <a:ext cx="254000" cy="324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842"/>
                  </a:moveTo>
                  <a:cubicBezTo>
                    <a:pt x="720" y="421"/>
                    <a:pt x="1440" y="0"/>
                    <a:pt x="2250" y="0"/>
                  </a:cubicBezTo>
                  <a:cubicBezTo>
                    <a:pt x="3060" y="0"/>
                    <a:pt x="3960" y="421"/>
                    <a:pt x="6300" y="2875"/>
                  </a:cubicBezTo>
                  <a:cubicBezTo>
                    <a:pt x="8640" y="5330"/>
                    <a:pt x="12420" y="9818"/>
                    <a:pt x="14850" y="13044"/>
                  </a:cubicBezTo>
                  <a:cubicBezTo>
                    <a:pt x="17280" y="16270"/>
                    <a:pt x="18360" y="18234"/>
                    <a:pt x="19260" y="19566"/>
                  </a:cubicBezTo>
                  <a:cubicBezTo>
                    <a:pt x="20160" y="20899"/>
                    <a:pt x="20880" y="21600"/>
                    <a:pt x="21240" y="21460"/>
                  </a:cubicBezTo>
                  <a:cubicBezTo>
                    <a:pt x="21600" y="21319"/>
                    <a:pt x="21600" y="20338"/>
                    <a:pt x="21600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74247" y="1442820"/>
              <a:ext cx="173403" cy="481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477" fill="norm" stroke="1" extrusionOk="0">
                  <a:moveTo>
                    <a:pt x="21320" y="995"/>
                  </a:moveTo>
                  <a:cubicBezTo>
                    <a:pt x="20800" y="523"/>
                    <a:pt x="20279" y="51"/>
                    <a:pt x="19628" y="4"/>
                  </a:cubicBezTo>
                  <a:cubicBezTo>
                    <a:pt x="18978" y="-43"/>
                    <a:pt x="18197" y="334"/>
                    <a:pt x="16506" y="2174"/>
                  </a:cubicBezTo>
                  <a:cubicBezTo>
                    <a:pt x="14814" y="4013"/>
                    <a:pt x="12212" y="7314"/>
                    <a:pt x="9349" y="10568"/>
                  </a:cubicBezTo>
                  <a:cubicBezTo>
                    <a:pt x="6486" y="13823"/>
                    <a:pt x="3363" y="17029"/>
                    <a:pt x="1672" y="18916"/>
                  </a:cubicBezTo>
                  <a:cubicBezTo>
                    <a:pt x="-20" y="20802"/>
                    <a:pt x="-280" y="21368"/>
                    <a:pt x="240" y="21463"/>
                  </a:cubicBezTo>
                  <a:cubicBezTo>
                    <a:pt x="761" y="21557"/>
                    <a:pt x="2062" y="21180"/>
                    <a:pt x="3363" y="20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317499" y="1744530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412750" y="1839780"/>
              <a:ext cx="698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5684"/>
                    <a:pt x="12436" y="11368"/>
                    <a:pt x="8836" y="14968"/>
                  </a:cubicBezTo>
                  <a:cubicBezTo>
                    <a:pt x="5236" y="18568"/>
                    <a:pt x="2618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641350" y="1484180"/>
              <a:ext cx="1714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67" y="2160"/>
                    <a:pt x="3733" y="4320"/>
                    <a:pt x="6667" y="7020"/>
                  </a:cubicBezTo>
                  <a:cubicBezTo>
                    <a:pt x="9600" y="9720"/>
                    <a:pt x="13600" y="12960"/>
                    <a:pt x="16267" y="15480"/>
                  </a:cubicBezTo>
                  <a:cubicBezTo>
                    <a:pt x="18933" y="18000"/>
                    <a:pt x="20267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711199" y="1446080"/>
              <a:ext cx="1524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6500" y="926"/>
                  </a:cubicBezTo>
                  <a:cubicBezTo>
                    <a:pt x="14400" y="1851"/>
                    <a:pt x="11700" y="3703"/>
                    <a:pt x="9150" y="6480"/>
                  </a:cubicBezTo>
                  <a:cubicBezTo>
                    <a:pt x="6600" y="9257"/>
                    <a:pt x="4200" y="12960"/>
                    <a:pt x="2700" y="15634"/>
                  </a:cubicBezTo>
                  <a:cubicBezTo>
                    <a:pt x="1200" y="18309"/>
                    <a:pt x="600" y="199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888999" y="1716613"/>
              <a:ext cx="75707" cy="12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303" fill="norm" stroke="1" extrusionOk="0">
                  <a:moveTo>
                    <a:pt x="0" y="3730"/>
                  </a:moveTo>
                  <a:cubicBezTo>
                    <a:pt x="1751" y="2266"/>
                    <a:pt x="3503" y="801"/>
                    <a:pt x="6714" y="252"/>
                  </a:cubicBezTo>
                  <a:cubicBezTo>
                    <a:pt x="9924" y="-297"/>
                    <a:pt x="14595" y="69"/>
                    <a:pt x="17514" y="1167"/>
                  </a:cubicBezTo>
                  <a:cubicBezTo>
                    <a:pt x="20432" y="2266"/>
                    <a:pt x="21600" y="4096"/>
                    <a:pt x="20432" y="6659"/>
                  </a:cubicBezTo>
                  <a:cubicBezTo>
                    <a:pt x="19265" y="9222"/>
                    <a:pt x="15762" y="12517"/>
                    <a:pt x="13135" y="14896"/>
                  </a:cubicBezTo>
                  <a:cubicBezTo>
                    <a:pt x="10508" y="17276"/>
                    <a:pt x="8757" y="18740"/>
                    <a:pt x="9924" y="19656"/>
                  </a:cubicBezTo>
                  <a:cubicBezTo>
                    <a:pt x="11092" y="20571"/>
                    <a:pt x="15178" y="20937"/>
                    <a:pt x="19265" y="2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1022350" y="1865180"/>
              <a:ext cx="444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1244600" y="1820730"/>
              <a:ext cx="1016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1485900" y="1798686"/>
              <a:ext cx="635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880" y="11918"/>
                    <a:pt x="5760" y="3818"/>
                    <a:pt x="9360" y="1118"/>
                  </a:cubicBezTo>
                  <a:cubicBezTo>
                    <a:pt x="12960" y="-1582"/>
                    <a:pt x="1728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1644650" y="1808030"/>
              <a:ext cx="508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1885950" y="1427030"/>
              <a:ext cx="2286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00" y="2667"/>
                    <a:pt x="4400" y="5333"/>
                    <a:pt x="7700" y="8667"/>
                  </a:cubicBezTo>
                  <a:cubicBezTo>
                    <a:pt x="11000" y="12000"/>
                    <a:pt x="15400" y="16000"/>
                    <a:pt x="17900" y="18267"/>
                  </a:cubicBezTo>
                  <a:cubicBezTo>
                    <a:pt x="20400" y="20533"/>
                    <a:pt x="21000" y="210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1946186" y="1357180"/>
              <a:ext cx="123915" cy="435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86" fill="norm" stroke="1" extrusionOk="0">
                  <a:moveTo>
                    <a:pt x="21432" y="0"/>
                  </a:moveTo>
                  <a:cubicBezTo>
                    <a:pt x="18503" y="2700"/>
                    <a:pt x="15574" y="5400"/>
                    <a:pt x="12463" y="8256"/>
                  </a:cubicBezTo>
                  <a:cubicBezTo>
                    <a:pt x="9351" y="11112"/>
                    <a:pt x="6056" y="14123"/>
                    <a:pt x="3676" y="16408"/>
                  </a:cubicBezTo>
                  <a:cubicBezTo>
                    <a:pt x="1296" y="18692"/>
                    <a:pt x="-168" y="20250"/>
                    <a:pt x="15" y="20925"/>
                  </a:cubicBezTo>
                  <a:cubicBezTo>
                    <a:pt x="198" y="21600"/>
                    <a:pt x="2029" y="21392"/>
                    <a:pt x="3859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2203449" y="1600368"/>
              <a:ext cx="133351" cy="180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7" fill="norm" stroke="1" extrusionOk="0">
                  <a:moveTo>
                    <a:pt x="0" y="5738"/>
                  </a:moveTo>
                  <a:cubicBezTo>
                    <a:pt x="343" y="9462"/>
                    <a:pt x="686" y="13186"/>
                    <a:pt x="1029" y="16041"/>
                  </a:cubicBezTo>
                  <a:cubicBezTo>
                    <a:pt x="1371" y="18896"/>
                    <a:pt x="1714" y="20882"/>
                    <a:pt x="2057" y="21131"/>
                  </a:cubicBezTo>
                  <a:cubicBezTo>
                    <a:pt x="2400" y="21379"/>
                    <a:pt x="2743" y="19889"/>
                    <a:pt x="3086" y="16662"/>
                  </a:cubicBezTo>
                  <a:cubicBezTo>
                    <a:pt x="3429" y="13434"/>
                    <a:pt x="3771" y="8469"/>
                    <a:pt x="4114" y="5365"/>
                  </a:cubicBezTo>
                  <a:cubicBezTo>
                    <a:pt x="4457" y="2262"/>
                    <a:pt x="4800" y="1020"/>
                    <a:pt x="6000" y="400"/>
                  </a:cubicBezTo>
                  <a:cubicBezTo>
                    <a:pt x="7200" y="-221"/>
                    <a:pt x="9257" y="-221"/>
                    <a:pt x="11657" y="1145"/>
                  </a:cubicBezTo>
                  <a:cubicBezTo>
                    <a:pt x="14057" y="2510"/>
                    <a:pt x="16800" y="5241"/>
                    <a:pt x="18514" y="7848"/>
                  </a:cubicBezTo>
                  <a:cubicBezTo>
                    <a:pt x="20229" y="10455"/>
                    <a:pt x="20914" y="12938"/>
                    <a:pt x="21600" y="15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2820210" y="1523436"/>
              <a:ext cx="164290" cy="168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0958" fill="norm" stroke="1" extrusionOk="0">
                  <a:moveTo>
                    <a:pt x="13019" y="8549"/>
                  </a:moveTo>
                  <a:cubicBezTo>
                    <a:pt x="13019" y="7232"/>
                    <a:pt x="13019" y="5915"/>
                    <a:pt x="12883" y="4334"/>
                  </a:cubicBezTo>
                  <a:cubicBezTo>
                    <a:pt x="12746" y="2754"/>
                    <a:pt x="12473" y="910"/>
                    <a:pt x="11106" y="252"/>
                  </a:cubicBezTo>
                  <a:cubicBezTo>
                    <a:pt x="9738" y="-407"/>
                    <a:pt x="7278" y="120"/>
                    <a:pt x="5090" y="3149"/>
                  </a:cubicBezTo>
                  <a:cubicBezTo>
                    <a:pt x="2903" y="6178"/>
                    <a:pt x="989" y="11710"/>
                    <a:pt x="306" y="15134"/>
                  </a:cubicBezTo>
                  <a:cubicBezTo>
                    <a:pt x="-378" y="18559"/>
                    <a:pt x="169" y="19876"/>
                    <a:pt x="1126" y="20534"/>
                  </a:cubicBezTo>
                  <a:cubicBezTo>
                    <a:pt x="2083" y="21193"/>
                    <a:pt x="3450" y="21193"/>
                    <a:pt x="5090" y="19744"/>
                  </a:cubicBezTo>
                  <a:cubicBezTo>
                    <a:pt x="6731" y="18295"/>
                    <a:pt x="8645" y="15398"/>
                    <a:pt x="9602" y="13291"/>
                  </a:cubicBezTo>
                  <a:cubicBezTo>
                    <a:pt x="10559" y="11183"/>
                    <a:pt x="10559" y="9866"/>
                    <a:pt x="10695" y="8286"/>
                  </a:cubicBezTo>
                  <a:cubicBezTo>
                    <a:pt x="10832" y="6705"/>
                    <a:pt x="11106" y="4861"/>
                    <a:pt x="11242" y="4598"/>
                  </a:cubicBezTo>
                  <a:cubicBezTo>
                    <a:pt x="11379" y="4334"/>
                    <a:pt x="11379" y="5652"/>
                    <a:pt x="12199" y="7627"/>
                  </a:cubicBezTo>
                  <a:cubicBezTo>
                    <a:pt x="13019" y="9603"/>
                    <a:pt x="14660" y="12237"/>
                    <a:pt x="16300" y="13686"/>
                  </a:cubicBezTo>
                  <a:cubicBezTo>
                    <a:pt x="17941" y="15134"/>
                    <a:pt x="19581" y="15398"/>
                    <a:pt x="21222" y="15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3009900" y="1513092"/>
              <a:ext cx="241300" cy="13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4" fill="norm" stroke="1" extrusionOk="0">
                  <a:moveTo>
                    <a:pt x="0" y="8049"/>
                  </a:moveTo>
                  <a:cubicBezTo>
                    <a:pt x="0" y="6461"/>
                    <a:pt x="0" y="4873"/>
                    <a:pt x="568" y="5032"/>
                  </a:cubicBezTo>
                  <a:cubicBezTo>
                    <a:pt x="1137" y="5191"/>
                    <a:pt x="2274" y="7097"/>
                    <a:pt x="3126" y="8685"/>
                  </a:cubicBezTo>
                  <a:cubicBezTo>
                    <a:pt x="3979" y="10273"/>
                    <a:pt x="4547" y="11544"/>
                    <a:pt x="5021" y="12973"/>
                  </a:cubicBezTo>
                  <a:cubicBezTo>
                    <a:pt x="5495" y="14402"/>
                    <a:pt x="5874" y="15991"/>
                    <a:pt x="5779" y="17420"/>
                  </a:cubicBezTo>
                  <a:cubicBezTo>
                    <a:pt x="5684" y="18849"/>
                    <a:pt x="5116" y="20120"/>
                    <a:pt x="4453" y="20279"/>
                  </a:cubicBezTo>
                  <a:cubicBezTo>
                    <a:pt x="3789" y="20438"/>
                    <a:pt x="3032" y="19485"/>
                    <a:pt x="2558" y="18055"/>
                  </a:cubicBezTo>
                  <a:cubicBezTo>
                    <a:pt x="2084" y="16626"/>
                    <a:pt x="1895" y="14720"/>
                    <a:pt x="2274" y="12179"/>
                  </a:cubicBezTo>
                  <a:cubicBezTo>
                    <a:pt x="2653" y="9638"/>
                    <a:pt x="3600" y="6461"/>
                    <a:pt x="4642" y="4555"/>
                  </a:cubicBezTo>
                  <a:cubicBezTo>
                    <a:pt x="5684" y="2649"/>
                    <a:pt x="6821" y="2014"/>
                    <a:pt x="7863" y="1855"/>
                  </a:cubicBezTo>
                  <a:cubicBezTo>
                    <a:pt x="8905" y="1697"/>
                    <a:pt x="9853" y="2014"/>
                    <a:pt x="10326" y="2967"/>
                  </a:cubicBezTo>
                  <a:cubicBezTo>
                    <a:pt x="10800" y="3920"/>
                    <a:pt x="10800" y="5508"/>
                    <a:pt x="11179" y="6779"/>
                  </a:cubicBezTo>
                  <a:cubicBezTo>
                    <a:pt x="11558" y="8049"/>
                    <a:pt x="12316" y="9002"/>
                    <a:pt x="12979" y="8844"/>
                  </a:cubicBezTo>
                  <a:cubicBezTo>
                    <a:pt x="13642" y="8685"/>
                    <a:pt x="14211" y="7414"/>
                    <a:pt x="14589" y="5508"/>
                  </a:cubicBezTo>
                  <a:cubicBezTo>
                    <a:pt x="14968" y="3602"/>
                    <a:pt x="15158" y="1061"/>
                    <a:pt x="14779" y="267"/>
                  </a:cubicBezTo>
                  <a:cubicBezTo>
                    <a:pt x="14400" y="-527"/>
                    <a:pt x="13453" y="426"/>
                    <a:pt x="12316" y="3444"/>
                  </a:cubicBezTo>
                  <a:cubicBezTo>
                    <a:pt x="11179" y="6461"/>
                    <a:pt x="9853" y="11544"/>
                    <a:pt x="9284" y="14879"/>
                  </a:cubicBezTo>
                  <a:cubicBezTo>
                    <a:pt x="8716" y="18214"/>
                    <a:pt x="8905" y="19802"/>
                    <a:pt x="11084" y="20438"/>
                  </a:cubicBezTo>
                  <a:cubicBezTo>
                    <a:pt x="13263" y="21073"/>
                    <a:pt x="17432" y="20755"/>
                    <a:pt x="21600" y="20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3892913" y="1528630"/>
              <a:ext cx="12337" cy="102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0454" fill="norm" stroke="1" extrusionOk="0">
                  <a:moveTo>
                    <a:pt x="20982" y="0"/>
                  </a:moveTo>
                  <a:cubicBezTo>
                    <a:pt x="13782" y="2118"/>
                    <a:pt x="6582" y="4235"/>
                    <a:pt x="2982" y="8259"/>
                  </a:cubicBezTo>
                  <a:cubicBezTo>
                    <a:pt x="-618" y="12282"/>
                    <a:pt x="-618" y="18212"/>
                    <a:pt x="1182" y="19906"/>
                  </a:cubicBezTo>
                  <a:cubicBezTo>
                    <a:pt x="2982" y="21600"/>
                    <a:pt x="6582" y="19059"/>
                    <a:pt x="10182" y="16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3889872" y="1439730"/>
              <a:ext cx="21729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21600"/>
                  </a:moveTo>
                  <a:cubicBezTo>
                    <a:pt x="521" y="15840"/>
                    <a:pt x="-1443" y="10080"/>
                    <a:pt x="1502" y="6480"/>
                  </a:cubicBezTo>
                  <a:cubicBezTo>
                    <a:pt x="4448" y="2880"/>
                    <a:pt x="12302" y="1440"/>
                    <a:pt x="201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3968750" y="1509580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3981450" y="1446080"/>
              <a:ext cx="381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4045958" y="1289047"/>
              <a:ext cx="138692" cy="341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91" fill="norm" stroke="1" extrusionOk="0">
                  <a:moveTo>
                    <a:pt x="13589" y="15396"/>
                  </a:moveTo>
                  <a:cubicBezTo>
                    <a:pt x="13262" y="14734"/>
                    <a:pt x="12935" y="14071"/>
                    <a:pt x="12117" y="13475"/>
                  </a:cubicBezTo>
                  <a:cubicBezTo>
                    <a:pt x="11299" y="12879"/>
                    <a:pt x="9989" y="12348"/>
                    <a:pt x="8680" y="12282"/>
                  </a:cubicBezTo>
                  <a:cubicBezTo>
                    <a:pt x="7371" y="12216"/>
                    <a:pt x="6062" y="12613"/>
                    <a:pt x="4589" y="13475"/>
                  </a:cubicBezTo>
                  <a:cubicBezTo>
                    <a:pt x="3117" y="14336"/>
                    <a:pt x="1480" y="15661"/>
                    <a:pt x="662" y="16854"/>
                  </a:cubicBezTo>
                  <a:cubicBezTo>
                    <a:pt x="-156" y="18047"/>
                    <a:pt x="-156" y="19107"/>
                    <a:pt x="335" y="19902"/>
                  </a:cubicBezTo>
                  <a:cubicBezTo>
                    <a:pt x="826" y="20697"/>
                    <a:pt x="1808" y="21227"/>
                    <a:pt x="3117" y="21359"/>
                  </a:cubicBezTo>
                  <a:cubicBezTo>
                    <a:pt x="4426" y="21492"/>
                    <a:pt x="6062" y="21227"/>
                    <a:pt x="8353" y="20034"/>
                  </a:cubicBezTo>
                  <a:cubicBezTo>
                    <a:pt x="10644" y="18842"/>
                    <a:pt x="13589" y="16721"/>
                    <a:pt x="15717" y="14005"/>
                  </a:cubicBezTo>
                  <a:cubicBezTo>
                    <a:pt x="17844" y="11288"/>
                    <a:pt x="19153" y="7975"/>
                    <a:pt x="19808" y="5656"/>
                  </a:cubicBezTo>
                  <a:cubicBezTo>
                    <a:pt x="20462" y="3337"/>
                    <a:pt x="20462" y="2012"/>
                    <a:pt x="19808" y="1151"/>
                  </a:cubicBezTo>
                  <a:cubicBezTo>
                    <a:pt x="19153" y="290"/>
                    <a:pt x="17844" y="-108"/>
                    <a:pt x="16699" y="25"/>
                  </a:cubicBezTo>
                  <a:cubicBezTo>
                    <a:pt x="15553" y="157"/>
                    <a:pt x="14571" y="820"/>
                    <a:pt x="13917" y="2940"/>
                  </a:cubicBezTo>
                  <a:cubicBezTo>
                    <a:pt x="13262" y="5060"/>
                    <a:pt x="12935" y="8638"/>
                    <a:pt x="14244" y="11752"/>
                  </a:cubicBezTo>
                  <a:cubicBezTo>
                    <a:pt x="15553" y="14866"/>
                    <a:pt x="18499" y="17517"/>
                    <a:pt x="21444" y="20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4715081" y="1327938"/>
              <a:ext cx="155369" cy="304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290" fill="norm" stroke="1" extrusionOk="0">
                  <a:moveTo>
                    <a:pt x="2161" y="7370"/>
                  </a:moveTo>
                  <a:cubicBezTo>
                    <a:pt x="2161" y="6335"/>
                    <a:pt x="2161" y="5299"/>
                    <a:pt x="2161" y="5595"/>
                  </a:cubicBezTo>
                  <a:cubicBezTo>
                    <a:pt x="2161" y="5891"/>
                    <a:pt x="2161" y="7518"/>
                    <a:pt x="2161" y="9885"/>
                  </a:cubicBezTo>
                  <a:cubicBezTo>
                    <a:pt x="2161" y="12252"/>
                    <a:pt x="2161" y="15359"/>
                    <a:pt x="1869" y="17578"/>
                  </a:cubicBezTo>
                  <a:cubicBezTo>
                    <a:pt x="1577" y="19798"/>
                    <a:pt x="994" y="21129"/>
                    <a:pt x="556" y="21277"/>
                  </a:cubicBezTo>
                  <a:cubicBezTo>
                    <a:pt x="118" y="21425"/>
                    <a:pt x="-174" y="20389"/>
                    <a:pt x="118" y="17283"/>
                  </a:cubicBezTo>
                  <a:cubicBezTo>
                    <a:pt x="410" y="14176"/>
                    <a:pt x="1285" y="8998"/>
                    <a:pt x="2599" y="5743"/>
                  </a:cubicBezTo>
                  <a:cubicBezTo>
                    <a:pt x="3912" y="2488"/>
                    <a:pt x="5664" y="1157"/>
                    <a:pt x="7269" y="491"/>
                  </a:cubicBezTo>
                  <a:cubicBezTo>
                    <a:pt x="8875" y="-175"/>
                    <a:pt x="10334" y="-175"/>
                    <a:pt x="11794" y="565"/>
                  </a:cubicBezTo>
                  <a:cubicBezTo>
                    <a:pt x="13253" y="1304"/>
                    <a:pt x="14712" y="2784"/>
                    <a:pt x="14567" y="4633"/>
                  </a:cubicBezTo>
                  <a:cubicBezTo>
                    <a:pt x="14421" y="6483"/>
                    <a:pt x="12669" y="8702"/>
                    <a:pt x="11210" y="10033"/>
                  </a:cubicBezTo>
                  <a:cubicBezTo>
                    <a:pt x="9750" y="11365"/>
                    <a:pt x="8583" y="11809"/>
                    <a:pt x="7269" y="12104"/>
                  </a:cubicBezTo>
                  <a:cubicBezTo>
                    <a:pt x="5956" y="12400"/>
                    <a:pt x="4496" y="12548"/>
                    <a:pt x="3767" y="12992"/>
                  </a:cubicBezTo>
                  <a:cubicBezTo>
                    <a:pt x="3037" y="13436"/>
                    <a:pt x="3037" y="14176"/>
                    <a:pt x="4642" y="15063"/>
                  </a:cubicBezTo>
                  <a:cubicBezTo>
                    <a:pt x="6248" y="15951"/>
                    <a:pt x="9458" y="16987"/>
                    <a:pt x="12523" y="17652"/>
                  </a:cubicBezTo>
                  <a:cubicBezTo>
                    <a:pt x="15588" y="18318"/>
                    <a:pt x="18507" y="18614"/>
                    <a:pt x="21426" y="18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4895849" y="1357180"/>
              <a:ext cx="114301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061"/>
                  </a:moveTo>
                  <a:cubicBezTo>
                    <a:pt x="1600" y="8674"/>
                    <a:pt x="3200" y="14287"/>
                    <a:pt x="4400" y="17518"/>
                  </a:cubicBezTo>
                  <a:cubicBezTo>
                    <a:pt x="5600" y="20750"/>
                    <a:pt x="6400" y="21600"/>
                    <a:pt x="7400" y="21600"/>
                  </a:cubicBezTo>
                  <a:cubicBezTo>
                    <a:pt x="8400" y="21600"/>
                    <a:pt x="9600" y="20750"/>
                    <a:pt x="11200" y="17773"/>
                  </a:cubicBezTo>
                  <a:cubicBezTo>
                    <a:pt x="12800" y="14797"/>
                    <a:pt x="14800" y="9694"/>
                    <a:pt x="16600" y="6378"/>
                  </a:cubicBezTo>
                  <a:cubicBezTo>
                    <a:pt x="18400" y="3061"/>
                    <a:pt x="20000" y="15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5005021" y="1464585"/>
              <a:ext cx="105786" cy="159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389" fill="norm" stroke="1" extrusionOk="0">
                  <a:moveTo>
                    <a:pt x="12462" y="5189"/>
                  </a:moveTo>
                  <a:cubicBezTo>
                    <a:pt x="12038" y="3768"/>
                    <a:pt x="11615" y="2347"/>
                    <a:pt x="10132" y="1352"/>
                  </a:cubicBezTo>
                  <a:cubicBezTo>
                    <a:pt x="8650" y="357"/>
                    <a:pt x="6109" y="-211"/>
                    <a:pt x="4203" y="73"/>
                  </a:cubicBezTo>
                  <a:cubicBezTo>
                    <a:pt x="2297" y="357"/>
                    <a:pt x="1027" y="1494"/>
                    <a:pt x="391" y="2773"/>
                  </a:cubicBezTo>
                  <a:cubicBezTo>
                    <a:pt x="-244" y="4052"/>
                    <a:pt x="-244" y="5473"/>
                    <a:pt x="1450" y="7036"/>
                  </a:cubicBezTo>
                  <a:cubicBezTo>
                    <a:pt x="3144" y="8600"/>
                    <a:pt x="6532" y="10305"/>
                    <a:pt x="9709" y="11584"/>
                  </a:cubicBezTo>
                  <a:cubicBezTo>
                    <a:pt x="12885" y="12863"/>
                    <a:pt x="15850" y="13715"/>
                    <a:pt x="17968" y="14852"/>
                  </a:cubicBezTo>
                  <a:cubicBezTo>
                    <a:pt x="20085" y="15989"/>
                    <a:pt x="21356" y="17410"/>
                    <a:pt x="21144" y="18547"/>
                  </a:cubicBezTo>
                  <a:cubicBezTo>
                    <a:pt x="20932" y="19684"/>
                    <a:pt x="19238" y="20536"/>
                    <a:pt x="16909" y="20963"/>
                  </a:cubicBezTo>
                  <a:cubicBezTo>
                    <a:pt x="14580" y="21389"/>
                    <a:pt x="11615" y="21389"/>
                    <a:pt x="865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5714455" y="1515930"/>
              <a:ext cx="150022" cy="135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281" fill="norm" stroke="1" extrusionOk="0">
                  <a:moveTo>
                    <a:pt x="2777" y="0"/>
                  </a:moveTo>
                  <a:cubicBezTo>
                    <a:pt x="1577" y="5317"/>
                    <a:pt x="377" y="10634"/>
                    <a:pt x="77" y="14123"/>
                  </a:cubicBezTo>
                  <a:cubicBezTo>
                    <a:pt x="-223" y="17612"/>
                    <a:pt x="377" y="19274"/>
                    <a:pt x="1427" y="20271"/>
                  </a:cubicBezTo>
                  <a:cubicBezTo>
                    <a:pt x="2477" y="21268"/>
                    <a:pt x="3977" y="21600"/>
                    <a:pt x="5027" y="20935"/>
                  </a:cubicBezTo>
                  <a:cubicBezTo>
                    <a:pt x="6077" y="20271"/>
                    <a:pt x="6677" y="18609"/>
                    <a:pt x="7127" y="16948"/>
                  </a:cubicBezTo>
                  <a:cubicBezTo>
                    <a:pt x="7577" y="15286"/>
                    <a:pt x="7877" y="13625"/>
                    <a:pt x="8327" y="13625"/>
                  </a:cubicBezTo>
                  <a:cubicBezTo>
                    <a:pt x="8777" y="13625"/>
                    <a:pt x="9377" y="15286"/>
                    <a:pt x="10427" y="16449"/>
                  </a:cubicBezTo>
                  <a:cubicBezTo>
                    <a:pt x="11477" y="17612"/>
                    <a:pt x="12977" y="18277"/>
                    <a:pt x="14777" y="17446"/>
                  </a:cubicBezTo>
                  <a:cubicBezTo>
                    <a:pt x="16577" y="16615"/>
                    <a:pt x="18677" y="14289"/>
                    <a:pt x="19877" y="12295"/>
                  </a:cubicBezTo>
                  <a:cubicBezTo>
                    <a:pt x="21077" y="10302"/>
                    <a:pt x="21377" y="8640"/>
                    <a:pt x="21227" y="6978"/>
                  </a:cubicBezTo>
                  <a:cubicBezTo>
                    <a:pt x="21077" y="5317"/>
                    <a:pt x="20477" y="3655"/>
                    <a:pt x="20027" y="2991"/>
                  </a:cubicBezTo>
                  <a:cubicBezTo>
                    <a:pt x="19577" y="2326"/>
                    <a:pt x="19277" y="2658"/>
                    <a:pt x="18977" y="2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5905500" y="1554030"/>
              <a:ext cx="254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5930900" y="1407980"/>
              <a:ext cx="254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062"/>
                    <a:pt x="0" y="10523"/>
                    <a:pt x="3600" y="6923"/>
                  </a:cubicBezTo>
                  <a:cubicBezTo>
                    <a:pt x="7200" y="3323"/>
                    <a:pt x="1440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6020441" y="1280980"/>
              <a:ext cx="56509" cy="338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46" fill="norm" stroke="1" extrusionOk="0">
                  <a:moveTo>
                    <a:pt x="21358" y="0"/>
                  </a:moveTo>
                  <a:cubicBezTo>
                    <a:pt x="15758" y="1878"/>
                    <a:pt x="10158" y="3757"/>
                    <a:pt x="6558" y="6440"/>
                  </a:cubicBezTo>
                  <a:cubicBezTo>
                    <a:pt x="2958" y="9123"/>
                    <a:pt x="1358" y="12611"/>
                    <a:pt x="558" y="14959"/>
                  </a:cubicBezTo>
                  <a:cubicBezTo>
                    <a:pt x="-242" y="17307"/>
                    <a:pt x="-242" y="18514"/>
                    <a:pt x="958" y="19386"/>
                  </a:cubicBezTo>
                  <a:cubicBezTo>
                    <a:pt x="2158" y="20258"/>
                    <a:pt x="4558" y="20795"/>
                    <a:pt x="7758" y="21130"/>
                  </a:cubicBezTo>
                  <a:cubicBezTo>
                    <a:pt x="10958" y="21466"/>
                    <a:pt x="14958" y="21600"/>
                    <a:pt x="16558" y="21198"/>
                  </a:cubicBezTo>
                  <a:cubicBezTo>
                    <a:pt x="18158" y="20795"/>
                    <a:pt x="17358" y="19856"/>
                    <a:pt x="16558" y="18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5974219" y="1314624"/>
              <a:ext cx="248781" cy="264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47" fill="norm" stroke="1" extrusionOk="0">
                  <a:moveTo>
                    <a:pt x="2295" y="15790"/>
                  </a:moveTo>
                  <a:cubicBezTo>
                    <a:pt x="1196" y="14933"/>
                    <a:pt x="98" y="14076"/>
                    <a:pt x="7" y="13304"/>
                  </a:cubicBezTo>
                  <a:cubicBezTo>
                    <a:pt x="-85" y="12533"/>
                    <a:pt x="830" y="11847"/>
                    <a:pt x="2935" y="10133"/>
                  </a:cubicBezTo>
                  <a:cubicBezTo>
                    <a:pt x="5040" y="8418"/>
                    <a:pt x="8335" y="5676"/>
                    <a:pt x="10898" y="3618"/>
                  </a:cubicBezTo>
                  <a:cubicBezTo>
                    <a:pt x="13461" y="1561"/>
                    <a:pt x="15291" y="190"/>
                    <a:pt x="16115" y="18"/>
                  </a:cubicBezTo>
                  <a:cubicBezTo>
                    <a:pt x="16939" y="-153"/>
                    <a:pt x="16756" y="876"/>
                    <a:pt x="15840" y="4133"/>
                  </a:cubicBezTo>
                  <a:cubicBezTo>
                    <a:pt x="14925" y="7390"/>
                    <a:pt x="13278" y="12876"/>
                    <a:pt x="12362" y="16133"/>
                  </a:cubicBezTo>
                  <a:cubicBezTo>
                    <a:pt x="11447" y="19390"/>
                    <a:pt x="11264" y="20418"/>
                    <a:pt x="11447" y="20504"/>
                  </a:cubicBezTo>
                  <a:cubicBezTo>
                    <a:pt x="11630" y="20590"/>
                    <a:pt x="12179" y="19733"/>
                    <a:pt x="12912" y="18447"/>
                  </a:cubicBezTo>
                  <a:cubicBezTo>
                    <a:pt x="13644" y="17161"/>
                    <a:pt x="14559" y="15447"/>
                    <a:pt x="15566" y="14161"/>
                  </a:cubicBezTo>
                  <a:cubicBezTo>
                    <a:pt x="16573" y="12876"/>
                    <a:pt x="17671" y="12018"/>
                    <a:pt x="18403" y="12104"/>
                  </a:cubicBezTo>
                  <a:cubicBezTo>
                    <a:pt x="19135" y="12190"/>
                    <a:pt x="19501" y="13218"/>
                    <a:pt x="19959" y="14933"/>
                  </a:cubicBezTo>
                  <a:cubicBezTo>
                    <a:pt x="20417" y="16647"/>
                    <a:pt x="20966" y="19047"/>
                    <a:pt x="21515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6701946" y="1312831"/>
              <a:ext cx="143355" cy="298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441" fill="norm" stroke="1" extrusionOk="0">
                  <a:moveTo>
                    <a:pt x="21201" y="1818"/>
                  </a:moveTo>
                  <a:cubicBezTo>
                    <a:pt x="20888" y="1058"/>
                    <a:pt x="20575" y="297"/>
                    <a:pt x="19479" y="69"/>
                  </a:cubicBezTo>
                  <a:cubicBezTo>
                    <a:pt x="18384" y="-159"/>
                    <a:pt x="16505" y="145"/>
                    <a:pt x="14001" y="1514"/>
                  </a:cubicBezTo>
                  <a:cubicBezTo>
                    <a:pt x="11497" y="2883"/>
                    <a:pt x="8366" y="5317"/>
                    <a:pt x="5862" y="7979"/>
                  </a:cubicBezTo>
                  <a:cubicBezTo>
                    <a:pt x="3358" y="10641"/>
                    <a:pt x="1479" y="13531"/>
                    <a:pt x="540" y="15737"/>
                  </a:cubicBezTo>
                  <a:cubicBezTo>
                    <a:pt x="-399" y="17942"/>
                    <a:pt x="-399" y="19464"/>
                    <a:pt x="2888" y="20300"/>
                  </a:cubicBezTo>
                  <a:cubicBezTo>
                    <a:pt x="6175" y="21137"/>
                    <a:pt x="12749" y="21289"/>
                    <a:pt x="19323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6711950" y="1477830"/>
              <a:ext cx="107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6904156" y="1290686"/>
              <a:ext cx="207844" cy="352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02" fill="norm" stroke="1" extrusionOk="0">
                  <a:moveTo>
                    <a:pt x="21424" y="2481"/>
                  </a:moveTo>
                  <a:cubicBezTo>
                    <a:pt x="20988" y="1842"/>
                    <a:pt x="20551" y="1203"/>
                    <a:pt x="19242" y="692"/>
                  </a:cubicBezTo>
                  <a:cubicBezTo>
                    <a:pt x="17933" y="180"/>
                    <a:pt x="15751" y="-203"/>
                    <a:pt x="13679" y="117"/>
                  </a:cubicBezTo>
                  <a:cubicBezTo>
                    <a:pt x="11606" y="436"/>
                    <a:pt x="9642" y="1459"/>
                    <a:pt x="8115" y="3056"/>
                  </a:cubicBezTo>
                  <a:cubicBezTo>
                    <a:pt x="6588" y="4654"/>
                    <a:pt x="5497" y="6827"/>
                    <a:pt x="4406" y="9575"/>
                  </a:cubicBezTo>
                  <a:cubicBezTo>
                    <a:pt x="3315" y="12322"/>
                    <a:pt x="2224" y="15646"/>
                    <a:pt x="1351" y="17627"/>
                  </a:cubicBezTo>
                  <a:cubicBezTo>
                    <a:pt x="479" y="19608"/>
                    <a:pt x="-176" y="20247"/>
                    <a:pt x="42" y="20694"/>
                  </a:cubicBezTo>
                  <a:cubicBezTo>
                    <a:pt x="260" y="21141"/>
                    <a:pt x="1351" y="21397"/>
                    <a:pt x="3969" y="21269"/>
                  </a:cubicBezTo>
                  <a:cubicBezTo>
                    <a:pt x="6588" y="21141"/>
                    <a:pt x="10733" y="20630"/>
                    <a:pt x="14879" y="20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7162800" y="1388930"/>
              <a:ext cx="1206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68" y="4737"/>
                    <a:pt x="8337" y="9474"/>
                    <a:pt x="11747" y="12979"/>
                  </a:cubicBezTo>
                  <a:cubicBezTo>
                    <a:pt x="15158" y="16484"/>
                    <a:pt x="17811" y="18758"/>
                    <a:pt x="19326" y="19989"/>
                  </a:cubicBezTo>
                  <a:cubicBezTo>
                    <a:pt x="20842" y="21221"/>
                    <a:pt x="21221" y="214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7175500" y="1344480"/>
              <a:ext cx="1460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91" y="3000"/>
                    <a:pt x="11583" y="6000"/>
                    <a:pt x="7983" y="9600"/>
                  </a:cubicBezTo>
                  <a:cubicBezTo>
                    <a:pt x="4383" y="13200"/>
                    <a:pt x="2191" y="17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7340600" y="1585780"/>
              <a:ext cx="12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7359650" y="1484180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7429499" y="1295126"/>
              <a:ext cx="93969" cy="374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66" fill="norm" stroke="1" extrusionOk="0">
                  <a:moveTo>
                    <a:pt x="0" y="2101"/>
                  </a:moveTo>
                  <a:cubicBezTo>
                    <a:pt x="4320" y="1373"/>
                    <a:pt x="8640" y="645"/>
                    <a:pt x="12240" y="281"/>
                  </a:cubicBezTo>
                  <a:cubicBezTo>
                    <a:pt x="15840" y="-83"/>
                    <a:pt x="18720" y="-83"/>
                    <a:pt x="20160" y="220"/>
                  </a:cubicBezTo>
                  <a:cubicBezTo>
                    <a:pt x="21600" y="524"/>
                    <a:pt x="21600" y="1130"/>
                    <a:pt x="20640" y="3375"/>
                  </a:cubicBezTo>
                  <a:cubicBezTo>
                    <a:pt x="19680" y="5620"/>
                    <a:pt x="17760" y="9504"/>
                    <a:pt x="16800" y="12295"/>
                  </a:cubicBezTo>
                  <a:cubicBezTo>
                    <a:pt x="15840" y="15086"/>
                    <a:pt x="15840" y="16784"/>
                    <a:pt x="17040" y="17998"/>
                  </a:cubicBezTo>
                  <a:cubicBezTo>
                    <a:pt x="18240" y="19211"/>
                    <a:pt x="20640" y="19939"/>
                    <a:pt x="20400" y="20486"/>
                  </a:cubicBezTo>
                  <a:cubicBezTo>
                    <a:pt x="20160" y="21032"/>
                    <a:pt x="17280" y="21396"/>
                    <a:pt x="14400" y="21456"/>
                  </a:cubicBezTo>
                  <a:cubicBezTo>
                    <a:pt x="11520" y="21517"/>
                    <a:pt x="8640" y="21274"/>
                    <a:pt x="5760" y="21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7664450" y="1471480"/>
              <a:ext cx="571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7645400" y="1534980"/>
              <a:ext cx="107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7785100" y="1369620"/>
              <a:ext cx="304800" cy="260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21447"/>
                  </a:moveTo>
                  <a:cubicBezTo>
                    <a:pt x="2100" y="18312"/>
                    <a:pt x="4200" y="15176"/>
                    <a:pt x="5850" y="12041"/>
                  </a:cubicBezTo>
                  <a:cubicBezTo>
                    <a:pt x="7500" y="8905"/>
                    <a:pt x="8700" y="5770"/>
                    <a:pt x="9600" y="3592"/>
                  </a:cubicBezTo>
                  <a:cubicBezTo>
                    <a:pt x="10500" y="1415"/>
                    <a:pt x="11100" y="195"/>
                    <a:pt x="11100" y="21"/>
                  </a:cubicBezTo>
                  <a:cubicBezTo>
                    <a:pt x="11100" y="-153"/>
                    <a:pt x="10500" y="718"/>
                    <a:pt x="9675" y="3331"/>
                  </a:cubicBezTo>
                  <a:cubicBezTo>
                    <a:pt x="8850" y="5944"/>
                    <a:pt x="7800" y="10299"/>
                    <a:pt x="7350" y="12912"/>
                  </a:cubicBezTo>
                  <a:cubicBezTo>
                    <a:pt x="6900" y="15524"/>
                    <a:pt x="7050" y="16395"/>
                    <a:pt x="7575" y="17005"/>
                  </a:cubicBezTo>
                  <a:cubicBezTo>
                    <a:pt x="8100" y="17615"/>
                    <a:pt x="9000" y="17963"/>
                    <a:pt x="10050" y="17528"/>
                  </a:cubicBezTo>
                  <a:cubicBezTo>
                    <a:pt x="11100" y="17092"/>
                    <a:pt x="12300" y="15873"/>
                    <a:pt x="13800" y="13347"/>
                  </a:cubicBezTo>
                  <a:cubicBezTo>
                    <a:pt x="15300" y="10821"/>
                    <a:pt x="17100" y="6989"/>
                    <a:pt x="18075" y="4550"/>
                  </a:cubicBezTo>
                  <a:cubicBezTo>
                    <a:pt x="19050" y="2112"/>
                    <a:pt x="19200" y="1066"/>
                    <a:pt x="18975" y="805"/>
                  </a:cubicBezTo>
                  <a:cubicBezTo>
                    <a:pt x="18750" y="544"/>
                    <a:pt x="18150" y="1066"/>
                    <a:pt x="17775" y="2460"/>
                  </a:cubicBezTo>
                  <a:cubicBezTo>
                    <a:pt x="17400" y="3853"/>
                    <a:pt x="17250" y="6118"/>
                    <a:pt x="17925" y="8557"/>
                  </a:cubicBezTo>
                  <a:cubicBezTo>
                    <a:pt x="18600" y="10995"/>
                    <a:pt x="20100" y="13608"/>
                    <a:pt x="21600" y="16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8506883" y="1266028"/>
              <a:ext cx="186268" cy="345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21600" y="15155"/>
                  </a:moveTo>
                  <a:cubicBezTo>
                    <a:pt x="18164" y="14365"/>
                    <a:pt x="14727" y="13575"/>
                    <a:pt x="12027" y="11928"/>
                  </a:cubicBezTo>
                  <a:cubicBezTo>
                    <a:pt x="9327" y="10282"/>
                    <a:pt x="7364" y="7779"/>
                    <a:pt x="6750" y="5936"/>
                  </a:cubicBezTo>
                  <a:cubicBezTo>
                    <a:pt x="6136" y="4092"/>
                    <a:pt x="6873" y="2906"/>
                    <a:pt x="7855" y="2050"/>
                  </a:cubicBezTo>
                  <a:cubicBezTo>
                    <a:pt x="8836" y="1194"/>
                    <a:pt x="10064" y="667"/>
                    <a:pt x="11536" y="338"/>
                  </a:cubicBezTo>
                  <a:cubicBezTo>
                    <a:pt x="13009" y="9"/>
                    <a:pt x="14727" y="-123"/>
                    <a:pt x="15955" y="140"/>
                  </a:cubicBezTo>
                  <a:cubicBezTo>
                    <a:pt x="17182" y="404"/>
                    <a:pt x="17918" y="1062"/>
                    <a:pt x="17918" y="2511"/>
                  </a:cubicBezTo>
                  <a:cubicBezTo>
                    <a:pt x="17918" y="3960"/>
                    <a:pt x="17182" y="6199"/>
                    <a:pt x="14482" y="9031"/>
                  </a:cubicBezTo>
                  <a:cubicBezTo>
                    <a:pt x="11782" y="11862"/>
                    <a:pt x="7118" y="15287"/>
                    <a:pt x="4173" y="17460"/>
                  </a:cubicBezTo>
                  <a:cubicBezTo>
                    <a:pt x="1227" y="19633"/>
                    <a:pt x="0" y="20555"/>
                    <a:pt x="0" y="21016"/>
                  </a:cubicBezTo>
                  <a:cubicBezTo>
                    <a:pt x="0" y="21477"/>
                    <a:pt x="1227" y="21477"/>
                    <a:pt x="2823" y="21477"/>
                  </a:cubicBezTo>
                  <a:cubicBezTo>
                    <a:pt x="4418" y="21477"/>
                    <a:pt x="6382" y="21477"/>
                    <a:pt x="8345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9055100" y="1224334"/>
              <a:ext cx="196850" cy="34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0" y="3482"/>
                  </a:moveTo>
                  <a:cubicBezTo>
                    <a:pt x="2090" y="7256"/>
                    <a:pt x="4181" y="11029"/>
                    <a:pt x="5923" y="13892"/>
                  </a:cubicBezTo>
                  <a:cubicBezTo>
                    <a:pt x="7665" y="16755"/>
                    <a:pt x="9058" y="18706"/>
                    <a:pt x="10219" y="19878"/>
                  </a:cubicBezTo>
                  <a:cubicBezTo>
                    <a:pt x="11381" y="21049"/>
                    <a:pt x="12310" y="21439"/>
                    <a:pt x="13123" y="21244"/>
                  </a:cubicBezTo>
                  <a:cubicBezTo>
                    <a:pt x="13935" y="21049"/>
                    <a:pt x="14632" y="20268"/>
                    <a:pt x="15213" y="17796"/>
                  </a:cubicBezTo>
                  <a:cubicBezTo>
                    <a:pt x="15794" y="15323"/>
                    <a:pt x="16258" y="11159"/>
                    <a:pt x="16723" y="8102"/>
                  </a:cubicBezTo>
                  <a:cubicBezTo>
                    <a:pt x="17187" y="5044"/>
                    <a:pt x="17652" y="3092"/>
                    <a:pt x="18116" y="1791"/>
                  </a:cubicBezTo>
                  <a:cubicBezTo>
                    <a:pt x="18581" y="490"/>
                    <a:pt x="19045" y="-161"/>
                    <a:pt x="19626" y="34"/>
                  </a:cubicBezTo>
                  <a:cubicBezTo>
                    <a:pt x="20206" y="229"/>
                    <a:pt x="20903" y="1270"/>
                    <a:pt x="21600" y="2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9259308" y="1395280"/>
              <a:ext cx="119642" cy="141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295" fill="norm" stroke="1" extrusionOk="0">
                  <a:moveTo>
                    <a:pt x="15736" y="11435"/>
                  </a:moveTo>
                  <a:cubicBezTo>
                    <a:pt x="14978" y="8259"/>
                    <a:pt x="14220" y="5082"/>
                    <a:pt x="13083" y="3018"/>
                  </a:cubicBezTo>
                  <a:cubicBezTo>
                    <a:pt x="11946" y="953"/>
                    <a:pt x="10431" y="0"/>
                    <a:pt x="8725" y="0"/>
                  </a:cubicBezTo>
                  <a:cubicBezTo>
                    <a:pt x="7020" y="0"/>
                    <a:pt x="5125" y="953"/>
                    <a:pt x="3609" y="3971"/>
                  </a:cubicBezTo>
                  <a:cubicBezTo>
                    <a:pt x="2094" y="6988"/>
                    <a:pt x="957" y="12071"/>
                    <a:pt x="388" y="15406"/>
                  </a:cubicBezTo>
                  <a:cubicBezTo>
                    <a:pt x="-180" y="18741"/>
                    <a:pt x="-180" y="20329"/>
                    <a:pt x="767" y="20965"/>
                  </a:cubicBezTo>
                  <a:cubicBezTo>
                    <a:pt x="1715" y="21600"/>
                    <a:pt x="3609" y="21282"/>
                    <a:pt x="4936" y="20329"/>
                  </a:cubicBezTo>
                  <a:cubicBezTo>
                    <a:pt x="6262" y="19376"/>
                    <a:pt x="7020" y="17788"/>
                    <a:pt x="7778" y="16200"/>
                  </a:cubicBezTo>
                  <a:cubicBezTo>
                    <a:pt x="8536" y="14612"/>
                    <a:pt x="9294" y="13024"/>
                    <a:pt x="11567" y="13182"/>
                  </a:cubicBezTo>
                  <a:cubicBezTo>
                    <a:pt x="13841" y="13341"/>
                    <a:pt x="17631" y="15247"/>
                    <a:pt x="21420" y="17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9404349" y="1336134"/>
              <a:ext cx="133351" cy="164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0" y="13382"/>
                  </a:moveTo>
                  <a:cubicBezTo>
                    <a:pt x="1714" y="13655"/>
                    <a:pt x="3429" y="13929"/>
                    <a:pt x="4971" y="14749"/>
                  </a:cubicBezTo>
                  <a:cubicBezTo>
                    <a:pt x="6514" y="15569"/>
                    <a:pt x="7886" y="16936"/>
                    <a:pt x="9086" y="18303"/>
                  </a:cubicBezTo>
                  <a:cubicBezTo>
                    <a:pt x="10286" y="19670"/>
                    <a:pt x="11314" y="21038"/>
                    <a:pt x="11314" y="21174"/>
                  </a:cubicBezTo>
                  <a:cubicBezTo>
                    <a:pt x="11314" y="21311"/>
                    <a:pt x="10286" y="20217"/>
                    <a:pt x="9600" y="17483"/>
                  </a:cubicBezTo>
                  <a:cubicBezTo>
                    <a:pt x="8914" y="14749"/>
                    <a:pt x="8571" y="10374"/>
                    <a:pt x="9600" y="7093"/>
                  </a:cubicBezTo>
                  <a:cubicBezTo>
                    <a:pt x="10629" y="3812"/>
                    <a:pt x="13029" y="1625"/>
                    <a:pt x="15257" y="668"/>
                  </a:cubicBezTo>
                  <a:cubicBezTo>
                    <a:pt x="17486" y="-289"/>
                    <a:pt x="19543" y="-16"/>
                    <a:pt x="21600" y="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9567874" y="1237171"/>
              <a:ext cx="96826" cy="312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260" fill="norm" stroke="1" extrusionOk="0">
                  <a:moveTo>
                    <a:pt x="21023" y="2116"/>
                  </a:moveTo>
                  <a:cubicBezTo>
                    <a:pt x="19644" y="1252"/>
                    <a:pt x="18266" y="388"/>
                    <a:pt x="16427" y="100"/>
                  </a:cubicBezTo>
                  <a:cubicBezTo>
                    <a:pt x="14589" y="-188"/>
                    <a:pt x="12291" y="100"/>
                    <a:pt x="9534" y="1540"/>
                  </a:cubicBezTo>
                  <a:cubicBezTo>
                    <a:pt x="6776" y="2980"/>
                    <a:pt x="3559" y="5572"/>
                    <a:pt x="1721" y="8524"/>
                  </a:cubicBezTo>
                  <a:cubicBezTo>
                    <a:pt x="-117" y="11476"/>
                    <a:pt x="-577" y="14788"/>
                    <a:pt x="802" y="17020"/>
                  </a:cubicBezTo>
                  <a:cubicBezTo>
                    <a:pt x="2180" y="19252"/>
                    <a:pt x="5397" y="20404"/>
                    <a:pt x="8385" y="20908"/>
                  </a:cubicBezTo>
                  <a:cubicBezTo>
                    <a:pt x="11372" y="21412"/>
                    <a:pt x="14129" y="21268"/>
                    <a:pt x="16887" y="21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9753599" y="1274630"/>
              <a:ext cx="1270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4000"/>
                    <a:pt x="4320" y="8000"/>
                    <a:pt x="7920" y="11600"/>
                  </a:cubicBezTo>
                  <a:cubicBezTo>
                    <a:pt x="11520" y="15200"/>
                    <a:pt x="16560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9757505" y="1261930"/>
              <a:ext cx="116746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600" fill="norm" stroke="1" extrusionOk="0">
                  <a:moveTo>
                    <a:pt x="21274" y="0"/>
                  </a:moveTo>
                  <a:cubicBezTo>
                    <a:pt x="15874" y="3247"/>
                    <a:pt x="10474" y="6494"/>
                    <a:pt x="6810" y="9671"/>
                  </a:cubicBezTo>
                  <a:cubicBezTo>
                    <a:pt x="3145" y="12847"/>
                    <a:pt x="1217" y="15953"/>
                    <a:pt x="445" y="17929"/>
                  </a:cubicBezTo>
                  <a:cubicBezTo>
                    <a:pt x="-326" y="19906"/>
                    <a:pt x="60" y="20753"/>
                    <a:pt x="4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9906000" y="1458780"/>
              <a:ext cx="254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9918699" y="135083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10026650" y="1236530"/>
              <a:ext cx="61616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8640" y="0"/>
                  </a:moveTo>
                  <a:cubicBezTo>
                    <a:pt x="14400" y="3295"/>
                    <a:pt x="20160" y="6590"/>
                    <a:pt x="20880" y="9885"/>
                  </a:cubicBezTo>
                  <a:cubicBezTo>
                    <a:pt x="21600" y="13180"/>
                    <a:pt x="17280" y="16475"/>
                    <a:pt x="12960" y="18427"/>
                  </a:cubicBezTo>
                  <a:cubicBezTo>
                    <a:pt x="8640" y="20380"/>
                    <a:pt x="4320" y="209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10274300" y="1427030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10299699" y="1534980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10589588" y="1382530"/>
              <a:ext cx="281613" cy="197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0985" fill="norm" stroke="1" extrusionOk="0">
                  <a:moveTo>
                    <a:pt x="5447" y="680"/>
                  </a:moveTo>
                  <a:cubicBezTo>
                    <a:pt x="5607" y="5180"/>
                    <a:pt x="5767" y="9680"/>
                    <a:pt x="5367" y="13055"/>
                  </a:cubicBezTo>
                  <a:cubicBezTo>
                    <a:pt x="4967" y="16430"/>
                    <a:pt x="4007" y="18680"/>
                    <a:pt x="3127" y="19918"/>
                  </a:cubicBezTo>
                  <a:cubicBezTo>
                    <a:pt x="2247" y="21155"/>
                    <a:pt x="1447" y="21380"/>
                    <a:pt x="807" y="20255"/>
                  </a:cubicBezTo>
                  <a:cubicBezTo>
                    <a:pt x="167" y="19130"/>
                    <a:pt x="-313" y="16655"/>
                    <a:pt x="247" y="13505"/>
                  </a:cubicBezTo>
                  <a:cubicBezTo>
                    <a:pt x="807" y="10355"/>
                    <a:pt x="2407" y="6530"/>
                    <a:pt x="5127" y="4055"/>
                  </a:cubicBezTo>
                  <a:cubicBezTo>
                    <a:pt x="7847" y="1580"/>
                    <a:pt x="11687" y="455"/>
                    <a:pt x="14567" y="117"/>
                  </a:cubicBezTo>
                  <a:cubicBezTo>
                    <a:pt x="17447" y="-220"/>
                    <a:pt x="19367" y="230"/>
                    <a:pt x="21287" y="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10871199" y="1199609"/>
              <a:ext cx="152401" cy="144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4522"/>
                  </a:moveTo>
                  <a:cubicBezTo>
                    <a:pt x="900" y="2956"/>
                    <a:pt x="1800" y="1391"/>
                    <a:pt x="3000" y="609"/>
                  </a:cubicBezTo>
                  <a:cubicBezTo>
                    <a:pt x="4200" y="-174"/>
                    <a:pt x="5700" y="-174"/>
                    <a:pt x="7500" y="452"/>
                  </a:cubicBezTo>
                  <a:cubicBezTo>
                    <a:pt x="9300" y="1078"/>
                    <a:pt x="11400" y="2330"/>
                    <a:pt x="12000" y="4678"/>
                  </a:cubicBezTo>
                  <a:cubicBezTo>
                    <a:pt x="12600" y="7026"/>
                    <a:pt x="11700" y="10469"/>
                    <a:pt x="10650" y="12817"/>
                  </a:cubicBezTo>
                  <a:cubicBezTo>
                    <a:pt x="9600" y="15165"/>
                    <a:pt x="8400" y="16417"/>
                    <a:pt x="8550" y="17200"/>
                  </a:cubicBezTo>
                  <a:cubicBezTo>
                    <a:pt x="8700" y="17983"/>
                    <a:pt x="10200" y="18296"/>
                    <a:pt x="12600" y="18922"/>
                  </a:cubicBezTo>
                  <a:cubicBezTo>
                    <a:pt x="15000" y="19548"/>
                    <a:pt x="18300" y="20487"/>
                    <a:pt x="21600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10972799" y="152863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144587" y="2550980"/>
              <a:ext cx="160213" cy="487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536" fill="norm" stroke="1" extrusionOk="0">
                  <a:moveTo>
                    <a:pt x="13659" y="0"/>
                  </a:moveTo>
                  <a:cubicBezTo>
                    <a:pt x="12256" y="2431"/>
                    <a:pt x="10854" y="4862"/>
                    <a:pt x="9171" y="7714"/>
                  </a:cubicBezTo>
                  <a:cubicBezTo>
                    <a:pt x="7488" y="10566"/>
                    <a:pt x="5524" y="13839"/>
                    <a:pt x="3981" y="15943"/>
                  </a:cubicBezTo>
                  <a:cubicBezTo>
                    <a:pt x="2438" y="18047"/>
                    <a:pt x="1316" y="18982"/>
                    <a:pt x="615" y="19730"/>
                  </a:cubicBezTo>
                  <a:cubicBezTo>
                    <a:pt x="-86" y="20478"/>
                    <a:pt x="-367" y="21039"/>
                    <a:pt x="755" y="21319"/>
                  </a:cubicBezTo>
                  <a:cubicBezTo>
                    <a:pt x="1877" y="21600"/>
                    <a:pt x="4402" y="21600"/>
                    <a:pt x="8049" y="21366"/>
                  </a:cubicBezTo>
                  <a:cubicBezTo>
                    <a:pt x="11695" y="21132"/>
                    <a:pt x="16464" y="20665"/>
                    <a:pt x="21233" y="20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388821" y="2814374"/>
              <a:ext cx="112829" cy="195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003" fill="norm" stroke="1" extrusionOk="0">
                  <a:moveTo>
                    <a:pt x="3261" y="10587"/>
                  </a:moveTo>
                  <a:cubicBezTo>
                    <a:pt x="6796" y="8313"/>
                    <a:pt x="10330" y="6039"/>
                    <a:pt x="12294" y="4107"/>
                  </a:cubicBezTo>
                  <a:cubicBezTo>
                    <a:pt x="14258" y="2174"/>
                    <a:pt x="14650" y="582"/>
                    <a:pt x="13865" y="128"/>
                  </a:cubicBezTo>
                  <a:cubicBezTo>
                    <a:pt x="13079" y="-327"/>
                    <a:pt x="11116" y="355"/>
                    <a:pt x="8367" y="3425"/>
                  </a:cubicBezTo>
                  <a:cubicBezTo>
                    <a:pt x="5618" y="6494"/>
                    <a:pt x="2083" y="11951"/>
                    <a:pt x="709" y="15248"/>
                  </a:cubicBezTo>
                  <a:cubicBezTo>
                    <a:pt x="-666" y="18545"/>
                    <a:pt x="119" y="19681"/>
                    <a:pt x="1690" y="20364"/>
                  </a:cubicBezTo>
                  <a:cubicBezTo>
                    <a:pt x="3261" y="21046"/>
                    <a:pt x="5618" y="21273"/>
                    <a:pt x="8956" y="20591"/>
                  </a:cubicBezTo>
                  <a:cubicBezTo>
                    <a:pt x="12294" y="19909"/>
                    <a:pt x="16614" y="18317"/>
                    <a:pt x="20934" y="16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578761" y="2544630"/>
              <a:ext cx="100689" cy="508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22" fill="norm" stroke="1" extrusionOk="0">
                  <a:moveTo>
                    <a:pt x="14656" y="0"/>
                  </a:moveTo>
                  <a:cubicBezTo>
                    <a:pt x="11056" y="2410"/>
                    <a:pt x="7456" y="4820"/>
                    <a:pt x="4981" y="7542"/>
                  </a:cubicBezTo>
                  <a:cubicBezTo>
                    <a:pt x="2506" y="10264"/>
                    <a:pt x="1156" y="13299"/>
                    <a:pt x="481" y="15486"/>
                  </a:cubicBezTo>
                  <a:cubicBezTo>
                    <a:pt x="-194" y="17673"/>
                    <a:pt x="-194" y="19012"/>
                    <a:pt x="706" y="19993"/>
                  </a:cubicBezTo>
                  <a:cubicBezTo>
                    <a:pt x="1606" y="20975"/>
                    <a:pt x="3406" y="21600"/>
                    <a:pt x="7006" y="21377"/>
                  </a:cubicBezTo>
                  <a:cubicBezTo>
                    <a:pt x="10606" y="21154"/>
                    <a:pt x="16006" y="20083"/>
                    <a:pt x="21406" y="19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577850" y="2754180"/>
              <a:ext cx="184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1447566" y="2631235"/>
              <a:ext cx="151080" cy="369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324" fill="norm" stroke="1" extrusionOk="0">
                  <a:moveTo>
                    <a:pt x="16670" y="3061"/>
                  </a:moveTo>
                  <a:cubicBezTo>
                    <a:pt x="16378" y="2451"/>
                    <a:pt x="16086" y="1841"/>
                    <a:pt x="14626" y="1169"/>
                  </a:cubicBezTo>
                  <a:cubicBezTo>
                    <a:pt x="13167" y="498"/>
                    <a:pt x="10540" y="-234"/>
                    <a:pt x="7767" y="71"/>
                  </a:cubicBezTo>
                  <a:cubicBezTo>
                    <a:pt x="4994" y="376"/>
                    <a:pt x="2075" y="1719"/>
                    <a:pt x="762" y="3549"/>
                  </a:cubicBezTo>
                  <a:cubicBezTo>
                    <a:pt x="-552" y="5380"/>
                    <a:pt x="-260" y="7698"/>
                    <a:pt x="2367" y="9712"/>
                  </a:cubicBezTo>
                  <a:cubicBezTo>
                    <a:pt x="4994" y="11725"/>
                    <a:pt x="9956" y="13434"/>
                    <a:pt x="13459" y="14898"/>
                  </a:cubicBezTo>
                  <a:cubicBezTo>
                    <a:pt x="16962" y="16363"/>
                    <a:pt x="19005" y="17583"/>
                    <a:pt x="20026" y="18498"/>
                  </a:cubicBezTo>
                  <a:cubicBezTo>
                    <a:pt x="21048" y="19413"/>
                    <a:pt x="21048" y="20024"/>
                    <a:pt x="20318" y="20451"/>
                  </a:cubicBezTo>
                  <a:cubicBezTo>
                    <a:pt x="19589" y="20878"/>
                    <a:pt x="18129" y="21122"/>
                    <a:pt x="15502" y="21244"/>
                  </a:cubicBezTo>
                  <a:cubicBezTo>
                    <a:pt x="12875" y="21366"/>
                    <a:pt x="9080" y="21366"/>
                    <a:pt x="6745" y="21122"/>
                  </a:cubicBezTo>
                  <a:cubicBezTo>
                    <a:pt x="4410" y="20878"/>
                    <a:pt x="3534" y="20390"/>
                    <a:pt x="2659" y="19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1695450" y="2927966"/>
              <a:ext cx="129445" cy="145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0960" fill="norm" stroke="1" extrusionOk="0">
                  <a:moveTo>
                    <a:pt x="0" y="4228"/>
                  </a:moveTo>
                  <a:cubicBezTo>
                    <a:pt x="0" y="8791"/>
                    <a:pt x="0" y="13354"/>
                    <a:pt x="0" y="16397"/>
                  </a:cubicBezTo>
                  <a:cubicBezTo>
                    <a:pt x="0" y="19439"/>
                    <a:pt x="0" y="20960"/>
                    <a:pt x="174" y="20960"/>
                  </a:cubicBezTo>
                  <a:cubicBezTo>
                    <a:pt x="348" y="20960"/>
                    <a:pt x="697" y="19439"/>
                    <a:pt x="871" y="17005"/>
                  </a:cubicBezTo>
                  <a:cubicBezTo>
                    <a:pt x="1045" y="14571"/>
                    <a:pt x="1045" y="11225"/>
                    <a:pt x="1916" y="8335"/>
                  </a:cubicBezTo>
                  <a:cubicBezTo>
                    <a:pt x="2787" y="5445"/>
                    <a:pt x="4529" y="3011"/>
                    <a:pt x="7142" y="1490"/>
                  </a:cubicBezTo>
                  <a:cubicBezTo>
                    <a:pt x="9755" y="-32"/>
                    <a:pt x="13239" y="-640"/>
                    <a:pt x="15852" y="881"/>
                  </a:cubicBezTo>
                  <a:cubicBezTo>
                    <a:pt x="18465" y="2402"/>
                    <a:pt x="20206" y="6053"/>
                    <a:pt x="20903" y="9552"/>
                  </a:cubicBezTo>
                  <a:cubicBezTo>
                    <a:pt x="21600" y="13050"/>
                    <a:pt x="21252" y="16397"/>
                    <a:pt x="20903" y="19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2044700" y="2735130"/>
              <a:ext cx="146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2044700" y="2843080"/>
              <a:ext cx="1714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2671270" y="2493830"/>
              <a:ext cx="211630" cy="379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02" fill="norm" stroke="1" extrusionOk="0">
                  <a:moveTo>
                    <a:pt x="20740" y="0"/>
                  </a:moveTo>
                  <a:cubicBezTo>
                    <a:pt x="17319" y="1560"/>
                    <a:pt x="13897" y="3120"/>
                    <a:pt x="11331" y="4320"/>
                  </a:cubicBezTo>
                  <a:cubicBezTo>
                    <a:pt x="8764" y="5520"/>
                    <a:pt x="7053" y="6360"/>
                    <a:pt x="5877" y="7020"/>
                  </a:cubicBezTo>
                  <a:cubicBezTo>
                    <a:pt x="4701" y="7680"/>
                    <a:pt x="4059" y="8160"/>
                    <a:pt x="4380" y="8400"/>
                  </a:cubicBezTo>
                  <a:cubicBezTo>
                    <a:pt x="4701" y="8640"/>
                    <a:pt x="5984" y="8640"/>
                    <a:pt x="8550" y="8520"/>
                  </a:cubicBezTo>
                  <a:cubicBezTo>
                    <a:pt x="11117" y="8400"/>
                    <a:pt x="14966" y="8160"/>
                    <a:pt x="17426" y="8040"/>
                  </a:cubicBezTo>
                  <a:cubicBezTo>
                    <a:pt x="19885" y="7920"/>
                    <a:pt x="20954" y="7920"/>
                    <a:pt x="21168" y="8280"/>
                  </a:cubicBezTo>
                  <a:cubicBezTo>
                    <a:pt x="21382" y="8640"/>
                    <a:pt x="20740" y="9360"/>
                    <a:pt x="17960" y="10860"/>
                  </a:cubicBezTo>
                  <a:cubicBezTo>
                    <a:pt x="15180" y="12360"/>
                    <a:pt x="10261" y="14640"/>
                    <a:pt x="6946" y="16260"/>
                  </a:cubicBezTo>
                  <a:cubicBezTo>
                    <a:pt x="3632" y="17880"/>
                    <a:pt x="1921" y="18840"/>
                    <a:pt x="958" y="19620"/>
                  </a:cubicBezTo>
                  <a:cubicBezTo>
                    <a:pt x="-4" y="20400"/>
                    <a:pt x="-218" y="21000"/>
                    <a:pt x="210" y="21300"/>
                  </a:cubicBezTo>
                  <a:cubicBezTo>
                    <a:pt x="637" y="21600"/>
                    <a:pt x="1707" y="21600"/>
                    <a:pt x="5342" y="21060"/>
                  </a:cubicBezTo>
                  <a:cubicBezTo>
                    <a:pt x="8978" y="20520"/>
                    <a:pt x="15180" y="19440"/>
                    <a:pt x="21382" y="18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3048000" y="2550980"/>
              <a:ext cx="1270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370"/>
                    <a:pt x="8640" y="6740"/>
                    <a:pt x="12240" y="10340"/>
                  </a:cubicBezTo>
                  <a:cubicBezTo>
                    <a:pt x="15840" y="13940"/>
                    <a:pt x="18720" y="177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3048000" y="2462080"/>
              <a:ext cx="16510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54" y="1800"/>
                    <a:pt x="15508" y="3600"/>
                    <a:pt x="12462" y="6300"/>
                  </a:cubicBezTo>
                  <a:cubicBezTo>
                    <a:pt x="9415" y="9000"/>
                    <a:pt x="6369" y="12600"/>
                    <a:pt x="4292" y="15300"/>
                  </a:cubicBezTo>
                  <a:cubicBezTo>
                    <a:pt x="2215" y="18000"/>
                    <a:pt x="1108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3257550" y="2722430"/>
              <a:ext cx="190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3289300" y="2601780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2705100" y="3039930"/>
              <a:ext cx="1" cy="825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2711450" y="2944680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2787650" y="3001830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2781300" y="3084380"/>
              <a:ext cx="63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2943722" y="2982780"/>
              <a:ext cx="21729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771"/>
                    <a:pt x="4448" y="7543"/>
                    <a:pt x="1502" y="11143"/>
                  </a:cubicBezTo>
                  <a:cubicBezTo>
                    <a:pt x="-1443" y="14743"/>
                    <a:pt x="521" y="18171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2749550" y="2282575"/>
              <a:ext cx="107950" cy="132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0" y="6347"/>
                  </a:moveTo>
                  <a:cubicBezTo>
                    <a:pt x="0" y="9722"/>
                    <a:pt x="0" y="13097"/>
                    <a:pt x="0" y="15966"/>
                  </a:cubicBezTo>
                  <a:cubicBezTo>
                    <a:pt x="0" y="18835"/>
                    <a:pt x="0" y="21197"/>
                    <a:pt x="212" y="21197"/>
                  </a:cubicBezTo>
                  <a:cubicBezTo>
                    <a:pt x="424" y="21197"/>
                    <a:pt x="847" y="18835"/>
                    <a:pt x="1906" y="15797"/>
                  </a:cubicBezTo>
                  <a:cubicBezTo>
                    <a:pt x="2965" y="12760"/>
                    <a:pt x="4659" y="9047"/>
                    <a:pt x="6565" y="6010"/>
                  </a:cubicBezTo>
                  <a:cubicBezTo>
                    <a:pt x="8471" y="2972"/>
                    <a:pt x="10588" y="609"/>
                    <a:pt x="12282" y="103"/>
                  </a:cubicBezTo>
                  <a:cubicBezTo>
                    <a:pt x="13976" y="-403"/>
                    <a:pt x="15247" y="947"/>
                    <a:pt x="16729" y="4322"/>
                  </a:cubicBezTo>
                  <a:cubicBezTo>
                    <a:pt x="18212" y="7697"/>
                    <a:pt x="19906" y="13097"/>
                    <a:pt x="21600" y="18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4160953" y="2511749"/>
              <a:ext cx="118947" cy="337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537" fill="norm" stroke="1" extrusionOk="0">
                  <a:moveTo>
                    <a:pt x="20928" y="17082"/>
                  </a:moveTo>
                  <a:cubicBezTo>
                    <a:pt x="17203" y="13437"/>
                    <a:pt x="13479" y="9792"/>
                    <a:pt x="11990" y="7159"/>
                  </a:cubicBezTo>
                  <a:cubicBezTo>
                    <a:pt x="10500" y="4527"/>
                    <a:pt x="11245" y="2907"/>
                    <a:pt x="12921" y="1760"/>
                  </a:cubicBezTo>
                  <a:cubicBezTo>
                    <a:pt x="14597" y="612"/>
                    <a:pt x="17203" y="-63"/>
                    <a:pt x="18879" y="5"/>
                  </a:cubicBezTo>
                  <a:cubicBezTo>
                    <a:pt x="20555" y="72"/>
                    <a:pt x="21300" y="882"/>
                    <a:pt x="20555" y="2840"/>
                  </a:cubicBezTo>
                  <a:cubicBezTo>
                    <a:pt x="19810" y="4797"/>
                    <a:pt x="17576" y="7902"/>
                    <a:pt x="14969" y="10130"/>
                  </a:cubicBezTo>
                  <a:cubicBezTo>
                    <a:pt x="12362" y="12357"/>
                    <a:pt x="9383" y="13707"/>
                    <a:pt x="7148" y="14652"/>
                  </a:cubicBezTo>
                  <a:cubicBezTo>
                    <a:pt x="4914" y="15597"/>
                    <a:pt x="3424" y="16137"/>
                    <a:pt x="2121" y="16677"/>
                  </a:cubicBezTo>
                  <a:cubicBezTo>
                    <a:pt x="817" y="17217"/>
                    <a:pt x="-300" y="17757"/>
                    <a:pt x="72" y="18162"/>
                  </a:cubicBezTo>
                  <a:cubicBezTo>
                    <a:pt x="445" y="18567"/>
                    <a:pt x="2307" y="18837"/>
                    <a:pt x="4541" y="18837"/>
                  </a:cubicBezTo>
                  <a:cubicBezTo>
                    <a:pt x="6776" y="18837"/>
                    <a:pt x="9383" y="18567"/>
                    <a:pt x="11617" y="18972"/>
                  </a:cubicBezTo>
                  <a:cubicBezTo>
                    <a:pt x="13852" y="19377"/>
                    <a:pt x="15714" y="20457"/>
                    <a:pt x="17576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5041900" y="2411280"/>
              <a:ext cx="127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533"/>
                    <a:pt x="7200" y="9067"/>
                    <a:pt x="10800" y="12667"/>
                  </a:cubicBezTo>
                  <a:cubicBezTo>
                    <a:pt x="14400" y="16267"/>
                    <a:pt x="18000" y="189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5080000" y="2559086"/>
              <a:ext cx="120650" cy="131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59" fill="norm" stroke="1" extrusionOk="0">
                  <a:moveTo>
                    <a:pt x="0" y="14678"/>
                  </a:moveTo>
                  <a:cubicBezTo>
                    <a:pt x="1516" y="13681"/>
                    <a:pt x="3032" y="12684"/>
                    <a:pt x="4737" y="12186"/>
                  </a:cubicBezTo>
                  <a:cubicBezTo>
                    <a:pt x="6442" y="11687"/>
                    <a:pt x="8337" y="11687"/>
                    <a:pt x="9853" y="11023"/>
                  </a:cubicBezTo>
                  <a:cubicBezTo>
                    <a:pt x="11368" y="10358"/>
                    <a:pt x="12505" y="9029"/>
                    <a:pt x="13263" y="6869"/>
                  </a:cubicBezTo>
                  <a:cubicBezTo>
                    <a:pt x="14021" y="4709"/>
                    <a:pt x="14400" y="1718"/>
                    <a:pt x="13642" y="555"/>
                  </a:cubicBezTo>
                  <a:cubicBezTo>
                    <a:pt x="12884" y="-608"/>
                    <a:pt x="10989" y="57"/>
                    <a:pt x="8716" y="2549"/>
                  </a:cubicBezTo>
                  <a:cubicBezTo>
                    <a:pt x="6442" y="5041"/>
                    <a:pt x="3789" y="9361"/>
                    <a:pt x="2463" y="12518"/>
                  </a:cubicBezTo>
                  <a:cubicBezTo>
                    <a:pt x="1137" y="15675"/>
                    <a:pt x="1137" y="17669"/>
                    <a:pt x="3411" y="18998"/>
                  </a:cubicBezTo>
                  <a:cubicBezTo>
                    <a:pt x="5684" y="20327"/>
                    <a:pt x="10232" y="20992"/>
                    <a:pt x="13642" y="20494"/>
                  </a:cubicBezTo>
                  <a:cubicBezTo>
                    <a:pt x="17053" y="19995"/>
                    <a:pt x="19326" y="18334"/>
                    <a:pt x="21600" y="16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5267055" y="2328730"/>
              <a:ext cx="66945" cy="399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49" fill="norm" stroke="1" extrusionOk="0">
                  <a:moveTo>
                    <a:pt x="15274" y="0"/>
                  </a:moveTo>
                  <a:cubicBezTo>
                    <a:pt x="11224" y="2629"/>
                    <a:pt x="7174" y="5257"/>
                    <a:pt x="4474" y="8343"/>
                  </a:cubicBezTo>
                  <a:cubicBezTo>
                    <a:pt x="1774" y="11429"/>
                    <a:pt x="424" y="14971"/>
                    <a:pt x="86" y="17086"/>
                  </a:cubicBezTo>
                  <a:cubicBezTo>
                    <a:pt x="-251" y="19200"/>
                    <a:pt x="424" y="19886"/>
                    <a:pt x="1774" y="20457"/>
                  </a:cubicBezTo>
                  <a:cubicBezTo>
                    <a:pt x="3124" y="21029"/>
                    <a:pt x="5149" y="21486"/>
                    <a:pt x="7512" y="21543"/>
                  </a:cubicBezTo>
                  <a:cubicBezTo>
                    <a:pt x="9874" y="21600"/>
                    <a:pt x="12574" y="21257"/>
                    <a:pt x="14937" y="20800"/>
                  </a:cubicBezTo>
                  <a:cubicBezTo>
                    <a:pt x="17299" y="20343"/>
                    <a:pt x="19324" y="19771"/>
                    <a:pt x="21349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5251449" y="2506530"/>
              <a:ext cx="1714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6000"/>
                    <a:pt x="8000" y="10400"/>
                    <a:pt x="11600" y="6800"/>
                  </a:cubicBezTo>
                  <a:cubicBezTo>
                    <a:pt x="15200" y="3200"/>
                    <a:pt x="184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6134100" y="2423980"/>
              <a:ext cx="1905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20" y="1409"/>
                    <a:pt x="3840" y="2817"/>
                    <a:pt x="6480" y="5400"/>
                  </a:cubicBezTo>
                  <a:cubicBezTo>
                    <a:pt x="9120" y="7983"/>
                    <a:pt x="12480" y="11739"/>
                    <a:pt x="15120" y="14635"/>
                  </a:cubicBezTo>
                  <a:cubicBezTo>
                    <a:pt x="17760" y="17530"/>
                    <a:pt x="19680" y="195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6184900" y="2360480"/>
              <a:ext cx="1587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08" y="1626"/>
                    <a:pt x="16416" y="3252"/>
                    <a:pt x="13392" y="5923"/>
                  </a:cubicBezTo>
                  <a:cubicBezTo>
                    <a:pt x="10368" y="8594"/>
                    <a:pt x="6912" y="12310"/>
                    <a:pt x="4608" y="15097"/>
                  </a:cubicBezTo>
                  <a:cubicBezTo>
                    <a:pt x="2304" y="17884"/>
                    <a:pt x="1152" y="197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6356350" y="2642987"/>
              <a:ext cx="107950" cy="143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83" fill="norm" stroke="1" extrusionOk="0">
                  <a:moveTo>
                    <a:pt x="0" y="5942"/>
                  </a:moveTo>
                  <a:cubicBezTo>
                    <a:pt x="424" y="9288"/>
                    <a:pt x="847" y="12635"/>
                    <a:pt x="847" y="15373"/>
                  </a:cubicBezTo>
                  <a:cubicBezTo>
                    <a:pt x="847" y="18111"/>
                    <a:pt x="424" y="20241"/>
                    <a:pt x="424" y="20545"/>
                  </a:cubicBezTo>
                  <a:cubicBezTo>
                    <a:pt x="424" y="20849"/>
                    <a:pt x="847" y="19328"/>
                    <a:pt x="2118" y="16286"/>
                  </a:cubicBezTo>
                  <a:cubicBezTo>
                    <a:pt x="3388" y="13243"/>
                    <a:pt x="5506" y="8680"/>
                    <a:pt x="7200" y="5790"/>
                  </a:cubicBezTo>
                  <a:cubicBezTo>
                    <a:pt x="8894" y="2900"/>
                    <a:pt x="10165" y="1683"/>
                    <a:pt x="12071" y="770"/>
                  </a:cubicBezTo>
                  <a:cubicBezTo>
                    <a:pt x="13976" y="-143"/>
                    <a:pt x="16518" y="-751"/>
                    <a:pt x="18212" y="1987"/>
                  </a:cubicBezTo>
                  <a:cubicBezTo>
                    <a:pt x="19906" y="4725"/>
                    <a:pt x="20753" y="10810"/>
                    <a:pt x="21600" y="16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6038850" y="2303330"/>
              <a:ext cx="2540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80" y="15840"/>
                    <a:pt x="11160" y="10080"/>
                    <a:pt x="14760" y="6480"/>
                  </a:cubicBezTo>
                  <a:cubicBezTo>
                    <a:pt x="18360" y="2880"/>
                    <a:pt x="1998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6724650" y="2550980"/>
              <a:ext cx="146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6743699" y="2652580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7286498" y="2236467"/>
              <a:ext cx="196713" cy="344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414" fill="norm" stroke="1" extrusionOk="0">
                  <a:moveTo>
                    <a:pt x="18772" y="2185"/>
                  </a:moveTo>
                  <a:cubicBezTo>
                    <a:pt x="16726" y="1263"/>
                    <a:pt x="14679" y="341"/>
                    <a:pt x="12406" y="77"/>
                  </a:cubicBezTo>
                  <a:cubicBezTo>
                    <a:pt x="10132" y="-186"/>
                    <a:pt x="7631" y="209"/>
                    <a:pt x="5471" y="1460"/>
                  </a:cubicBezTo>
                  <a:cubicBezTo>
                    <a:pt x="3311" y="2712"/>
                    <a:pt x="1492" y="4819"/>
                    <a:pt x="582" y="6202"/>
                  </a:cubicBezTo>
                  <a:cubicBezTo>
                    <a:pt x="-327" y="7585"/>
                    <a:pt x="-327" y="8243"/>
                    <a:pt x="1719" y="9429"/>
                  </a:cubicBezTo>
                  <a:cubicBezTo>
                    <a:pt x="3766" y="10614"/>
                    <a:pt x="7858" y="12326"/>
                    <a:pt x="11155" y="13643"/>
                  </a:cubicBezTo>
                  <a:cubicBezTo>
                    <a:pt x="14452" y="14960"/>
                    <a:pt x="16953" y="15882"/>
                    <a:pt x="18545" y="16607"/>
                  </a:cubicBezTo>
                  <a:cubicBezTo>
                    <a:pt x="20136" y="17331"/>
                    <a:pt x="20818" y="17858"/>
                    <a:pt x="21046" y="18451"/>
                  </a:cubicBezTo>
                  <a:cubicBezTo>
                    <a:pt x="21273" y="19043"/>
                    <a:pt x="21046" y="19702"/>
                    <a:pt x="20364" y="20163"/>
                  </a:cubicBezTo>
                  <a:cubicBezTo>
                    <a:pt x="19681" y="20624"/>
                    <a:pt x="18545" y="20887"/>
                    <a:pt x="17067" y="21085"/>
                  </a:cubicBezTo>
                  <a:cubicBezTo>
                    <a:pt x="15589" y="21282"/>
                    <a:pt x="13770" y="21414"/>
                    <a:pt x="12178" y="21414"/>
                  </a:cubicBezTo>
                  <a:cubicBezTo>
                    <a:pt x="10587" y="21414"/>
                    <a:pt x="9222" y="21282"/>
                    <a:pt x="9336" y="20953"/>
                  </a:cubicBezTo>
                  <a:cubicBezTo>
                    <a:pt x="9450" y="20624"/>
                    <a:pt x="11041" y="20097"/>
                    <a:pt x="12633" y="19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7537450" y="2465034"/>
              <a:ext cx="79657" cy="117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071" fill="norm" stroke="1" extrusionOk="0">
                  <a:moveTo>
                    <a:pt x="0" y="6292"/>
                  </a:moveTo>
                  <a:cubicBezTo>
                    <a:pt x="0" y="8187"/>
                    <a:pt x="0" y="10082"/>
                    <a:pt x="0" y="11976"/>
                  </a:cubicBezTo>
                  <a:cubicBezTo>
                    <a:pt x="0" y="13871"/>
                    <a:pt x="0" y="15766"/>
                    <a:pt x="284" y="15766"/>
                  </a:cubicBezTo>
                  <a:cubicBezTo>
                    <a:pt x="568" y="15766"/>
                    <a:pt x="1137" y="13871"/>
                    <a:pt x="1989" y="11976"/>
                  </a:cubicBezTo>
                  <a:cubicBezTo>
                    <a:pt x="2842" y="10082"/>
                    <a:pt x="3979" y="8187"/>
                    <a:pt x="5684" y="5913"/>
                  </a:cubicBezTo>
                  <a:cubicBezTo>
                    <a:pt x="7389" y="3639"/>
                    <a:pt x="9663" y="987"/>
                    <a:pt x="11937" y="229"/>
                  </a:cubicBezTo>
                  <a:cubicBezTo>
                    <a:pt x="14211" y="-529"/>
                    <a:pt x="16484" y="608"/>
                    <a:pt x="18189" y="3450"/>
                  </a:cubicBezTo>
                  <a:cubicBezTo>
                    <a:pt x="19895" y="6292"/>
                    <a:pt x="21032" y="10839"/>
                    <a:pt x="21316" y="14060"/>
                  </a:cubicBezTo>
                  <a:cubicBezTo>
                    <a:pt x="21600" y="17282"/>
                    <a:pt x="21032" y="19176"/>
                    <a:pt x="20463" y="21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7346950" y="2672719"/>
              <a:ext cx="330200" cy="37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20982"/>
                  </a:moveTo>
                  <a:cubicBezTo>
                    <a:pt x="5262" y="13782"/>
                    <a:pt x="10523" y="6582"/>
                    <a:pt x="13985" y="2982"/>
                  </a:cubicBezTo>
                  <a:cubicBezTo>
                    <a:pt x="17446" y="-618"/>
                    <a:pt x="19108" y="-618"/>
                    <a:pt x="20077" y="1182"/>
                  </a:cubicBezTo>
                  <a:cubicBezTo>
                    <a:pt x="21046" y="2982"/>
                    <a:pt x="21323" y="6582"/>
                    <a:pt x="21600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7480833" y="2734751"/>
              <a:ext cx="126467" cy="160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0967" fill="norm" stroke="1" extrusionOk="0">
                  <a:moveTo>
                    <a:pt x="3149" y="3373"/>
                  </a:moveTo>
                  <a:cubicBezTo>
                    <a:pt x="2429" y="8358"/>
                    <a:pt x="1709" y="13342"/>
                    <a:pt x="1169" y="16527"/>
                  </a:cubicBezTo>
                  <a:cubicBezTo>
                    <a:pt x="629" y="19711"/>
                    <a:pt x="269" y="21096"/>
                    <a:pt x="89" y="20958"/>
                  </a:cubicBezTo>
                  <a:cubicBezTo>
                    <a:pt x="-91" y="20819"/>
                    <a:pt x="-91" y="19158"/>
                    <a:pt x="989" y="15973"/>
                  </a:cubicBezTo>
                  <a:cubicBezTo>
                    <a:pt x="2069" y="12788"/>
                    <a:pt x="4229" y="8081"/>
                    <a:pt x="6029" y="5173"/>
                  </a:cubicBezTo>
                  <a:cubicBezTo>
                    <a:pt x="7829" y="2265"/>
                    <a:pt x="9269" y="1158"/>
                    <a:pt x="11069" y="465"/>
                  </a:cubicBezTo>
                  <a:cubicBezTo>
                    <a:pt x="12869" y="-227"/>
                    <a:pt x="15029" y="-504"/>
                    <a:pt x="16829" y="2265"/>
                  </a:cubicBezTo>
                  <a:cubicBezTo>
                    <a:pt x="18629" y="5034"/>
                    <a:pt x="20069" y="10850"/>
                    <a:pt x="21509" y="16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7937500" y="2633530"/>
              <a:ext cx="698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7874000" y="2697030"/>
              <a:ext cx="152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8561916" y="2316030"/>
              <a:ext cx="1693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600"/>
                    <a:pt x="0" y="7200"/>
                    <a:pt x="0" y="10800"/>
                  </a:cubicBezTo>
                  <a:cubicBezTo>
                    <a:pt x="0" y="14400"/>
                    <a:pt x="10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8467952" y="2594208"/>
              <a:ext cx="231548" cy="23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19784" fill="norm" stroke="1" extrusionOk="0">
                  <a:moveTo>
                    <a:pt x="2022" y="17239"/>
                  </a:moveTo>
                  <a:cubicBezTo>
                    <a:pt x="855" y="19039"/>
                    <a:pt x="-313" y="20839"/>
                    <a:pt x="76" y="19039"/>
                  </a:cubicBezTo>
                  <a:cubicBezTo>
                    <a:pt x="465" y="17239"/>
                    <a:pt x="2411" y="11839"/>
                    <a:pt x="5330" y="7339"/>
                  </a:cubicBezTo>
                  <a:cubicBezTo>
                    <a:pt x="8249" y="2839"/>
                    <a:pt x="12141" y="-761"/>
                    <a:pt x="14963" y="139"/>
                  </a:cubicBezTo>
                  <a:cubicBezTo>
                    <a:pt x="17784" y="1039"/>
                    <a:pt x="19536" y="6439"/>
                    <a:pt x="21287" y="11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8534763" y="2696894"/>
              <a:ext cx="120287" cy="140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0848" fill="norm" stroke="1" extrusionOk="0">
                  <a:moveTo>
                    <a:pt x="2209" y="3777"/>
                  </a:moveTo>
                  <a:cubicBezTo>
                    <a:pt x="1451" y="8472"/>
                    <a:pt x="693" y="13168"/>
                    <a:pt x="314" y="16298"/>
                  </a:cubicBezTo>
                  <a:cubicBezTo>
                    <a:pt x="-65" y="19429"/>
                    <a:pt x="-65" y="20994"/>
                    <a:pt x="124" y="20837"/>
                  </a:cubicBezTo>
                  <a:cubicBezTo>
                    <a:pt x="314" y="20681"/>
                    <a:pt x="693" y="18803"/>
                    <a:pt x="1830" y="15829"/>
                  </a:cubicBezTo>
                  <a:cubicBezTo>
                    <a:pt x="2967" y="12855"/>
                    <a:pt x="4861" y="8785"/>
                    <a:pt x="6377" y="5968"/>
                  </a:cubicBezTo>
                  <a:cubicBezTo>
                    <a:pt x="7893" y="3151"/>
                    <a:pt x="9030" y="1585"/>
                    <a:pt x="10546" y="646"/>
                  </a:cubicBezTo>
                  <a:cubicBezTo>
                    <a:pt x="12061" y="-293"/>
                    <a:pt x="13956" y="-606"/>
                    <a:pt x="15851" y="2524"/>
                  </a:cubicBezTo>
                  <a:cubicBezTo>
                    <a:pt x="17746" y="5655"/>
                    <a:pt x="19640" y="12229"/>
                    <a:pt x="21535" y="18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8856787" y="2335080"/>
              <a:ext cx="242764" cy="309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79" fill="norm" stroke="1" extrusionOk="0">
                  <a:moveTo>
                    <a:pt x="19122" y="0"/>
                  </a:moveTo>
                  <a:cubicBezTo>
                    <a:pt x="18004" y="1176"/>
                    <a:pt x="16887" y="2351"/>
                    <a:pt x="14746" y="3600"/>
                  </a:cubicBezTo>
                  <a:cubicBezTo>
                    <a:pt x="12604" y="4849"/>
                    <a:pt x="9439" y="6171"/>
                    <a:pt x="7390" y="6980"/>
                  </a:cubicBezTo>
                  <a:cubicBezTo>
                    <a:pt x="5342" y="7788"/>
                    <a:pt x="4411" y="8082"/>
                    <a:pt x="4318" y="8449"/>
                  </a:cubicBezTo>
                  <a:cubicBezTo>
                    <a:pt x="4225" y="8816"/>
                    <a:pt x="4970" y="9257"/>
                    <a:pt x="5808" y="9478"/>
                  </a:cubicBezTo>
                  <a:cubicBezTo>
                    <a:pt x="6646" y="9698"/>
                    <a:pt x="7577" y="9698"/>
                    <a:pt x="8880" y="9771"/>
                  </a:cubicBezTo>
                  <a:cubicBezTo>
                    <a:pt x="10184" y="9845"/>
                    <a:pt x="11859" y="9992"/>
                    <a:pt x="12325" y="10433"/>
                  </a:cubicBezTo>
                  <a:cubicBezTo>
                    <a:pt x="12790" y="10873"/>
                    <a:pt x="12046" y="11608"/>
                    <a:pt x="10090" y="12857"/>
                  </a:cubicBezTo>
                  <a:cubicBezTo>
                    <a:pt x="8135" y="14106"/>
                    <a:pt x="4970" y="15869"/>
                    <a:pt x="3108" y="17045"/>
                  </a:cubicBezTo>
                  <a:cubicBezTo>
                    <a:pt x="1246" y="18220"/>
                    <a:pt x="687" y="18808"/>
                    <a:pt x="315" y="19469"/>
                  </a:cubicBezTo>
                  <a:cubicBezTo>
                    <a:pt x="-58" y="20131"/>
                    <a:pt x="-244" y="20865"/>
                    <a:pt x="594" y="21233"/>
                  </a:cubicBezTo>
                  <a:cubicBezTo>
                    <a:pt x="1432" y="21600"/>
                    <a:pt x="3294" y="21600"/>
                    <a:pt x="6925" y="20939"/>
                  </a:cubicBezTo>
                  <a:cubicBezTo>
                    <a:pt x="10556" y="20278"/>
                    <a:pt x="15956" y="18955"/>
                    <a:pt x="21356" y="17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9251949" y="2360480"/>
              <a:ext cx="1206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26" y="4418"/>
                    <a:pt x="9853" y="8836"/>
                    <a:pt x="13453" y="12436"/>
                  </a:cubicBezTo>
                  <a:cubicBezTo>
                    <a:pt x="17053" y="16036"/>
                    <a:pt x="19326" y="188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9230068" y="2347780"/>
              <a:ext cx="186983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21439" y="0"/>
                  </a:moveTo>
                  <a:cubicBezTo>
                    <a:pt x="17070" y="2731"/>
                    <a:pt x="12702" y="5462"/>
                    <a:pt x="9183" y="8441"/>
                  </a:cubicBezTo>
                  <a:cubicBezTo>
                    <a:pt x="5664" y="11421"/>
                    <a:pt x="2994" y="14648"/>
                    <a:pt x="1538" y="16634"/>
                  </a:cubicBezTo>
                  <a:cubicBezTo>
                    <a:pt x="82" y="18621"/>
                    <a:pt x="-161" y="19366"/>
                    <a:pt x="82" y="19986"/>
                  </a:cubicBezTo>
                  <a:cubicBezTo>
                    <a:pt x="324" y="20607"/>
                    <a:pt x="1052" y="21103"/>
                    <a:pt x="17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9448800" y="2576380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9455150" y="2462080"/>
              <a:ext cx="43315" cy="52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2" h="20700" fill="norm" stroke="1" extrusionOk="0">
                  <a:moveTo>
                    <a:pt x="14727" y="0"/>
                  </a:moveTo>
                  <a:cubicBezTo>
                    <a:pt x="10800" y="2492"/>
                    <a:pt x="6873" y="4985"/>
                    <a:pt x="4909" y="8308"/>
                  </a:cubicBezTo>
                  <a:cubicBezTo>
                    <a:pt x="2945" y="11631"/>
                    <a:pt x="2945" y="15785"/>
                    <a:pt x="5400" y="18277"/>
                  </a:cubicBezTo>
                  <a:cubicBezTo>
                    <a:pt x="7855" y="20769"/>
                    <a:pt x="12764" y="21600"/>
                    <a:pt x="16200" y="19523"/>
                  </a:cubicBezTo>
                  <a:cubicBezTo>
                    <a:pt x="19636" y="17446"/>
                    <a:pt x="21600" y="12462"/>
                    <a:pt x="18655" y="9138"/>
                  </a:cubicBezTo>
                  <a:cubicBezTo>
                    <a:pt x="15709" y="5815"/>
                    <a:pt x="7855" y="4154"/>
                    <a:pt x="0" y="2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431800" y="3166930"/>
              <a:ext cx="1002030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8" y="21488"/>
                    <a:pt x="356" y="21375"/>
                    <a:pt x="527" y="21206"/>
                  </a:cubicBezTo>
                  <a:cubicBezTo>
                    <a:pt x="698" y="21037"/>
                    <a:pt x="862" y="20813"/>
                    <a:pt x="1024" y="20419"/>
                  </a:cubicBezTo>
                  <a:cubicBezTo>
                    <a:pt x="1186" y="20025"/>
                    <a:pt x="1346" y="19463"/>
                    <a:pt x="1513" y="18844"/>
                  </a:cubicBezTo>
                  <a:cubicBezTo>
                    <a:pt x="1679" y="18225"/>
                    <a:pt x="1852" y="17550"/>
                    <a:pt x="2005" y="17044"/>
                  </a:cubicBezTo>
                  <a:cubicBezTo>
                    <a:pt x="2158" y="16538"/>
                    <a:pt x="2290" y="16200"/>
                    <a:pt x="2427" y="15862"/>
                  </a:cubicBezTo>
                  <a:cubicBezTo>
                    <a:pt x="2564" y="15525"/>
                    <a:pt x="2706" y="15188"/>
                    <a:pt x="2859" y="14794"/>
                  </a:cubicBezTo>
                  <a:cubicBezTo>
                    <a:pt x="3011" y="14400"/>
                    <a:pt x="3176" y="13950"/>
                    <a:pt x="3333" y="13556"/>
                  </a:cubicBezTo>
                  <a:cubicBezTo>
                    <a:pt x="3490" y="13162"/>
                    <a:pt x="3641" y="12825"/>
                    <a:pt x="3810" y="12488"/>
                  </a:cubicBezTo>
                  <a:cubicBezTo>
                    <a:pt x="3979" y="12150"/>
                    <a:pt x="4166" y="11812"/>
                    <a:pt x="4357" y="11475"/>
                  </a:cubicBezTo>
                  <a:cubicBezTo>
                    <a:pt x="4549" y="11138"/>
                    <a:pt x="4745" y="10800"/>
                    <a:pt x="4941" y="10462"/>
                  </a:cubicBezTo>
                  <a:cubicBezTo>
                    <a:pt x="5138" y="10125"/>
                    <a:pt x="5334" y="9788"/>
                    <a:pt x="5487" y="9563"/>
                  </a:cubicBezTo>
                  <a:cubicBezTo>
                    <a:pt x="5640" y="9337"/>
                    <a:pt x="5749" y="9225"/>
                    <a:pt x="5854" y="9112"/>
                  </a:cubicBezTo>
                  <a:cubicBezTo>
                    <a:pt x="5959" y="9000"/>
                    <a:pt x="6059" y="8888"/>
                    <a:pt x="6173" y="8719"/>
                  </a:cubicBezTo>
                  <a:cubicBezTo>
                    <a:pt x="6287" y="8550"/>
                    <a:pt x="6415" y="8325"/>
                    <a:pt x="6532" y="8156"/>
                  </a:cubicBezTo>
                  <a:cubicBezTo>
                    <a:pt x="6648" y="7987"/>
                    <a:pt x="6753" y="7875"/>
                    <a:pt x="6865" y="7762"/>
                  </a:cubicBezTo>
                  <a:cubicBezTo>
                    <a:pt x="6976" y="7650"/>
                    <a:pt x="7095" y="7538"/>
                    <a:pt x="7211" y="7425"/>
                  </a:cubicBezTo>
                  <a:cubicBezTo>
                    <a:pt x="7328" y="7312"/>
                    <a:pt x="7442" y="7200"/>
                    <a:pt x="7570" y="7088"/>
                  </a:cubicBezTo>
                  <a:cubicBezTo>
                    <a:pt x="7697" y="6975"/>
                    <a:pt x="7839" y="6863"/>
                    <a:pt x="7973" y="6750"/>
                  </a:cubicBezTo>
                  <a:cubicBezTo>
                    <a:pt x="8108" y="6637"/>
                    <a:pt x="8236" y="6525"/>
                    <a:pt x="8359" y="6412"/>
                  </a:cubicBezTo>
                  <a:cubicBezTo>
                    <a:pt x="8482" y="6300"/>
                    <a:pt x="8601" y="6188"/>
                    <a:pt x="8726" y="6075"/>
                  </a:cubicBezTo>
                  <a:cubicBezTo>
                    <a:pt x="8852" y="5962"/>
                    <a:pt x="8984" y="5850"/>
                    <a:pt x="9121" y="5681"/>
                  </a:cubicBezTo>
                  <a:cubicBezTo>
                    <a:pt x="9258" y="5513"/>
                    <a:pt x="9399" y="5288"/>
                    <a:pt x="9538" y="5119"/>
                  </a:cubicBezTo>
                  <a:cubicBezTo>
                    <a:pt x="9678" y="4950"/>
                    <a:pt x="9814" y="4837"/>
                    <a:pt x="9954" y="4725"/>
                  </a:cubicBezTo>
                  <a:cubicBezTo>
                    <a:pt x="10093" y="4613"/>
                    <a:pt x="10234" y="4500"/>
                    <a:pt x="10371" y="4331"/>
                  </a:cubicBezTo>
                  <a:cubicBezTo>
                    <a:pt x="10508" y="4162"/>
                    <a:pt x="10640" y="3938"/>
                    <a:pt x="10784" y="3769"/>
                  </a:cubicBezTo>
                  <a:cubicBezTo>
                    <a:pt x="10928" y="3600"/>
                    <a:pt x="11083" y="3487"/>
                    <a:pt x="11236" y="3375"/>
                  </a:cubicBezTo>
                  <a:cubicBezTo>
                    <a:pt x="11389" y="3263"/>
                    <a:pt x="11539" y="3150"/>
                    <a:pt x="11694" y="2981"/>
                  </a:cubicBezTo>
                  <a:cubicBezTo>
                    <a:pt x="11849" y="2812"/>
                    <a:pt x="12009" y="2587"/>
                    <a:pt x="12162" y="2419"/>
                  </a:cubicBezTo>
                  <a:cubicBezTo>
                    <a:pt x="12315" y="2250"/>
                    <a:pt x="12461" y="2138"/>
                    <a:pt x="12621" y="1969"/>
                  </a:cubicBezTo>
                  <a:cubicBezTo>
                    <a:pt x="12780" y="1800"/>
                    <a:pt x="12954" y="1575"/>
                    <a:pt x="13125" y="1406"/>
                  </a:cubicBezTo>
                  <a:cubicBezTo>
                    <a:pt x="13296" y="1238"/>
                    <a:pt x="13465" y="1125"/>
                    <a:pt x="13633" y="1012"/>
                  </a:cubicBezTo>
                  <a:cubicBezTo>
                    <a:pt x="13802" y="900"/>
                    <a:pt x="13971" y="787"/>
                    <a:pt x="14135" y="675"/>
                  </a:cubicBezTo>
                  <a:cubicBezTo>
                    <a:pt x="14300" y="562"/>
                    <a:pt x="14459" y="450"/>
                    <a:pt x="14630" y="394"/>
                  </a:cubicBezTo>
                  <a:cubicBezTo>
                    <a:pt x="14802" y="338"/>
                    <a:pt x="14984" y="338"/>
                    <a:pt x="15162" y="338"/>
                  </a:cubicBezTo>
                  <a:cubicBezTo>
                    <a:pt x="15340" y="338"/>
                    <a:pt x="15513" y="338"/>
                    <a:pt x="15689" y="281"/>
                  </a:cubicBezTo>
                  <a:cubicBezTo>
                    <a:pt x="15865" y="225"/>
                    <a:pt x="16043" y="113"/>
                    <a:pt x="16211" y="56"/>
                  </a:cubicBezTo>
                  <a:cubicBezTo>
                    <a:pt x="16380" y="0"/>
                    <a:pt x="16540" y="0"/>
                    <a:pt x="16709" y="0"/>
                  </a:cubicBezTo>
                  <a:cubicBezTo>
                    <a:pt x="16878" y="0"/>
                    <a:pt x="17056" y="0"/>
                    <a:pt x="17231" y="0"/>
                  </a:cubicBezTo>
                  <a:cubicBezTo>
                    <a:pt x="17407" y="0"/>
                    <a:pt x="17580" y="0"/>
                    <a:pt x="17831" y="56"/>
                  </a:cubicBezTo>
                  <a:cubicBezTo>
                    <a:pt x="18082" y="113"/>
                    <a:pt x="18411" y="225"/>
                    <a:pt x="18662" y="338"/>
                  </a:cubicBezTo>
                  <a:cubicBezTo>
                    <a:pt x="18913" y="450"/>
                    <a:pt x="19086" y="562"/>
                    <a:pt x="19255" y="675"/>
                  </a:cubicBezTo>
                  <a:cubicBezTo>
                    <a:pt x="19424" y="787"/>
                    <a:pt x="19588" y="900"/>
                    <a:pt x="19823" y="1069"/>
                  </a:cubicBezTo>
                  <a:cubicBezTo>
                    <a:pt x="20058" y="1238"/>
                    <a:pt x="20363" y="1463"/>
                    <a:pt x="20598" y="1688"/>
                  </a:cubicBezTo>
                  <a:cubicBezTo>
                    <a:pt x="20833" y="1912"/>
                    <a:pt x="20998" y="2138"/>
                    <a:pt x="21153" y="2362"/>
                  </a:cubicBezTo>
                  <a:cubicBezTo>
                    <a:pt x="21308" y="2587"/>
                    <a:pt x="21454" y="2812"/>
                    <a:pt x="21600" y="3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5796668" y="2038669"/>
              <a:ext cx="789969" cy="929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13" fill="norm" stroke="1" extrusionOk="0">
                  <a:moveTo>
                    <a:pt x="13639" y="2878"/>
                  </a:moveTo>
                  <a:cubicBezTo>
                    <a:pt x="13581" y="2293"/>
                    <a:pt x="13524" y="1708"/>
                    <a:pt x="13294" y="1245"/>
                  </a:cubicBezTo>
                  <a:cubicBezTo>
                    <a:pt x="13064" y="782"/>
                    <a:pt x="12662" y="440"/>
                    <a:pt x="11858" y="221"/>
                  </a:cubicBezTo>
                  <a:cubicBezTo>
                    <a:pt x="11054" y="2"/>
                    <a:pt x="9847" y="-96"/>
                    <a:pt x="8670" y="123"/>
                  </a:cubicBezTo>
                  <a:cubicBezTo>
                    <a:pt x="7492" y="343"/>
                    <a:pt x="6343" y="879"/>
                    <a:pt x="5137" y="1732"/>
                  </a:cubicBezTo>
                  <a:cubicBezTo>
                    <a:pt x="3930" y="2586"/>
                    <a:pt x="2666" y="3756"/>
                    <a:pt x="1805" y="4951"/>
                  </a:cubicBezTo>
                  <a:cubicBezTo>
                    <a:pt x="943" y="6145"/>
                    <a:pt x="483" y="7364"/>
                    <a:pt x="225" y="8876"/>
                  </a:cubicBezTo>
                  <a:cubicBezTo>
                    <a:pt x="-34" y="10387"/>
                    <a:pt x="-91" y="12191"/>
                    <a:pt x="168" y="13654"/>
                  </a:cubicBezTo>
                  <a:cubicBezTo>
                    <a:pt x="426" y="15117"/>
                    <a:pt x="1000" y="16238"/>
                    <a:pt x="1805" y="17262"/>
                  </a:cubicBezTo>
                  <a:cubicBezTo>
                    <a:pt x="2609" y="18286"/>
                    <a:pt x="3643" y="19212"/>
                    <a:pt x="4849" y="19871"/>
                  </a:cubicBezTo>
                  <a:cubicBezTo>
                    <a:pt x="6056" y="20529"/>
                    <a:pt x="7435" y="20919"/>
                    <a:pt x="8871" y="21163"/>
                  </a:cubicBezTo>
                  <a:cubicBezTo>
                    <a:pt x="10307" y="21406"/>
                    <a:pt x="11800" y="21504"/>
                    <a:pt x="13380" y="21309"/>
                  </a:cubicBezTo>
                  <a:cubicBezTo>
                    <a:pt x="14960" y="21114"/>
                    <a:pt x="16626" y="20626"/>
                    <a:pt x="17832" y="19919"/>
                  </a:cubicBezTo>
                  <a:cubicBezTo>
                    <a:pt x="19039" y="19212"/>
                    <a:pt x="19786" y="18286"/>
                    <a:pt x="20331" y="17043"/>
                  </a:cubicBezTo>
                  <a:cubicBezTo>
                    <a:pt x="20877" y="15799"/>
                    <a:pt x="21222" y="14239"/>
                    <a:pt x="21365" y="12679"/>
                  </a:cubicBezTo>
                  <a:cubicBezTo>
                    <a:pt x="21509" y="11118"/>
                    <a:pt x="21452" y="9558"/>
                    <a:pt x="21136" y="8193"/>
                  </a:cubicBezTo>
                  <a:cubicBezTo>
                    <a:pt x="20820" y="6828"/>
                    <a:pt x="20245" y="5657"/>
                    <a:pt x="19441" y="4707"/>
                  </a:cubicBezTo>
                  <a:cubicBezTo>
                    <a:pt x="18637" y="3756"/>
                    <a:pt x="17603" y="3025"/>
                    <a:pt x="15994" y="2781"/>
                  </a:cubicBezTo>
                  <a:cubicBezTo>
                    <a:pt x="14386" y="2537"/>
                    <a:pt x="12203" y="2781"/>
                    <a:pt x="10738" y="3049"/>
                  </a:cubicBezTo>
                  <a:cubicBezTo>
                    <a:pt x="9273" y="3317"/>
                    <a:pt x="8526" y="3610"/>
                    <a:pt x="7779" y="39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5830296" y="3250420"/>
              <a:ext cx="98920" cy="214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250" fill="norm" stroke="1" extrusionOk="0">
                  <a:moveTo>
                    <a:pt x="19629" y="4311"/>
                  </a:moveTo>
                  <a:cubicBezTo>
                    <a:pt x="19629" y="3262"/>
                    <a:pt x="19629" y="2214"/>
                    <a:pt x="18527" y="1480"/>
                  </a:cubicBezTo>
                  <a:cubicBezTo>
                    <a:pt x="17425" y="746"/>
                    <a:pt x="15221" y="326"/>
                    <a:pt x="13016" y="117"/>
                  </a:cubicBezTo>
                  <a:cubicBezTo>
                    <a:pt x="10812" y="-93"/>
                    <a:pt x="8608" y="-93"/>
                    <a:pt x="5963" y="746"/>
                  </a:cubicBezTo>
                  <a:cubicBezTo>
                    <a:pt x="3319" y="1585"/>
                    <a:pt x="233" y="3262"/>
                    <a:pt x="12" y="4940"/>
                  </a:cubicBezTo>
                  <a:cubicBezTo>
                    <a:pt x="-208" y="6618"/>
                    <a:pt x="2437" y="8295"/>
                    <a:pt x="6184" y="9973"/>
                  </a:cubicBezTo>
                  <a:cubicBezTo>
                    <a:pt x="9931" y="11651"/>
                    <a:pt x="14780" y="13328"/>
                    <a:pt x="17645" y="14691"/>
                  </a:cubicBezTo>
                  <a:cubicBezTo>
                    <a:pt x="20510" y="16055"/>
                    <a:pt x="21392" y="17103"/>
                    <a:pt x="19849" y="18257"/>
                  </a:cubicBezTo>
                  <a:cubicBezTo>
                    <a:pt x="18306" y="19410"/>
                    <a:pt x="14339" y="20668"/>
                    <a:pt x="11253" y="21088"/>
                  </a:cubicBezTo>
                  <a:cubicBezTo>
                    <a:pt x="8168" y="21507"/>
                    <a:pt x="5963" y="21088"/>
                    <a:pt x="5302" y="20144"/>
                  </a:cubicBezTo>
                  <a:cubicBezTo>
                    <a:pt x="4641" y="19200"/>
                    <a:pt x="5523" y="17732"/>
                    <a:pt x="6404" y="162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5963627" y="3290442"/>
              <a:ext cx="126023" cy="132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0791" fill="norm" stroke="1" extrusionOk="0">
                  <a:moveTo>
                    <a:pt x="16034" y="1545"/>
                  </a:moveTo>
                  <a:cubicBezTo>
                    <a:pt x="13874" y="548"/>
                    <a:pt x="11714" y="-449"/>
                    <a:pt x="9014" y="216"/>
                  </a:cubicBezTo>
                  <a:cubicBezTo>
                    <a:pt x="6314" y="880"/>
                    <a:pt x="3074" y="3206"/>
                    <a:pt x="1454" y="6031"/>
                  </a:cubicBezTo>
                  <a:cubicBezTo>
                    <a:pt x="-166" y="8856"/>
                    <a:pt x="-166" y="12179"/>
                    <a:pt x="194" y="14671"/>
                  </a:cubicBezTo>
                  <a:cubicBezTo>
                    <a:pt x="554" y="17163"/>
                    <a:pt x="1274" y="18825"/>
                    <a:pt x="2534" y="19822"/>
                  </a:cubicBezTo>
                  <a:cubicBezTo>
                    <a:pt x="3794" y="20819"/>
                    <a:pt x="5594" y="21151"/>
                    <a:pt x="6854" y="20320"/>
                  </a:cubicBezTo>
                  <a:cubicBezTo>
                    <a:pt x="8114" y="19489"/>
                    <a:pt x="8834" y="17496"/>
                    <a:pt x="9374" y="15502"/>
                  </a:cubicBezTo>
                  <a:cubicBezTo>
                    <a:pt x="9914" y="13508"/>
                    <a:pt x="10274" y="11514"/>
                    <a:pt x="10994" y="9354"/>
                  </a:cubicBezTo>
                  <a:cubicBezTo>
                    <a:pt x="11714" y="7194"/>
                    <a:pt x="12794" y="4868"/>
                    <a:pt x="13514" y="4536"/>
                  </a:cubicBezTo>
                  <a:cubicBezTo>
                    <a:pt x="14234" y="4203"/>
                    <a:pt x="14594" y="5865"/>
                    <a:pt x="15134" y="7859"/>
                  </a:cubicBezTo>
                  <a:cubicBezTo>
                    <a:pt x="15674" y="9853"/>
                    <a:pt x="16394" y="12179"/>
                    <a:pt x="17294" y="14173"/>
                  </a:cubicBezTo>
                  <a:cubicBezTo>
                    <a:pt x="18194" y="16166"/>
                    <a:pt x="19274" y="17828"/>
                    <a:pt x="19994" y="18659"/>
                  </a:cubicBezTo>
                  <a:cubicBezTo>
                    <a:pt x="20714" y="19489"/>
                    <a:pt x="21074" y="19489"/>
                    <a:pt x="21434" y="194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6121400" y="3288783"/>
              <a:ext cx="190500" cy="125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5" fill="norm" stroke="1" extrusionOk="0">
                  <a:moveTo>
                    <a:pt x="0" y="5111"/>
                  </a:moveTo>
                  <a:cubicBezTo>
                    <a:pt x="240" y="3340"/>
                    <a:pt x="480" y="1570"/>
                    <a:pt x="840" y="1747"/>
                  </a:cubicBezTo>
                  <a:cubicBezTo>
                    <a:pt x="1200" y="1924"/>
                    <a:pt x="1680" y="4048"/>
                    <a:pt x="2040" y="5996"/>
                  </a:cubicBezTo>
                  <a:cubicBezTo>
                    <a:pt x="2400" y="7943"/>
                    <a:pt x="2640" y="9714"/>
                    <a:pt x="2880" y="12724"/>
                  </a:cubicBezTo>
                  <a:cubicBezTo>
                    <a:pt x="3120" y="15734"/>
                    <a:pt x="3360" y="19983"/>
                    <a:pt x="3480" y="20337"/>
                  </a:cubicBezTo>
                  <a:cubicBezTo>
                    <a:pt x="3600" y="20691"/>
                    <a:pt x="3600" y="17150"/>
                    <a:pt x="3840" y="14317"/>
                  </a:cubicBezTo>
                  <a:cubicBezTo>
                    <a:pt x="4080" y="11484"/>
                    <a:pt x="4560" y="9360"/>
                    <a:pt x="5160" y="7412"/>
                  </a:cubicBezTo>
                  <a:cubicBezTo>
                    <a:pt x="5760" y="5465"/>
                    <a:pt x="6480" y="3694"/>
                    <a:pt x="7200" y="3517"/>
                  </a:cubicBezTo>
                  <a:cubicBezTo>
                    <a:pt x="7920" y="3340"/>
                    <a:pt x="8640" y="4756"/>
                    <a:pt x="9120" y="6350"/>
                  </a:cubicBezTo>
                  <a:cubicBezTo>
                    <a:pt x="9600" y="7943"/>
                    <a:pt x="9840" y="9714"/>
                    <a:pt x="10440" y="9891"/>
                  </a:cubicBezTo>
                  <a:cubicBezTo>
                    <a:pt x="11040" y="10068"/>
                    <a:pt x="12000" y="8652"/>
                    <a:pt x="12720" y="6350"/>
                  </a:cubicBezTo>
                  <a:cubicBezTo>
                    <a:pt x="13440" y="4048"/>
                    <a:pt x="13920" y="861"/>
                    <a:pt x="14640" y="153"/>
                  </a:cubicBezTo>
                  <a:cubicBezTo>
                    <a:pt x="15360" y="-555"/>
                    <a:pt x="16320" y="1215"/>
                    <a:pt x="17520" y="5111"/>
                  </a:cubicBezTo>
                  <a:cubicBezTo>
                    <a:pt x="18720" y="9006"/>
                    <a:pt x="20160" y="15025"/>
                    <a:pt x="21600" y="210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6308931" y="3218679"/>
              <a:ext cx="97785" cy="45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427" fill="norm" stroke="1" extrusionOk="0">
                  <a:moveTo>
                    <a:pt x="7381" y="3555"/>
                  </a:moveTo>
                  <a:cubicBezTo>
                    <a:pt x="6931" y="6755"/>
                    <a:pt x="6481" y="9955"/>
                    <a:pt x="6031" y="12755"/>
                  </a:cubicBezTo>
                  <a:cubicBezTo>
                    <a:pt x="5581" y="15555"/>
                    <a:pt x="5131" y="17955"/>
                    <a:pt x="4681" y="19455"/>
                  </a:cubicBezTo>
                  <a:cubicBezTo>
                    <a:pt x="4231" y="20955"/>
                    <a:pt x="3781" y="21555"/>
                    <a:pt x="3106" y="21405"/>
                  </a:cubicBezTo>
                  <a:cubicBezTo>
                    <a:pt x="2431" y="21255"/>
                    <a:pt x="1531" y="20355"/>
                    <a:pt x="856" y="18105"/>
                  </a:cubicBezTo>
                  <a:cubicBezTo>
                    <a:pt x="181" y="15855"/>
                    <a:pt x="-269" y="12255"/>
                    <a:pt x="181" y="9155"/>
                  </a:cubicBezTo>
                  <a:cubicBezTo>
                    <a:pt x="631" y="6055"/>
                    <a:pt x="1981" y="3455"/>
                    <a:pt x="3556" y="1955"/>
                  </a:cubicBezTo>
                  <a:cubicBezTo>
                    <a:pt x="5131" y="455"/>
                    <a:pt x="6931" y="55"/>
                    <a:pt x="8731" y="5"/>
                  </a:cubicBezTo>
                  <a:cubicBezTo>
                    <a:pt x="10531" y="-45"/>
                    <a:pt x="12331" y="255"/>
                    <a:pt x="14581" y="1555"/>
                  </a:cubicBezTo>
                  <a:cubicBezTo>
                    <a:pt x="16831" y="2855"/>
                    <a:pt x="19531" y="5155"/>
                    <a:pt x="20431" y="6855"/>
                  </a:cubicBezTo>
                  <a:cubicBezTo>
                    <a:pt x="21331" y="8555"/>
                    <a:pt x="20431" y="9655"/>
                    <a:pt x="18856" y="10305"/>
                  </a:cubicBezTo>
                  <a:cubicBezTo>
                    <a:pt x="17281" y="10955"/>
                    <a:pt x="15031" y="11155"/>
                    <a:pt x="13456" y="10955"/>
                  </a:cubicBezTo>
                  <a:cubicBezTo>
                    <a:pt x="11881" y="10755"/>
                    <a:pt x="10981" y="10155"/>
                    <a:pt x="10081" y="9555"/>
                  </a:cubicBezTo>
                  <a:cubicBezTo>
                    <a:pt x="9181" y="8955"/>
                    <a:pt x="8281" y="8355"/>
                    <a:pt x="7381" y="77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6438900" y="3020880"/>
              <a:ext cx="44450" cy="433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1054"/>
                    <a:pt x="6171" y="2107"/>
                    <a:pt x="7714" y="4952"/>
                  </a:cubicBezTo>
                  <a:cubicBezTo>
                    <a:pt x="9257" y="7797"/>
                    <a:pt x="9257" y="12433"/>
                    <a:pt x="9257" y="15331"/>
                  </a:cubicBezTo>
                  <a:cubicBezTo>
                    <a:pt x="9257" y="18228"/>
                    <a:pt x="9257" y="19387"/>
                    <a:pt x="9257" y="20230"/>
                  </a:cubicBezTo>
                  <a:cubicBezTo>
                    <a:pt x="9257" y="21073"/>
                    <a:pt x="9257" y="21600"/>
                    <a:pt x="10286" y="21600"/>
                  </a:cubicBezTo>
                  <a:cubicBezTo>
                    <a:pt x="11314" y="21600"/>
                    <a:pt x="13371" y="21073"/>
                    <a:pt x="15429" y="20125"/>
                  </a:cubicBezTo>
                  <a:cubicBezTo>
                    <a:pt x="17486" y="19177"/>
                    <a:pt x="19543" y="17807"/>
                    <a:pt x="21600" y="164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6496050" y="3239867"/>
              <a:ext cx="152400" cy="168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5" fill="norm" stroke="1" extrusionOk="0">
                  <a:moveTo>
                    <a:pt x="0" y="6728"/>
                  </a:moveTo>
                  <a:cubicBezTo>
                    <a:pt x="3300" y="6464"/>
                    <a:pt x="6600" y="6201"/>
                    <a:pt x="8700" y="5542"/>
                  </a:cubicBezTo>
                  <a:cubicBezTo>
                    <a:pt x="10800" y="4884"/>
                    <a:pt x="11700" y="3830"/>
                    <a:pt x="12300" y="2645"/>
                  </a:cubicBezTo>
                  <a:cubicBezTo>
                    <a:pt x="12900" y="1459"/>
                    <a:pt x="13200" y="142"/>
                    <a:pt x="12600" y="11"/>
                  </a:cubicBezTo>
                  <a:cubicBezTo>
                    <a:pt x="12000" y="-121"/>
                    <a:pt x="10500" y="933"/>
                    <a:pt x="8550" y="3699"/>
                  </a:cubicBezTo>
                  <a:cubicBezTo>
                    <a:pt x="6600" y="6464"/>
                    <a:pt x="4200" y="10942"/>
                    <a:pt x="3000" y="14367"/>
                  </a:cubicBezTo>
                  <a:cubicBezTo>
                    <a:pt x="1800" y="17791"/>
                    <a:pt x="1800" y="20162"/>
                    <a:pt x="5100" y="20820"/>
                  </a:cubicBezTo>
                  <a:cubicBezTo>
                    <a:pt x="8400" y="21479"/>
                    <a:pt x="15000" y="20425"/>
                    <a:pt x="21600" y="193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6826250" y="3236780"/>
              <a:ext cx="165100" cy="178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0"/>
                  </a:moveTo>
                  <a:cubicBezTo>
                    <a:pt x="554" y="3049"/>
                    <a:pt x="1108" y="6099"/>
                    <a:pt x="1523" y="9148"/>
                  </a:cubicBezTo>
                  <a:cubicBezTo>
                    <a:pt x="1938" y="12198"/>
                    <a:pt x="2215" y="15247"/>
                    <a:pt x="2215" y="17534"/>
                  </a:cubicBezTo>
                  <a:cubicBezTo>
                    <a:pt x="2215" y="19821"/>
                    <a:pt x="1938" y="21346"/>
                    <a:pt x="1662" y="21473"/>
                  </a:cubicBezTo>
                  <a:cubicBezTo>
                    <a:pt x="1385" y="21600"/>
                    <a:pt x="1108" y="20329"/>
                    <a:pt x="1246" y="16899"/>
                  </a:cubicBezTo>
                  <a:cubicBezTo>
                    <a:pt x="1385" y="13468"/>
                    <a:pt x="1938" y="7878"/>
                    <a:pt x="2769" y="4574"/>
                  </a:cubicBezTo>
                  <a:cubicBezTo>
                    <a:pt x="3600" y="1271"/>
                    <a:pt x="4708" y="254"/>
                    <a:pt x="5677" y="381"/>
                  </a:cubicBezTo>
                  <a:cubicBezTo>
                    <a:pt x="6646" y="508"/>
                    <a:pt x="7477" y="1779"/>
                    <a:pt x="8169" y="4955"/>
                  </a:cubicBezTo>
                  <a:cubicBezTo>
                    <a:pt x="8862" y="8132"/>
                    <a:pt x="9415" y="13214"/>
                    <a:pt x="9969" y="13722"/>
                  </a:cubicBezTo>
                  <a:cubicBezTo>
                    <a:pt x="10523" y="14231"/>
                    <a:pt x="11077" y="10165"/>
                    <a:pt x="11908" y="7496"/>
                  </a:cubicBezTo>
                  <a:cubicBezTo>
                    <a:pt x="12738" y="4828"/>
                    <a:pt x="13846" y="3558"/>
                    <a:pt x="15092" y="2795"/>
                  </a:cubicBezTo>
                  <a:cubicBezTo>
                    <a:pt x="16338" y="2033"/>
                    <a:pt x="17723" y="1779"/>
                    <a:pt x="18554" y="2414"/>
                  </a:cubicBezTo>
                  <a:cubicBezTo>
                    <a:pt x="19385" y="3049"/>
                    <a:pt x="19662" y="4574"/>
                    <a:pt x="20077" y="7242"/>
                  </a:cubicBezTo>
                  <a:cubicBezTo>
                    <a:pt x="20492" y="9911"/>
                    <a:pt x="21046" y="13722"/>
                    <a:pt x="21600" y="175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7025392" y="3228700"/>
              <a:ext cx="137409" cy="156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0689" fill="norm" stroke="1" extrusionOk="0">
                  <a:moveTo>
                    <a:pt x="3573" y="12011"/>
                  </a:moveTo>
                  <a:cubicBezTo>
                    <a:pt x="5864" y="9486"/>
                    <a:pt x="8155" y="6962"/>
                    <a:pt x="9464" y="4858"/>
                  </a:cubicBezTo>
                  <a:cubicBezTo>
                    <a:pt x="10773" y="2754"/>
                    <a:pt x="11101" y="1071"/>
                    <a:pt x="10446" y="369"/>
                  </a:cubicBezTo>
                  <a:cubicBezTo>
                    <a:pt x="9791" y="-332"/>
                    <a:pt x="8155" y="-51"/>
                    <a:pt x="6191" y="1351"/>
                  </a:cubicBezTo>
                  <a:cubicBezTo>
                    <a:pt x="4228" y="2754"/>
                    <a:pt x="1937" y="5278"/>
                    <a:pt x="791" y="8504"/>
                  </a:cubicBezTo>
                  <a:cubicBezTo>
                    <a:pt x="-354" y="11730"/>
                    <a:pt x="-354" y="15658"/>
                    <a:pt x="1446" y="18042"/>
                  </a:cubicBezTo>
                  <a:cubicBezTo>
                    <a:pt x="3246" y="20426"/>
                    <a:pt x="6846" y="21268"/>
                    <a:pt x="10446" y="20286"/>
                  </a:cubicBezTo>
                  <a:cubicBezTo>
                    <a:pt x="14046" y="19304"/>
                    <a:pt x="17646" y="16499"/>
                    <a:pt x="21246" y="136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7121789" y="3222990"/>
              <a:ext cx="269611" cy="145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0920" fill="norm" stroke="1" extrusionOk="0">
                  <a:moveTo>
                    <a:pt x="4789" y="10196"/>
                  </a:moveTo>
                  <a:cubicBezTo>
                    <a:pt x="4958" y="8675"/>
                    <a:pt x="5126" y="7154"/>
                    <a:pt x="4958" y="5785"/>
                  </a:cubicBezTo>
                  <a:cubicBezTo>
                    <a:pt x="4789" y="4416"/>
                    <a:pt x="4282" y="3199"/>
                    <a:pt x="3607" y="2894"/>
                  </a:cubicBezTo>
                  <a:cubicBezTo>
                    <a:pt x="2932" y="2590"/>
                    <a:pt x="2089" y="3199"/>
                    <a:pt x="1414" y="5480"/>
                  </a:cubicBezTo>
                  <a:cubicBezTo>
                    <a:pt x="739" y="7762"/>
                    <a:pt x="232" y="11717"/>
                    <a:pt x="64" y="14607"/>
                  </a:cubicBezTo>
                  <a:cubicBezTo>
                    <a:pt x="-105" y="17497"/>
                    <a:pt x="64" y="19323"/>
                    <a:pt x="570" y="20235"/>
                  </a:cubicBezTo>
                  <a:cubicBezTo>
                    <a:pt x="1076" y="21148"/>
                    <a:pt x="1920" y="21148"/>
                    <a:pt x="2595" y="20235"/>
                  </a:cubicBezTo>
                  <a:cubicBezTo>
                    <a:pt x="3270" y="19323"/>
                    <a:pt x="3776" y="17497"/>
                    <a:pt x="4198" y="15824"/>
                  </a:cubicBezTo>
                  <a:cubicBezTo>
                    <a:pt x="4620" y="14151"/>
                    <a:pt x="4958" y="12630"/>
                    <a:pt x="5548" y="12021"/>
                  </a:cubicBezTo>
                  <a:cubicBezTo>
                    <a:pt x="6139" y="11413"/>
                    <a:pt x="6983" y="11717"/>
                    <a:pt x="7911" y="12630"/>
                  </a:cubicBezTo>
                  <a:cubicBezTo>
                    <a:pt x="8839" y="13542"/>
                    <a:pt x="9851" y="15063"/>
                    <a:pt x="10358" y="14911"/>
                  </a:cubicBezTo>
                  <a:cubicBezTo>
                    <a:pt x="10864" y="14759"/>
                    <a:pt x="10864" y="12934"/>
                    <a:pt x="11201" y="10500"/>
                  </a:cubicBezTo>
                  <a:cubicBezTo>
                    <a:pt x="11539" y="8066"/>
                    <a:pt x="12214" y="5024"/>
                    <a:pt x="13395" y="2894"/>
                  </a:cubicBezTo>
                  <a:cubicBezTo>
                    <a:pt x="14576" y="765"/>
                    <a:pt x="16264" y="-452"/>
                    <a:pt x="17698" y="156"/>
                  </a:cubicBezTo>
                  <a:cubicBezTo>
                    <a:pt x="19133" y="765"/>
                    <a:pt x="20314" y="3199"/>
                    <a:pt x="20904" y="5176"/>
                  </a:cubicBezTo>
                  <a:cubicBezTo>
                    <a:pt x="21495" y="7154"/>
                    <a:pt x="21495" y="8675"/>
                    <a:pt x="21495" y="10196"/>
                  </a:cubicBezTo>
                  <a:cubicBezTo>
                    <a:pt x="21495" y="11717"/>
                    <a:pt x="21495" y="13238"/>
                    <a:pt x="21495" y="13999"/>
                  </a:cubicBezTo>
                  <a:cubicBezTo>
                    <a:pt x="21495" y="14759"/>
                    <a:pt x="21495" y="14759"/>
                    <a:pt x="21495" y="147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474085" y="4171172"/>
              <a:ext cx="224415" cy="46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510" fill="norm" stroke="1" extrusionOk="0">
                  <a:moveTo>
                    <a:pt x="21403" y="541"/>
                  </a:moveTo>
                  <a:cubicBezTo>
                    <a:pt x="20596" y="249"/>
                    <a:pt x="19788" y="-43"/>
                    <a:pt x="17063" y="6"/>
                  </a:cubicBezTo>
                  <a:cubicBezTo>
                    <a:pt x="14338" y="54"/>
                    <a:pt x="9695" y="443"/>
                    <a:pt x="6969" y="784"/>
                  </a:cubicBezTo>
                  <a:cubicBezTo>
                    <a:pt x="4244" y="1125"/>
                    <a:pt x="3437" y="1416"/>
                    <a:pt x="2932" y="2049"/>
                  </a:cubicBezTo>
                  <a:cubicBezTo>
                    <a:pt x="2427" y="2681"/>
                    <a:pt x="2225" y="3654"/>
                    <a:pt x="2024" y="5941"/>
                  </a:cubicBezTo>
                  <a:cubicBezTo>
                    <a:pt x="1822" y="8227"/>
                    <a:pt x="1620" y="11827"/>
                    <a:pt x="1317" y="14406"/>
                  </a:cubicBezTo>
                  <a:cubicBezTo>
                    <a:pt x="1014" y="16984"/>
                    <a:pt x="610" y="18541"/>
                    <a:pt x="308" y="19562"/>
                  </a:cubicBezTo>
                  <a:cubicBezTo>
                    <a:pt x="5" y="20584"/>
                    <a:pt x="-197" y="21071"/>
                    <a:pt x="308" y="21314"/>
                  </a:cubicBezTo>
                  <a:cubicBezTo>
                    <a:pt x="812" y="21557"/>
                    <a:pt x="2024" y="21557"/>
                    <a:pt x="4345" y="21411"/>
                  </a:cubicBezTo>
                  <a:cubicBezTo>
                    <a:pt x="6667" y="21265"/>
                    <a:pt x="10098" y="20973"/>
                    <a:pt x="13530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482600" y="4411530"/>
              <a:ext cx="1143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770023" y="4101322"/>
              <a:ext cx="226928" cy="519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474" fill="norm" stroke="1" extrusionOk="0">
                  <a:moveTo>
                    <a:pt x="21245" y="486"/>
                  </a:moveTo>
                  <a:cubicBezTo>
                    <a:pt x="20452" y="223"/>
                    <a:pt x="19660" y="-39"/>
                    <a:pt x="17084" y="5"/>
                  </a:cubicBezTo>
                  <a:cubicBezTo>
                    <a:pt x="14507" y="48"/>
                    <a:pt x="10148" y="398"/>
                    <a:pt x="7572" y="704"/>
                  </a:cubicBezTo>
                  <a:cubicBezTo>
                    <a:pt x="4995" y="1010"/>
                    <a:pt x="4203" y="1273"/>
                    <a:pt x="3906" y="1972"/>
                  </a:cubicBezTo>
                  <a:cubicBezTo>
                    <a:pt x="3608" y="2672"/>
                    <a:pt x="3806" y="3809"/>
                    <a:pt x="3806" y="5820"/>
                  </a:cubicBezTo>
                  <a:cubicBezTo>
                    <a:pt x="3806" y="7831"/>
                    <a:pt x="3608" y="10717"/>
                    <a:pt x="3014" y="13166"/>
                  </a:cubicBezTo>
                  <a:cubicBezTo>
                    <a:pt x="2419" y="15614"/>
                    <a:pt x="1428" y="17626"/>
                    <a:pt x="735" y="18981"/>
                  </a:cubicBezTo>
                  <a:cubicBezTo>
                    <a:pt x="41" y="20337"/>
                    <a:pt x="-355" y="21036"/>
                    <a:pt x="438" y="21299"/>
                  </a:cubicBezTo>
                  <a:cubicBezTo>
                    <a:pt x="1230" y="21561"/>
                    <a:pt x="3212" y="21386"/>
                    <a:pt x="6085" y="21342"/>
                  </a:cubicBezTo>
                  <a:cubicBezTo>
                    <a:pt x="8959" y="21299"/>
                    <a:pt x="12724" y="21386"/>
                    <a:pt x="16489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1126358" y="4136546"/>
              <a:ext cx="156342" cy="388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308" fill="norm" stroke="1" extrusionOk="0">
                  <a:moveTo>
                    <a:pt x="21272" y="2893"/>
                  </a:moveTo>
                  <a:cubicBezTo>
                    <a:pt x="19832" y="1732"/>
                    <a:pt x="18392" y="571"/>
                    <a:pt x="15512" y="164"/>
                  </a:cubicBezTo>
                  <a:cubicBezTo>
                    <a:pt x="12632" y="-242"/>
                    <a:pt x="8312" y="106"/>
                    <a:pt x="5288" y="1210"/>
                  </a:cubicBezTo>
                  <a:cubicBezTo>
                    <a:pt x="2264" y="2313"/>
                    <a:pt x="536" y="4171"/>
                    <a:pt x="104" y="5623"/>
                  </a:cubicBezTo>
                  <a:cubicBezTo>
                    <a:pt x="-328" y="7074"/>
                    <a:pt x="536" y="8119"/>
                    <a:pt x="3560" y="9687"/>
                  </a:cubicBezTo>
                  <a:cubicBezTo>
                    <a:pt x="6584" y="11255"/>
                    <a:pt x="11768" y="13345"/>
                    <a:pt x="14648" y="14971"/>
                  </a:cubicBezTo>
                  <a:cubicBezTo>
                    <a:pt x="17528" y="16597"/>
                    <a:pt x="18104" y="17758"/>
                    <a:pt x="17096" y="18745"/>
                  </a:cubicBezTo>
                  <a:cubicBezTo>
                    <a:pt x="16088" y="19732"/>
                    <a:pt x="13496" y="20545"/>
                    <a:pt x="11048" y="20952"/>
                  </a:cubicBezTo>
                  <a:cubicBezTo>
                    <a:pt x="8600" y="21358"/>
                    <a:pt x="6296" y="21358"/>
                    <a:pt x="4424" y="21242"/>
                  </a:cubicBezTo>
                  <a:cubicBezTo>
                    <a:pt x="2552" y="21126"/>
                    <a:pt x="1112" y="20893"/>
                    <a:pt x="1688" y="20777"/>
                  </a:cubicBezTo>
                  <a:cubicBezTo>
                    <a:pt x="2264" y="20661"/>
                    <a:pt x="4856" y="20661"/>
                    <a:pt x="7448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1333500" y="4444230"/>
              <a:ext cx="95250" cy="17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2971"/>
                  </a:moveTo>
                  <a:cubicBezTo>
                    <a:pt x="480" y="5799"/>
                    <a:pt x="960" y="8628"/>
                    <a:pt x="960" y="11071"/>
                  </a:cubicBezTo>
                  <a:cubicBezTo>
                    <a:pt x="960" y="13514"/>
                    <a:pt x="480" y="15571"/>
                    <a:pt x="240" y="15442"/>
                  </a:cubicBezTo>
                  <a:cubicBezTo>
                    <a:pt x="0" y="15314"/>
                    <a:pt x="0" y="12999"/>
                    <a:pt x="960" y="10428"/>
                  </a:cubicBezTo>
                  <a:cubicBezTo>
                    <a:pt x="1920" y="7856"/>
                    <a:pt x="3840" y="5028"/>
                    <a:pt x="5520" y="3099"/>
                  </a:cubicBezTo>
                  <a:cubicBezTo>
                    <a:pt x="7200" y="1171"/>
                    <a:pt x="8640" y="142"/>
                    <a:pt x="10560" y="14"/>
                  </a:cubicBezTo>
                  <a:cubicBezTo>
                    <a:pt x="12480" y="-115"/>
                    <a:pt x="14880" y="656"/>
                    <a:pt x="16800" y="4385"/>
                  </a:cubicBezTo>
                  <a:cubicBezTo>
                    <a:pt x="18720" y="8114"/>
                    <a:pt x="20160" y="14799"/>
                    <a:pt x="2160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1606549" y="4078959"/>
              <a:ext cx="152066" cy="523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523" fill="norm" stroke="1" extrusionOk="0">
                  <a:moveTo>
                    <a:pt x="0" y="2188"/>
                  </a:moveTo>
                  <a:cubicBezTo>
                    <a:pt x="2367" y="1665"/>
                    <a:pt x="4734" y="1142"/>
                    <a:pt x="6953" y="794"/>
                  </a:cubicBezTo>
                  <a:cubicBezTo>
                    <a:pt x="9173" y="446"/>
                    <a:pt x="11244" y="271"/>
                    <a:pt x="13167" y="141"/>
                  </a:cubicBezTo>
                  <a:cubicBezTo>
                    <a:pt x="15090" y="10"/>
                    <a:pt x="16866" y="-77"/>
                    <a:pt x="17753" y="97"/>
                  </a:cubicBezTo>
                  <a:cubicBezTo>
                    <a:pt x="18641" y="271"/>
                    <a:pt x="18641" y="707"/>
                    <a:pt x="18493" y="2405"/>
                  </a:cubicBezTo>
                  <a:cubicBezTo>
                    <a:pt x="18345" y="4104"/>
                    <a:pt x="18049" y="7065"/>
                    <a:pt x="18197" y="9721"/>
                  </a:cubicBezTo>
                  <a:cubicBezTo>
                    <a:pt x="18345" y="12378"/>
                    <a:pt x="18937" y="14729"/>
                    <a:pt x="19381" y="16167"/>
                  </a:cubicBezTo>
                  <a:cubicBezTo>
                    <a:pt x="19825" y="17604"/>
                    <a:pt x="20121" y="18126"/>
                    <a:pt x="20564" y="18779"/>
                  </a:cubicBezTo>
                  <a:cubicBezTo>
                    <a:pt x="21008" y="19433"/>
                    <a:pt x="21600" y="20217"/>
                    <a:pt x="21008" y="20696"/>
                  </a:cubicBezTo>
                  <a:cubicBezTo>
                    <a:pt x="20416" y="21175"/>
                    <a:pt x="18641" y="21349"/>
                    <a:pt x="17014" y="21436"/>
                  </a:cubicBezTo>
                  <a:cubicBezTo>
                    <a:pt x="15386" y="21523"/>
                    <a:pt x="13907" y="21523"/>
                    <a:pt x="12279" y="21523"/>
                  </a:cubicBezTo>
                  <a:cubicBezTo>
                    <a:pt x="10652" y="21523"/>
                    <a:pt x="8877" y="21523"/>
                    <a:pt x="8285" y="21392"/>
                  </a:cubicBezTo>
                  <a:cubicBezTo>
                    <a:pt x="7693" y="21262"/>
                    <a:pt x="8285" y="21000"/>
                    <a:pt x="8877" y="20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1949450" y="4316280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1949450" y="4405180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1943657" y="3998780"/>
              <a:ext cx="126443" cy="167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35" fill="norm" stroke="1" extrusionOk="0">
                  <a:moveTo>
                    <a:pt x="985" y="0"/>
                  </a:moveTo>
                  <a:cubicBezTo>
                    <a:pt x="625" y="5940"/>
                    <a:pt x="265" y="11880"/>
                    <a:pt x="85" y="15525"/>
                  </a:cubicBezTo>
                  <a:cubicBezTo>
                    <a:pt x="-95" y="19170"/>
                    <a:pt x="-95" y="20520"/>
                    <a:pt x="1165" y="21060"/>
                  </a:cubicBezTo>
                  <a:cubicBezTo>
                    <a:pt x="2425" y="21600"/>
                    <a:pt x="4945" y="21330"/>
                    <a:pt x="8545" y="20385"/>
                  </a:cubicBezTo>
                  <a:cubicBezTo>
                    <a:pt x="12145" y="19440"/>
                    <a:pt x="16825" y="17820"/>
                    <a:pt x="21505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2051050" y="4017830"/>
              <a:ext cx="95250" cy="94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17280" y="4320"/>
                  </a:moveTo>
                  <a:cubicBezTo>
                    <a:pt x="15360" y="2880"/>
                    <a:pt x="13440" y="1440"/>
                    <a:pt x="11040" y="720"/>
                  </a:cubicBezTo>
                  <a:cubicBezTo>
                    <a:pt x="8640" y="0"/>
                    <a:pt x="5760" y="0"/>
                    <a:pt x="3600" y="2880"/>
                  </a:cubicBezTo>
                  <a:cubicBezTo>
                    <a:pt x="1440" y="5760"/>
                    <a:pt x="0" y="11520"/>
                    <a:pt x="0" y="15360"/>
                  </a:cubicBezTo>
                  <a:cubicBezTo>
                    <a:pt x="0" y="19200"/>
                    <a:pt x="1440" y="21120"/>
                    <a:pt x="4800" y="21360"/>
                  </a:cubicBezTo>
                  <a:cubicBezTo>
                    <a:pt x="8160" y="21600"/>
                    <a:pt x="13440" y="20160"/>
                    <a:pt x="16800" y="17280"/>
                  </a:cubicBezTo>
                  <a:cubicBezTo>
                    <a:pt x="20160" y="14400"/>
                    <a:pt x="21600" y="10080"/>
                    <a:pt x="21600" y="6960"/>
                  </a:cubicBezTo>
                  <a:cubicBezTo>
                    <a:pt x="21600" y="3840"/>
                    <a:pt x="20160" y="1920"/>
                    <a:pt x="187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2180166" y="3958163"/>
              <a:ext cx="74085" cy="18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21600" y="2473"/>
                  </a:moveTo>
                  <a:cubicBezTo>
                    <a:pt x="19749" y="1502"/>
                    <a:pt x="17897" y="531"/>
                    <a:pt x="15120" y="167"/>
                  </a:cubicBezTo>
                  <a:cubicBezTo>
                    <a:pt x="12343" y="-197"/>
                    <a:pt x="8640" y="46"/>
                    <a:pt x="6171" y="774"/>
                  </a:cubicBezTo>
                  <a:cubicBezTo>
                    <a:pt x="3703" y="1502"/>
                    <a:pt x="2469" y="2715"/>
                    <a:pt x="1543" y="5264"/>
                  </a:cubicBezTo>
                  <a:cubicBezTo>
                    <a:pt x="617" y="7812"/>
                    <a:pt x="0" y="11695"/>
                    <a:pt x="0" y="14607"/>
                  </a:cubicBezTo>
                  <a:cubicBezTo>
                    <a:pt x="0" y="17520"/>
                    <a:pt x="617" y="19461"/>
                    <a:pt x="2777" y="20432"/>
                  </a:cubicBezTo>
                  <a:cubicBezTo>
                    <a:pt x="4937" y="21403"/>
                    <a:pt x="8640" y="21403"/>
                    <a:pt x="12034" y="20796"/>
                  </a:cubicBezTo>
                  <a:cubicBezTo>
                    <a:pt x="15429" y="20190"/>
                    <a:pt x="18514" y="18976"/>
                    <a:pt x="21600" y="17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2171699" y="4068630"/>
              <a:ext cx="76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1993899" y="4678230"/>
              <a:ext cx="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1974849" y="4595680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2026708" y="4531050"/>
              <a:ext cx="87842" cy="265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20" fill="norm" stroke="1" extrusionOk="0">
                  <a:moveTo>
                    <a:pt x="15172" y="15520"/>
                  </a:moveTo>
                  <a:cubicBezTo>
                    <a:pt x="15172" y="14663"/>
                    <a:pt x="15172" y="13806"/>
                    <a:pt x="14914" y="12949"/>
                  </a:cubicBezTo>
                  <a:cubicBezTo>
                    <a:pt x="14657" y="12091"/>
                    <a:pt x="14143" y="11234"/>
                    <a:pt x="12600" y="10891"/>
                  </a:cubicBezTo>
                  <a:cubicBezTo>
                    <a:pt x="11057" y="10549"/>
                    <a:pt x="8486" y="10720"/>
                    <a:pt x="6172" y="11920"/>
                  </a:cubicBezTo>
                  <a:cubicBezTo>
                    <a:pt x="3857" y="13120"/>
                    <a:pt x="1800" y="15349"/>
                    <a:pt x="772" y="16891"/>
                  </a:cubicBezTo>
                  <a:cubicBezTo>
                    <a:pt x="-257" y="18434"/>
                    <a:pt x="-257" y="19291"/>
                    <a:pt x="772" y="20063"/>
                  </a:cubicBezTo>
                  <a:cubicBezTo>
                    <a:pt x="1800" y="20834"/>
                    <a:pt x="3857" y="21520"/>
                    <a:pt x="5657" y="21520"/>
                  </a:cubicBezTo>
                  <a:cubicBezTo>
                    <a:pt x="7457" y="21520"/>
                    <a:pt x="9000" y="20834"/>
                    <a:pt x="10800" y="18006"/>
                  </a:cubicBezTo>
                  <a:cubicBezTo>
                    <a:pt x="12600" y="15177"/>
                    <a:pt x="14657" y="10206"/>
                    <a:pt x="15686" y="7206"/>
                  </a:cubicBezTo>
                  <a:cubicBezTo>
                    <a:pt x="16714" y="4206"/>
                    <a:pt x="16714" y="3177"/>
                    <a:pt x="16457" y="2149"/>
                  </a:cubicBezTo>
                  <a:cubicBezTo>
                    <a:pt x="16200" y="1120"/>
                    <a:pt x="15686" y="91"/>
                    <a:pt x="15172" y="6"/>
                  </a:cubicBezTo>
                  <a:cubicBezTo>
                    <a:pt x="14657" y="-80"/>
                    <a:pt x="14143" y="777"/>
                    <a:pt x="14400" y="3606"/>
                  </a:cubicBezTo>
                  <a:cubicBezTo>
                    <a:pt x="14657" y="6434"/>
                    <a:pt x="15686" y="11234"/>
                    <a:pt x="16972" y="13977"/>
                  </a:cubicBezTo>
                  <a:cubicBezTo>
                    <a:pt x="18257" y="16720"/>
                    <a:pt x="19800" y="17406"/>
                    <a:pt x="21343" y="18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2137039" y="4659247"/>
              <a:ext cx="161662" cy="12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222" fill="norm" stroke="1" extrusionOk="0">
                  <a:moveTo>
                    <a:pt x="2069" y="7676"/>
                  </a:moveTo>
                  <a:cubicBezTo>
                    <a:pt x="3191" y="6578"/>
                    <a:pt x="4313" y="5480"/>
                    <a:pt x="5015" y="4015"/>
                  </a:cubicBezTo>
                  <a:cubicBezTo>
                    <a:pt x="5716" y="2551"/>
                    <a:pt x="5996" y="720"/>
                    <a:pt x="5435" y="171"/>
                  </a:cubicBezTo>
                  <a:cubicBezTo>
                    <a:pt x="4874" y="-378"/>
                    <a:pt x="3472" y="354"/>
                    <a:pt x="2350" y="2917"/>
                  </a:cubicBezTo>
                  <a:cubicBezTo>
                    <a:pt x="1228" y="5480"/>
                    <a:pt x="386" y="9873"/>
                    <a:pt x="106" y="12985"/>
                  </a:cubicBezTo>
                  <a:cubicBezTo>
                    <a:pt x="-175" y="16097"/>
                    <a:pt x="106" y="17927"/>
                    <a:pt x="947" y="19208"/>
                  </a:cubicBezTo>
                  <a:cubicBezTo>
                    <a:pt x="1789" y="20490"/>
                    <a:pt x="3191" y="21222"/>
                    <a:pt x="4594" y="20124"/>
                  </a:cubicBezTo>
                  <a:cubicBezTo>
                    <a:pt x="5996" y="19025"/>
                    <a:pt x="7399" y="16097"/>
                    <a:pt x="8241" y="13717"/>
                  </a:cubicBezTo>
                  <a:cubicBezTo>
                    <a:pt x="9082" y="11337"/>
                    <a:pt x="9363" y="9507"/>
                    <a:pt x="9503" y="7676"/>
                  </a:cubicBezTo>
                  <a:cubicBezTo>
                    <a:pt x="9643" y="5846"/>
                    <a:pt x="9643" y="4015"/>
                    <a:pt x="9503" y="4015"/>
                  </a:cubicBezTo>
                  <a:cubicBezTo>
                    <a:pt x="9363" y="4015"/>
                    <a:pt x="9082" y="5846"/>
                    <a:pt x="8942" y="8408"/>
                  </a:cubicBezTo>
                  <a:cubicBezTo>
                    <a:pt x="8802" y="10971"/>
                    <a:pt x="8802" y="14266"/>
                    <a:pt x="8802" y="16829"/>
                  </a:cubicBezTo>
                  <a:cubicBezTo>
                    <a:pt x="8802" y="19391"/>
                    <a:pt x="8802" y="21222"/>
                    <a:pt x="8802" y="21222"/>
                  </a:cubicBezTo>
                  <a:cubicBezTo>
                    <a:pt x="8802" y="21222"/>
                    <a:pt x="8802" y="19391"/>
                    <a:pt x="9222" y="16646"/>
                  </a:cubicBezTo>
                  <a:cubicBezTo>
                    <a:pt x="9643" y="13900"/>
                    <a:pt x="10485" y="10239"/>
                    <a:pt x="11607" y="7493"/>
                  </a:cubicBezTo>
                  <a:cubicBezTo>
                    <a:pt x="12729" y="4747"/>
                    <a:pt x="14131" y="2917"/>
                    <a:pt x="15394" y="2551"/>
                  </a:cubicBezTo>
                  <a:cubicBezTo>
                    <a:pt x="16656" y="2185"/>
                    <a:pt x="17778" y="3283"/>
                    <a:pt x="18760" y="6395"/>
                  </a:cubicBezTo>
                  <a:cubicBezTo>
                    <a:pt x="19742" y="9507"/>
                    <a:pt x="20583" y="14632"/>
                    <a:pt x="21425" y="19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2282465" y="4506780"/>
              <a:ext cx="61906" cy="348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41" h="21538" fill="norm" stroke="1" extrusionOk="0">
                  <a:moveTo>
                    <a:pt x="19352" y="0"/>
                  </a:moveTo>
                  <a:cubicBezTo>
                    <a:pt x="15302" y="4058"/>
                    <a:pt x="11252" y="8116"/>
                    <a:pt x="9565" y="11455"/>
                  </a:cubicBezTo>
                  <a:cubicBezTo>
                    <a:pt x="7877" y="14793"/>
                    <a:pt x="8552" y="17411"/>
                    <a:pt x="10240" y="19113"/>
                  </a:cubicBezTo>
                  <a:cubicBezTo>
                    <a:pt x="11927" y="20815"/>
                    <a:pt x="14627" y="21600"/>
                    <a:pt x="16652" y="21535"/>
                  </a:cubicBezTo>
                  <a:cubicBezTo>
                    <a:pt x="18677" y="21469"/>
                    <a:pt x="20027" y="20553"/>
                    <a:pt x="19690" y="19244"/>
                  </a:cubicBezTo>
                  <a:cubicBezTo>
                    <a:pt x="19352" y="17935"/>
                    <a:pt x="17327" y="16233"/>
                    <a:pt x="14627" y="15055"/>
                  </a:cubicBezTo>
                  <a:cubicBezTo>
                    <a:pt x="11927" y="13876"/>
                    <a:pt x="8552" y="13222"/>
                    <a:pt x="5177" y="12895"/>
                  </a:cubicBezTo>
                  <a:cubicBezTo>
                    <a:pt x="1802" y="12567"/>
                    <a:pt x="-1573" y="12567"/>
                    <a:pt x="789" y="12567"/>
                  </a:cubicBezTo>
                  <a:cubicBezTo>
                    <a:pt x="3152" y="12567"/>
                    <a:pt x="11252" y="12567"/>
                    <a:pt x="19352" y="12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2406650" y="4741730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2718526" y="4203691"/>
              <a:ext cx="130294" cy="262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460" fill="norm" stroke="1" extrusionOk="0">
                  <a:moveTo>
                    <a:pt x="911" y="4526"/>
                  </a:moveTo>
                  <a:cubicBezTo>
                    <a:pt x="1253" y="9364"/>
                    <a:pt x="1596" y="14202"/>
                    <a:pt x="1425" y="17226"/>
                  </a:cubicBezTo>
                  <a:cubicBezTo>
                    <a:pt x="1253" y="20250"/>
                    <a:pt x="568" y="21460"/>
                    <a:pt x="225" y="21460"/>
                  </a:cubicBezTo>
                  <a:cubicBezTo>
                    <a:pt x="-118" y="21460"/>
                    <a:pt x="-118" y="20250"/>
                    <a:pt x="568" y="17226"/>
                  </a:cubicBezTo>
                  <a:cubicBezTo>
                    <a:pt x="1253" y="14202"/>
                    <a:pt x="2625" y="9364"/>
                    <a:pt x="3825" y="6340"/>
                  </a:cubicBezTo>
                  <a:cubicBezTo>
                    <a:pt x="5025" y="3316"/>
                    <a:pt x="6053" y="2106"/>
                    <a:pt x="7253" y="1242"/>
                  </a:cubicBezTo>
                  <a:cubicBezTo>
                    <a:pt x="8453" y="378"/>
                    <a:pt x="9825" y="-140"/>
                    <a:pt x="11368" y="33"/>
                  </a:cubicBezTo>
                  <a:cubicBezTo>
                    <a:pt x="12911" y="206"/>
                    <a:pt x="14625" y="1070"/>
                    <a:pt x="16511" y="3748"/>
                  </a:cubicBezTo>
                  <a:cubicBezTo>
                    <a:pt x="18396" y="6426"/>
                    <a:pt x="20453" y="10919"/>
                    <a:pt x="20968" y="14030"/>
                  </a:cubicBezTo>
                  <a:cubicBezTo>
                    <a:pt x="21482" y="17140"/>
                    <a:pt x="20453" y="18868"/>
                    <a:pt x="19425" y="20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2946400" y="4411530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2940050" y="4166354"/>
              <a:ext cx="355600" cy="492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21401"/>
                  </a:moveTo>
                  <a:cubicBezTo>
                    <a:pt x="1286" y="19563"/>
                    <a:pt x="2571" y="17724"/>
                    <a:pt x="3793" y="15381"/>
                  </a:cubicBezTo>
                  <a:cubicBezTo>
                    <a:pt x="5014" y="13037"/>
                    <a:pt x="6171" y="10187"/>
                    <a:pt x="7007" y="7935"/>
                  </a:cubicBezTo>
                  <a:cubicBezTo>
                    <a:pt x="7843" y="5684"/>
                    <a:pt x="8357" y="4029"/>
                    <a:pt x="8743" y="2696"/>
                  </a:cubicBezTo>
                  <a:cubicBezTo>
                    <a:pt x="9129" y="1364"/>
                    <a:pt x="9386" y="352"/>
                    <a:pt x="9386" y="77"/>
                  </a:cubicBezTo>
                  <a:cubicBezTo>
                    <a:pt x="9386" y="-199"/>
                    <a:pt x="9129" y="261"/>
                    <a:pt x="8743" y="1639"/>
                  </a:cubicBezTo>
                  <a:cubicBezTo>
                    <a:pt x="8357" y="3018"/>
                    <a:pt x="7843" y="5316"/>
                    <a:pt x="7586" y="6970"/>
                  </a:cubicBezTo>
                  <a:cubicBezTo>
                    <a:pt x="7329" y="8625"/>
                    <a:pt x="7329" y="9636"/>
                    <a:pt x="7329" y="10417"/>
                  </a:cubicBezTo>
                  <a:cubicBezTo>
                    <a:pt x="7329" y="11198"/>
                    <a:pt x="7329" y="11750"/>
                    <a:pt x="7586" y="12164"/>
                  </a:cubicBezTo>
                  <a:cubicBezTo>
                    <a:pt x="7843" y="12577"/>
                    <a:pt x="8357" y="12853"/>
                    <a:pt x="9064" y="12853"/>
                  </a:cubicBezTo>
                  <a:cubicBezTo>
                    <a:pt x="9771" y="12853"/>
                    <a:pt x="10671" y="12577"/>
                    <a:pt x="11893" y="11566"/>
                  </a:cubicBezTo>
                  <a:cubicBezTo>
                    <a:pt x="13114" y="10555"/>
                    <a:pt x="14657" y="8809"/>
                    <a:pt x="15621" y="7430"/>
                  </a:cubicBezTo>
                  <a:cubicBezTo>
                    <a:pt x="16586" y="6051"/>
                    <a:pt x="16971" y="5040"/>
                    <a:pt x="17164" y="4305"/>
                  </a:cubicBezTo>
                  <a:cubicBezTo>
                    <a:pt x="17357" y="3570"/>
                    <a:pt x="17357" y="3110"/>
                    <a:pt x="17421" y="2650"/>
                  </a:cubicBezTo>
                  <a:cubicBezTo>
                    <a:pt x="17486" y="2191"/>
                    <a:pt x="17614" y="1731"/>
                    <a:pt x="17614" y="2880"/>
                  </a:cubicBezTo>
                  <a:cubicBezTo>
                    <a:pt x="17614" y="4029"/>
                    <a:pt x="17486" y="6787"/>
                    <a:pt x="17550" y="8671"/>
                  </a:cubicBezTo>
                  <a:cubicBezTo>
                    <a:pt x="17614" y="10555"/>
                    <a:pt x="17871" y="11566"/>
                    <a:pt x="18257" y="12210"/>
                  </a:cubicBezTo>
                  <a:cubicBezTo>
                    <a:pt x="18643" y="12853"/>
                    <a:pt x="19157" y="13129"/>
                    <a:pt x="19736" y="13129"/>
                  </a:cubicBezTo>
                  <a:cubicBezTo>
                    <a:pt x="20314" y="13129"/>
                    <a:pt x="20957" y="12853"/>
                    <a:pt x="21600" y="12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4914899" y="4049404"/>
              <a:ext cx="247651" cy="507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696"/>
                  </a:moveTo>
                  <a:cubicBezTo>
                    <a:pt x="1846" y="5027"/>
                    <a:pt x="3692" y="7357"/>
                    <a:pt x="5262" y="9911"/>
                  </a:cubicBezTo>
                  <a:cubicBezTo>
                    <a:pt x="6831" y="12466"/>
                    <a:pt x="8123" y="15244"/>
                    <a:pt x="8862" y="16992"/>
                  </a:cubicBezTo>
                  <a:cubicBezTo>
                    <a:pt x="9600" y="18740"/>
                    <a:pt x="9785" y="19457"/>
                    <a:pt x="10154" y="20129"/>
                  </a:cubicBezTo>
                  <a:cubicBezTo>
                    <a:pt x="10523" y="20801"/>
                    <a:pt x="11077" y="21428"/>
                    <a:pt x="11538" y="21473"/>
                  </a:cubicBezTo>
                  <a:cubicBezTo>
                    <a:pt x="12000" y="21518"/>
                    <a:pt x="12369" y="20980"/>
                    <a:pt x="13015" y="18919"/>
                  </a:cubicBezTo>
                  <a:cubicBezTo>
                    <a:pt x="13662" y="16857"/>
                    <a:pt x="14585" y="13272"/>
                    <a:pt x="15323" y="10091"/>
                  </a:cubicBezTo>
                  <a:cubicBezTo>
                    <a:pt x="16062" y="6909"/>
                    <a:pt x="16615" y="4130"/>
                    <a:pt x="17169" y="2383"/>
                  </a:cubicBezTo>
                  <a:cubicBezTo>
                    <a:pt x="17723" y="635"/>
                    <a:pt x="18277" y="-82"/>
                    <a:pt x="18831" y="8"/>
                  </a:cubicBezTo>
                  <a:cubicBezTo>
                    <a:pt x="19385" y="97"/>
                    <a:pt x="19938" y="994"/>
                    <a:pt x="20400" y="1666"/>
                  </a:cubicBezTo>
                  <a:cubicBezTo>
                    <a:pt x="20862" y="2338"/>
                    <a:pt x="21231" y="2786"/>
                    <a:pt x="21600" y="3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5144508" y="4297049"/>
              <a:ext cx="164092" cy="209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02" fill="norm" stroke="1" extrusionOk="0">
                  <a:moveTo>
                    <a:pt x="15653" y="6498"/>
                  </a:moveTo>
                  <a:cubicBezTo>
                    <a:pt x="15653" y="5418"/>
                    <a:pt x="15653" y="4338"/>
                    <a:pt x="15099" y="2934"/>
                  </a:cubicBezTo>
                  <a:cubicBezTo>
                    <a:pt x="14545" y="1530"/>
                    <a:pt x="13437" y="-198"/>
                    <a:pt x="11222" y="18"/>
                  </a:cubicBezTo>
                  <a:cubicBezTo>
                    <a:pt x="9006" y="234"/>
                    <a:pt x="5683" y="2394"/>
                    <a:pt x="3606" y="5310"/>
                  </a:cubicBezTo>
                  <a:cubicBezTo>
                    <a:pt x="1530" y="8226"/>
                    <a:pt x="699" y="11898"/>
                    <a:pt x="283" y="14274"/>
                  </a:cubicBezTo>
                  <a:cubicBezTo>
                    <a:pt x="-132" y="16650"/>
                    <a:pt x="-132" y="17730"/>
                    <a:pt x="560" y="18486"/>
                  </a:cubicBezTo>
                  <a:cubicBezTo>
                    <a:pt x="1253" y="19242"/>
                    <a:pt x="2637" y="19674"/>
                    <a:pt x="4576" y="18486"/>
                  </a:cubicBezTo>
                  <a:cubicBezTo>
                    <a:pt x="6514" y="17298"/>
                    <a:pt x="9006" y="14490"/>
                    <a:pt x="10668" y="12006"/>
                  </a:cubicBezTo>
                  <a:cubicBezTo>
                    <a:pt x="12330" y="9522"/>
                    <a:pt x="13160" y="7362"/>
                    <a:pt x="13576" y="7254"/>
                  </a:cubicBezTo>
                  <a:cubicBezTo>
                    <a:pt x="13991" y="7146"/>
                    <a:pt x="13991" y="9090"/>
                    <a:pt x="14406" y="11250"/>
                  </a:cubicBezTo>
                  <a:cubicBezTo>
                    <a:pt x="14822" y="13410"/>
                    <a:pt x="15653" y="15786"/>
                    <a:pt x="16899" y="17514"/>
                  </a:cubicBezTo>
                  <a:cubicBezTo>
                    <a:pt x="18145" y="19242"/>
                    <a:pt x="19806" y="20322"/>
                    <a:pt x="21468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5333999" y="4296667"/>
              <a:ext cx="133351" cy="226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4" fill="norm" stroke="1" extrusionOk="0">
                  <a:moveTo>
                    <a:pt x="0" y="2431"/>
                  </a:moveTo>
                  <a:cubicBezTo>
                    <a:pt x="3771" y="5205"/>
                    <a:pt x="7543" y="7980"/>
                    <a:pt x="9771" y="10457"/>
                  </a:cubicBezTo>
                  <a:cubicBezTo>
                    <a:pt x="12000" y="12934"/>
                    <a:pt x="12686" y="15114"/>
                    <a:pt x="13029" y="16699"/>
                  </a:cubicBezTo>
                  <a:cubicBezTo>
                    <a:pt x="13371" y="18284"/>
                    <a:pt x="13371" y="19275"/>
                    <a:pt x="12686" y="20068"/>
                  </a:cubicBezTo>
                  <a:cubicBezTo>
                    <a:pt x="12000" y="20861"/>
                    <a:pt x="10629" y="21455"/>
                    <a:pt x="9943" y="21059"/>
                  </a:cubicBezTo>
                  <a:cubicBezTo>
                    <a:pt x="9257" y="20662"/>
                    <a:pt x="9257" y="19275"/>
                    <a:pt x="10286" y="15906"/>
                  </a:cubicBezTo>
                  <a:cubicBezTo>
                    <a:pt x="11314" y="12538"/>
                    <a:pt x="13371" y="7187"/>
                    <a:pt x="14914" y="4116"/>
                  </a:cubicBezTo>
                  <a:cubicBezTo>
                    <a:pt x="16457" y="1044"/>
                    <a:pt x="17486" y="251"/>
                    <a:pt x="18514" y="53"/>
                  </a:cubicBezTo>
                  <a:cubicBezTo>
                    <a:pt x="19543" y="-145"/>
                    <a:pt x="20571" y="251"/>
                    <a:pt x="21600" y="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5576078" y="4106846"/>
              <a:ext cx="138923" cy="439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47" fill="norm" stroke="1" extrusionOk="0">
                  <a:moveTo>
                    <a:pt x="21159" y="1235"/>
                  </a:moveTo>
                  <a:cubicBezTo>
                    <a:pt x="20837" y="718"/>
                    <a:pt x="20514" y="201"/>
                    <a:pt x="19547" y="46"/>
                  </a:cubicBezTo>
                  <a:cubicBezTo>
                    <a:pt x="18580" y="-109"/>
                    <a:pt x="16968" y="98"/>
                    <a:pt x="14550" y="1131"/>
                  </a:cubicBezTo>
                  <a:cubicBezTo>
                    <a:pt x="12132" y="2165"/>
                    <a:pt x="8908" y="4025"/>
                    <a:pt x="6168" y="6505"/>
                  </a:cubicBezTo>
                  <a:cubicBezTo>
                    <a:pt x="3428" y="8986"/>
                    <a:pt x="1171" y="12086"/>
                    <a:pt x="365" y="14567"/>
                  </a:cubicBezTo>
                  <a:cubicBezTo>
                    <a:pt x="-441" y="17047"/>
                    <a:pt x="204" y="18907"/>
                    <a:pt x="1171" y="19992"/>
                  </a:cubicBezTo>
                  <a:cubicBezTo>
                    <a:pt x="2138" y="21078"/>
                    <a:pt x="3428" y="21388"/>
                    <a:pt x="5362" y="21439"/>
                  </a:cubicBezTo>
                  <a:cubicBezTo>
                    <a:pt x="7296" y="21491"/>
                    <a:pt x="9875" y="21284"/>
                    <a:pt x="12455" y="2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5753228" y="4125608"/>
              <a:ext cx="139572" cy="388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328" fill="norm" stroke="1" extrusionOk="0">
                  <a:moveTo>
                    <a:pt x="20945" y="2448"/>
                  </a:moveTo>
                  <a:cubicBezTo>
                    <a:pt x="20310" y="1635"/>
                    <a:pt x="19674" y="822"/>
                    <a:pt x="17769" y="358"/>
                  </a:cubicBezTo>
                  <a:cubicBezTo>
                    <a:pt x="15863" y="-107"/>
                    <a:pt x="12686" y="-223"/>
                    <a:pt x="9510" y="648"/>
                  </a:cubicBezTo>
                  <a:cubicBezTo>
                    <a:pt x="6333" y="1519"/>
                    <a:pt x="3157" y="3377"/>
                    <a:pt x="1410" y="5061"/>
                  </a:cubicBezTo>
                  <a:cubicBezTo>
                    <a:pt x="-337" y="6745"/>
                    <a:pt x="-655" y="8254"/>
                    <a:pt x="1569" y="10054"/>
                  </a:cubicBezTo>
                  <a:cubicBezTo>
                    <a:pt x="3792" y="11854"/>
                    <a:pt x="8557" y="13945"/>
                    <a:pt x="11733" y="15512"/>
                  </a:cubicBezTo>
                  <a:cubicBezTo>
                    <a:pt x="14910" y="17080"/>
                    <a:pt x="16498" y="18125"/>
                    <a:pt x="17133" y="18938"/>
                  </a:cubicBezTo>
                  <a:cubicBezTo>
                    <a:pt x="17769" y="19751"/>
                    <a:pt x="17451" y="20332"/>
                    <a:pt x="16021" y="20738"/>
                  </a:cubicBezTo>
                  <a:cubicBezTo>
                    <a:pt x="14592" y="21145"/>
                    <a:pt x="12051" y="21377"/>
                    <a:pt x="9827" y="21319"/>
                  </a:cubicBezTo>
                  <a:cubicBezTo>
                    <a:pt x="7604" y="21261"/>
                    <a:pt x="5698" y="20912"/>
                    <a:pt x="4269" y="20506"/>
                  </a:cubicBezTo>
                  <a:cubicBezTo>
                    <a:pt x="2839" y="20100"/>
                    <a:pt x="1886" y="19635"/>
                    <a:pt x="2839" y="19345"/>
                  </a:cubicBezTo>
                  <a:cubicBezTo>
                    <a:pt x="3792" y="19054"/>
                    <a:pt x="6651" y="18938"/>
                    <a:pt x="9510" y="18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5933016" y="4434661"/>
              <a:ext cx="99485" cy="116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3677" y="3885"/>
                  </a:moveTo>
                  <a:cubicBezTo>
                    <a:pt x="2757" y="8128"/>
                    <a:pt x="1838" y="12371"/>
                    <a:pt x="1149" y="15649"/>
                  </a:cubicBezTo>
                  <a:cubicBezTo>
                    <a:pt x="460" y="18928"/>
                    <a:pt x="0" y="21242"/>
                    <a:pt x="0" y="21242"/>
                  </a:cubicBezTo>
                  <a:cubicBezTo>
                    <a:pt x="0" y="21242"/>
                    <a:pt x="460" y="18928"/>
                    <a:pt x="1609" y="15649"/>
                  </a:cubicBezTo>
                  <a:cubicBezTo>
                    <a:pt x="2757" y="12371"/>
                    <a:pt x="4596" y="8128"/>
                    <a:pt x="6204" y="5235"/>
                  </a:cubicBezTo>
                  <a:cubicBezTo>
                    <a:pt x="7813" y="2342"/>
                    <a:pt x="9191" y="799"/>
                    <a:pt x="11030" y="221"/>
                  </a:cubicBezTo>
                  <a:cubicBezTo>
                    <a:pt x="12868" y="-358"/>
                    <a:pt x="15166" y="28"/>
                    <a:pt x="17004" y="3499"/>
                  </a:cubicBezTo>
                  <a:cubicBezTo>
                    <a:pt x="18843" y="6971"/>
                    <a:pt x="20221" y="13528"/>
                    <a:pt x="21600" y="20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6076950" y="4094030"/>
              <a:ext cx="85957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600" fill="norm" stroke="1" extrusionOk="0">
                  <a:moveTo>
                    <a:pt x="0" y="0"/>
                  </a:moveTo>
                  <a:cubicBezTo>
                    <a:pt x="6849" y="3308"/>
                    <a:pt x="13698" y="6616"/>
                    <a:pt x="17385" y="9778"/>
                  </a:cubicBezTo>
                  <a:cubicBezTo>
                    <a:pt x="21073" y="12941"/>
                    <a:pt x="21600" y="15957"/>
                    <a:pt x="21337" y="17805"/>
                  </a:cubicBezTo>
                  <a:cubicBezTo>
                    <a:pt x="21073" y="19654"/>
                    <a:pt x="20020" y="20335"/>
                    <a:pt x="18176" y="20773"/>
                  </a:cubicBezTo>
                  <a:cubicBezTo>
                    <a:pt x="16332" y="21211"/>
                    <a:pt x="13698" y="21405"/>
                    <a:pt x="110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6477000" y="4306473"/>
              <a:ext cx="2032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850" y="11375"/>
                    <a:pt x="11700" y="2735"/>
                    <a:pt x="15300" y="575"/>
                  </a:cubicBezTo>
                  <a:cubicBezTo>
                    <a:pt x="18900" y="-1585"/>
                    <a:pt x="2025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6496050" y="4411530"/>
              <a:ext cx="127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8000"/>
                    <a:pt x="7200" y="14400"/>
                    <a:pt x="10800" y="10800"/>
                  </a:cubicBezTo>
                  <a:cubicBezTo>
                    <a:pt x="14400" y="7200"/>
                    <a:pt x="180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6457950" y="4062280"/>
              <a:ext cx="114300" cy="168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0"/>
                  </a:moveTo>
                  <a:cubicBezTo>
                    <a:pt x="1200" y="2667"/>
                    <a:pt x="2400" y="5333"/>
                    <a:pt x="2600" y="8133"/>
                  </a:cubicBezTo>
                  <a:cubicBezTo>
                    <a:pt x="2800" y="10933"/>
                    <a:pt x="2000" y="13867"/>
                    <a:pt x="1600" y="16267"/>
                  </a:cubicBezTo>
                  <a:cubicBezTo>
                    <a:pt x="1200" y="18667"/>
                    <a:pt x="1200" y="20533"/>
                    <a:pt x="2400" y="21067"/>
                  </a:cubicBezTo>
                  <a:cubicBezTo>
                    <a:pt x="3600" y="21600"/>
                    <a:pt x="6000" y="20800"/>
                    <a:pt x="9400" y="20000"/>
                  </a:cubicBezTo>
                  <a:cubicBezTo>
                    <a:pt x="12800" y="19200"/>
                    <a:pt x="17200" y="18400"/>
                    <a:pt x="21600" y="17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6559005" y="4119430"/>
              <a:ext cx="62344" cy="79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2" h="21381" fill="norm" stroke="1" extrusionOk="0">
                  <a:moveTo>
                    <a:pt x="16902" y="1705"/>
                  </a:moveTo>
                  <a:cubicBezTo>
                    <a:pt x="13418" y="1137"/>
                    <a:pt x="9935" y="568"/>
                    <a:pt x="6799" y="1137"/>
                  </a:cubicBezTo>
                  <a:cubicBezTo>
                    <a:pt x="3664" y="1705"/>
                    <a:pt x="877" y="3411"/>
                    <a:pt x="180" y="6821"/>
                  </a:cubicBezTo>
                  <a:cubicBezTo>
                    <a:pt x="-517" y="10232"/>
                    <a:pt x="877" y="15347"/>
                    <a:pt x="3315" y="18189"/>
                  </a:cubicBezTo>
                  <a:cubicBezTo>
                    <a:pt x="5754" y="21032"/>
                    <a:pt x="9238" y="21600"/>
                    <a:pt x="12722" y="21316"/>
                  </a:cubicBezTo>
                  <a:cubicBezTo>
                    <a:pt x="16206" y="21032"/>
                    <a:pt x="19689" y="19895"/>
                    <a:pt x="20386" y="16200"/>
                  </a:cubicBezTo>
                  <a:cubicBezTo>
                    <a:pt x="21083" y="12505"/>
                    <a:pt x="18993" y="6253"/>
                    <a:pt x="169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6673850" y="4074980"/>
              <a:ext cx="139700" cy="164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1662"/>
                  </a:moveTo>
                  <a:cubicBezTo>
                    <a:pt x="982" y="4985"/>
                    <a:pt x="1964" y="8308"/>
                    <a:pt x="2618" y="11354"/>
                  </a:cubicBezTo>
                  <a:cubicBezTo>
                    <a:pt x="3273" y="14400"/>
                    <a:pt x="3600" y="17169"/>
                    <a:pt x="4418" y="18969"/>
                  </a:cubicBezTo>
                  <a:cubicBezTo>
                    <a:pt x="5236" y="20769"/>
                    <a:pt x="6545" y="21600"/>
                    <a:pt x="7691" y="21462"/>
                  </a:cubicBezTo>
                  <a:cubicBezTo>
                    <a:pt x="8836" y="21323"/>
                    <a:pt x="9818" y="20215"/>
                    <a:pt x="12109" y="16477"/>
                  </a:cubicBezTo>
                  <a:cubicBezTo>
                    <a:pt x="14400" y="12738"/>
                    <a:pt x="18000" y="63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6483350" y="4640130"/>
              <a:ext cx="254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6521450" y="4576630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6578600" y="4627430"/>
              <a:ext cx="1" cy="1143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6565900" y="4569148"/>
              <a:ext cx="50800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15842"/>
                  </a:moveTo>
                  <a:cubicBezTo>
                    <a:pt x="1800" y="7535"/>
                    <a:pt x="3600" y="-773"/>
                    <a:pt x="7200" y="58"/>
                  </a:cubicBezTo>
                  <a:cubicBezTo>
                    <a:pt x="10800" y="889"/>
                    <a:pt x="16200" y="10858"/>
                    <a:pt x="21600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6627518" y="4396713"/>
              <a:ext cx="135233" cy="376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480" fill="norm" stroke="1" extrusionOk="0">
                  <a:moveTo>
                    <a:pt x="13256" y="14963"/>
                  </a:moveTo>
                  <a:cubicBezTo>
                    <a:pt x="12259" y="14480"/>
                    <a:pt x="11262" y="13998"/>
                    <a:pt x="9933" y="13696"/>
                  </a:cubicBezTo>
                  <a:cubicBezTo>
                    <a:pt x="8603" y="13394"/>
                    <a:pt x="6942" y="13274"/>
                    <a:pt x="5114" y="14239"/>
                  </a:cubicBezTo>
                  <a:cubicBezTo>
                    <a:pt x="3286" y="15204"/>
                    <a:pt x="1293" y="17256"/>
                    <a:pt x="462" y="18583"/>
                  </a:cubicBezTo>
                  <a:cubicBezTo>
                    <a:pt x="-369" y="19911"/>
                    <a:pt x="-37" y="20514"/>
                    <a:pt x="1126" y="20936"/>
                  </a:cubicBezTo>
                  <a:cubicBezTo>
                    <a:pt x="2289" y="21359"/>
                    <a:pt x="4283" y="21600"/>
                    <a:pt x="5779" y="21419"/>
                  </a:cubicBezTo>
                  <a:cubicBezTo>
                    <a:pt x="7274" y="21238"/>
                    <a:pt x="8271" y="20635"/>
                    <a:pt x="9933" y="18342"/>
                  </a:cubicBezTo>
                  <a:cubicBezTo>
                    <a:pt x="11594" y="16049"/>
                    <a:pt x="13920" y="12067"/>
                    <a:pt x="15582" y="8930"/>
                  </a:cubicBezTo>
                  <a:cubicBezTo>
                    <a:pt x="17243" y="5792"/>
                    <a:pt x="18240" y="3499"/>
                    <a:pt x="18573" y="2051"/>
                  </a:cubicBezTo>
                  <a:cubicBezTo>
                    <a:pt x="18905" y="603"/>
                    <a:pt x="18573" y="0"/>
                    <a:pt x="17742" y="0"/>
                  </a:cubicBezTo>
                  <a:cubicBezTo>
                    <a:pt x="16911" y="0"/>
                    <a:pt x="15582" y="603"/>
                    <a:pt x="14585" y="2534"/>
                  </a:cubicBezTo>
                  <a:cubicBezTo>
                    <a:pt x="13588" y="4465"/>
                    <a:pt x="12923" y="7723"/>
                    <a:pt x="14086" y="10921"/>
                  </a:cubicBezTo>
                  <a:cubicBezTo>
                    <a:pt x="15249" y="14118"/>
                    <a:pt x="18240" y="17256"/>
                    <a:pt x="21231" y="20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7105649" y="4236888"/>
              <a:ext cx="164159" cy="314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85" fill="norm" stroke="1" extrusionOk="0">
                  <a:moveTo>
                    <a:pt x="1662" y="5833"/>
                  </a:moveTo>
                  <a:cubicBezTo>
                    <a:pt x="1385" y="9433"/>
                    <a:pt x="1108" y="13033"/>
                    <a:pt x="831" y="15193"/>
                  </a:cubicBezTo>
                  <a:cubicBezTo>
                    <a:pt x="554" y="17353"/>
                    <a:pt x="277" y="18073"/>
                    <a:pt x="138" y="19009"/>
                  </a:cubicBezTo>
                  <a:cubicBezTo>
                    <a:pt x="0" y="19945"/>
                    <a:pt x="0" y="21097"/>
                    <a:pt x="0" y="21097"/>
                  </a:cubicBezTo>
                  <a:cubicBezTo>
                    <a:pt x="0" y="21097"/>
                    <a:pt x="0" y="19945"/>
                    <a:pt x="277" y="17137"/>
                  </a:cubicBezTo>
                  <a:cubicBezTo>
                    <a:pt x="554" y="14329"/>
                    <a:pt x="1108" y="9865"/>
                    <a:pt x="2492" y="6697"/>
                  </a:cubicBezTo>
                  <a:cubicBezTo>
                    <a:pt x="3877" y="3529"/>
                    <a:pt x="6092" y="1657"/>
                    <a:pt x="7892" y="721"/>
                  </a:cubicBezTo>
                  <a:cubicBezTo>
                    <a:pt x="9692" y="-215"/>
                    <a:pt x="11077" y="-215"/>
                    <a:pt x="12877" y="577"/>
                  </a:cubicBezTo>
                  <a:cubicBezTo>
                    <a:pt x="14677" y="1369"/>
                    <a:pt x="16892" y="2953"/>
                    <a:pt x="18554" y="5257"/>
                  </a:cubicBezTo>
                  <a:cubicBezTo>
                    <a:pt x="20215" y="7561"/>
                    <a:pt x="21323" y="10585"/>
                    <a:pt x="21462" y="13393"/>
                  </a:cubicBezTo>
                  <a:cubicBezTo>
                    <a:pt x="21600" y="16201"/>
                    <a:pt x="20769" y="18793"/>
                    <a:pt x="19938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7397114" y="450678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7562305" y="4290880"/>
              <a:ext cx="470446" cy="20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17" fill="norm" stroke="1" extrusionOk="0">
                  <a:moveTo>
                    <a:pt x="2640" y="6075"/>
                  </a:moveTo>
                  <a:cubicBezTo>
                    <a:pt x="2834" y="4950"/>
                    <a:pt x="3028" y="3825"/>
                    <a:pt x="3270" y="3712"/>
                  </a:cubicBezTo>
                  <a:cubicBezTo>
                    <a:pt x="3512" y="3600"/>
                    <a:pt x="3802" y="4500"/>
                    <a:pt x="3948" y="6188"/>
                  </a:cubicBezTo>
                  <a:cubicBezTo>
                    <a:pt x="4093" y="7875"/>
                    <a:pt x="4093" y="10350"/>
                    <a:pt x="3899" y="12600"/>
                  </a:cubicBezTo>
                  <a:cubicBezTo>
                    <a:pt x="3706" y="14850"/>
                    <a:pt x="3318" y="16875"/>
                    <a:pt x="2931" y="18450"/>
                  </a:cubicBezTo>
                  <a:cubicBezTo>
                    <a:pt x="2543" y="20025"/>
                    <a:pt x="2156" y="21150"/>
                    <a:pt x="1720" y="21375"/>
                  </a:cubicBezTo>
                  <a:cubicBezTo>
                    <a:pt x="1284" y="21600"/>
                    <a:pt x="800" y="20925"/>
                    <a:pt x="461" y="19012"/>
                  </a:cubicBezTo>
                  <a:cubicBezTo>
                    <a:pt x="122" y="17100"/>
                    <a:pt x="-72" y="13950"/>
                    <a:pt x="25" y="12038"/>
                  </a:cubicBezTo>
                  <a:cubicBezTo>
                    <a:pt x="122" y="10125"/>
                    <a:pt x="509" y="9450"/>
                    <a:pt x="1962" y="8438"/>
                  </a:cubicBezTo>
                  <a:cubicBezTo>
                    <a:pt x="3415" y="7425"/>
                    <a:pt x="5933" y="6075"/>
                    <a:pt x="8694" y="5175"/>
                  </a:cubicBezTo>
                  <a:cubicBezTo>
                    <a:pt x="11454" y="4275"/>
                    <a:pt x="14457" y="3825"/>
                    <a:pt x="16588" y="3263"/>
                  </a:cubicBezTo>
                  <a:cubicBezTo>
                    <a:pt x="18719" y="2700"/>
                    <a:pt x="19978" y="2025"/>
                    <a:pt x="20656" y="1463"/>
                  </a:cubicBezTo>
                  <a:cubicBezTo>
                    <a:pt x="21334" y="900"/>
                    <a:pt x="21431" y="450"/>
                    <a:pt x="215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8020050" y="4018888"/>
              <a:ext cx="203200" cy="175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2957"/>
                  </a:moveTo>
                  <a:cubicBezTo>
                    <a:pt x="675" y="1928"/>
                    <a:pt x="1350" y="900"/>
                    <a:pt x="2362" y="385"/>
                  </a:cubicBezTo>
                  <a:cubicBezTo>
                    <a:pt x="3375" y="-129"/>
                    <a:pt x="4725" y="-129"/>
                    <a:pt x="6412" y="385"/>
                  </a:cubicBezTo>
                  <a:cubicBezTo>
                    <a:pt x="8100" y="900"/>
                    <a:pt x="10125" y="1928"/>
                    <a:pt x="10800" y="3857"/>
                  </a:cubicBezTo>
                  <a:cubicBezTo>
                    <a:pt x="11475" y="5785"/>
                    <a:pt x="10800" y="8614"/>
                    <a:pt x="9450" y="11057"/>
                  </a:cubicBezTo>
                  <a:cubicBezTo>
                    <a:pt x="8100" y="13500"/>
                    <a:pt x="6075" y="15557"/>
                    <a:pt x="4725" y="17228"/>
                  </a:cubicBezTo>
                  <a:cubicBezTo>
                    <a:pt x="3375" y="18900"/>
                    <a:pt x="2700" y="20185"/>
                    <a:pt x="3263" y="20828"/>
                  </a:cubicBezTo>
                  <a:cubicBezTo>
                    <a:pt x="3825" y="21471"/>
                    <a:pt x="5625" y="21471"/>
                    <a:pt x="8888" y="21214"/>
                  </a:cubicBezTo>
                  <a:cubicBezTo>
                    <a:pt x="12150" y="20957"/>
                    <a:pt x="16875" y="20442"/>
                    <a:pt x="21600" y="19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436033" y="5912460"/>
              <a:ext cx="198968" cy="336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21600" y="657"/>
                  </a:moveTo>
                  <a:cubicBezTo>
                    <a:pt x="20681" y="254"/>
                    <a:pt x="19762" y="-148"/>
                    <a:pt x="17004" y="53"/>
                  </a:cubicBezTo>
                  <a:cubicBezTo>
                    <a:pt x="14247" y="254"/>
                    <a:pt x="9651" y="1059"/>
                    <a:pt x="6664" y="2066"/>
                  </a:cubicBezTo>
                  <a:cubicBezTo>
                    <a:pt x="3677" y="3072"/>
                    <a:pt x="2298" y="4279"/>
                    <a:pt x="1379" y="6493"/>
                  </a:cubicBezTo>
                  <a:cubicBezTo>
                    <a:pt x="460" y="8707"/>
                    <a:pt x="0" y="11927"/>
                    <a:pt x="0" y="14409"/>
                  </a:cubicBezTo>
                  <a:cubicBezTo>
                    <a:pt x="0" y="16891"/>
                    <a:pt x="460" y="18635"/>
                    <a:pt x="1149" y="19775"/>
                  </a:cubicBezTo>
                  <a:cubicBezTo>
                    <a:pt x="1838" y="20915"/>
                    <a:pt x="2757" y="21452"/>
                    <a:pt x="6204" y="21318"/>
                  </a:cubicBezTo>
                  <a:cubicBezTo>
                    <a:pt x="9651" y="21184"/>
                    <a:pt x="15626" y="20379"/>
                    <a:pt x="21600" y="19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476250" y="6062530"/>
              <a:ext cx="158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5429"/>
                    <a:pt x="10944" y="9257"/>
                    <a:pt x="14544" y="5657"/>
                  </a:cubicBezTo>
                  <a:cubicBezTo>
                    <a:pt x="18144" y="2057"/>
                    <a:pt x="19872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799523" y="5833930"/>
              <a:ext cx="229177" cy="351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95" fill="norm" stroke="1" extrusionOk="0">
                  <a:moveTo>
                    <a:pt x="21456" y="0"/>
                  </a:moveTo>
                  <a:cubicBezTo>
                    <a:pt x="19276" y="0"/>
                    <a:pt x="17096" y="0"/>
                    <a:pt x="13827" y="647"/>
                  </a:cubicBezTo>
                  <a:cubicBezTo>
                    <a:pt x="10557" y="1293"/>
                    <a:pt x="6197" y="2587"/>
                    <a:pt x="3621" y="3945"/>
                  </a:cubicBezTo>
                  <a:cubicBezTo>
                    <a:pt x="1045" y="5303"/>
                    <a:pt x="252" y="6726"/>
                    <a:pt x="54" y="8989"/>
                  </a:cubicBezTo>
                  <a:cubicBezTo>
                    <a:pt x="-144" y="11253"/>
                    <a:pt x="252" y="14357"/>
                    <a:pt x="450" y="16232"/>
                  </a:cubicBezTo>
                  <a:cubicBezTo>
                    <a:pt x="649" y="18108"/>
                    <a:pt x="649" y="18754"/>
                    <a:pt x="847" y="19401"/>
                  </a:cubicBezTo>
                  <a:cubicBezTo>
                    <a:pt x="1045" y="20048"/>
                    <a:pt x="1441" y="20695"/>
                    <a:pt x="2135" y="21083"/>
                  </a:cubicBezTo>
                  <a:cubicBezTo>
                    <a:pt x="2828" y="21471"/>
                    <a:pt x="3819" y="21600"/>
                    <a:pt x="6197" y="21406"/>
                  </a:cubicBezTo>
                  <a:cubicBezTo>
                    <a:pt x="8575" y="21212"/>
                    <a:pt x="12340" y="20695"/>
                    <a:pt x="16106" y="20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1111250" y="5865680"/>
              <a:ext cx="2095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1" y="1760"/>
                    <a:pt x="6982" y="3520"/>
                    <a:pt x="10145" y="6320"/>
                  </a:cubicBezTo>
                  <a:cubicBezTo>
                    <a:pt x="13309" y="9120"/>
                    <a:pt x="16145" y="12960"/>
                    <a:pt x="18000" y="15680"/>
                  </a:cubicBezTo>
                  <a:cubicBezTo>
                    <a:pt x="19855" y="18400"/>
                    <a:pt x="20727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1195453" y="5778523"/>
              <a:ext cx="157098" cy="366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498" fill="norm" stroke="1" extrusionOk="0">
                  <a:moveTo>
                    <a:pt x="21094" y="1388"/>
                  </a:moveTo>
                  <a:cubicBezTo>
                    <a:pt x="21094" y="767"/>
                    <a:pt x="21094" y="146"/>
                    <a:pt x="20526" y="22"/>
                  </a:cubicBezTo>
                  <a:cubicBezTo>
                    <a:pt x="19957" y="-102"/>
                    <a:pt x="18820" y="270"/>
                    <a:pt x="16689" y="1946"/>
                  </a:cubicBezTo>
                  <a:cubicBezTo>
                    <a:pt x="14557" y="3622"/>
                    <a:pt x="11431" y="6601"/>
                    <a:pt x="8305" y="9332"/>
                  </a:cubicBezTo>
                  <a:cubicBezTo>
                    <a:pt x="5178" y="12064"/>
                    <a:pt x="2052" y="14546"/>
                    <a:pt x="773" y="16532"/>
                  </a:cubicBezTo>
                  <a:cubicBezTo>
                    <a:pt x="-506" y="18519"/>
                    <a:pt x="62" y="20008"/>
                    <a:pt x="631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1390650" y="6053235"/>
              <a:ext cx="110628" cy="123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021" fill="norm" stroke="1" extrusionOk="0">
                  <a:moveTo>
                    <a:pt x="0" y="9141"/>
                  </a:moveTo>
                  <a:cubicBezTo>
                    <a:pt x="0" y="7341"/>
                    <a:pt x="0" y="5541"/>
                    <a:pt x="0" y="5541"/>
                  </a:cubicBezTo>
                  <a:cubicBezTo>
                    <a:pt x="0" y="5541"/>
                    <a:pt x="0" y="7341"/>
                    <a:pt x="0" y="9141"/>
                  </a:cubicBezTo>
                  <a:cubicBezTo>
                    <a:pt x="0" y="10941"/>
                    <a:pt x="0" y="12741"/>
                    <a:pt x="0" y="14541"/>
                  </a:cubicBezTo>
                  <a:cubicBezTo>
                    <a:pt x="0" y="16341"/>
                    <a:pt x="0" y="18141"/>
                    <a:pt x="611" y="17421"/>
                  </a:cubicBezTo>
                  <a:cubicBezTo>
                    <a:pt x="1223" y="16701"/>
                    <a:pt x="2445" y="13461"/>
                    <a:pt x="4279" y="10401"/>
                  </a:cubicBezTo>
                  <a:cubicBezTo>
                    <a:pt x="6113" y="7341"/>
                    <a:pt x="8558" y="4461"/>
                    <a:pt x="10800" y="2481"/>
                  </a:cubicBezTo>
                  <a:cubicBezTo>
                    <a:pt x="13042" y="501"/>
                    <a:pt x="15079" y="-579"/>
                    <a:pt x="16913" y="321"/>
                  </a:cubicBezTo>
                  <a:cubicBezTo>
                    <a:pt x="18747" y="1221"/>
                    <a:pt x="20377" y="4101"/>
                    <a:pt x="20989" y="7881"/>
                  </a:cubicBezTo>
                  <a:cubicBezTo>
                    <a:pt x="21600" y="11661"/>
                    <a:pt x="21192" y="16341"/>
                    <a:pt x="20785" y="21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1174750" y="5700580"/>
              <a:ext cx="152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1612899" y="5599879"/>
              <a:ext cx="197929" cy="615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568" fill="norm" stroke="1" extrusionOk="0">
                  <a:moveTo>
                    <a:pt x="0" y="1527"/>
                  </a:moveTo>
                  <a:cubicBezTo>
                    <a:pt x="3411" y="1156"/>
                    <a:pt x="6821" y="784"/>
                    <a:pt x="9095" y="525"/>
                  </a:cubicBezTo>
                  <a:cubicBezTo>
                    <a:pt x="11368" y="265"/>
                    <a:pt x="12505" y="116"/>
                    <a:pt x="13869" y="42"/>
                  </a:cubicBezTo>
                  <a:cubicBezTo>
                    <a:pt x="15234" y="-32"/>
                    <a:pt x="16825" y="-32"/>
                    <a:pt x="17735" y="228"/>
                  </a:cubicBezTo>
                  <a:cubicBezTo>
                    <a:pt x="18644" y="488"/>
                    <a:pt x="18872" y="1007"/>
                    <a:pt x="18985" y="2677"/>
                  </a:cubicBezTo>
                  <a:cubicBezTo>
                    <a:pt x="19099" y="4347"/>
                    <a:pt x="19099" y="7168"/>
                    <a:pt x="19099" y="9729"/>
                  </a:cubicBezTo>
                  <a:cubicBezTo>
                    <a:pt x="19099" y="12290"/>
                    <a:pt x="19099" y="14591"/>
                    <a:pt x="19440" y="16112"/>
                  </a:cubicBezTo>
                  <a:cubicBezTo>
                    <a:pt x="19781" y="17634"/>
                    <a:pt x="20463" y="18376"/>
                    <a:pt x="20918" y="19007"/>
                  </a:cubicBezTo>
                  <a:cubicBezTo>
                    <a:pt x="21373" y="19638"/>
                    <a:pt x="21600" y="20158"/>
                    <a:pt x="20122" y="20492"/>
                  </a:cubicBezTo>
                  <a:cubicBezTo>
                    <a:pt x="18644" y="20826"/>
                    <a:pt x="15461" y="20974"/>
                    <a:pt x="12619" y="21123"/>
                  </a:cubicBezTo>
                  <a:cubicBezTo>
                    <a:pt x="9777" y="21271"/>
                    <a:pt x="7276" y="21420"/>
                    <a:pt x="4775" y="21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2038350" y="5923193"/>
              <a:ext cx="17145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867" y="11918"/>
                    <a:pt x="11733" y="3818"/>
                    <a:pt x="15333" y="1118"/>
                  </a:cubicBezTo>
                  <a:cubicBezTo>
                    <a:pt x="18933" y="-1582"/>
                    <a:pt x="20267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2031999" y="6062530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2623740" y="5727832"/>
              <a:ext cx="265510" cy="419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05" fill="norm" stroke="1" extrusionOk="0">
                  <a:moveTo>
                    <a:pt x="21504" y="2184"/>
                  </a:moveTo>
                  <a:cubicBezTo>
                    <a:pt x="21333" y="1425"/>
                    <a:pt x="21161" y="665"/>
                    <a:pt x="20647" y="285"/>
                  </a:cubicBezTo>
                  <a:cubicBezTo>
                    <a:pt x="20133" y="-95"/>
                    <a:pt x="19275" y="-95"/>
                    <a:pt x="16704" y="285"/>
                  </a:cubicBezTo>
                  <a:cubicBezTo>
                    <a:pt x="14133" y="665"/>
                    <a:pt x="9847" y="1425"/>
                    <a:pt x="6933" y="2890"/>
                  </a:cubicBezTo>
                  <a:cubicBezTo>
                    <a:pt x="4018" y="4355"/>
                    <a:pt x="2475" y="6526"/>
                    <a:pt x="1533" y="9131"/>
                  </a:cubicBezTo>
                  <a:cubicBezTo>
                    <a:pt x="590" y="11736"/>
                    <a:pt x="247" y="14775"/>
                    <a:pt x="75" y="16729"/>
                  </a:cubicBezTo>
                  <a:cubicBezTo>
                    <a:pt x="-96" y="18683"/>
                    <a:pt x="-96" y="19551"/>
                    <a:pt x="1447" y="20257"/>
                  </a:cubicBezTo>
                  <a:cubicBezTo>
                    <a:pt x="2990" y="20962"/>
                    <a:pt x="6075" y="21505"/>
                    <a:pt x="9161" y="21505"/>
                  </a:cubicBezTo>
                  <a:cubicBezTo>
                    <a:pt x="12247" y="21505"/>
                    <a:pt x="15333" y="20962"/>
                    <a:pt x="18418" y="20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2639154" y="5986330"/>
              <a:ext cx="142147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600" fill="norm" stroke="1" extrusionOk="0">
                  <a:moveTo>
                    <a:pt x="2273" y="21600"/>
                  </a:moveTo>
                  <a:cubicBezTo>
                    <a:pt x="1003" y="18000"/>
                    <a:pt x="-268" y="14400"/>
                    <a:pt x="50" y="11400"/>
                  </a:cubicBezTo>
                  <a:cubicBezTo>
                    <a:pt x="367" y="8400"/>
                    <a:pt x="2273" y="6000"/>
                    <a:pt x="6085" y="4200"/>
                  </a:cubicBezTo>
                  <a:cubicBezTo>
                    <a:pt x="9897" y="2400"/>
                    <a:pt x="15614" y="1200"/>
                    <a:pt x="213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2967566" y="5623183"/>
              <a:ext cx="315385" cy="579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21600" y="2400"/>
                  </a:moveTo>
                  <a:cubicBezTo>
                    <a:pt x="21600" y="2008"/>
                    <a:pt x="21600" y="1615"/>
                    <a:pt x="21600" y="1222"/>
                  </a:cubicBezTo>
                  <a:cubicBezTo>
                    <a:pt x="21600" y="830"/>
                    <a:pt x="21600" y="437"/>
                    <a:pt x="20803" y="201"/>
                  </a:cubicBezTo>
                  <a:cubicBezTo>
                    <a:pt x="20005" y="-34"/>
                    <a:pt x="18411" y="-113"/>
                    <a:pt x="16091" y="240"/>
                  </a:cubicBezTo>
                  <a:cubicBezTo>
                    <a:pt x="13772" y="594"/>
                    <a:pt x="10728" y="1379"/>
                    <a:pt x="8408" y="2597"/>
                  </a:cubicBezTo>
                  <a:cubicBezTo>
                    <a:pt x="6089" y="3814"/>
                    <a:pt x="4494" y="5464"/>
                    <a:pt x="3552" y="7467"/>
                  </a:cubicBezTo>
                  <a:cubicBezTo>
                    <a:pt x="2609" y="9470"/>
                    <a:pt x="2319" y="11826"/>
                    <a:pt x="1885" y="13711"/>
                  </a:cubicBezTo>
                  <a:cubicBezTo>
                    <a:pt x="1450" y="15596"/>
                    <a:pt x="870" y="17010"/>
                    <a:pt x="507" y="17913"/>
                  </a:cubicBezTo>
                  <a:cubicBezTo>
                    <a:pt x="145" y="18816"/>
                    <a:pt x="0" y="19209"/>
                    <a:pt x="0" y="19602"/>
                  </a:cubicBezTo>
                  <a:cubicBezTo>
                    <a:pt x="0" y="19995"/>
                    <a:pt x="145" y="20387"/>
                    <a:pt x="1450" y="20702"/>
                  </a:cubicBezTo>
                  <a:cubicBezTo>
                    <a:pt x="2754" y="21016"/>
                    <a:pt x="5219" y="21251"/>
                    <a:pt x="7248" y="21369"/>
                  </a:cubicBezTo>
                  <a:cubicBezTo>
                    <a:pt x="9278" y="21487"/>
                    <a:pt x="10872" y="21487"/>
                    <a:pt x="12467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3441699" y="5675180"/>
              <a:ext cx="63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971"/>
                    <a:pt x="7200" y="11941"/>
                    <a:pt x="3600" y="15541"/>
                  </a:cubicBezTo>
                  <a:cubicBezTo>
                    <a:pt x="0" y="19141"/>
                    <a:pt x="0" y="203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3257550" y="5964836"/>
              <a:ext cx="2794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909" y="12582"/>
                    <a:pt x="9818" y="4867"/>
                    <a:pt x="13418" y="1782"/>
                  </a:cubicBezTo>
                  <a:cubicBezTo>
                    <a:pt x="17018" y="-1304"/>
                    <a:pt x="19309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3357033" y="6049830"/>
              <a:ext cx="153575" cy="178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81" fill="norm" stroke="1" extrusionOk="0">
                  <a:moveTo>
                    <a:pt x="2959" y="0"/>
                  </a:moveTo>
                  <a:cubicBezTo>
                    <a:pt x="2367" y="6353"/>
                    <a:pt x="1775" y="12706"/>
                    <a:pt x="1184" y="16518"/>
                  </a:cubicBezTo>
                  <a:cubicBezTo>
                    <a:pt x="592" y="20329"/>
                    <a:pt x="0" y="21600"/>
                    <a:pt x="0" y="21473"/>
                  </a:cubicBezTo>
                  <a:cubicBezTo>
                    <a:pt x="0" y="21346"/>
                    <a:pt x="592" y="19821"/>
                    <a:pt x="2219" y="17153"/>
                  </a:cubicBezTo>
                  <a:cubicBezTo>
                    <a:pt x="3847" y="14485"/>
                    <a:pt x="6510" y="10673"/>
                    <a:pt x="9468" y="8513"/>
                  </a:cubicBezTo>
                  <a:cubicBezTo>
                    <a:pt x="12427" y="6353"/>
                    <a:pt x="15682" y="5845"/>
                    <a:pt x="17901" y="6099"/>
                  </a:cubicBezTo>
                  <a:cubicBezTo>
                    <a:pt x="20121" y="6353"/>
                    <a:pt x="21304" y="7369"/>
                    <a:pt x="21452" y="9784"/>
                  </a:cubicBezTo>
                  <a:cubicBezTo>
                    <a:pt x="21600" y="12198"/>
                    <a:pt x="20712" y="16009"/>
                    <a:pt x="19825" y="19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3714750" y="5973630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3824313" y="5702946"/>
              <a:ext cx="208917" cy="308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8" h="21436" fill="norm" stroke="1" extrusionOk="0">
                  <a:moveTo>
                    <a:pt x="16827" y="4244"/>
                  </a:moveTo>
                  <a:cubicBezTo>
                    <a:pt x="16827" y="3509"/>
                    <a:pt x="16827" y="2775"/>
                    <a:pt x="16827" y="1967"/>
                  </a:cubicBezTo>
                  <a:cubicBezTo>
                    <a:pt x="16827" y="1158"/>
                    <a:pt x="16827" y="277"/>
                    <a:pt x="15044" y="56"/>
                  </a:cubicBezTo>
                  <a:cubicBezTo>
                    <a:pt x="13262" y="-164"/>
                    <a:pt x="9697" y="277"/>
                    <a:pt x="6866" y="1158"/>
                  </a:cubicBezTo>
                  <a:cubicBezTo>
                    <a:pt x="4035" y="2040"/>
                    <a:pt x="1938" y="3363"/>
                    <a:pt x="784" y="4465"/>
                  </a:cubicBezTo>
                  <a:cubicBezTo>
                    <a:pt x="-369" y="5567"/>
                    <a:pt x="-579" y="6448"/>
                    <a:pt x="2462" y="8065"/>
                  </a:cubicBezTo>
                  <a:cubicBezTo>
                    <a:pt x="5503" y="9681"/>
                    <a:pt x="11794" y="12032"/>
                    <a:pt x="15359" y="13501"/>
                  </a:cubicBezTo>
                  <a:cubicBezTo>
                    <a:pt x="18924" y="14971"/>
                    <a:pt x="19763" y="15558"/>
                    <a:pt x="20287" y="16220"/>
                  </a:cubicBezTo>
                  <a:cubicBezTo>
                    <a:pt x="20811" y="16881"/>
                    <a:pt x="21021" y="17616"/>
                    <a:pt x="19763" y="18424"/>
                  </a:cubicBezTo>
                  <a:cubicBezTo>
                    <a:pt x="18504" y="19232"/>
                    <a:pt x="15778" y="20114"/>
                    <a:pt x="13576" y="20628"/>
                  </a:cubicBezTo>
                  <a:cubicBezTo>
                    <a:pt x="11374" y="21142"/>
                    <a:pt x="9697" y="21289"/>
                    <a:pt x="8019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4071200" y="5955588"/>
              <a:ext cx="100750" cy="113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09" fill="norm" stroke="1" extrusionOk="0">
                  <a:moveTo>
                    <a:pt x="1169" y="9409"/>
                  </a:moveTo>
                  <a:cubicBezTo>
                    <a:pt x="1619" y="11409"/>
                    <a:pt x="2069" y="13409"/>
                    <a:pt x="1844" y="15609"/>
                  </a:cubicBezTo>
                  <a:cubicBezTo>
                    <a:pt x="1619" y="17809"/>
                    <a:pt x="719" y="20209"/>
                    <a:pt x="269" y="20409"/>
                  </a:cubicBezTo>
                  <a:cubicBezTo>
                    <a:pt x="-181" y="20609"/>
                    <a:pt x="-181" y="18609"/>
                    <a:pt x="1169" y="15409"/>
                  </a:cubicBezTo>
                  <a:cubicBezTo>
                    <a:pt x="2519" y="12209"/>
                    <a:pt x="5219" y="7809"/>
                    <a:pt x="7469" y="5009"/>
                  </a:cubicBezTo>
                  <a:cubicBezTo>
                    <a:pt x="9719" y="2209"/>
                    <a:pt x="11519" y="1009"/>
                    <a:pt x="13544" y="409"/>
                  </a:cubicBezTo>
                  <a:cubicBezTo>
                    <a:pt x="15569" y="-191"/>
                    <a:pt x="17819" y="-191"/>
                    <a:pt x="19169" y="809"/>
                  </a:cubicBezTo>
                  <a:cubicBezTo>
                    <a:pt x="20519" y="1809"/>
                    <a:pt x="20969" y="3809"/>
                    <a:pt x="21194" y="7409"/>
                  </a:cubicBezTo>
                  <a:cubicBezTo>
                    <a:pt x="21419" y="11009"/>
                    <a:pt x="21419" y="16209"/>
                    <a:pt x="21419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4273550" y="5592134"/>
              <a:ext cx="140916" cy="719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525" fill="norm" stroke="1" extrusionOk="0">
                  <a:moveTo>
                    <a:pt x="0" y="1535"/>
                  </a:moveTo>
                  <a:cubicBezTo>
                    <a:pt x="645" y="1218"/>
                    <a:pt x="1290" y="901"/>
                    <a:pt x="3224" y="616"/>
                  </a:cubicBezTo>
                  <a:cubicBezTo>
                    <a:pt x="5158" y="331"/>
                    <a:pt x="8382" y="78"/>
                    <a:pt x="11445" y="14"/>
                  </a:cubicBezTo>
                  <a:cubicBezTo>
                    <a:pt x="14507" y="-49"/>
                    <a:pt x="17409" y="78"/>
                    <a:pt x="19182" y="648"/>
                  </a:cubicBezTo>
                  <a:cubicBezTo>
                    <a:pt x="20955" y="1218"/>
                    <a:pt x="21600" y="2231"/>
                    <a:pt x="21439" y="3688"/>
                  </a:cubicBezTo>
                  <a:cubicBezTo>
                    <a:pt x="21278" y="5145"/>
                    <a:pt x="20310" y="7045"/>
                    <a:pt x="19343" y="8851"/>
                  </a:cubicBezTo>
                  <a:cubicBezTo>
                    <a:pt x="18376" y="10656"/>
                    <a:pt x="17409" y="12366"/>
                    <a:pt x="17409" y="14203"/>
                  </a:cubicBezTo>
                  <a:cubicBezTo>
                    <a:pt x="17409" y="16040"/>
                    <a:pt x="18376" y="18004"/>
                    <a:pt x="18860" y="19176"/>
                  </a:cubicBezTo>
                  <a:cubicBezTo>
                    <a:pt x="19343" y="20347"/>
                    <a:pt x="19343" y="20728"/>
                    <a:pt x="18537" y="21013"/>
                  </a:cubicBezTo>
                  <a:cubicBezTo>
                    <a:pt x="17731" y="21298"/>
                    <a:pt x="16119" y="21488"/>
                    <a:pt x="13540" y="21519"/>
                  </a:cubicBezTo>
                  <a:cubicBezTo>
                    <a:pt x="10961" y="21551"/>
                    <a:pt x="7415" y="21424"/>
                    <a:pt x="3869" y="2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4660900" y="5933413"/>
              <a:ext cx="14605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0800"/>
                    <a:pt x="10643" y="0"/>
                    <a:pt x="14243" y="0"/>
                  </a:cubicBezTo>
                  <a:cubicBezTo>
                    <a:pt x="17843" y="0"/>
                    <a:pt x="19722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4679950" y="6062530"/>
              <a:ext cx="158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5035550" y="5860326"/>
              <a:ext cx="342900" cy="29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21526"/>
                  </a:moveTo>
                  <a:cubicBezTo>
                    <a:pt x="0" y="20743"/>
                    <a:pt x="0" y="19961"/>
                    <a:pt x="467" y="18865"/>
                  </a:cubicBezTo>
                  <a:cubicBezTo>
                    <a:pt x="933" y="17769"/>
                    <a:pt x="1867" y="16361"/>
                    <a:pt x="2667" y="14013"/>
                  </a:cubicBezTo>
                  <a:cubicBezTo>
                    <a:pt x="3467" y="11665"/>
                    <a:pt x="4133" y="8378"/>
                    <a:pt x="4533" y="6187"/>
                  </a:cubicBezTo>
                  <a:cubicBezTo>
                    <a:pt x="4933" y="3996"/>
                    <a:pt x="5067" y="2900"/>
                    <a:pt x="5067" y="1883"/>
                  </a:cubicBezTo>
                  <a:cubicBezTo>
                    <a:pt x="5067" y="865"/>
                    <a:pt x="4933" y="-74"/>
                    <a:pt x="4733" y="4"/>
                  </a:cubicBezTo>
                  <a:cubicBezTo>
                    <a:pt x="4533" y="83"/>
                    <a:pt x="4267" y="1178"/>
                    <a:pt x="4133" y="3526"/>
                  </a:cubicBezTo>
                  <a:cubicBezTo>
                    <a:pt x="4000" y="5874"/>
                    <a:pt x="4000" y="9474"/>
                    <a:pt x="4067" y="11665"/>
                  </a:cubicBezTo>
                  <a:cubicBezTo>
                    <a:pt x="4133" y="13856"/>
                    <a:pt x="4267" y="14639"/>
                    <a:pt x="4600" y="15422"/>
                  </a:cubicBezTo>
                  <a:cubicBezTo>
                    <a:pt x="4933" y="16204"/>
                    <a:pt x="5467" y="16987"/>
                    <a:pt x="6067" y="17378"/>
                  </a:cubicBezTo>
                  <a:cubicBezTo>
                    <a:pt x="6667" y="17769"/>
                    <a:pt x="7333" y="17769"/>
                    <a:pt x="8467" y="16674"/>
                  </a:cubicBezTo>
                  <a:cubicBezTo>
                    <a:pt x="9600" y="15578"/>
                    <a:pt x="11200" y="13387"/>
                    <a:pt x="12333" y="11117"/>
                  </a:cubicBezTo>
                  <a:cubicBezTo>
                    <a:pt x="13467" y="8848"/>
                    <a:pt x="14133" y="6500"/>
                    <a:pt x="14533" y="4778"/>
                  </a:cubicBezTo>
                  <a:cubicBezTo>
                    <a:pt x="14933" y="3056"/>
                    <a:pt x="15067" y="1961"/>
                    <a:pt x="14933" y="1961"/>
                  </a:cubicBezTo>
                  <a:cubicBezTo>
                    <a:pt x="14800" y="1961"/>
                    <a:pt x="14400" y="3056"/>
                    <a:pt x="14400" y="4935"/>
                  </a:cubicBezTo>
                  <a:cubicBezTo>
                    <a:pt x="14400" y="6813"/>
                    <a:pt x="14800" y="9474"/>
                    <a:pt x="16067" y="11352"/>
                  </a:cubicBezTo>
                  <a:cubicBezTo>
                    <a:pt x="17333" y="13230"/>
                    <a:pt x="19467" y="14326"/>
                    <a:pt x="21600" y="15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6522244" y="5625515"/>
              <a:ext cx="231263" cy="521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92" fill="norm" stroke="1" extrusionOk="0">
                  <a:moveTo>
                    <a:pt x="1104" y="2816"/>
                  </a:moveTo>
                  <a:cubicBezTo>
                    <a:pt x="711" y="2383"/>
                    <a:pt x="319" y="1949"/>
                    <a:pt x="122" y="1515"/>
                  </a:cubicBezTo>
                  <a:cubicBezTo>
                    <a:pt x="-74" y="1081"/>
                    <a:pt x="-74" y="648"/>
                    <a:pt x="417" y="344"/>
                  </a:cubicBezTo>
                  <a:cubicBezTo>
                    <a:pt x="908" y="40"/>
                    <a:pt x="1890" y="-133"/>
                    <a:pt x="2675" y="127"/>
                  </a:cubicBezTo>
                  <a:cubicBezTo>
                    <a:pt x="3461" y="387"/>
                    <a:pt x="4050" y="1081"/>
                    <a:pt x="4835" y="2773"/>
                  </a:cubicBezTo>
                  <a:cubicBezTo>
                    <a:pt x="5621" y="4465"/>
                    <a:pt x="6602" y="7154"/>
                    <a:pt x="7879" y="10016"/>
                  </a:cubicBezTo>
                  <a:cubicBezTo>
                    <a:pt x="9155" y="12879"/>
                    <a:pt x="10726" y="15915"/>
                    <a:pt x="11610" y="17650"/>
                  </a:cubicBezTo>
                  <a:cubicBezTo>
                    <a:pt x="12493" y="19385"/>
                    <a:pt x="12690" y="19819"/>
                    <a:pt x="13377" y="20296"/>
                  </a:cubicBezTo>
                  <a:cubicBezTo>
                    <a:pt x="14064" y="20773"/>
                    <a:pt x="15242" y="21294"/>
                    <a:pt x="16126" y="21380"/>
                  </a:cubicBezTo>
                  <a:cubicBezTo>
                    <a:pt x="17010" y="21467"/>
                    <a:pt x="17599" y="21120"/>
                    <a:pt x="18286" y="19559"/>
                  </a:cubicBezTo>
                  <a:cubicBezTo>
                    <a:pt x="18973" y="17997"/>
                    <a:pt x="19759" y="15221"/>
                    <a:pt x="20348" y="12489"/>
                  </a:cubicBezTo>
                  <a:cubicBezTo>
                    <a:pt x="20937" y="9756"/>
                    <a:pt x="21330" y="7067"/>
                    <a:pt x="21428" y="5202"/>
                  </a:cubicBezTo>
                  <a:cubicBezTo>
                    <a:pt x="21526" y="3337"/>
                    <a:pt x="21330" y="2296"/>
                    <a:pt x="21133" y="1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6764651" y="5871826"/>
              <a:ext cx="156849" cy="191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0821" fill="norm" stroke="1" extrusionOk="0">
                  <a:moveTo>
                    <a:pt x="15092" y="3469"/>
                  </a:moveTo>
                  <a:cubicBezTo>
                    <a:pt x="14239" y="2320"/>
                    <a:pt x="13386" y="1172"/>
                    <a:pt x="12249" y="482"/>
                  </a:cubicBezTo>
                  <a:cubicBezTo>
                    <a:pt x="11113" y="-207"/>
                    <a:pt x="9692" y="-437"/>
                    <a:pt x="7418" y="1746"/>
                  </a:cubicBezTo>
                  <a:cubicBezTo>
                    <a:pt x="5144" y="3929"/>
                    <a:pt x="2018" y="8525"/>
                    <a:pt x="739" y="12086"/>
                  </a:cubicBezTo>
                  <a:cubicBezTo>
                    <a:pt x="-540" y="15648"/>
                    <a:pt x="28" y="18176"/>
                    <a:pt x="1023" y="19554"/>
                  </a:cubicBezTo>
                  <a:cubicBezTo>
                    <a:pt x="2018" y="20933"/>
                    <a:pt x="3439" y="21163"/>
                    <a:pt x="5002" y="20359"/>
                  </a:cubicBezTo>
                  <a:cubicBezTo>
                    <a:pt x="6565" y="19554"/>
                    <a:pt x="8271" y="17716"/>
                    <a:pt x="9549" y="15878"/>
                  </a:cubicBezTo>
                  <a:cubicBezTo>
                    <a:pt x="10828" y="14040"/>
                    <a:pt x="11681" y="12201"/>
                    <a:pt x="12392" y="10708"/>
                  </a:cubicBezTo>
                  <a:cubicBezTo>
                    <a:pt x="13102" y="9214"/>
                    <a:pt x="13671" y="8065"/>
                    <a:pt x="13955" y="8180"/>
                  </a:cubicBezTo>
                  <a:cubicBezTo>
                    <a:pt x="14239" y="8295"/>
                    <a:pt x="14239" y="9674"/>
                    <a:pt x="15376" y="11627"/>
                  </a:cubicBezTo>
                  <a:cubicBezTo>
                    <a:pt x="16513" y="13580"/>
                    <a:pt x="18786" y="16108"/>
                    <a:pt x="21060" y="18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6946900" y="5852980"/>
              <a:ext cx="139700" cy="21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4404"/>
                  </a:moveTo>
                  <a:cubicBezTo>
                    <a:pt x="1636" y="4614"/>
                    <a:pt x="3273" y="4823"/>
                    <a:pt x="4909" y="6291"/>
                  </a:cubicBezTo>
                  <a:cubicBezTo>
                    <a:pt x="6545" y="7759"/>
                    <a:pt x="8182" y="10485"/>
                    <a:pt x="9327" y="12792"/>
                  </a:cubicBezTo>
                  <a:cubicBezTo>
                    <a:pt x="10473" y="15099"/>
                    <a:pt x="11127" y="16986"/>
                    <a:pt x="11618" y="18454"/>
                  </a:cubicBezTo>
                  <a:cubicBezTo>
                    <a:pt x="12109" y="19922"/>
                    <a:pt x="12436" y="20971"/>
                    <a:pt x="11782" y="21285"/>
                  </a:cubicBezTo>
                  <a:cubicBezTo>
                    <a:pt x="11127" y="21600"/>
                    <a:pt x="9491" y="21181"/>
                    <a:pt x="8182" y="19293"/>
                  </a:cubicBezTo>
                  <a:cubicBezTo>
                    <a:pt x="6873" y="17406"/>
                    <a:pt x="5891" y="14050"/>
                    <a:pt x="8182" y="10590"/>
                  </a:cubicBezTo>
                  <a:cubicBezTo>
                    <a:pt x="10473" y="7130"/>
                    <a:pt x="16036" y="35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7232641" y="5586404"/>
              <a:ext cx="184159" cy="514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419" fill="norm" stroke="1" extrusionOk="0">
                  <a:moveTo>
                    <a:pt x="21116" y="1847"/>
                  </a:moveTo>
                  <a:cubicBezTo>
                    <a:pt x="21116" y="1230"/>
                    <a:pt x="21116" y="612"/>
                    <a:pt x="20509" y="260"/>
                  </a:cubicBezTo>
                  <a:cubicBezTo>
                    <a:pt x="19903" y="-93"/>
                    <a:pt x="18689" y="-181"/>
                    <a:pt x="16262" y="612"/>
                  </a:cubicBezTo>
                  <a:cubicBezTo>
                    <a:pt x="13835" y="1406"/>
                    <a:pt x="10195" y="3081"/>
                    <a:pt x="6918" y="5065"/>
                  </a:cubicBezTo>
                  <a:cubicBezTo>
                    <a:pt x="3642" y="7048"/>
                    <a:pt x="729" y="9341"/>
                    <a:pt x="123" y="11941"/>
                  </a:cubicBezTo>
                  <a:cubicBezTo>
                    <a:pt x="-484" y="14542"/>
                    <a:pt x="1215" y="17452"/>
                    <a:pt x="4127" y="19083"/>
                  </a:cubicBezTo>
                  <a:cubicBezTo>
                    <a:pt x="7040" y="20714"/>
                    <a:pt x="11165" y="21066"/>
                    <a:pt x="15291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7524750" y="5687880"/>
              <a:ext cx="2159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2400"/>
                    <a:pt x="5082" y="4800"/>
                    <a:pt x="8682" y="8400"/>
                  </a:cubicBezTo>
                  <a:cubicBezTo>
                    <a:pt x="12282" y="12000"/>
                    <a:pt x="16941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7561121" y="5637080"/>
              <a:ext cx="154129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600" fill="norm" stroke="1" extrusionOk="0">
                  <a:moveTo>
                    <a:pt x="21255" y="0"/>
                  </a:moveTo>
                  <a:cubicBezTo>
                    <a:pt x="17169" y="2171"/>
                    <a:pt x="13082" y="4343"/>
                    <a:pt x="9433" y="7257"/>
                  </a:cubicBezTo>
                  <a:cubicBezTo>
                    <a:pt x="5785" y="10171"/>
                    <a:pt x="2574" y="13829"/>
                    <a:pt x="1114" y="16343"/>
                  </a:cubicBezTo>
                  <a:cubicBezTo>
                    <a:pt x="-345" y="18857"/>
                    <a:pt x="-53" y="20229"/>
                    <a:pt x="2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7778750" y="5892815"/>
              <a:ext cx="114300" cy="152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0" y="8634"/>
                  </a:moveTo>
                  <a:cubicBezTo>
                    <a:pt x="0" y="11889"/>
                    <a:pt x="0" y="15143"/>
                    <a:pt x="0" y="17510"/>
                  </a:cubicBezTo>
                  <a:cubicBezTo>
                    <a:pt x="0" y="19878"/>
                    <a:pt x="0" y="21357"/>
                    <a:pt x="200" y="21357"/>
                  </a:cubicBezTo>
                  <a:cubicBezTo>
                    <a:pt x="400" y="21357"/>
                    <a:pt x="800" y="19878"/>
                    <a:pt x="2400" y="16327"/>
                  </a:cubicBezTo>
                  <a:cubicBezTo>
                    <a:pt x="4000" y="12776"/>
                    <a:pt x="6800" y="7154"/>
                    <a:pt x="9200" y="3899"/>
                  </a:cubicBezTo>
                  <a:cubicBezTo>
                    <a:pt x="11600" y="645"/>
                    <a:pt x="13600" y="-243"/>
                    <a:pt x="15400" y="53"/>
                  </a:cubicBezTo>
                  <a:cubicBezTo>
                    <a:pt x="17200" y="349"/>
                    <a:pt x="18800" y="1828"/>
                    <a:pt x="19800" y="4935"/>
                  </a:cubicBezTo>
                  <a:cubicBezTo>
                    <a:pt x="20800" y="8042"/>
                    <a:pt x="21200" y="12776"/>
                    <a:pt x="21600" y="17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7505699" y="5560880"/>
              <a:ext cx="228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7981950" y="5529130"/>
              <a:ext cx="140215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7" h="21600" fill="norm" stroke="1" extrusionOk="0">
                  <a:moveTo>
                    <a:pt x="0" y="0"/>
                  </a:moveTo>
                  <a:cubicBezTo>
                    <a:pt x="3443" y="939"/>
                    <a:pt x="6887" y="1878"/>
                    <a:pt x="10174" y="3404"/>
                  </a:cubicBezTo>
                  <a:cubicBezTo>
                    <a:pt x="13461" y="4930"/>
                    <a:pt x="16591" y="7043"/>
                    <a:pt x="18626" y="9235"/>
                  </a:cubicBezTo>
                  <a:cubicBezTo>
                    <a:pt x="20661" y="11426"/>
                    <a:pt x="21600" y="13696"/>
                    <a:pt x="19722" y="15770"/>
                  </a:cubicBezTo>
                  <a:cubicBezTo>
                    <a:pt x="17843" y="17843"/>
                    <a:pt x="13148" y="19722"/>
                    <a:pt x="84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8274050" y="5789480"/>
              <a:ext cx="1524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8274050" y="5916480"/>
              <a:ext cx="196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8833611" y="5764785"/>
              <a:ext cx="304040" cy="203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0926" fill="norm" stroke="1" extrusionOk="0">
                  <a:moveTo>
                    <a:pt x="7990" y="2545"/>
                  </a:moveTo>
                  <a:cubicBezTo>
                    <a:pt x="7394" y="7564"/>
                    <a:pt x="6798" y="12582"/>
                    <a:pt x="6203" y="15636"/>
                  </a:cubicBezTo>
                  <a:cubicBezTo>
                    <a:pt x="5607" y="18691"/>
                    <a:pt x="5011" y="19782"/>
                    <a:pt x="4340" y="20436"/>
                  </a:cubicBezTo>
                  <a:cubicBezTo>
                    <a:pt x="3670" y="21091"/>
                    <a:pt x="2925" y="21309"/>
                    <a:pt x="2106" y="19673"/>
                  </a:cubicBezTo>
                  <a:cubicBezTo>
                    <a:pt x="1287" y="18036"/>
                    <a:pt x="393" y="14545"/>
                    <a:pt x="95" y="11600"/>
                  </a:cubicBezTo>
                  <a:cubicBezTo>
                    <a:pt x="-203" y="8654"/>
                    <a:pt x="95" y="6254"/>
                    <a:pt x="2478" y="4291"/>
                  </a:cubicBezTo>
                  <a:cubicBezTo>
                    <a:pt x="4862" y="2327"/>
                    <a:pt x="9331" y="800"/>
                    <a:pt x="12831" y="254"/>
                  </a:cubicBezTo>
                  <a:cubicBezTo>
                    <a:pt x="16332" y="-291"/>
                    <a:pt x="18865" y="145"/>
                    <a:pt x="21397" y="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9199033" y="5574856"/>
              <a:ext cx="129118" cy="163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33" fill="norm" stroke="1" extrusionOk="0">
                  <a:moveTo>
                    <a:pt x="349" y="6479"/>
                  </a:moveTo>
                  <a:cubicBezTo>
                    <a:pt x="0" y="5095"/>
                    <a:pt x="-348" y="3710"/>
                    <a:pt x="697" y="2602"/>
                  </a:cubicBezTo>
                  <a:cubicBezTo>
                    <a:pt x="1742" y="1495"/>
                    <a:pt x="4181" y="664"/>
                    <a:pt x="6271" y="248"/>
                  </a:cubicBezTo>
                  <a:cubicBezTo>
                    <a:pt x="8362" y="-167"/>
                    <a:pt x="10104" y="-167"/>
                    <a:pt x="11671" y="1079"/>
                  </a:cubicBezTo>
                  <a:cubicBezTo>
                    <a:pt x="13239" y="2325"/>
                    <a:pt x="14633" y="4818"/>
                    <a:pt x="14807" y="6618"/>
                  </a:cubicBezTo>
                  <a:cubicBezTo>
                    <a:pt x="14981" y="8418"/>
                    <a:pt x="13936" y="9525"/>
                    <a:pt x="11671" y="11048"/>
                  </a:cubicBezTo>
                  <a:cubicBezTo>
                    <a:pt x="9407" y="12571"/>
                    <a:pt x="5923" y="14510"/>
                    <a:pt x="5052" y="15895"/>
                  </a:cubicBezTo>
                  <a:cubicBezTo>
                    <a:pt x="4181" y="17279"/>
                    <a:pt x="5923" y="18110"/>
                    <a:pt x="9058" y="18941"/>
                  </a:cubicBezTo>
                  <a:cubicBezTo>
                    <a:pt x="12194" y="19771"/>
                    <a:pt x="16723" y="20602"/>
                    <a:pt x="21252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8782050" y="6151430"/>
              <a:ext cx="311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73" y="15600"/>
                    <a:pt x="7347" y="9600"/>
                    <a:pt x="10947" y="6000"/>
                  </a:cubicBezTo>
                  <a:cubicBezTo>
                    <a:pt x="14547" y="2400"/>
                    <a:pt x="1807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8864600" y="6315392"/>
              <a:ext cx="188170" cy="246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172" fill="norm" stroke="1" extrusionOk="0">
                  <a:moveTo>
                    <a:pt x="0" y="5543"/>
                  </a:moveTo>
                  <a:cubicBezTo>
                    <a:pt x="480" y="9718"/>
                    <a:pt x="960" y="13893"/>
                    <a:pt x="960" y="16706"/>
                  </a:cubicBezTo>
                  <a:cubicBezTo>
                    <a:pt x="960" y="19520"/>
                    <a:pt x="480" y="20972"/>
                    <a:pt x="240" y="21153"/>
                  </a:cubicBezTo>
                  <a:cubicBezTo>
                    <a:pt x="0" y="21335"/>
                    <a:pt x="0" y="20246"/>
                    <a:pt x="720" y="17069"/>
                  </a:cubicBezTo>
                  <a:cubicBezTo>
                    <a:pt x="1440" y="13893"/>
                    <a:pt x="2880" y="8629"/>
                    <a:pt x="4560" y="5362"/>
                  </a:cubicBezTo>
                  <a:cubicBezTo>
                    <a:pt x="6240" y="2095"/>
                    <a:pt x="8160" y="824"/>
                    <a:pt x="10440" y="280"/>
                  </a:cubicBezTo>
                  <a:cubicBezTo>
                    <a:pt x="12720" y="-265"/>
                    <a:pt x="15360" y="-83"/>
                    <a:pt x="17400" y="1459"/>
                  </a:cubicBezTo>
                  <a:cubicBezTo>
                    <a:pt x="19440" y="3002"/>
                    <a:pt x="20880" y="5906"/>
                    <a:pt x="21240" y="8992"/>
                  </a:cubicBezTo>
                  <a:cubicBezTo>
                    <a:pt x="21600" y="12078"/>
                    <a:pt x="20880" y="15345"/>
                    <a:pt x="20160" y="18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6902497" y="3827330"/>
              <a:ext cx="1575160" cy="992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11363" y="0"/>
                  </a:moveTo>
                  <a:cubicBezTo>
                    <a:pt x="10640" y="92"/>
                    <a:pt x="9917" y="184"/>
                    <a:pt x="9107" y="438"/>
                  </a:cubicBezTo>
                  <a:cubicBezTo>
                    <a:pt x="8298" y="691"/>
                    <a:pt x="7401" y="1105"/>
                    <a:pt x="6621" y="1566"/>
                  </a:cubicBezTo>
                  <a:cubicBezTo>
                    <a:pt x="5840" y="2026"/>
                    <a:pt x="5175" y="2533"/>
                    <a:pt x="4524" y="3063"/>
                  </a:cubicBezTo>
                  <a:cubicBezTo>
                    <a:pt x="3874" y="3592"/>
                    <a:pt x="3237" y="4145"/>
                    <a:pt x="2674" y="4675"/>
                  </a:cubicBezTo>
                  <a:cubicBezTo>
                    <a:pt x="2110" y="5204"/>
                    <a:pt x="1618" y="5711"/>
                    <a:pt x="1343" y="6333"/>
                  </a:cubicBezTo>
                  <a:cubicBezTo>
                    <a:pt x="1069" y="6954"/>
                    <a:pt x="1011" y="7691"/>
                    <a:pt x="837" y="8520"/>
                  </a:cubicBezTo>
                  <a:cubicBezTo>
                    <a:pt x="664" y="9349"/>
                    <a:pt x="375" y="10270"/>
                    <a:pt x="201" y="11422"/>
                  </a:cubicBezTo>
                  <a:cubicBezTo>
                    <a:pt x="28" y="12573"/>
                    <a:pt x="-30" y="13955"/>
                    <a:pt x="13" y="15221"/>
                  </a:cubicBezTo>
                  <a:cubicBezTo>
                    <a:pt x="57" y="16488"/>
                    <a:pt x="201" y="17639"/>
                    <a:pt x="505" y="18514"/>
                  </a:cubicBezTo>
                  <a:cubicBezTo>
                    <a:pt x="809" y="19389"/>
                    <a:pt x="1271" y="19988"/>
                    <a:pt x="1951" y="20426"/>
                  </a:cubicBezTo>
                  <a:cubicBezTo>
                    <a:pt x="2630" y="20863"/>
                    <a:pt x="3527" y="21139"/>
                    <a:pt x="4510" y="21324"/>
                  </a:cubicBezTo>
                  <a:cubicBezTo>
                    <a:pt x="5493" y="21508"/>
                    <a:pt x="6563" y="21600"/>
                    <a:pt x="7575" y="21600"/>
                  </a:cubicBezTo>
                  <a:cubicBezTo>
                    <a:pt x="8587" y="21600"/>
                    <a:pt x="9541" y="21508"/>
                    <a:pt x="10553" y="21232"/>
                  </a:cubicBezTo>
                  <a:cubicBezTo>
                    <a:pt x="11565" y="20955"/>
                    <a:pt x="12635" y="20495"/>
                    <a:pt x="13690" y="19988"/>
                  </a:cubicBezTo>
                  <a:cubicBezTo>
                    <a:pt x="14746" y="19481"/>
                    <a:pt x="15787" y="18929"/>
                    <a:pt x="16727" y="18353"/>
                  </a:cubicBezTo>
                  <a:cubicBezTo>
                    <a:pt x="17666" y="17777"/>
                    <a:pt x="18505" y="17179"/>
                    <a:pt x="19184" y="16304"/>
                  </a:cubicBezTo>
                  <a:cubicBezTo>
                    <a:pt x="19864" y="15429"/>
                    <a:pt x="20384" y="14277"/>
                    <a:pt x="20775" y="12919"/>
                  </a:cubicBezTo>
                  <a:cubicBezTo>
                    <a:pt x="21165" y="11560"/>
                    <a:pt x="21425" y="9994"/>
                    <a:pt x="21498" y="8681"/>
                  </a:cubicBezTo>
                  <a:cubicBezTo>
                    <a:pt x="21570" y="7369"/>
                    <a:pt x="21454" y="6310"/>
                    <a:pt x="21021" y="5319"/>
                  </a:cubicBezTo>
                  <a:cubicBezTo>
                    <a:pt x="20587" y="4329"/>
                    <a:pt x="19835" y="3408"/>
                    <a:pt x="18939" y="2625"/>
                  </a:cubicBezTo>
                  <a:cubicBezTo>
                    <a:pt x="18042" y="1842"/>
                    <a:pt x="17001" y="1197"/>
                    <a:pt x="16076" y="783"/>
                  </a:cubicBezTo>
                  <a:cubicBezTo>
                    <a:pt x="15151" y="368"/>
                    <a:pt x="14341" y="184"/>
                    <a:pt x="135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7" name="Drawing"/>
          <p:cNvGrpSpPr/>
          <p:nvPr/>
        </p:nvGrpSpPr>
        <p:grpSpPr>
          <a:xfrm>
            <a:off x="475344" y="590459"/>
            <a:ext cx="12665620" cy="7774063"/>
            <a:chOff x="0" y="0"/>
            <a:chExt cx="12665619" cy="7774062"/>
          </a:xfrm>
        </p:grpSpPr>
        <p:sp>
          <p:nvSpPr>
            <p:cNvPr id="722" name="Line"/>
            <p:cNvSpPr/>
            <p:nvPr/>
          </p:nvSpPr>
          <p:spPr>
            <a:xfrm>
              <a:off x="2020317" y="0"/>
              <a:ext cx="50546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5" y="21343"/>
                    <a:pt x="669" y="21086"/>
                    <a:pt x="1022" y="20829"/>
                  </a:cubicBezTo>
                  <a:cubicBezTo>
                    <a:pt x="1375" y="20571"/>
                    <a:pt x="1746" y="20314"/>
                    <a:pt x="2112" y="20057"/>
                  </a:cubicBezTo>
                  <a:cubicBezTo>
                    <a:pt x="2478" y="19800"/>
                    <a:pt x="2840" y="19543"/>
                    <a:pt x="3170" y="19157"/>
                  </a:cubicBezTo>
                  <a:cubicBezTo>
                    <a:pt x="3501" y="18771"/>
                    <a:pt x="3799" y="18257"/>
                    <a:pt x="4134" y="17743"/>
                  </a:cubicBezTo>
                  <a:cubicBezTo>
                    <a:pt x="4468" y="17229"/>
                    <a:pt x="4839" y="16714"/>
                    <a:pt x="5215" y="16200"/>
                  </a:cubicBezTo>
                  <a:cubicBezTo>
                    <a:pt x="5590" y="15686"/>
                    <a:pt x="5970" y="15171"/>
                    <a:pt x="6300" y="14786"/>
                  </a:cubicBezTo>
                  <a:cubicBezTo>
                    <a:pt x="6630" y="14400"/>
                    <a:pt x="6911" y="14143"/>
                    <a:pt x="7186" y="13757"/>
                  </a:cubicBezTo>
                  <a:cubicBezTo>
                    <a:pt x="7462" y="13371"/>
                    <a:pt x="7734" y="12857"/>
                    <a:pt x="8014" y="12471"/>
                  </a:cubicBezTo>
                  <a:cubicBezTo>
                    <a:pt x="8294" y="12086"/>
                    <a:pt x="8584" y="11829"/>
                    <a:pt x="8882" y="11571"/>
                  </a:cubicBezTo>
                  <a:cubicBezTo>
                    <a:pt x="9181" y="11314"/>
                    <a:pt x="9488" y="11057"/>
                    <a:pt x="9796" y="10800"/>
                  </a:cubicBezTo>
                  <a:cubicBezTo>
                    <a:pt x="10104" y="10543"/>
                    <a:pt x="10411" y="10286"/>
                    <a:pt x="10737" y="9900"/>
                  </a:cubicBezTo>
                  <a:cubicBezTo>
                    <a:pt x="11062" y="9514"/>
                    <a:pt x="11406" y="9000"/>
                    <a:pt x="11736" y="8614"/>
                  </a:cubicBezTo>
                  <a:cubicBezTo>
                    <a:pt x="12066" y="8229"/>
                    <a:pt x="12383" y="7971"/>
                    <a:pt x="12709" y="7714"/>
                  </a:cubicBezTo>
                  <a:cubicBezTo>
                    <a:pt x="13034" y="7457"/>
                    <a:pt x="13369" y="7200"/>
                    <a:pt x="13690" y="6943"/>
                  </a:cubicBezTo>
                  <a:cubicBezTo>
                    <a:pt x="14011" y="6686"/>
                    <a:pt x="14319" y="6429"/>
                    <a:pt x="14649" y="6043"/>
                  </a:cubicBezTo>
                  <a:cubicBezTo>
                    <a:pt x="14979" y="5657"/>
                    <a:pt x="15332" y="5143"/>
                    <a:pt x="15657" y="4757"/>
                  </a:cubicBezTo>
                  <a:cubicBezTo>
                    <a:pt x="15983" y="4371"/>
                    <a:pt x="16281" y="4114"/>
                    <a:pt x="16589" y="3857"/>
                  </a:cubicBezTo>
                  <a:cubicBezTo>
                    <a:pt x="16896" y="3600"/>
                    <a:pt x="17213" y="3343"/>
                    <a:pt x="17593" y="3086"/>
                  </a:cubicBezTo>
                  <a:cubicBezTo>
                    <a:pt x="17973" y="2829"/>
                    <a:pt x="18416" y="2571"/>
                    <a:pt x="18832" y="2186"/>
                  </a:cubicBezTo>
                  <a:cubicBezTo>
                    <a:pt x="19248" y="1800"/>
                    <a:pt x="19637" y="1286"/>
                    <a:pt x="20044" y="1029"/>
                  </a:cubicBezTo>
                  <a:cubicBezTo>
                    <a:pt x="20451" y="771"/>
                    <a:pt x="20876" y="771"/>
                    <a:pt x="21139" y="643"/>
                  </a:cubicBezTo>
                  <a:cubicBezTo>
                    <a:pt x="21401" y="514"/>
                    <a:pt x="21501" y="2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585217" y="552450"/>
              <a:ext cx="254001" cy="324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842"/>
                  </a:moveTo>
                  <a:cubicBezTo>
                    <a:pt x="720" y="421"/>
                    <a:pt x="1440" y="0"/>
                    <a:pt x="2250" y="0"/>
                  </a:cubicBezTo>
                  <a:cubicBezTo>
                    <a:pt x="3060" y="0"/>
                    <a:pt x="3960" y="421"/>
                    <a:pt x="6300" y="2875"/>
                  </a:cubicBezTo>
                  <a:cubicBezTo>
                    <a:pt x="8640" y="5330"/>
                    <a:pt x="12420" y="9818"/>
                    <a:pt x="14850" y="13044"/>
                  </a:cubicBezTo>
                  <a:cubicBezTo>
                    <a:pt x="17280" y="16270"/>
                    <a:pt x="18360" y="18234"/>
                    <a:pt x="19260" y="19566"/>
                  </a:cubicBezTo>
                  <a:cubicBezTo>
                    <a:pt x="20160" y="20899"/>
                    <a:pt x="20880" y="21600"/>
                    <a:pt x="21240" y="21460"/>
                  </a:cubicBezTo>
                  <a:cubicBezTo>
                    <a:pt x="21600" y="21319"/>
                    <a:pt x="21600" y="20338"/>
                    <a:pt x="21600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659464" y="472990"/>
              <a:ext cx="173404" cy="481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477" fill="norm" stroke="1" extrusionOk="0">
                  <a:moveTo>
                    <a:pt x="21320" y="995"/>
                  </a:moveTo>
                  <a:cubicBezTo>
                    <a:pt x="20800" y="523"/>
                    <a:pt x="20279" y="51"/>
                    <a:pt x="19628" y="4"/>
                  </a:cubicBezTo>
                  <a:cubicBezTo>
                    <a:pt x="18978" y="-43"/>
                    <a:pt x="18197" y="334"/>
                    <a:pt x="16506" y="2174"/>
                  </a:cubicBezTo>
                  <a:cubicBezTo>
                    <a:pt x="14814" y="4013"/>
                    <a:pt x="12212" y="7314"/>
                    <a:pt x="9349" y="10568"/>
                  </a:cubicBezTo>
                  <a:cubicBezTo>
                    <a:pt x="6486" y="13823"/>
                    <a:pt x="3363" y="17029"/>
                    <a:pt x="1672" y="18916"/>
                  </a:cubicBezTo>
                  <a:cubicBezTo>
                    <a:pt x="-20" y="20802"/>
                    <a:pt x="-280" y="21368"/>
                    <a:pt x="240" y="21463"/>
                  </a:cubicBezTo>
                  <a:cubicBezTo>
                    <a:pt x="761" y="21557"/>
                    <a:pt x="2062" y="21180"/>
                    <a:pt x="3363" y="20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902717" y="774700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997967" y="869950"/>
              <a:ext cx="698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5684"/>
                    <a:pt x="12436" y="11368"/>
                    <a:pt x="8836" y="14968"/>
                  </a:cubicBezTo>
                  <a:cubicBezTo>
                    <a:pt x="5236" y="18568"/>
                    <a:pt x="2618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1226567" y="514350"/>
              <a:ext cx="1714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67" y="2160"/>
                    <a:pt x="3733" y="4320"/>
                    <a:pt x="6667" y="7020"/>
                  </a:cubicBezTo>
                  <a:cubicBezTo>
                    <a:pt x="9600" y="9720"/>
                    <a:pt x="13600" y="12960"/>
                    <a:pt x="16267" y="15480"/>
                  </a:cubicBezTo>
                  <a:cubicBezTo>
                    <a:pt x="18933" y="18000"/>
                    <a:pt x="20267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1296417" y="476250"/>
              <a:ext cx="1524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6500" y="926"/>
                  </a:cubicBezTo>
                  <a:cubicBezTo>
                    <a:pt x="14400" y="1851"/>
                    <a:pt x="11700" y="3703"/>
                    <a:pt x="9150" y="6480"/>
                  </a:cubicBezTo>
                  <a:cubicBezTo>
                    <a:pt x="6600" y="9257"/>
                    <a:pt x="4200" y="12960"/>
                    <a:pt x="2700" y="15634"/>
                  </a:cubicBezTo>
                  <a:cubicBezTo>
                    <a:pt x="1200" y="18309"/>
                    <a:pt x="600" y="199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1474217" y="746783"/>
              <a:ext cx="75706" cy="12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303" fill="norm" stroke="1" extrusionOk="0">
                  <a:moveTo>
                    <a:pt x="0" y="3730"/>
                  </a:moveTo>
                  <a:cubicBezTo>
                    <a:pt x="1751" y="2266"/>
                    <a:pt x="3503" y="801"/>
                    <a:pt x="6714" y="252"/>
                  </a:cubicBezTo>
                  <a:cubicBezTo>
                    <a:pt x="9924" y="-297"/>
                    <a:pt x="14595" y="69"/>
                    <a:pt x="17514" y="1167"/>
                  </a:cubicBezTo>
                  <a:cubicBezTo>
                    <a:pt x="20432" y="2266"/>
                    <a:pt x="21600" y="4096"/>
                    <a:pt x="20432" y="6659"/>
                  </a:cubicBezTo>
                  <a:cubicBezTo>
                    <a:pt x="19265" y="9222"/>
                    <a:pt x="15762" y="12517"/>
                    <a:pt x="13135" y="14896"/>
                  </a:cubicBezTo>
                  <a:cubicBezTo>
                    <a:pt x="10508" y="17276"/>
                    <a:pt x="8757" y="18740"/>
                    <a:pt x="9924" y="19656"/>
                  </a:cubicBezTo>
                  <a:cubicBezTo>
                    <a:pt x="11092" y="20571"/>
                    <a:pt x="15178" y="20937"/>
                    <a:pt x="19265" y="2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1607567" y="895350"/>
              <a:ext cx="44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1829817" y="850900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2071117" y="828856"/>
              <a:ext cx="635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880" y="11918"/>
                    <a:pt x="5760" y="3818"/>
                    <a:pt x="9360" y="1118"/>
                  </a:cubicBezTo>
                  <a:cubicBezTo>
                    <a:pt x="12960" y="-1582"/>
                    <a:pt x="1728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2229867" y="838200"/>
              <a:ext cx="508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2471167" y="457200"/>
              <a:ext cx="2286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00" y="2667"/>
                    <a:pt x="4400" y="5333"/>
                    <a:pt x="7700" y="8667"/>
                  </a:cubicBezTo>
                  <a:cubicBezTo>
                    <a:pt x="11000" y="12000"/>
                    <a:pt x="15400" y="16000"/>
                    <a:pt x="17900" y="18267"/>
                  </a:cubicBezTo>
                  <a:cubicBezTo>
                    <a:pt x="20400" y="20533"/>
                    <a:pt x="21000" y="210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2531403" y="387350"/>
              <a:ext cx="123915" cy="435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86" fill="norm" stroke="1" extrusionOk="0">
                  <a:moveTo>
                    <a:pt x="21432" y="0"/>
                  </a:moveTo>
                  <a:cubicBezTo>
                    <a:pt x="18503" y="2700"/>
                    <a:pt x="15574" y="5400"/>
                    <a:pt x="12463" y="8256"/>
                  </a:cubicBezTo>
                  <a:cubicBezTo>
                    <a:pt x="9351" y="11112"/>
                    <a:pt x="6056" y="14123"/>
                    <a:pt x="3676" y="16408"/>
                  </a:cubicBezTo>
                  <a:cubicBezTo>
                    <a:pt x="1296" y="18692"/>
                    <a:pt x="-168" y="20250"/>
                    <a:pt x="15" y="20925"/>
                  </a:cubicBezTo>
                  <a:cubicBezTo>
                    <a:pt x="198" y="21600"/>
                    <a:pt x="2029" y="21392"/>
                    <a:pt x="3859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2788667" y="630537"/>
              <a:ext cx="133351" cy="180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7" fill="norm" stroke="1" extrusionOk="0">
                  <a:moveTo>
                    <a:pt x="0" y="5738"/>
                  </a:moveTo>
                  <a:cubicBezTo>
                    <a:pt x="343" y="9462"/>
                    <a:pt x="686" y="13186"/>
                    <a:pt x="1029" y="16041"/>
                  </a:cubicBezTo>
                  <a:cubicBezTo>
                    <a:pt x="1371" y="18896"/>
                    <a:pt x="1714" y="20882"/>
                    <a:pt x="2057" y="21131"/>
                  </a:cubicBezTo>
                  <a:cubicBezTo>
                    <a:pt x="2400" y="21379"/>
                    <a:pt x="2743" y="19889"/>
                    <a:pt x="3086" y="16662"/>
                  </a:cubicBezTo>
                  <a:cubicBezTo>
                    <a:pt x="3429" y="13434"/>
                    <a:pt x="3771" y="8469"/>
                    <a:pt x="4114" y="5365"/>
                  </a:cubicBezTo>
                  <a:cubicBezTo>
                    <a:pt x="4457" y="2262"/>
                    <a:pt x="4800" y="1020"/>
                    <a:pt x="6000" y="400"/>
                  </a:cubicBezTo>
                  <a:cubicBezTo>
                    <a:pt x="7200" y="-221"/>
                    <a:pt x="9257" y="-221"/>
                    <a:pt x="11657" y="1145"/>
                  </a:cubicBezTo>
                  <a:cubicBezTo>
                    <a:pt x="14057" y="2510"/>
                    <a:pt x="16800" y="5241"/>
                    <a:pt x="18514" y="7848"/>
                  </a:cubicBezTo>
                  <a:cubicBezTo>
                    <a:pt x="20229" y="10455"/>
                    <a:pt x="20914" y="12938"/>
                    <a:pt x="21600" y="15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3405428" y="553606"/>
              <a:ext cx="164290" cy="168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0958" fill="norm" stroke="1" extrusionOk="0">
                  <a:moveTo>
                    <a:pt x="13019" y="8549"/>
                  </a:moveTo>
                  <a:cubicBezTo>
                    <a:pt x="13019" y="7232"/>
                    <a:pt x="13019" y="5915"/>
                    <a:pt x="12883" y="4334"/>
                  </a:cubicBezTo>
                  <a:cubicBezTo>
                    <a:pt x="12746" y="2754"/>
                    <a:pt x="12473" y="910"/>
                    <a:pt x="11106" y="252"/>
                  </a:cubicBezTo>
                  <a:cubicBezTo>
                    <a:pt x="9738" y="-407"/>
                    <a:pt x="7278" y="120"/>
                    <a:pt x="5090" y="3149"/>
                  </a:cubicBezTo>
                  <a:cubicBezTo>
                    <a:pt x="2903" y="6178"/>
                    <a:pt x="989" y="11710"/>
                    <a:pt x="306" y="15134"/>
                  </a:cubicBezTo>
                  <a:cubicBezTo>
                    <a:pt x="-378" y="18559"/>
                    <a:pt x="169" y="19876"/>
                    <a:pt x="1126" y="20534"/>
                  </a:cubicBezTo>
                  <a:cubicBezTo>
                    <a:pt x="2083" y="21193"/>
                    <a:pt x="3450" y="21193"/>
                    <a:pt x="5090" y="19744"/>
                  </a:cubicBezTo>
                  <a:cubicBezTo>
                    <a:pt x="6731" y="18295"/>
                    <a:pt x="8645" y="15398"/>
                    <a:pt x="9602" y="13291"/>
                  </a:cubicBezTo>
                  <a:cubicBezTo>
                    <a:pt x="10559" y="11183"/>
                    <a:pt x="10559" y="9866"/>
                    <a:pt x="10695" y="8286"/>
                  </a:cubicBezTo>
                  <a:cubicBezTo>
                    <a:pt x="10832" y="6705"/>
                    <a:pt x="11106" y="4861"/>
                    <a:pt x="11242" y="4598"/>
                  </a:cubicBezTo>
                  <a:cubicBezTo>
                    <a:pt x="11379" y="4334"/>
                    <a:pt x="11379" y="5652"/>
                    <a:pt x="12199" y="7627"/>
                  </a:cubicBezTo>
                  <a:cubicBezTo>
                    <a:pt x="13019" y="9603"/>
                    <a:pt x="14660" y="12237"/>
                    <a:pt x="16300" y="13686"/>
                  </a:cubicBezTo>
                  <a:cubicBezTo>
                    <a:pt x="17941" y="15134"/>
                    <a:pt x="19581" y="15398"/>
                    <a:pt x="21222" y="15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3595117" y="543261"/>
              <a:ext cx="241301" cy="138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4" fill="norm" stroke="1" extrusionOk="0">
                  <a:moveTo>
                    <a:pt x="0" y="8049"/>
                  </a:moveTo>
                  <a:cubicBezTo>
                    <a:pt x="0" y="6461"/>
                    <a:pt x="0" y="4873"/>
                    <a:pt x="568" y="5032"/>
                  </a:cubicBezTo>
                  <a:cubicBezTo>
                    <a:pt x="1137" y="5191"/>
                    <a:pt x="2274" y="7097"/>
                    <a:pt x="3126" y="8685"/>
                  </a:cubicBezTo>
                  <a:cubicBezTo>
                    <a:pt x="3979" y="10273"/>
                    <a:pt x="4547" y="11544"/>
                    <a:pt x="5021" y="12973"/>
                  </a:cubicBezTo>
                  <a:cubicBezTo>
                    <a:pt x="5495" y="14402"/>
                    <a:pt x="5874" y="15991"/>
                    <a:pt x="5779" y="17420"/>
                  </a:cubicBezTo>
                  <a:cubicBezTo>
                    <a:pt x="5684" y="18849"/>
                    <a:pt x="5116" y="20120"/>
                    <a:pt x="4453" y="20279"/>
                  </a:cubicBezTo>
                  <a:cubicBezTo>
                    <a:pt x="3789" y="20438"/>
                    <a:pt x="3032" y="19485"/>
                    <a:pt x="2558" y="18055"/>
                  </a:cubicBezTo>
                  <a:cubicBezTo>
                    <a:pt x="2084" y="16626"/>
                    <a:pt x="1895" y="14720"/>
                    <a:pt x="2274" y="12179"/>
                  </a:cubicBezTo>
                  <a:cubicBezTo>
                    <a:pt x="2653" y="9638"/>
                    <a:pt x="3600" y="6461"/>
                    <a:pt x="4642" y="4555"/>
                  </a:cubicBezTo>
                  <a:cubicBezTo>
                    <a:pt x="5684" y="2649"/>
                    <a:pt x="6821" y="2014"/>
                    <a:pt x="7863" y="1855"/>
                  </a:cubicBezTo>
                  <a:cubicBezTo>
                    <a:pt x="8905" y="1697"/>
                    <a:pt x="9853" y="2014"/>
                    <a:pt x="10326" y="2967"/>
                  </a:cubicBezTo>
                  <a:cubicBezTo>
                    <a:pt x="10800" y="3920"/>
                    <a:pt x="10800" y="5508"/>
                    <a:pt x="11179" y="6779"/>
                  </a:cubicBezTo>
                  <a:cubicBezTo>
                    <a:pt x="11558" y="8049"/>
                    <a:pt x="12316" y="9002"/>
                    <a:pt x="12979" y="8844"/>
                  </a:cubicBezTo>
                  <a:cubicBezTo>
                    <a:pt x="13642" y="8685"/>
                    <a:pt x="14211" y="7414"/>
                    <a:pt x="14589" y="5508"/>
                  </a:cubicBezTo>
                  <a:cubicBezTo>
                    <a:pt x="14968" y="3602"/>
                    <a:pt x="15158" y="1061"/>
                    <a:pt x="14779" y="267"/>
                  </a:cubicBezTo>
                  <a:cubicBezTo>
                    <a:pt x="14400" y="-527"/>
                    <a:pt x="13453" y="426"/>
                    <a:pt x="12316" y="3444"/>
                  </a:cubicBezTo>
                  <a:cubicBezTo>
                    <a:pt x="11179" y="6461"/>
                    <a:pt x="9853" y="11544"/>
                    <a:pt x="9284" y="14879"/>
                  </a:cubicBezTo>
                  <a:cubicBezTo>
                    <a:pt x="8716" y="18214"/>
                    <a:pt x="8905" y="19802"/>
                    <a:pt x="11084" y="20438"/>
                  </a:cubicBezTo>
                  <a:cubicBezTo>
                    <a:pt x="13263" y="21073"/>
                    <a:pt x="17432" y="20755"/>
                    <a:pt x="21600" y="20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4478130" y="558800"/>
              <a:ext cx="12338" cy="102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0454" fill="norm" stroke="1" extrusionOk="0">
                  <a:moveTo>
                    <a:pt x="20982" y="0"/>
                  </a:moveTo>
                  <a:cubicBezTo>
                    <a:pt x="13782" y="2118"/>
                    <a:pt x="6582" y="4235"/>
                    <a:pt x="2982" y="8259"/>
                  </a:cubicBezTo>
                  <a:cubicBezTo>
                    <a:pt x="-618" y="12282"/>
                    <a:pt x="-618" y="18212"/>
                    <a:pt x="1182" y="19906"/>
                  </a:cubicBezTo>
                  <a:cubicBezTo>
                    <a:pt x="2982" y="21600"/>
                    <a:pt x="6582" y="19059"/>
                    <a:pt x="10182" y="16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4475090" y="469900"/>
              <a:ext cx="21728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21600"/>
                  </a:moveTo>
                  <a:cubicBezTo>
                    <a:pt x="521" y="15840"/>
                    <a:pt x="-1443" y="10080"/>
                    <a:pt x="1502" y="6480"/>
                  </a:cubicBezTo>
                  <a:cubicBezTo>
                    <a:pt x="4448" y="2880"/>
                    <a:pt x="12302" y="1440"/>
                    <a:pt x="201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4553967" y="539750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4566667" y="476250"/>
              <a:ext cx="38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4631175" y="319217"/>
              <a:ext cx="138693" cy="341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91" fill="norm" stroke="1" extrusionOk="0">
                  <a:moveTo>
                    <a:pt x="13589" y="15396"/>
                  </a:moveTo>
                  <a:cubicBezTo>
                    <a:pt x="13262" y="14734"/>
                    <a:pt x="12935" y="14071"/>
                    <a:pt x="12117" y="13475"/>
                  </a:cubicBezTo>
                  <a:cubicBezTo>
                    <a:pt x="11299" y="12879"/>
                    <a:pt x="9989" y="12348"/>
                    <a:pt x="8680" y="12282"/>
                  </a:cubicBezTo>
                  <a:cubicBezTo>
                    <a:pt x="7371" y="12216"/>
                    <a:pt x="6062" y="12613"/>
                    <a:pt x="4589" y="13475"/>
                  </a:cubicBezTo>
                  <a:cubicBezTo>
                    <a:pt x="3117" y="14336"/>
                    <a:pt x="1480" y="15661"/>
                    <a:pt x="662" y="16854"/>
                  </a:cubicBezTo>
                  <a:cubicBezTo>
                    <a:pt x="-156" y="18047"/>
                    <a:pt x="-156" y="19107"/>
                    <a:pt x="335" y="19902"/>
                  </a:cubicBezTo>
                  <a:cubicBezTo>
                    <a:pt x="826" y="20697"/>
                    <a:pt x="1808" y="21227"/>
                    <a:pt x="3117" y="21359"/>
                  </a:cubicBezTo>
                  <a:cubicBezTo>
                    <a:pt x="4426" y="21492"/>
                    <a:pt x="6062" y="21227"/>
                    <a:pt x="8353" y="20034"/>
                  </a:cubicBezTo>
                  <a:cubicBezTo>
                    <a:pt x="10644" y="18842"/>
                    <a:pt x="13589" y="16721"/>
                    <a:pt x="15717" y="14005"/>
                  </a:cubicBezTo>
                  <a:cubicBezTo>
                    <a:pt x="17844" y="11288"/>
                    <a:pt x="19153" y="7975"/>
                    <a:pt x="19808" y="5656"/>
                  </a:cubicBezTo>
                  <a:cubicBezTo>
                    <a:pt x="20462" y="3337"/>
                    <a:pt x="20462" y="2012"/>
                    <a:pt x="19808" y="1151"/>
                  </a:cubicBezTo>
                  <a:cubicBezTo>
                    <a:pt x="19153" y="290"/>
                    <a:pt x="17844" y="-108"/>
                    <a:pt x="16699" y="25"/>
                  </a:cubicBezTo>
                  <a:cubicBezTo>
                    <a:pt x="15553" y="157"/>
                    <a:pt x="14571" y="820"/>
                    <a:pt x="13917" y="2940"/>
                  </a:cubicBezTo>
                  <a:cubicBezTo>
                    <a:pt x="13262" y="5060"/>
                    <a:pt x="12935" y="8638"/>
                    <a:pt x="14244" y="11752"/>
                  </a:cubicBezTo>
                  <a:cubicBezTo>
                    <a:pt x="15553" y="14866"/>
                    <a:pt x="18499" y="17517"/>
                    <a:pt x="21444" y="20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5300298" y="358108"/>
              <a:ext cx="155370" cy="304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290" fill="norm" stroke="1" extrusionOk="0">
                  <a:moveTo>
                    <a:pt x="2161" y="7370"/>
                  </a:moveTo>
                  <a:cubicBezTo>
                    <a:pt x="2161" y="6335"/>
                    <a:pt x="2161" y="5299"/>
                    <a:pt x="2161" y="5595"/>
                  </a:cubicBezTo>
                  <a:cubicBezTo>
                    <a:pt x="2161" y="5891"/>
                    <a:pt x="2161" y="7518"/>
                    <a:pt x="2161" y="9885"/>
                  </a:cubicBezTo>
                  <a:cubicBezTo>
                    <a:pt x="2161" y="12252"/>
                    <a:pt x="2161" y="15359"/>
                    <a:pt x="1869" y="17578"/>
                  </a:cubicBezTo>
                  <a:cubicBezTo>
                    <a:pt x="1577" y="19798"/>
                    <a:pt x="994" y="21129"/>
                    <a:pt x="556" y="21277"/>
                  </a:cubicBezTo>
                  <a:cubicBezTo>
                    <a:pt x="118" y="21425"/>
                    <a:pt x="-174" y="20389"/>
                    <a:pt x="118" y="17283"/>
                  </a:cubicBezTo>
                  <a:cubicBezTo>
                    <a:pt x="410" y="14176"/>
                    <a:pt x="1285" y="8998"/>
                    <a:pt x="2599" y="5743"/>
                  </a:cubicBezTo>
                  <a:cubicBezTo>
                    <a:pt x="3912" y="2488"/>
                    <a:pt x="5664" y="1157"/>
                    <a:pt x="7269" y="491"/>
                  </a:cubicBezTo>
                  <a:cubicBezTo>
                    <a:pt x="8875" y="-175"/>
                    <a:pt x="10334" y="-175"/>
                    <a:pt x="11794" y="565"/>
                  </a:cubicBezTo>
                  <a:cubicBezTo>
                    <a:pt x="13253" y="1304"/>
                    <a:pt x="14712" y="2784"/>
                    <a:pt x="14567" y="4633"/>
                  </a:cubicBezTo>
                  <a:cubicBezTo>
                    <a:pt x="14421" y="6483"/>
                    <a:pt x="12669" y="8702"/>
                    <a:pt x="11210" y="10033"/>
                  </a:cubicBezTo>
                  <a:cubicBezTo>
                    <a:pt x="9750" y="11365"/>
                    <a:pt x="8583" y="11809"/>
                    <a:pt x="7269" y="12104"/>
                  </a:cubicBezTo>
                  <a:cubicBezTo>
                    <a:pt x="5956" y="12400"/>
                    <a:pt x="4496" y="12548"/>
                    <a:pt x="3767" y="12992"/>
                  </a:cubicBezTo>
                  <a:cubicBezTo>
                    <a:pt x="3037" y="13436"/>
                    <a:pt x="3037" y="14176"/>
                    <a:pt x="4642" y="15063"/>
                  </a:cubicBezTo>
                  <a:cubicBezTo>
                    <a:pt x="6248" y="15951"/>
                    <a:pt x="9458" y="16987"/>
                    <a:pt x="12523" y="17652"/>
                  </a:cubicBezTo>
                  <a:cubicBezTo>
                    <a:pt x="15588" y="18318"/>
                    <a:pt x="18507" y="18614"/>
                    <a:pt x="21426" y="18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5481067" y="387350"/>
              <a:ext cx="114301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061"/>
                  </a:moveTo>
                  <a:cubicBezTo>
                    <a:pt x="1600" y="8674"/>
                    <a:pt x="3200" y="14287"/>
                    <a:pt x="4400" y="17518"/>
                  </a:cubicBezTo>
                  <a:cubicBezTo>
                    <a:pt x="5600" y="20750"/>
                    <a:pt x="6400" y="21600"/>
                    <a:pt x="7400" y="21600"/>
                  </a:cubicBezTo>
                  <a:cubicBezTo>
                    <a:pt x="8400" y="21600"/>
                    <a:pt x="9600" y="20750"/>
                    <a:pt x="11200" y="17773"/>
                  </a:cubicBezTo>
                  <a:cubicBezTo>
                    <a:pt x="12800" y="14797"/>
                    <a:pt x="14800" y="9694"/>
                    <a:pt x="16600" y="6378"/>
                  </a:cubicBezTo>
                  <a:cubicBezTo>
                    <a:pt x="18400" y="3061"/>
                    <a:pt x="20000" y="15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5590238" y="494755"/>
              <a:ext cx="105786" cy="159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389" fill="norm" stroke="1" extrusionOk="0">
                  <a:moveTo>
                    <a:pt x="12462" y="5189"/>
                  </a:moveTo>
                  <a:cubicBezTo>
                    <a:pt x="12038" y="3768"/>
                    <a:pt x="11615" y="2347"/>
                    <a:pt x="10132" y="1352"/>
                  </a:cubicBezTo>
                  <a:cubicBezTo>
                    <a:pt x="8650" y="357"/>
                    <a:pt x="6109" y="-211"/>
                    <a:pt x="4203" y="73"/>
                  </a:cubicBezTo>
                  <a:cubicBezTo>
                    <a:pt x="2297" y="357"/>
                    <a:pt x="1027" y="1494"/>
                    <a:pt x="391" y="2773"/>
                  </a:cubicBezTo>
                  <a:cubicBezTo>
                    <a:pt x="-244" y="4052"/>
                    <a:pt x="-244" y="5473"/>
                    <a:pt x="1450" y="7036"/>
                  </a:cubicBezTo>
                  <a:cubicBezTo>
                    <a:pt x="3144" y="8600"/>
                    <a:pt x="6532" y="10305"/>
                    <a:pt x="9709" y="11584"/>
                  </a:cubicBezTo>
                  <a:cubicBezTo>
                    <a:pt x="12885" y="12863"/>
                    <a:pt x="15850" y="13715"/>
                    <a:pt x="17968" y="14852"/>
                  </a:cubicBezTo>
                  <a:cubicBezTo>
                    <a:pt x="20085" y="15989"/>
                    <a:pt x="21356" y="17410"/>
                    <a:pt x="21144" y="18547"/>
                  </a:cubicBezTo>
                  <a:cubicBezTo>
                    <a:pt x="20932" y="19684"/>
                    <a:pt x="19238" y="20536"/>
                    <a:pt x="16909" y="20963"/>
                  </a:cubicBezTo>
                  <a:cubicBezTo>
                    <a:pt x="14580" y="21389"/>
                    <a:pt x="11615" y="21389"/>
                    <a:pt x="865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6299672" y="546100"/>
              <a:ext cx="150022" cy="135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281" fill="norm" stroke="1" extrusionOk="0">
                  <a:moveTo>
                    <a:pt x="2777" y="0"/>
                  </a:moveTo>
                  <a:cubicBezTo>
                    <a:pt x="1577" y="5317"/>
                    <a:pt x="377" y="10634"/>
                    <a:pt x="77" y="14123"/>
                  </a:cubicBezTo>
                  <a:cubicBezTo>
                    <a:pt x="-223" y="17612"/>
                    <a:pt x="377" y="19274"/>
                    <a:pt x="1427" y="20271"/>
                  </a:cubicBezTo>
                  <a:cubicBezTo>
                    <a:pt x="2477" y="21268"/>
                    <a:pt x="3977" y="21600"/>
                    <a:pt x="5027" y="20935"/>
                  </a:cubicBezTo>
                  <a:cubicBezTo>
                    <a:pt x="6077" y="20271"/>
                    <a:pt x="6677" y="18609"/>
                    <a:pt x="7127" y="16948"/>
                  </a:cubicBezTo>
                  <a:cubicBezTo>
                    <a:pt x="7577" y="15286"/>
                    <a:pt x="7877" y="13625"/>
                    <a:pt x="8327" y="13625"/>
                  </a:cubicBezTo>
                  <a:cubicBezTo>
                    <a:pt x="8777" y="13625"/>
                    <a:pt x="9377" y="15286"/>
                    <a:pt x="10427" y="16449"/>
                  </a:cubicBezTo>
                  <a:cubicBezTo>
                    <a:pt x="11477" y="17612"/>
                    <a:pt x="12977" y="18277"/>
                    <a:pt x="14777" y="17446"/>
                  </a:cubicBezTo>
                  <a:cubicBezTo>
                    <a:pt x="16577" y="16615"/>
                    <a:pt x="18677" y="14289"/>
                    <a:pt x="19877" y="12295"/>
                  </a:cubicBezTo>
                  <a:cubicBezTo>
                    <a:pt x="21077" y="10302"/>
                    <a:pt x="21377" y="8640"/>
                    <a:pt x="21227" y="6978"/>
                  </a:cubicBezTo>
                  <a:cubicBezTo>
                    <a:pt x="21077" y="5317"/>
                    <a:pt x="20477" y="3655"/>
                    <a:pt x="20027" y="2991"/>
                  </a:cubicBezTo>
                  <a:cubicBezTo>
                    <a:pt x="19577" y="2326"/>
                    <a:pt x="19277" y="2658"/>
                    <a:pt x="18977" y="2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6490717" y="584200"/>
              <a:ext cx="25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6516117" y="438150"/>
              <a:ext cx="25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062"/>
                    <a:pt x="0" y="10523"/>
                    <a:pt x="3600" y="6923"/>
                  </a:cubicBezTo>
                  <a:cubicBezTo>
                    <a:pt x="7200" y="3323"/>
                    <a:pt x="1440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6605659" y="311150"/>
              <a:ext cx="56509" cy="338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46" fill="norm" stroke="1" extrusionOk="0">
                  <a:moveTo>
                    <a:pt x="21358" y="0"/>
                  </a:moveTo>
                  <a:cubicBezTo>
                    <a:pt x="15758" y="1878"/>
                    <a:pt x="10158" y="3757"/>
                    <a:pt x="6558" y="6440"/>
                  </a:cubicBezTo>
                  <a:cubicBezTo>
                    <a:pt x="2958" y="9123"/>
                    <a:pt x="1358" y="12611"/>
                    <a:pt x="558" y="14959"/>
                  </a:cubicBezTo>
                  <a:cubicBezTo>
                    <a:pt x="-242" y="17307"/>
                    <a:pt x="-242" y="18514"/>
                    <a:pt x="958" y="19386"/>
                  </a:cubicBezTo>
                  <a:cubicBezTo>
                    <a:pt x="2158" y="20258"/>
                    <a:pt x="4558" y="20795"/>
                    <a:pt x="7758" y="21130"/>
                  </a:cubicBezTo>
                  <a:cubicBezTo>
                    <a:pt x="10958" y="21466"/>
                    <a:pt x="14958" y="21600"/>
                    <a:pt x="16558" y="21198"/>
                  </a:cubicBezTo>
                  <a:cubicBezTo>
                    <a:pt x="18158" y="20795"/>
                    <a:pt x="17358" y="19856"/>
                    <a:pt x="16558" y="18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6559437" y="344794"/>
              <a:ext cx="248781" cy="264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47" fill="norm" stroke="1" extrusionOk="0">
                  <a:moveTo>
                    <a:pt x="2295" y="15790"/>
                  </a:moveTo>
                  <a:cubicBezTo>
                    <a:pt x="1196" y="14933"/>
                    <a:pt x="98" y="14076"/>
                    <a:pt x="7" y="13304"/>
                  </a:cubicBezTo>
                  <a:cubicBezTo>
                    <a:pt x="-85" y="12533"/>
                    <a:pt x="830" y="11847"/>
                    <a:pt x="2935" y="10133"/>
                  </a:cubicBezTo>
                  <a:cubicBezTo>
                    <a:pt x="5040" y="8418"/>
                    <a:pt x="8335" y="5676"/>
                    <a:pt x="10898" y="3618"/>
                  </a:cubicBezTo>
                  <a:cubicBezTo>
                    <a:pt x="13461" y="1561"/>
                    <a:pt x="15291" y="190"/>
                    <a:pt x="16115" y="18"/>
                  </a:cubicBezTo>
                  <a:cubicBezTo>
                    <a:pt x="16939" y="-153"/>
                    <a:pt x="16756" y="876"/>
                    <a:pt x="15840" y="4133"/>
                  </a:cubicBezTo>
                  <a:cubicBezTo>
                    <a:pt x="14925" y="7390"/>
                    <a:pt x="13278" y="12876"/>
                    <a:pt x="12362" y="16133"/>
                  </a:cubicBezTo>
                  <a:cubicBezTo>
                    <a:pt x="11447" y="19390"/>
                    <a:pt x="11264" y="20418"/>
                    <a:pt x="11447" y="20504"/>
                  </a:cubicBezTo>
                  <a:cubicBezTo>
                    <a:pt x="11630" y="20590"/>
                    <a:pt x="12179" y="19733"/>
                    <a:pt x="12912" y="18447"/>
                  </a:cubicBezTo>
                  <a:cubicBezTo>
                    <a:pt x="13644" y="17161"/>
                    <a:pt x="14559" y="15447"/>
                    <a:pt x="15566" y="14161"/>
                  </a:cubicBezTo>
                  <a:cubicBezTo>
                    <a:pt x="16573" y="12876"/>
                    <a:pt x="17671" y="12018"/>
                    <a:pt x="18403" y="12104"/>
                  </a:cubicBezTo>
                  <a:cubicBezTo>
                    <a:pt x="19135" y="12190"/>
                    <a:pt x="19501" y="13218"/>
                    <a:pt x="19959" y="14933"/>
                  </a:cubicBezTo>
                  <a:cubicBezTo>
                    <a:pt x="20417" y="16647"/>
                    <a:pt x="20966" y="19047"/>
                    <a:pt x="21515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7287163" y="343000"/>
              <a:ext cx="143355" cy="298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441" fill="norm" stroke="1" extrusionOk="0">
                  <a:moveTo>
                    <a:pt x="21201" y="1818"/>
                  </a:moveTo>
                  <a:cubicBezTo>
                    <a:pt x="20888" y="1058"/>
                    <a:pt x="20575" y="297"/>
                    <a:pt x="19479" y="69"/>
                  </a:cubicBezTo>
                  <a:cubicBezTo>
                    <a:pt x="18384" y="-159"/>
                    <a:pt x="16505" y="145"/>
                    <a:pt x="14001" y="1514"/>
                  </a:cubicBezTo>
                  <a:cubicBezTo>
                    <a:pt x="11497" y="2883"/>
                    <a:pt x="8366" y="5317"/>
                    <a:pt x="5862" y="7979"/>
                  </a:cubicBezTo>
                  <a:cubicBezTo>
                    <a:pt x="3358" y="10641"/>
                    <a:pt x="1479" y="13531"/>
                    <a:pt x="540" y="15737"/>
                  </a:cubicBezTo>
                  <a:cubicBezTo>
                    <a:pt x="-399" y="17942"/>
                    <a:pt x="-399" y="19464"/>
                    <a:pt x="2888" y="20300"/>
                  </a:cubicBezTo>
                  <a:cubicBezTo>
                    <a:pt x="6175" y="21137"/>
                    <a:pt x="12749" y="21289"/>
                    <a:pt x="19323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7297167" y="508000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7489373" y="320856"/>
              <a:ext cx="207845" cy="352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02" fill="norm" stroke="1" extrusionOk="0">
                  <a:moveTo>
                    <a:pt x="21424" y="2481"/>
                  </a:moveTo>
                  <a:cubicBezTo>
                    <a:pt x="20988" y="1842"/>
                    <a:pt x="20551" y="1203"/>
                    <a:pt x="19242" y="692"/>
                  </a:cubicBezTo>
                  <a:cubicBezTo>
                    <a:pt x="17933" y="180"/>
                    <a:pt x="15751" y="-203"/>
                    <a:pt x="13679" y="117"/>
                  </a:cubicBezTo>
                  <a:cubicBezTo>
                    <a:pt x="11606" y="436"/>
                    <a:pt x="9642" y="1459"/>
                    <a:pt x="8115" y="3056"/>
                  </a:cubicBezTo>
                  <a:cubicBezTo>
                    <a:pt x="6588" y="4654"/>
                    <a:pt x="5497" y="6827"/>
                    <a:pt x="4406" y="9575"/>
                  </a:cubicBezTo>
                  <a:cubicBezTo>
                    <a:pt x="3315" y="12322"/>
                    <a:pt x="2224" y="15646"/>
                    <a:pt x="1351" y="17627"/>
                  </a:cubicBezTo>
                  <a:cubicBezTo>
                    <a:pt x="479" y="19608"/>
                    <a:pt x="-176" y="20247"/>
                    <a:pt x="42" y="20694"/>
                  </a:cubicBezTo>
                  <a:cubicBezTo>
                    <a:pt x="260" y="21141"/>
                    <a:pt x="1351" y="21397"/>
                    <a:pt x="3969" y="21269"/>
                  </a:cubicBezTo>
                  <a:cubicBezTo>
                    <a:pt x="6588" y="21141"/>
                    <a:pt x="10733" y="20630"/>
                    <a:pt x="14879" y="20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7748017" y="419100"/>
              <a:ext cx="1206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68" y="4737"/>
                    <a:pt x="8337" y="9474"/>
                    <a:pt x="11747" y="12979"/>
                  </a:cubicBezTo>
                  <a:cubicBezTo>
                    <a:pt x="15158" y="16484"/>
                    <a:pt x="17811" y="18758"/>
                    <a:pt x="19326" y="19989"/>
                  </a:cubicBezTo>
                  <a:cubicBezTo>
                    <a:pt x="20842" y="21221"/>
                    <a:pt x="21221" y="214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7760717" y="374650"/>
              <a:ext cx="1460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91" y="3000"/>
                    <a:pt x="11583" y="6000"/>
                    <a:pt x="7983" y="9600"/>
                  </a:cubicBezTo>
                  <a:cubicBezTo>
                    <a:pt x="4383" y="13200"/>
                    <a:pt x="2191" y="17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7925817" y="615950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7944867" y="514350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8014717" y="325296"/>
              <a:ext cx="93968" cy="374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66" fill="norm" stroke="1" extrusionOk="0">
                  <a:moveTo>
                    <a:pt x="0" y="2101"/>
                  </a:moveTo>
                  <a:cubicBezTo>
                    <a:pt x="4320" y="1373"/>
                    <a:pt x="8640" y="645"/>
                    <a:pt x="12240" y="281"/>
                  </a:cubicBezTo>
                  <a:cubicBezTo>
                    <a:pt x="15840" y="-83"/>
                    <a:pt x="18720" y="-83"/>
                    <a:pt x="20160" y="220"/>
                  </a:cubicBezTo>
                  <a:cubicBezTo>
                    <a:pt x="21600" y="524"/>
                    <a:pt x="21600" y="1130"/>
                    <a:pt x="20640" y="3375"/>
                  </a:cubicBezTo>
                  <a:cubicBezTo>
                    <a:pt x="19680" y="5620"/>
                    <a:pt x="17760" y="9504"/>
                    <a:pt x="16800" y="12295"/>
                  </a:cubicBezTo>
                  <a:cubicBezTo>
                    <a:pt x="15840" y="15086"/>
                    <a:pt x="15840" y="16784"/>
                    <a:pt x="17040" y="17998"/>
                  </a:cubicBezTo>
                  <a:cubicBezTo>
                    <a:pt x="18240" y="19211"/>
                    <a:pt x="20640" y="19939"/>
                    <a:pt x="20400" y="20486"/>
                  </a:cubicBezTo>
                  <a:cubicBezTo>
                    <a:pt x="20160" y="21032"/>
                    <a:pt x="17280" y="21396"/>
                    <a:pt x="14400" y="21456"/>
                  </a:cubicBezTo>
                  <a:cubicBezTo>
                    <a:pt x="11520" y="21517"/>
                    <a:pt x="8640" y="21274"/>
                    <a:pt x="5760" y="21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8249667" y="501650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8230617" y="565150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8370317" y="399790"/>
              <a:ext cx="304801" cy="260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21447"/>
                  </a:moveTo>
                  <a:cubicBezTo>
                    <a:pt x="2100" y="18312"/>
                    <a:pt x="4200" y="15176"/>
                    <a:pt x="5850" y="12041"/>
                  </a:cubicBezTo>
                  <a:cubicBezTo>
                    <a:pt x="7500" y="8905"/>
                    <a:pt x="8700" y="5770"/>
                    <a:pt x="9600" y="3592"/>
                  </a:cubicBezTo>
                  <a:cubicBezTo>
                    <a:pt x="10500" y="1415"/>
                    <a:pt x="11100" y="195"/>
                    <a:pt x="11100" y="21"/>
                  </a:cubicBezTo>
                  <a:cubicBezTo>
                    <a:pt x="11100" y="-153"/>
                    <a:pt x="10500" y="718"/>
                    <a:pt x="9675" y="3331"/>
                  </a:cubicBezTo>
                  <a:cubicBezTo>
                    <a:pt x="8850" y="5944"/>
                    <a:pt x="7800" y="10299"/>
                    <a:pt x="7350" y="12912"/>
                  </a:cubicBezTo>
                  <a:cubicBezTo>
                    <a:pt x="6900" y="15524"/>
                    <a:pt x="7050" y="16395"/>
                    <a:pt x="7575" y="17005"/>
                  </a:cubicBezTo>
                  <a:cubicBezTo>
                    <a:pt x="8100" y="17615"/>
                    <a:pt x="9000" y="17963"/>
                    <a:pt x="10050" y="17528"/>
                  </a:cubicBezTo>
                  <a:cubicBezTo>
                    <a:pt x="11100" y="17092"/>
                    <a:pt x="12300" y="15873"/>
                    <a:pt x="13800" y="13347"/>
                  </a:cubicBezTo>
                  <a:cubicBezTo>
                    <a:pt x="15300" y="10821"/>
                    <a:pt x="17100" y="6989"/>
                    <a:pt x="18075" y="4550"/>
                  </a:cubicBezTo>
                  <a:cubicBezTo>
                    <a:pt x="19050" y="2112"/>
                    <a:pt x="19200" y="1066"/>
                    <a:pt x="18975" y="805"/>
                  </a:cubicBezTo>
                  <a:cubicBezTo>
                    <a:pt x="18750" y="544"/>
                    <a:pt x="18150" y="1066"/>
                    <a:pt x="17775" y="2460"/>
                  </a:cubicBezTo>
                  <a:cubicBezTo>
                    <a:pt x="17400" y="3853"/>
                    <a:pt x="17250" y="6118"/>
                    <a:pt x="17925" y="8557"/>
                  </a:cubicBezTo>
                  <a:cubicBezTo>
                    <a:pt x="18600" y="10995"/>
                    <a:pt x="20100" y="13608"/>
                    <a:pt x="21600" y="16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9092101" y="296198"/>
              <a:ext cx="186267" cy="345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21600" y="15155"/>
                  </a:moveTo>
                  <a:cubicBezTo>
                    <a:pt x="18164" y="14365"/>
                    <a:pt x="14727" y="13575"/>
                    <a:pt x="12027" y="11928"/>
                  </a:cubicBezTo>
                  <a:cubicBezTo>
                    <a:pt x="9327" y="10282"/>
                    <a:pt x="7364" y="7779"/>
                    <a:pt x="6750" y="5936"/>
                  </a:cubicBezTo>
                  <a:cubicBezTo>
                    <a:pt x="6136" y="4092"/>
                    <a:pt x="6873" y="2906"/>
                    <a:pt x="7855" y="2050"/>
                  </a:cubicBezTo>
                  <a:cubicBezTo>
                    <a:pt x="8836" y="1194"/>
                    <a:pt x="10064" y="667"/>
                    <a:pt x="11536" y="338"/>
                  </a:cubicBezTo>
                  <a:cubicBezTo>
                    <a:pt x="13009" y="9"/>
                    <a:pt x="14727" y="-123"/>
                    <a:pt x="15955" y="140"/>
                  </a:cubicBezTo>
                  <a:cubicBezTo>
                    <a:pt x="17182" y="404"/>
                    <a:pt x="17918" y="1062"/>
                    <a:pt x="17918" y="2511"/>
                  </a:cubicBezTo>
                  <a:cubicBezTo>
                    <a:pt x="17918" y="3960"/>
                    <a:pt x="17182" y="6199"/>
                    <a:pt x="14482" y="9031"/>
                  </a:cubicBezTo>
                  <a:cubicBezTo>
                    <a:pt x="11782" y="11862"/>
                    <a:pt x="7118" y="15287"/>
                    <a:pt x="4173" y="17460"/>
                  </a:cubicBezTo>
                  <a:cubicBezTo>
                    <a:pt x="1227" y="19633"/>
                    <a:pt x="0" y="20555"/>
                    <a:pt x="0" y="21016"/>
                  </a:cubicBezTo>
                  <a:cubicBezTo>
                    <a:pt x="0" y="21477"/>
                    <a:pt x="1227" y="21477"/>
                    <a:pt x="2823" y="21477"/>
                  </a:cubicBezTo>
                  <a:cubicBezTo>
                    <a:pt x="4418" y="21477"/>
                    <a:pt x="6382" y="21477"/>
                    <a:pt x="8345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9640317" y="254503"/>
              <a:ext cx="196851" cy="346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0" y="3482"/>
                  </a:moveTo>
                  <a:cubicBezTo>
                    <a:pt x="2090" y="7256"/>
                    <a:pt x="4181" y="11029"/>
                    <a:pt x="5923" y="13892"/>
                  </a:cubicBezTo>
                  <a:cubicBezTo>
                    <a:pt x="7665" y="16755"/>
                    <a:pt x="9058" y="18706"/>
                    <a:pt x="10219" y="19878"/>
                  </a:cubicBezTo>
                  <a:cubicBezTo>
                    <a:pt x="11381" y="21049"/>
                    <a:pt x="12310" y="21439"/>
                    <a:pt x="13123" y="21244"/>
                  </a:cubicBezTo>
                  <a:cubicBezTo>
                    <a:pt x="13935" y="21049"/>
                    <a:pt x="14632" y="20268"/>
                    <a:pt x="15213" y="17796"/>
                  </a:cubicBezTo>
                  <a:cubicBezTo>
                    <a:pt x="15794" y="15323"/>
                    <a:pt x="16258" y="11159"/>
                    <a:pt x="16723" y="8102"/>
                  </a:cubicBezTo>
                  <a:cubicBezTo>
                    <a:pt x="17187" y="5044"/>
                    <a:pt x="17652" y="3092"/>
                    <a:pt x="18116" y="1791"/>
                  </a:cubicBezTo>
                  <a:cubicBezTo>
                    <a:pt x="18581" y="490"/>
                    <a:pt x="19045" y="-161"/>
                    <a:pt x="19626" y="34"/>
                  </a:cubicBezTo>
                  <a:cubicBezTo>
                    <a:pt x="20206" y="229"/>
                    <a:pt x="20903" y="1270"/>
                    <a:pt x="21600" y="2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9844525" y="425450"/>
              <a:ext cx="119643" cy="141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295" fill="norm" stroke="1" extrusionOk="0">
                  <a:moveTo>
                    <a:pt x="15736" y="11435"/>
                  </a:moveTo>
                  <a:cubicBezTo>
                    <a:pt x="14978" y="8259"/>
                    <a:pt x="14220" y="5082"/>
                    <a:pt x="13083" y="3018"/>
                  </a:cubicBezTo>
                  <a:cubicBezTo>
                    <a:pt x="11946" y="953"/>
                    <a:pt x="10431" y="0"/>
                    <a:pt x="8725" y="0"/>
                  </a:cubicBezTo>
                  <a:cubicBezTo>
                    <a:pt x="7020" y="0"/>
                    <a:pt x="5125" y="953"/>
                    <a:pt x="3609" y="3971"/>
                  </a:cubicBezTo>
                  <a:cubicBezTo>
                    <a:pt x="2094" y="6988"/>
                    <a:pt x="957" y="12071"/>
                    <a:pt x="388" y="15406"/>
                  </a:cubicBezTo>
                  <a:cubicBezTo>
                    <a:pt x="-180" y="18741"/>
                    <a:pt x="-180" y="20329"/>
                    <a:pt x="767" y="20965"/>
                  </a:cubicBezTo>
                  <a:cubicBezTo>
                    <a:pt x="1715" y="21600"/>
                    <a:pt x="3609" y="21282"/>
                    <a:pt x="4936" y="20329"/>
                  </a:cubicBezTo>
                  <a:cubicBezTo>
                    <a:pt x="6262" y="19376"/>
                    <a:pt x="7020" y="17788"/>
                    <a:pt x="7778" y="16200"/>
                  </a:cubicBezTo>
                  <a:cubicBezTo>
                    <a:pt x="8536" y="14612"/>
                    <a:pt x="9294" y="13024"/>
                    <a:pt x="11567" y="13182"/>
                  </a:cubicBezTo>
                  <a:cubicBezTo>
                    <a:pt x="13841" y="13341"/>
                    <a:pt x="17631" y="15247"/>
                    <a:pt x="21420" y="17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9989567" y="366304"/>
              <a:ext cx="133351" cy="164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0" y="13382"/>
                  </a:moveTo>
                  <a:cubicBezTo>
                    <a:pt x="1714" y="13655"/>
                    <a:pt x="3429" y="13929"/>
                    <a:pt x="4971" y="14749"/>
                  </a:cubicBezTo>
                  <a:cubicBezTo>
                    <a:pt x="6514" y="15569"/>
                    <a:pt x="7886" y="16936"/>
                    <a:pt x="9086" y="18303"/>
                  </a:cubicBezTo>
                  <a:cubicBezTo>
                    <a:pt x="10286" y="19670"/>
                    <a:pt x="11314" y="21038"/>
                    <a:pt x="11314" y="21174"/>
                  </a:cubicBezTo>
                  <a:cubicBezTo>
                    <a:pt x="11314" y="21311"/>
                    <a:pt x="10286" y="20217"/>
                    <a:pt x="9600" y="17483"/>
                  </a:cubicBezTo>
                  <a:cubicBezTo>
                    <a:pt x="8914" y="14749"/>
                    <a:pt x="8571" y="10374"/>
                    <a:pt x="9600" y="7093"/>
                  </a:cubicBezTo>
                  <a:cubicBezTo>
                    <a:pt x="10629" y="3812"/>
                    <a:pt x="13029" y="1625"/>
                    <a:pt x="15257" y="668"/>
                  </a:cubicBezTo>
                  <a:cubicBezTo>
                    <a:pt x="17486" y="-289"/>
                    <a:pt x="19543" y="-16"/>
                    <a:pt x="21600" y="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10153092" y="267341"/>
              <a:ext cx="96826" cy="312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260" fill="norm" stroke="1" extrusionOk="0">
                  <a:moveTo>
                    <a:pt x="21023" y="2116"/>
                  </a:moveTo>
                  <a:cubicBezTo>
                    <a:pt x="19644" y="1252"/>
                    <a:pt x="18266" y="388"/>
                    <a:pt x="16427" y="100"/>
                  </a:cubicBezTo>
                  <a:cubicBezTo>
                    <a:pt x="14589" y="-188"/>
                    <a:pt x="12291" y="100"/>
                    <a:pt x="9534" y="1540"/>
                  </a:cubicBezTo>
                  <a:cubicBezTo>
                    <a:pt x="6776" y="2980"/>
                    <a:pt x="3559" y="5572"/>
                    <a:pt x="1721" y="8524"/>
                  </a:cubicBezTo>
                  <a:cubicBezTo>
                    <a:pt x="-117" y="11476"/>
                    <a:pt x="-577" y="14788"/>
                    <a:pt x="802" y="17020"/>
                  </a:cubicBezTo>
                  <a:cubicBezTo>
                    <a:pt x="2180" y="19252"/>
                    <a:pt x="5397" y="20404"/>
                    <a:pt x="8385" y="20908"/>
                  </a:cubicBezTo>
                  <a:cubicBezTo>
                    <a:pt x="11372" y="21412"/>
                    <a:pt x="14129" y="21268"/>
                    <a:pt x="16887" y="21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10338817" y="304800"/>
              <a:ext cx="1270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4000"/>
                    <a:pt x="4320" y="8000"/>
                    <a:pt x="7920" y="11600"/>
                  </a:cubicBezTo>
                  <a:cubicBezTo>
                    <a:pt x="11520" y="15200"/>
                    <a:pt x="16560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10342723" y="292100"/>
              <a:ext cx="11674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600" fill="norm" stroke="1" extrusionOk="0">
                  <a:moveTo>
                    <a:pt x="21274" y="0"/>
                  </a:moveTo>
                  <a:cubicBezTo>
                    <a:pt x="15874" y="3247"/>
                    <a:pt x="10474" y="6494"/>
                    <a:pt x="6810" y="9671"/>
                  </a:cubicBezTo>
                  <a:cubicBezTo>
                    <a:pt x="3145" y="12847"/>
                    <a:pt x="1217" y="15953"/>
                    <a:pt x="445" y="17929"/>
                  </a:cubicBezTo>
                  <a:cubicBezTo>
                    <a:pt x="-326" y="19906"/>
                    <a:pt x="60" y="20753"/>
                    <a:pt x="4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10491217" y="488950"/>
              <a:ext cx="25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10503917" y="38100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10611867" y="266700"/>
              <a:ext cx="61617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8640" y="0"/>
                  </a:moveTo>
                  <a:cubicBezTo>
                    <a:pt x="14400" y="3295"/>
                    <a:pt x="20160" y="6590"/>
                    <a:pt x="20880" y="9885"/>
                  </a:cubicBezTo>
                  <a:cubicBezTo>
                    <a:pt x="21600" y="13180"/>
                    <a:pt x="17280" y="16475"/>
                    <a:pt x="12960" y="18427"/>
                  </a:cubicBezTo>
                  <a:cubicBezTo>
                    <a:pt x="8640" y="20380"/>
                    <a:pt x="4320" y="209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10859517" y="457200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0884917" y="565150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1174805" y="412699"/>
              <a:ext cx="281613" cy="197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0985" fill="norm" stroke="1" extrusionOk="0">
                  <a:moveTo>
                    <a:pt x="5447" y="680"/>
                  </a:moveTo>
                  <a:cubicBezTo>
                    <a:pt x="5607" y="5180"/>
                    <a:pt x="5767" y="9680"/>
                    <a:pt x="5367" y="13055"/>
                  </a:cubicBezTo>
                  <a:cubicBezTo>
                    <a:pt x="4967" y="16430"/>
                    <a:pt x="4007" y="18680"/>
                    <a:pt x="3127" y="19918"/>
                  </a:cubicBezTo>
                  <a:cubicBezTo>
                    <a:pt x="2247" y="21155"/>
                    <a:pt x="1447" y="21380"/>
                    <a:pt x="807" y="20255"/>
                  </a:cubicBezTo>
                  <a:cubicBezTo>
                    <a:pt x="167" y="19130"/>
                    <a:pt x="-313" y="16655"/>
                    <a:pt x="247" y="13505"/>
                  </a:cubicBezTo>
                  <a:cubicBezTo>
                    <a:pt x="807" y="10355"/>
                    <a:pt x="2407" y="6530"/>
                    <a:pt x="5127" y="4055"/>
                  </a:cubicBezTo>
                  <a:cubicBezTo>
                    <a:pt x="7847" y="1580"/>
                    <a:pt x="11687" y="455"/>
                    <a:pt x="14567" y="117"/>
                  </a:cubicBezTo>
                  <a:cubicBezTo>
                    <a:pt x="17447" y="-220"/>
                    <a:pt x="19367" y="230"/>
                    <a:pt x="21287" y="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1456417" y="229779"/>
              <a:ext cx="152401" cy="144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4522"/>
                  </a:moveTo>
                  <a:cubicBezTo>
                    <a:pt x="900" y="2956"/>
                    <a:pt x="1800" y="1391"/>
                    <a:pt x="3000" y="609"/>
                  </a:cubicBezTo>
                  <a:cubicBezTo>
                    <a:pt x="4200" y="-174"/>
                    <a:pt x="5700" y="-174"/>
                    <a:pt x="7500" y="452"/>
                  </a:cubicBezTo>
                  <a:cubicBezTo>
                    <a:pt x="9300" y="1078"/>
                    <a:pt x="11400" y="2330"/>
                    <a:pt x="12000" y="4678"/>
                  </a:cubicBezTo>
                  <a:cubicBezTo>
                    <a:pt x="12600" y="7026"/>
                    <a:pt x="11700" y="10469"/>
                    <a:pt x="10650" y="12817"/>
                  </a:cubicBezTo>
                  <a:cubicBezTo>
                    <a:pt x="9600" y="15165"/>
                    <a:pt x="8400" y="16417"/>
                    <a:pt x="8550" y="17200"/>
                  </a:cubicBezTo>
                  <a:cubicBezTo>
                    <a:pt x="8700" y="17983"/>
                    <a:pt x="10200" y="18296"/>
                    <a:pt x="12600" y="18922"/>
                  </a:cubicBezTo>
                  <a:cubicBezTo>
                    <a:pt x="15000" y="19548"/>
                    <a:pt x="18300" y="20487"/>
                    <a:pt x="21600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1558017" y="55880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729804" y="1581150"/>
              <a:ext cx="160214" cy="487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536" fill="norm" stroke="1" extrusionOk="0">
                  <a:moveTo>
                    <a:pt x="13659" y="0"/>
                  </a:moveTo>
                  <a:cubicBezTo>
                    <a:pt x="12256" y="2431"/>
                    <a:pt x="10854" y="4862"/>
                    <a:pt x="9171" y="7714"/>
                  </a:cubicBezTo>
                  <a:cubicBezTo>
                    <a:pt x="7488" y="10566"/>
                    <a:pt x="5524" y="13839"/>
                    <a:pt x="3981" y="15943"/>
                  </a:cubicBezTo>
                  <a:cubicBezTo>
                    <a:pt x="2438" y="18047"/>
                    <a:pt x="1316" y="18982"/>
                    <a:pt x="615" y="19730"/>
                  </a:cubicBezTo>
                  <a:cubicBezTo>
                    <a:pt x="-86" y="20478"/>
                    <a:pt x="-367" y="21039"/>
                    <a:pt x="755" y="21319"/>
                  </a:cubicBezTo>
                  <a:cubicBezTo>
                    <a:pt x="1877" y="21600"/>
                    <a:pt x="4402" y="21600"/>
                    <a:pt x="8049" y="21366"/>
                  </a:cubicBezTo>
                  <a:cubicBezTo>
                    <a:pt x="11695" y="21132"/>
                    <a:pt x="16464" y="20665"/>
                    <a:pt x="21233" y="20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974038" y="1844543"/>
              <a:ext cx="112830" cy="195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003" fill="norm" stroke="1" extrusionOk="0">
                  <a:moveTo>
                    <a:pt x="3261" y="10587"/>
                  </a:moveTo>
                  <a:cubicBezTo>
                    <a:pt x="6796" y="8313"/>
                    <a:pt x="10330" y="6039"/>
                    <a:pt x="12294" y="4107"/>
                  </a:cubicBezTo>
                  <a:cubicBezTo>
                    <a:pt x="14258" y="2174"/>
                    <a:pt x="14650" y="582"/>
                    <a:pt x="13865" y="128"/>
                  </a:cubicBezTo>
                  <a:cubicBezTo>
                    <a:pt x="13079" y="-327"/>
                    <a:pt x="11116" y="355"/>
                    <a:pt x="8367" y="3425"/>
                  </a:cubicBezTo>
                  <a:cubicBezTo>
                    <a:pt x="5618" y="6494"/>
                    <a:pt x="2083" y="11951"/>
                    <a:pt x="709" y="15248"/>
                  </a:cubicBezTo>
                  <a:cubicBezTo>
                    <a:pt x="-666" y="18545"/>
                    <a:pt x="119" y="19681"/>
                    <a:pt x="1690" y="20364"/>
                  </a:cubicBezTo>
                  <a:cubicBezTo>
                    <a:pt x="3261" y="21046"/>
                    <a:pt x="5618" y="21273"/>
                    <a:pt x="8956" y="20591"/>
                  </a:cubicBezTo>
                  <a:cubicBezTo>
                    <a:pt x="12294" y="19909"/>
                    <a:pt x="16614" y="18317"/>
                    <a:pt x="20934" y="16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1163979" y="1574800"/>
              <a:ext cx="100689" cy="508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22" fill="norm" stroke="1" extrusionOk="0">
                  <a:moveTo>
                    <a:pt x="14656" y="0"/>
                  </a:moveTo>
                  <a:cubicBezTo>
                    <a:pt x="11056" y="2410"/>
                    <a:pt x="7456" y="4820"/>
                    <a:pt x="4981" y="7542"/>
                  </a:cubicBezTo>
                  <a:cubicBezTo>
                    <a:pt x="2506" y="10264"/>
                    <a:pt x="1156" y="13299"/>
                    <a:pt x="481" y="15486"/>
                  </a:cubicBezTo>
                  <a:cubicBezTo>
                    <a:pt x="-194" y="17673"/>
                    <a:pt x="-194" y="19012"/>
                    <a:pt x="706" y="19993"/>
                  </a:cubicBezTo>
                  <a:cubicBezTo>
                    <a:pt x="1606" y="20975"/>
                    <a:pt x="3406" y="21600"/>
                    <a:pt x="7006" y="21377"/>
                  </a:cubicBezTo>
                  <a:cubicBezTo>
                    <a:pt x="10606" y="21154"/>
                    <a:pt x="16006" y="20083"/>
                    <a:pt x="21406" y="19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1163067" y="1784350"/>
              <a:ext cx="184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2032783" y="1661405"/>
              <a:ext cx="151081" cy="369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324" fill="norm" stroke="1" extrusionOk="0">
                  <a:moveTo>
                    <a:pt x="16670" y="3061"/>
                  </a:moveTo>
                  <a:cubicBezTo>
                    <a:pt x="16378" y="2451"/>
                    <a:pt x="16086" y="1841"/>
                    <a:pt x="14626" y="1169"/>
                  </a:cubicBezTo>
                  <a:cubicBezTo>
                    <a:pt x="13167" y="498"/>
                    <a:pt x="10540" y="-234"/>
                    <a:pt x="7767" y="71"/>
                  </a:cubicBezTo>
                  <a:cubicBezTo>
                    <a:pt x="4994" y="376"/>
                    <a:pt x="2075" y="1719"/>
                    <a:pt x="762" y="3549"/>
                  </a:cubicBezTo>
                  <a:cubicBezTo>
                    <a:pt x="-552" y="5380"/>
                    <a:pt x="-260" y="7698"/>
                    <a:pt x="2367" y="9712"/>
                  </a:cubicBezTo>
                  <a:cubicBezTo>
                    <a:pt x="4994" y="11725"/>
                    <a:pt x="9956" y="13434"/>
                    <a:pt x="13459" y="14898"/>
                  </a:cubicBezTo>
                  <a:cubicBezTo>
                    <a:pt x="16962" y="16363"/>
                    <a:pt x="19005" y="17583"/>
                    <a:pt x="20026" y="18498"/>
                  </a:cubicBezTo>
                  <a:cubicBezTo>
                    <a:pt x="21048" y="19413"/>
                    <a:pt x="21048" y="20024"/>
                    <a:pt x="20318" y="20451"/>
                  </a:cubicBezTo>
                  <a:cubicBezTo>
                    <a:pt x="19589" y="20878"/>
                    <a:pt x="18129" y="21122"/>
                    <a:pt x="15502" y="21244"/>
                  </a:cubicBezTo>
                  <a:cubicBezTo>
                    <a:pt x="12875" y="21366"/>
                    <a:pt x="9080" y="21366"/>
                    <a:pt x="6745" y="21122"/>
                  </a:cubicBezTo>
                  <a:cubicBezTo>
                    <a:pt x="4410" y="20878"/>
                    <a:pt x="3534" y="20390"/>
                    <a:pt x="2659" y="19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2280667" y="1958136"/>
              <a:ext cx="129445" cy="145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0960" fill="norm" stroke="1" extrusionOk="0">
                  <a:moveTo>
                    <a:pt x="0" y="4228"/>
                  </a:moveTo>
                  <a:cubicBezTo>
                    <a:pt x="0" y="8791"/>
                    <a:pt x="0" y="13354"/>
                    <a:pt x="0" y="16397"/>
                  </a:cubicBezTo>
                  <a:cubicBezTo>
                    <a:pt x="0" y="19439"/>
                    <a:pt x="0" y="20960"/>
                    <a:pt x="174" y="20960"/>
                  </a:cubicBezTo>
                  <a:cubicBezTo>
                    <a:pt x="348" y="20960"/>
                    <a:pt x="697" y="19439"/>
                    <a:pt x="871" y="17005"/>
                  </a:cubicBezTo>
                  <a:cubicBezTo>
                    <a:pt x="1045" y="14571"/>
                    <a:pt x="1045" y="11225"/>
                    <a:pt x="1916" y="8335"/>
                  </a:cubicBezTo>
                  <a:cubicBezTo>
                    <a:pt x="2787" y="5445"/>
                    <a:pt x="4529" y="3011"/>
                    <a:pt x="7142" y="1490"/>
                  </a:cubicBezTo>
                  <a:cubicBezTo>
                    <a:pt x="9755" y="-32"/>
                    <a:pt x="13239" y="-640"/>
                    <a:pt x="15852" y="881"/>
                  </a:cubicBezTo>
                  <a:cubicBezTo>
                    <a:pt x="18465" y="2402"/>
                    <a:pt x="20206" y="6053"/>
                    <a:pt x="20903" y="9552"/>
                  </a:cubicBezTo>
                  <a:cubicBezTo>
                    <a:pt x="21600" y="13050"/>
                    <a:pt x="21252" y="16397"/>
                    <a:pt x="20903" y="19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2629917" y="1765300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2629917" y="1873250"/>
              <a:ext cx="171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3256488" y="1524000"/>
              <a:ext cx="211630" cy="379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02" fill="norm" stroke="1" extrusionOk="0">
                  <a:moveTo>
                    <a:pt x="20740" y="0"/>
                  </a:moveTo>
                  <a:cubicBezTo>
                    <a:pt x="17319" y="1560"/>
                    <a:pt x="13897" y="3120"/>
                    <a:pt x="11331" y="4320"/>
                  </a:cubicBezTo>
                  <a:cubicBezTo>
                    <a:pt x="8764" y="5520"/>
                    <a:pt x="7053" y="6360"/>
                    <a:pt x="5877" y="7020"/>
                  </a:cubicBezTo>
                  <a:cubicBezTo>
                    <a:pt x="4701" y="7680"/>
                    <a:pt x="4059" y="8160"/>
                    <a:pt x="4380" y="8400"/>
                  </a:cubicBezTo>
                  <a:cubicBezTo>
                    <a:pt x="4701" y="8640"/>
                    <a:pt x="5984" y="8640"/>
                    <a:pt x="8550" y="8520"/>
                  </a:cubicBezTo>
                  <a:cubicBezTo>
                    <a:pt x="11117" y="8400"/>
                    <a:pt x="14966" y="8160"/>
                    <a:pt x="17426" y="8040"/>
                  </a:cubicBezTo>
                  <a:cubicBezTo>
                    <a:pt x="19885" y="7920"/>
                    <a:pt x="20954" y="7920"/>
                    <a:pt x="21168" y="8280"/>
                  </a:cubicBezTo>
                  <a:cubicBezTo>
                    <a:pt x="21382" y="8640"/>
                    <a:pt x="20740" y="9360"/>
                    <a:pt x="17960" y="10860"/>
                  </a:cubicBezTo>
                  <a:cubicBezTo>
                    <a:pt x="15180" y="12360"/>
                    <a:pt x="10261" y="14640"/>
                    <a:pt x="6946" y="16260"/>
                  </a:cubicBezTo>
                  <a:cubicBezTo>
                    <a:pt x="3632" y="17880"/>
                    <a:pt x="1921" y="18840"/>
                    <a:pt x="958" y="19620"/>
                  </a:cubicBezTo>
                  <a:cubicBezTo>
                    <a:pt x="-4" y="20400"/>
                    <a:pt x="-218" y="21000"/>
                    <a:pt x="210" y="21300"/>
                  </a:cubicBezTo>
                  <a:cubicBezTo>
                    <a:pt x="637" y="21600"/>
                    <a:pt x="1707" y="21600"/>
                    <a:pt x="5342" y="21060"/>
                  </a:cubicBezTo>
                  <a:cubicBezTo>
                    <a:pt x="8978" y="20520"/>
                    <a:pt x="15180" y="19440"/>
                    <a:pt x="21382" y="18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3633217" y="1581150"/>
              <a:ext cx="1270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370"/>
                    <a:pt x="8640" y="6740"/>
                    <a:pt x="12240" y="10340"/>
                  </a:cubicBezTo>
                  <a:cubicBezTo>
                    <a:pt x="15840" y="13940"/>
                    <a:pt x="18720" y="177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3633217" y="1492250"/>
              <a:ext cx="1651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54" y="1800"/>
                    <a:pt x="15508" y="3600"/>
                    <a:pt x="12462" y="6300"/>
                  </a:cubicBezTo>
                  <a:cubicBezTo>
                    <a:pt x="9415" y="9000"/>
                    <a:pt x="6369" y="12600"/>
                    <a:pt x="4292" y="15300"/>
                  </a:cubicBezTo>
                  <a:cubicBezTo>
                    <a:pt x="2215" y="18000"/>
                    <a:pt x="1108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3842767" y="1752600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3874517" y="1631950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3290317" y="2070100"/>
              <a:ext cx="1" cy="825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3296667" y="197485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3372867" y="2032000"/>
              <a:ext cx="69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3366517" y="2114550"/>
              <a:ext cx="63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3528939" y="2012950"/>
              <a:ext cx="21729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771"/>
                    <a:pt x="4448" y="7543"/>
                    <a:pt x="1502" y="11143"/>
                  </a:cubicBezTo>
                  <a:cubicBezTo>
                    <a:pt x="-1443" y="14743"/>
                    <a:pt x="521" y="18171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3334767" y="1312744"/>
              <a:ext cx="107951" cy="132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0" y="6347"/>
                  </a:moveTo>
                  <a:cubicBezTo>
                    <a:pt x="0" y="9722"/>
                    <a:pt x="0" y="13097"/>
                    <a:pt x="0" y="15966"/>
                  </a:cubicBezTo>
                  <a:cubicBezTo>
                    <a:pt x="0" y="18835"/>
                    <a:pt x="0" y="21197"/>
                    <a:pt x="212" y="21197"/>
                  </a:cubicBezTo>
                  <a:cubicBezTo>
                    <a:pt x="424" y="21197"/>
                    <a:pt x="847" y="18835"/>
                    <a:pt x="1906" y="15797"/>
                  </a:cubicBezTo>
                  <a:cubicBezTo>
                    <a:pt x="2965" y="12760"/>
                    <a:pt x="4659" y="9047"/>
                    <a:pt x="6565" y="6010"/>
                  </a:cubicBezTo>
                  <a:cubicBezTo>
                    <a:pt x="8471" y="2972"/>
                    <a:pt x="10588" y="609"/>
                    <a:pt x="12282" y="103"/>
                  </a:cubicBezTo>
                  <a:cubicBezTo>
                    <a:pt x="13976" y="-403"/>
                    <a:pt x="15247" y="947"/>
                    <a:pt x="16729" y="4322"/>
                  </a:cubicBezTo>
                  <a:cubicBezTo>
                    <a:pt x="18212" y="7697"/>
                    <a:pt x="19906" y="13097"/>
                    <a:pt x="21600" y="18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4746171" y="1541919"/>
              <a:ext cx="118947" cy="337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537" fill="norm" stroke="1" extrusionOk="0">
                  <a:moveTo>
                    <a:pt x="20928" y="17082"/>
                  </a:moveTo>
                  <a:cubicBezTo>
                    <a:pt x="17203" y="13437"/>
                    <a:pt x="13479" y="9792"/>
                    <a:pt x="11990" y="7159"/>
                  </a:cubicBezTo>
                  <a:cubicBezTo>
                    <a:pt x="10500" y="4527"/>
                    <a:pt x="11245" y="2907"/>
                    <a:pt x="12921" y="1760"/>
                  </a:cubicBezTo>
                  <a:cubicBezTo>
                    <a:pt x="14597" y="612"/>
                    <a:pt x="17203" y="-63"/>
                    <a:pt x="18879" y="5"/>
                  </a:cubicBezTo>
                  <a:cubicBezTo>
                    <a:pt x="20555" y="72"/>
                    <a:pt x="21300" y="882"/>
                    <a:pt x="20555" y="2840"/>
                  </a:cubicBezTo>
                  <a:cubicBezTo>
                    <a:pt x="19810" y="4797"/>
                    <a:pt x="17576" y="7902"/>
                    <a:pt x="14969" y="10130"/>
                  </a:cubicBezTo>
                  <a:cubicBezTo>
                    <a:pt x="12362" y="12357"/>
                    <a:pt x="9383" y="13707"/>
                    <a:pt x="7148" y="14652"/>
                  </a:cubicBezTo>
                  <a:cubicBezTo>
                    <a:pt x="4914" y="15597"/>
                    <a:pt x="3424" y="16137"/>
                    <a:pt x="2121" y="16677"/>
                  </a:cubicBezTo>
                  <a:cubicBezTo>
                    <a:pt x="817" y="17217"/>
                    <a:pt x="-300" y="17757"/>
                    <a:pt x="72" y="18162"/>
                  </a:cubicBezTo>
                  <a:cubicBezTo>
                    <a:pt x="445" y="18567"/>
                    <a:pt x="2307" y="18837"/>
                    <a:pt x="4541" y="18837"/>
                  </a:cubicBezTo>
                  <a:cubicBezTo>
                    <a:pt x="6776" y="18837"/>
                    <a:pt x="9383" y="18567"/>
                    <a:pt x="11617" y="18972"/>
                  </a:cubicBezTo>
                  <a:cubicBezTo>
                    <a:pt x="13852" y="19377"/>
                    <a:pt x="15714" y="20457"/>
                    <a:pt x="17576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5627117" y="1441450"/>
              <a:ext cx="127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533"/>
                    <a:pt x="7200" y="9067"/>
                    <a:pt x="10800" y="12667"/>
                  </a:cubicBezTo>
                  <a:cubicBezTo>
                    <a:pt x="14400" y="16267"/>
                    <a:pt x="18000" y="189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5665217" y="1589255"/>
              <a:ext cx="120651" cy="131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59" fill="norm" stroke="1" extrusionOk="0">
                  <a:moveTo>
                    <a:pt x="0" y="14678"/>
                  </a:moveTo>
                  <a:cubicBezTo>
                    <a:pt x="1516" y="13681"/>
                    <a:pt x="3032" y="12684"/>
                    <a:pt x="4737" y="12186"/>
                  </a:cubicBezTo>
                  <a:cubicBezTo>
                    <a:pt x="6442" y="11687"/>
                    <a:pt x="8337" y="11687"/>
                    <a:pt x="9853" y="11023"/>
                  </a:cubicBezTo>
                  <a:cubicBezTo>
                    <a:pt x="11368" y="10358"/>
                    <a:pt x="12505" y="9029"/>
                    <a:pt x="13263" y="6869"/>
                  </a:cubicBezTo>
                  <a:cubicBezTo>
                    <a:pt x="14021" y="4709"/>
                    <a:pt x="14400" y="1718"/>
                    <a:pt x="13642" y="555"/>
                  </a:cubicBezTo>
                  <a:cubicBezTo>
                    <a:pt x="12884" y="-608"/>
                    <a:pt x="10989" y="57"/>
                    <a:pt x="8716" y="2549"/>
                  </a:cubicBezTo>
                  <a:cubicBezTo>
                    <a:pt x="6442" y="5041"/>
                    <a:pt x="3789" y="9361"/>
                    <a:pt x="2463" y="12518"/>
                  </a:cubicBezTo>
                  <a:cubicBezTo>
                    <a:pt x="1137" y="15675"/>
                    <a:pt x="1137" y="17669"/>
                    <a:pt x="3411" y="18998"/>
                  </a:cubicBezTo>
                  <a:cubicBezTo>
                    <a:pt x="5684" y="20327"/>
                    <a:pt x="10232" y="20992"/>
                    <a:pt x="13642" y="20494"/>
                  </a:cubicBezTo>
                  <a:cubicBezTo>
                    <a:pt x="17053" y="19995"/>
                    <a:pt x="19326" y="18334"/>
                    <a:pt x="21600" y="16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5852272" y="1358900"/>
              <a:ext cx="66946" cy="399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49" fill="norm" stroke="1" extrusionOk="0">
                  <a:moveTo>
                    <a:pt x="15274" y="0"/>
                  </a:moveTo>
                  <a:cubicBezTo>
                    <a:pt x="11224" y="2629"/>
                    <a:pt x="7174" y="5257"/>
                    <a:pt x="4474" y="8343"/>
                  </a:cubicBezTo>
                  <a:cubicBezTo>
                    <a:pt x="1774" y="11429"/>
                    <a:pt x="424" y="14971"/>
                    <a:pt x="86" y="17086"/>
                  </a:cubicBezTo>
                  <a:cubicBezTo>
                    <a:pt x="-251" y="19200"/>
                    <a:pt x="424" y="19886"/>
                    <a:pt x="1774" y="20457"/>
                  </a:cubicBezTo>
                  <a:cubicBezTo>
                    <a:pt x="3124" y="21029"/>
                    <a:pt x="5149" y="21486"/>
                    <a:pt x="7512" y="21543"/>
                  </a:cubicBezTo>
                  <a:cubicBezTo>
                    <a:pt x="9874" y="21600"/>
                    <a:pt x="12574" y="21257"/>
                    <a:pt x="14937" y="20800"/>
                  </a:cubicBezTo>
                  <a:cubicBezTo>
                    <a:pt x="17299" y="20343"/>
                    <a:pt x="19324" y="19771"/>
                    <a:pt x="21349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5836667" y="1536700"/>
              <a:ext cx="1714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6000"/>
                    <a:pt x="8000" y="10400"/>
                    <a:pt x="11600" y="6800"/>
                  </a:cubicBezTo>
                  <a:cubicBezTo>
                    <a:pt x="15200" y="3200"/>
                    <a:pt x="184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6719317" y="1454150"/>
              <a:ext cx="1905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20" y="1409"/>
                    <a:pt x="3840" y="2817"/>
                    <a:pt x="6480" y="5400"/>
                  </a:cubicBezTo>
                  <a:cubicBezTo>
                    <a:pt x="9120" y="7983"/>
                    <a:pt x="12480" y="11739"/>
                    <a:pt x="15120" y="14635"/>
                  </a:cubicBezTo>
                  <a:cubicBezTo>
                    <a:pt x="17760" y="17530"/>
                    <a:pt x="19680" y="195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6770117" y="1390650"/>
              <a:ext cx="1587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08" y="1626"/>
                    <a:pt x="16416" y="3252"/>
                    <a:pt x="13392" y="5923"/>
                  </a:cubicBezTo>
                  <a:cubicBezTo>
                    <a:pt x="10368" y="8594"/>
                    <a:pt x="6912" y="12310"/>
                    <a:pt x="4608" y="15097"/>
                  </a:cubicBezTo>
                  <a:cubicBezTo>
                    <a:pt x="2304" y="17884"/>
                    <a:pt x="1152" y="197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6941567" y="1673157"/>
              <a:ext cx="107951" cy="143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83" fill="norm" stroke="1" extrusionOk="0">
                  <a:moveTo>
                    <a:pt x="0" y="5942"/>
                  </a:moveTo>
                  <a:cubicBezTo>
                    <a:pt x="424" y="9288"/>
                    <a:pt x="847" y="12635"/>
                    <a:pt x="847" y="15373"/>
                  </a:cubicBezTo>
                  <a:cubicBezTo>
                    <a:pt x="847" y="18111"/>
                    <a:pt x="424" y="20241"/>
                    <a:pt x="424" y="20545"/>
                  </a:cubicBezTo>
                  <a:cubicBezTo>
                    <a:pt x="424" y="20849"/>
                    <a:pt x="847" y="19328"/>
                    <a:pt x="2118" y="16286"/>
                  </a:cubicBezTo>
                  <a:cubicBezTo>
                    <a:pt x="3388" y="13243"/>
                    <a:pt x="5506" y="8680"/>
                    <a:pt x="7200" y="5790"/>
                  </a:cubicBezTo>
                  <a:cubicBezTo>
                    <a:pt x="8894" y="2900"/>
                    <a:pt x="10165" y="1683"/>
                    <a:pt x="12071" y="770"/>
                  </a:cubicBezTo>
                  <a:cubicBezTo>
                    <a:pt x="13976" y="-143"/>
                    <a:pt x="16518" y="-751"/>
                    <a:pt x="18212" y="1987"/>
                  </a:cubicBezTo>
                  <a:cubicBezTo>
                    <a:pt x="19906" y="4725"/>
                    <a:pt x="20753" y="10810"/>
                    <a:pt x="21600" y="16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6624067" y="1333500"/>
              <a:ext cx="254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80" y="15840"/>
                    <a:pt x="11160" y="10080"/>
                    <a:pt x="14760" y="6480"/>
                  </a:cubicBezTo>
                  <a:cubicBezTo>
                    <a:pt x="18360" y="2880"/>
                    <a:pt x="1998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7309867" y="1581150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7328917" y="1682750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7871715" y="1266637"/>
              <a:ext cx="196713" cy="344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414" fill="norm" stroke="1" extrusionOk="0">
                  <a:moveTo>
                    <a:pt x="18772" y="2185"/>
                  </a:moveTo>
                  <a:cubicBezTo>
                    <a:pt x="16726" y="1263"/>
                    <a:pt x="14679" y="341"/>
                    <a:pt x="12406" y="77"/>
                  </a:cubicBezTo>
                  <a:cubicBezTo>
                    <a:pt x="10132" y="-186"/>
                    <a:pt x="7631" y="209"/>
                    <a:pt x="5471" y="1460"/>
                  </a:cubicBezTo>
                  <a:cubicBezTo>
                    <a:pt x="3311" y="2712"/>
                    <a:pt x="1492" y="4819"/>
                    <a:pt x="582" y="6202"/>
                  </a:cubicBezTo>
                  <a:cubicBezTo>
                    <a:pt x="-327" y="7585"/>
                    <a:pt x="-327" y="8243"/>
                    <a:pt x="1719" y="9429"/>
                  </a:cubicBezTo>
                  <a:cubicBezTo>
                    <a:pt x="3766" y="10614"/>
                    <a:pt x="7858" y="12326"/>
                    <a:pt x="11155" y="13643"/>
                  </a:cubicBezTo>
                  <a:cubicBezTo>
                    <a:pt x="14452" y="14960"/>
                    <a:pt x="16953" y="15882"/>
                    <a:pt x="18545" y="16607"/>
                  </a:cubicBezTo>
                  <a:cubicBezTo>
                    <a:pt x="20136" y="17331"/>
                    <a:pt x="20818" y="17858"/>
                    <a:pt x="21046" y="18451"/>
                  </a:cubicBezTo>
                  <a:cubicBezTo>
                    <a:pt x="21273" y="19043"/>
                    <a:pt x="21046" y="19702"/>
                    <a:pt x="20364" y="20163"/>
                  </a:cubicBezTo>
                  <a:cubicBezTo>
                    <a:pt x="19681" y="20624"/>
                    <a:pt x="18545" y="20887"/>
                    <a:pt x="17067" y="21085"/>
                  </a:cubicBezTo>
                  <a:cubicBezTo>
                    <a:pt x="15589" y="21282"/>
                    <a:pt x="13770" y="21414"/>
                    <a:pt x="12178" y="21414"/>
                  </a:cubicBezTo>
                  <a:cubicBezTo>
                    <a:pt x="10587" y="21414"/>
                    <a:pt x="9222" y="21282"/>
                    <a:pt x="9336" y="20953"/>
                  </a:cubicBezTo>
                  <a:cubicBezTo>
                    <a:pt x="9450" y="20624"/>
                    <a:pt x="11041" y="20097"/>
                    <a:pt x="12633" y="19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8122667" y="1495204"/>
              <a:ext cx="79657" cy="117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071" fill="norm" stroke="1" extrusionOk="0">
                  <a:moveTo>
                    <a:pt x="0" y="6292"/>
                  </a:moveTo>
                  <a:cubicBezTo>
                    <a:pt x="0" y="8187"/>
                    <a:pt x="0" y="10082"/>
                    <a:pt x="0" y="11976"/>
                  </a:cubicBezTo>
                  <a:cubicBezTo>
                    <a:pt x="0" y="13871"/>
                    <a:pt x="0" y="15766"/>
                    <a:pt x="284" y="15766"/>
                  </a:cubicBezTo>
                  <a:cubicBezTo>
                    <a:pt x="568" y="15766"/>
                    <a:pt x="1137" y="13871"/>
                    <a:pt x="1989" y="11976"/>
                  </a:cubicBezTo>
                  <a:cubicBezTo>
                    <a:pt x="2842" y="10082"/>
                    <a:pt x="3979" y="8187"/>
                    <a:pt x="5684" y="5913"/>
                  </a:cubicBezTo>
                  <a:cubicBezTo>
                    <a:pt x="7389" y="3639"/>
                    <a:pt x="9663" y="987"/>
                    <a:pt x="11937" y="229"/>
                  </a:cubicBezTo>
                  <a:cubicBezTo>
                    <a:pt x="14211" y="-529"/>
                    <a:pt x="16484" y="608"/>
                    <a:pt x="18189" y="3450"/>
                  </a:cubicBezTo>
                  <a:cubicBezTo>
                    <a:pt x="19895" y="6292"/>
                    <a:pt x="21032" y="10839"/>
                    <a:pt x="21316" y="14060"/>
                  </a:cubicBezTo>
                  <a:cubicBezTo>
                    <a:pt x="21600" y="17282"/>
                    <a:pt x="21032" y="19176"/>
                    <a:pt x="20463" y="21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7932167" y="1702889"/>
              <a:ext cx="330201" cy="37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20982"/>
                  </a:moveTo>
                  <a:cubicBezTo>
                    <a:pt x="5262" y="13782"/>
                    <a:pt x="10523" y="6582"/>
                    <a:pt x="13985" y="2982"/>
                  </a:cubicBezTo>
                  <a:cubicBezTo>
                    <a:pt x="17446" y="-618"/>
                    <a:pt x="19108" y="-618"/>
                    <a:pt x="20077" y="1182"/>
                  </a:cubicBezTo>
                  <a:cubicBezTo>
                    <a:pt x="21046" y="2982"/>
                    <a:pt x="21323" y="6582"/>
                    <a:pt x="21600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8066050" y="1764921"/>
              <a:ext cx="126468" cy="160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0967" fill="norm" stroke="1" extrusionOk="0">
                  <a:moveTo>
                    <a:pt x="3149" y="3373"/>
                  </a:moveTo>
                  <a:cubicBezTo>
                    <a:pt x="2429" y="8358"/>
                    <a:pt x="1709" y="13342"/>
                    <a:pt x="1169" y="16527"/>
                  </a:cubicBezTo>
                  <a:cubicBezTo>
                    <a:pt x="629" y="19711"/>
                    <a:pt x="269" y="21096"/>
                    <a:pt x="89" y="20958"/>
                  </a:cubicBezTo>
                  <a:cubicBezTo>
                    <a:pt x="-91" y="20819"/>
                    <a:pt x="-91" y="19158"/>
                    <a:pt x="989" y="15973"/>
                  </a:cubicBezTo>
                  <a:cubicBezTo>
                    <a:pt x="2069" y="12788"/>
                    <a:pt x="4229" y="8081"/>
                    <a:pt x="6029" y="5173"/>
                  </a:cubicBezTo>
                  <a:cubicBezTo>
                    <a:pt x="7829" y="2265"/>
                    <a:pt x="9269" y="1158"/>
                    <a:pt x="11069" y="465"/>
                  </a:cubicBezTo>
                  <a:cubicBezTo>
                    <a:pt x="12869" y="-227"/>
                    <a:pt x="15029" y="-504"/>
                    <a:pt x="16829" y="2265"/>
                  </a:cubicBezTo>
                  <a:cubicBezTo>
                    <a:pt x="18629" y="5034"/>
                    <a:pt x="20069" y="10850"/>
                    <a:pt x="21509" y="16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8522717" y="1663700"/>
              <a:ext cx="698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8459217" y="1727200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9147134" y="1346200"/>
              <a:ext cx="16934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600"/>
                    <a:pt x="0" y="7200"/>
                    <a:pt x="0" y="10800"/>
                  </a:cubicBezTo>
                  <a:cubicBezTo>
                    <a:pt x="0" y="14400"/>
                    <a:pt x="10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9053170" y="1624378"/>
              <a:ext cx="231548" cy="23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19784" fill="norm" stroke="1" extrusionOk="0">
                  <a:moveTo>
                    <a:pt x="2022" y="17239"/>
                  </a:moveTo>
                  <a:cubicBezTo>
                    <a:pt x="855" y="19039"/>
                    <a:pt x="-313" y="20839"/>
                    <a:pt x="76" y="19039"/>
                  </a:cubicBezTo>
                  <a:cubicBezTo>
                    <a:pt x="465" y="17239"/>
                    <a:pt x="2411" y="11839"/>
                    <a:pt x="5330" y="7339"/>
                  </a:cubicBezTo>
                  <a:cubicBezTo>
                    <a:pt x="8249" y="2839"/>
                    <a:pt x="12141" y="-761"/>
                    <a:pt x="14963" y="139"/>
                  </a:cubicBezTo>
                  <a:cubicBezTo>
                    <a:pt x="17784" y="1039"/>
                    <a:pt x="19536" y="6439"/>
                    <a:pt x="21287" y="11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9119980" y="1727064"/>
              <a:ext cx="120288" cy="140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0848" fill="norm" stroke="1" extrusionOk="0">
                  <a:moveTo>
                    <a:pt x="2209" y="3777"/>
                  </a:moveTo>
                  <a:cubicBezTo>
                    <a:pt x="1451" y="8472"/>
                    <a:pt x="693" y="13168"/>
                    <a:pt x="314" y="16298"/>
                  </a:cubicBezTo>
                  <a:cubicBezTo>
                    <a:pt x="-65" y="19429"/>
                    <a:pt x="-65" y="20994"/>
                    <a:pt x="124" y="20837"/>
                  </a:cubicBezTo>
                  <a:cubicBezTo>
                    <a:pt x="314" y="20681"/>
                    <a:pt x="693" y="18803"/>
                    <a:pt x="1830" y="15829"/>
                  </a:cubicBezTo>
                  <a:cubicBezTo>
                    <a:pt x="2967" y="12855"/>
                    <a:pt x="4861" y="8785"/>
                    <a:pt x="6377" y="5968"/>
                  </a:cubicBezTo>
                  <a:cubicBezTo>
                    <a:pt x="7893" y="3151"/>
                    <a:pt x="9030" y="1585"/>
                    <a:pt x="10546" y="646"/>
                  </a:cubicBezTo>
                  <a:cubicBezTo>
                    <a:pt x="12061" y="-293"/>
                    <a:pt x="13956" y="-606"/>
                    <a:pt x="15851" y="2524"/>
                  </a:cubicBezTo>
                  <a:cubicBezTo>
                    <a:pt x="17746" y="5655"/>
                    <a:pt x="19640" y="12229"/>
                    <a:pt x="21535" y="18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9442004" y="1365250"/>
              <a:ext cx="242764" cy="309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79" fill="norm" stroke="1" extrusionOk="0">
                  <a:moveTo>
                    <a:pt x="19122" y="0"/>
                  </a:moveTo>
                  <a:cubicBezTo>
                    <a:pt x="18004" y="1176"/>
                    <a:pt x="16887" y="2351"/>
                    <a:pt x="14746" y="3600"/>
                  </a:cubicBezTo>
                  <a:cubicBezTo>
                    <a:pt x="12604" y="4849"/>
                    <a:pt x="9439" y="6171"/>
                    <a:pt x="7390" y="6980"/>
                  </a:cubicBezTo>
                  <a:cubicBezTo>
                    <a:pt x="5342" y="7788"/>
                    <a:pt x="4411" y="8082"/>
                    <a:pt x="4318" y="8449"/>
                  </a:cubicBezTo>
                  <a:cubicBezTo>
                    <a:pt x="4225" y="8816"/>
                    <a:pt x="4970" y="9257"/>
                    <a:pt x="5808" y="9478"/>
                  </a:cubicBezTo>
                  <a:cubicBezTo>
                    <a:pt x="6646" y="9698"/>
                    <a:pt x="7577" y="9698"/>
                    <a:pt x="8880" y="9771"/>
                  </a:cubicBezTo>
                  <a:cubicBezTo>
                    <a:pt x="10184" y="9845"/>
                    <a:pt x="11859" y="9992"/>
                    <a:pt x="12325" y="10433"/>
                  </a:cubicBezTo>
                  <a:cubicBezTo>
                    <a:pt x="12790" y="10873"/>
                    <a:pt x="12046" y="11608"/>
                    <a:pt x="10090" y="12857"/>
                  </a:cubicBezTo>
                  <a:cubicBezTo>
                    <a:pt x="8135" y="14106"/>
                    <a:pt x="4970" y="15869"/>
                    <a:pt x="3108" y="17045"/>
                  </a:cubicBezTo>
                  <a:cubicBezTo>
                    <a:pt x="1246" y="18220"/>
                    <a:pt x="687" y="18808"/>
                    <a:pt x="315" y="19469"/>
                  </a:cubicBezTo>
                  <a:cubicBezTo>
                    <a:pt x="-58" y="20131"/>
                    <a:pt x="-244" y="20865"/>
                    <a:pt x="594" y="21233"/>
                  </a:cubicBezTo>
                  <a:cubicBezTo>
                    <a:pt x="1432" y="21600"/>
                    <a:pt x="3294" y="21600"/>
                    <a:pt x="6925" y="20939"/>
                  </a:cubicBezTo>
                  <a:cubicBezTo>
                    <a:pt x="10556" y="20278"/>
                    <a:pt x="15956" y="18955"/>
                    <a:pt x="21356" y="17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9837167" y="1390650"/>
              <a:ext cx="1206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26" y="4418"/>
                    <a:pt x="9853" y="8836"/>
                    <a:pt x="13453" y="12436"/>
                  </a:cubicBezTo>
                  <a:cubicBezTo>
                    <a:pt x="17053" y="16036"/>
                    <a:pt x="19326" y="188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9815285" y="1377950"/>
              <a:ext cx="186983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21439" y="0"/>
                  </a:moveTo>
                  <a:cubicBezTo>
                    <a:pt x="17070" y="2731"/>
                    <a:pt x="12702" y="5462"/>
                    <a:pt x="9183" y="8441"/>
                  </a:cubicBezTo>
                  <a:cubicBezTo>
                    <a:pt x="5664" y="11421"/>
                    <a:pt x="2994" y="14648"/>
                    <a:pt x="1538" y="16634"/>
                  </a:cubicBezTo>
                  <a:cubicBezTo>
                    <a:pt x="82" y="18621"/>
                    <a:pt x="-161" y="19366"/>
                    <a:pt x="82" y="19986"/>
                  </a:cubicBezTo>
                  <a:cubicBezTo>
                    <a:pt x="324" y="20607"/>
                    <a:pt x="1052" y="21103"/>
                    <a:pt x="17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10034017" y="1606550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10040367" y="1492250"/>
              <a:ext cx="43315" cy="52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2" h="20700" fill="norm" stroke="1" extrusionOk="0">
                  <a:moveTo>
                    <a:pt x="14727" y="0"/>
                  </a:moveTo>
                  <a:cubicBezTo>
                    <a:pt x="10800" y="2492"/>
                    <a:pt x="6873" y="4985"/>
                    <a:pt x="4909" y="8308"/>
                  </a:cubicBezTo>
                  <a:cubicBezTo>
                    <a:pt x="2945" y="11631"/>
                    <a:pt x="2945" y="15785"/>
                    <a:pt x="5400" y="18277"/>
                  </a:cubicBezTo>
                  <a:cubicBezTo>
                    <a:pt x="7855" y="20769"/>
                    <a:pt x="12764" y="21600"/>
                    <a:pt x="16200" y="19523"/>
                  </a:cubicBezTo>
                  <a:cubicBezTo>
                    <a:pt x="19636" y="17446"/>
                    <a:pt x="21600" y="12462"/>
                    <a:pt x="18655" y="9138"/>
                  </a:cubicBezTo>
                  <a:cubicBezTo>
                    <a:pt x="15709" y="5815"/>
                    <a:pt x="7855" y="4154"/>
                    <a:pt x="0" y="2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1017017" y="2197100"/>
              <a:ext cx="100203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8" y="21488"/>
                    <a:pt x="356" y="21375"/>
                    <a:pt x="527" y="21206"/>
                  </a:cubicBezTo>
                  <a:cubicBezTo>
                    <a:pt x="698" y="21037"/>
                    <a:pt x="862" y="20813"/>
                    <a:pt x="1024" y="20419"/>
                  </a:cubicBezTo>
                  <a:cubicBezTo>
                    <a:pt x="1186" y="20025"/>
                    <a:pt x="1346" y="19463"/>
                    <a:pt x="1513" y="18844"/>
                  </a:cubicBezTo>
                  <a:cubicBezTo>
                    <a:pt x="1679" y="18225"/>
                    <a:pt x="1852" y="17550"/>
                    <a:pt x="2005" y="17044"/>
                  </a:cubicBezTo>
                  <a:cubicBezTo>
                    <a:pt x="2158" y="16538"/>
                    <a:pt x="2290" y="16200"/>
                    <a:pt x="2427" y="15862"/>
                  </a:cubicBezTo>
                  <a:cubicBezTo>
                    <a:pt x="2564" y="15525"/>
                    <a:pt x="2706" y="15188"/>
                    <a:pt x="2859" y="14794"/>
                  </a:cubicBezTo>
                  <a:cubicBezTo>
                    <a:pt x="3011" y="14400"/>
                    <a:pt x="3176" y="13950"/>
                    <a:pt x="3333" y="13556"/>
                  </a:cubicBezTo>
                  <a:cubicBezTo>
                    <a:pt x="3490" y="13162"/>
                    <a:pt x="3641" y="12825"/>
                    <a:pt x="3810" y="12488"/>
                  </a:cubicBezTo>
                  <a:cubicBezTo>
                    <a:pt x="3979" y="12150"/>
                    <a:pt x="4166" y="11812"/>
                    <a:pt x="4357" y="11475"/>
                  </a:cubicBezTo>
                  <a:cubicBezTo>
                    <a:pt x="4549" y="11138"/>
                    <a:pt x="4745" y="10800"/>
                    <a:pt x="4941" y="10462"/>
                  </a:cubicBezTo>
                  <a:cubicBezTo>
                    <a:pt x="5138" y="10125"/>
                    <a:pt x="5334" y="9788"/>
                    <a:pt x="5487" y="9563"/>
                  </a:cubicBezTo>
                  <a:cubicBezTo>
                    <a:pt x="5640" y="9337"/>
                    <a:pt x="5749" y="9225"/>
                    <a:pt x="5854" y="9112"/>
                  </a:cubicBezTo>
                  <a:cubicBezTo>
                    <a:pt x="5959" y="9000"/>
                    <a:pt x="6059" y="8888"/>
                    <a:pt x="6173" y="8719"/>
                  </a:cubicBezTo>
                  <a:cubicBezTo>
                    <a:pt x="6287" y="8550"/>
                    <a:pt x="6415" y="8325"/>
                    <a:pt x="6532" y="8156"/>
                  </a:cubicBezTo>
                  <a:cubicBezTo>
                    <a:pt x="6648" y="7987"/>
                    <a:pt x="6753" y="7875"/>
                    <a:pt x="6865" y="7762"/>
                  </a:cubicBezTo>
                  <a:cubicBezTo>
                    <a:pt x="6976" y="7650"/>
                    <a:pt x="7095" y="7538"/>
                    <a:pt x="7211" y="7425"/>
                  </a:cubicBezTo>
                  <a:cubicBezTo>
                    <a:pt x="7328" y="7312"/>
                    <a:pt x="7442" y="7200"/>
                    <a:pt x="7570" y="7088"/>
                  </a:cubicBezTo>
                  <a:cubicBezTo>
                    <a:pt x="7697" y="6975"/>
                    <a:pt x="7839" y="6863"/>
                    <a:pt x="7973" y="6750"/>
                  </a:cubicBezTo>
                  <a:cubicBezTo>
                    <a:pt x="8108" y="6637"/>
                    <a:pt x="8236" y="6525"/>
                    <a:pt x="8359" y="6412"/>
                  </a:cubicBezTo>
                  <a:cubicBezTo>
                    <a:pt x="8482" y="6300"/>
                    <a:pt x="8601" y="6188"/>
                    <a:pt x="8726" y="6075"/>
                  </a:cubicBezTo>
                  <a:cubicBezTo>
                    <a:pt x="8852" y="5962"/>
                    <a:pt x="8984" y="5850"/>
                    <a:pt x="9121" y="5681"/>
                  </a:cubicBezTo>
                  <a:cubicBezTo>
                    <a:pt x="9258" y="5513"/>
                    <a:pt x="9399" y="5288"/>
                    <a:pt x="9538" y="5119"/>
                  </a:cubicBezTo>
                  <a:cubicBezTo>
                    <a:pt x="9678" y="4950"/>
                    <a:pt x="9814" y="4837"/>
                    <a:pt x="9954" y="4725"/>
                  </a:cubicBezTo>
                  <a:cubicBezTo>
                    <a:pt x="10093" y="4613"/>
                    <a:pt x="10234" y="4500"/>
                    <a:pt x="10371" y="4331"/>
                  </a:cubicBezTo>
                  <a:cubicBezTo>
                    <a:pt x="10508" y="4162"/>
                    <a:pt x="10640" y="3938"/>
                    <a:pt x="10784" y="3769"/>
                  </a:cubicBezTo>
                  <a:cubicBezTo>
                    <a:pt x="10928" y="3600"/>
                    <a:pt x="11083" y="3487"/>
                    <a:pt x="11236" y="3375"/>
                  </a:cubicBezTo>
                  <a:cubicBezTo>
                    <a:pt x="11389" y="3263"/>
                    <a:pt x="11539" y="3150"/>
                    <a:pt x="11694" y="2981"/>
                  </a:cubicBezTo>
                  <a:cubicBezTo>
                    <a:pt x="11849" y="2812"/>
                    <a:pt x="12009" y="2587"/>
                    <a:pt x="12162" y="2419"/>
                  </a:cubicBezTo>
                  <a:cubicBezTo>
                    <a:pt x="12315" y="2250"/>
                    <a:pt x="12461" y="2138"/>
                    <a:pt x="12621" y="1969"/>
                  </a:cubicBezTo>
                  <a:cubicBezTo>
                    <a:pt x="12780" y="1800"/>
                    <a:pt x="12954" y="1575"/>
                    <a:pt x="13125" y="1406"/>
                  </a:cubicBezTo>
                  <a:cubicBezTo>
                    <a:pt x="13296" y="1238"/>
                    <a:pt x="13465" y="1125"/>
                    <a:pt x="13633" y="1012"/>
                  </a:cubicBezTo>
                  <a:cubicBezTo>
                    <a:pt x="13802" y="900"/>
                    <a:pt x="13971" y="787"/>
                    <a:pt x="14135" y="675"/>
                  </a:cubicBezTo>
                  <a:cubicBezTo>
                    <a:pt x="14300" y="562"/>
                    <a:pt x="14459" y="450"/>
                    <a:pt x="14630" y="394"/>
                  </a:cubicBezTo>
                  <a:cubicBezTo>
                    <a:pt x="14802" y="338"/>
                    <a:pt x="14984" y="338"/>
                    <a:pt x="15162" y="338"/>
                  </a:cubicBezTo>
                  <a:cubicBezTo>
                    <a:pt x="15340" y="338"/>
                    <a:pt x="15513" y="338"/>
                    <a:pt x="15689" y="281"/>
                  </a:cubicBezTo>
                  <a:cubicBezTo>
                    <a:pt x="15865" y="225"/>
                    <a:pt x="16043" y="113"/>
                    <a:pt x="16211" y="56"/>
                  </a:cubicBezTo>
                  <a:cubicBezTo>
                    <a:pt x="16380" y="0"/>
                    <a:pt x="16540" y="0"/>
                    <a:pt x="16709" y="0"/>
                  </a:cubicBezTo>
                  <a:cubicBezTo>
                    <a:pt x="16878" y="0"/>
                    <a:pt x="17056" y="0"/>
                    <a:pt x="17231" y="0"/>
                  </a:cubicBezTo>
                  <a:cubicBezTo>
                    <a:pt x="17407" y="0"/>
                    <a:pt x="17580" y="0"/>
                    <a:pt x="17831" y="56"/>
                  </a:cubicBezTo>
                  <a:cubicBezTo>
                    <a:pt x="18082" y="113"/>
                    <a:pt x="18411" y="225"/>
                    <a:pt x="18662" y="338"/>
                  </a:cubicBezTo>
                  <a:cubicBezTo>
                    <a:pt x="18913" y="450"/>
                    <a:pt x="19086" y="562"/>
                    <a:pt x="19255" y="675"/>
                  </a:cubicBezTo>
                  <a:cubicBezTo>
                    <a:pt x="19424" y="787"/>
                    <a:pt x="19588" y="900"/>
                    <a:pt x="19823" y="1069"/>
                  </a:cubicBezTo>
                  <a:cubicBezTo>
                    <a:pt x="20058" y="1238"/>
                    <a:pt x="20363" y="1463"/>
                    <a:pt x="20598" y="1688"/>
                  </a:cubicBezTo>
                  <a:cubicBezTo>
                    <a:pt x="20833" y="1912"/>
                    <a:pt x="20998" y="2138"/>
                    <a:pt x="21153" y="2362"/>
                  </a:cubicBezTo>
                  <a:cubicBezTo>
                    <a:pt x="21308" y="2587"/>
                    <a:pt x="21454" y="2812"/>
                    <a:pt x="21600" y="3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6381886" y="1068839"/>
              <a:ext cx="789969" cy="929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13" fill="norm" stroke="1" extrusionOk="0">
                  <a:moveTo>
                    <a:pt x="13639" y="2878"/>
                  </a:moveTo>
                  <a:cubicBezTo>
                    <a:pt x="13581" y="2293"/>
                    <a:pt x="13524" y="1708"/>
                    <a:pt x="13294" y="1245"/>
                  </a:cubicBezTo>
                  <a:cubicBezTo>
                    <a:pt x="13064" y="782"/>
                    <a:pt x="12662" y="440"/>
                    <a:pt x="11858" y="221"/>
                  </a:cubicBezTo>
                  <a:cubicBezTo>
                    <a:pt x="11054" y="2"/>
                    <a:pt x="9847" y="-96"/>
                    <a:pt x="8670" y="123"/>
                  </a:cubicBezTo>
                  <a:cubicBezTo>
                    <a:pt x="7492" y="343"/>
                    <a:pt x="6343" y="879"/>
                    <a:pt x="5137" y="1732"/>
                  </a:cubicBezTo>
                  <a:cubicBezTo>
                    <a:pt x="3930" y="2586"/>
                    <a:pt x="2666" y="3756"/>
                    <a:pt x="1805" y="4951"/>
                  </a:cubicBezTo>
                  <a:cubicBezTo>
                    <a:pt x="943" y="6145"/>
                    <a:pt x="483" y="7364"/>
                    <a:pt x="225" y="8876"/>
                  </a:cubicBezTo>
                  <a:cubicBezTo>
                    <a:pt x="-34" y="10387"/>
                    <a:pt x="-91" y="12191"/>
                    <a:pt x="168" y="13654"/>
                  </a:cubicBezTo>
                  <a:cubicBezTo>
                    <a:pt x="426" y="15117"/>
                    <a:pt x="1000" y="16238"/>
                    <a:pt x="1805" y="17262"/>
                  </a:cubicBezTo>
                  <a:cubicBezTo>
                    <a:pt x="2609" y="18286"/>
                    <a:pt x="3643" y="19212"/>
                    <a:pt x="4849" y="19871"/>
                  </a:cubicBezTo>
                  <a:cubicBezTo>
                    <a:pt x="6056" y="20529"/>
                    <a:pt x="7435" y="20919"/>
                    <a:pt x="8871" y="21163"/>
                  </a:cubicBezTo>
                  <a:cubicBezTo>
                    <a:pt x="10307" y="21406"/>
                    <a:pt x="11800" y="21504"/>
                    <a:pt x="13380" y="21309"/>
                  </a:cubicBezTo>
                  <a:cubicBezTo>
                    <a:pt x="14960" y="21114"/>
                    <a:pt x="16626" y="20626"/>
                    <a:pt x="17832" y="19919"/>
                  </a:cubicBezTo>
                  <a:cubicBezTo>
                    <a:pt x="19039" y="19212"/>
                    <a:pt x="19786" y="18286"/>
                    <a:pt x="20331" y="17043"/>
                  </a:cubicBezTo>
                  <a:cubicBezTo>
                    <a:pt x="20877" y="15799"/>
                    <a:pt x="21222" y="14239"/>
                    <a:pt x="21365" y="12679"/>
                  </a:cubicBezTo>
                  <a:cubicBezTo>
                    <a:pt x="21509" y="11118"/>
                    <a:pt x="21452" y="9558"/>
                    <a:pt x="21136" y="8193"/>
                  </a:cubicBezTo>
                  <a:cubicBezTo>
                    <a:pt x="20820" y="6828"/>
                    <a:pt x="20245" y="5657"/>
                    <a:pt x="19441" y="4707"/>
                  </a:cubicBezTo>
                  <a:cubicBezTo>
                    <a:pt x="18637" y="3756"/>
                    <a:pt x="17603" y="3025"/>
                    <a:pt x="15994" y="2781"/>
                  </a:cubicBezTo>
                  <a:cubicBezTo>
                    <a:pt x="14386" y="2537"/>
                    <a:pt x="12203" y="2781"/>
                    <a:pt x="10738" y="3049"/>
                  </a:cubicBezTo>
                  <a:cubicBezTo>
                    <a:pt x="9273" y="3317"/>
                    <a:pt x="8526" y="3610"/>
                    <a:pt x="7779" y="39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6415514" y="2280590"/>
              <a:ext cx="98919" cy="214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250" fill="norm" stroke="1" extrusionOk="0">
                  <a:moveTo>
                    <a:pt x="19629" y="4311"/>
                  </a:moveTo>
                  <a:cubicBezTo>
                    <a:pt x="19629" y="3262"/>
                    <a:pt x="19629" y="2214"/>
                    <a:pt x="18527" y="1480"/>
                  </a:cubicBezTo>
                  <a:cubicBezTo>
                    <a:pt x="17425" y="746"/>
                    <a:pt x="15221" y="326"/>
                    <a:pt x="13016" y="117"/>
                  </a:cubicBezTo>
                  <a:cubicBezTo>
                    <a:pt x="10812" y="-93"/>
                    <a:pt x="8608" y="-93"/>
                    <a:pt x="5963" y="746"/>
                  </a:cubicBezTo>
                  <a:cubicBezTo>
                    <a:pt x="3319" y="1585"/>
                    <a:pt x="233" y="3262"/>
                    <a:pt x="12" y="4940"/>
                  </a:cubicBezTo>
                  <a:cubicBezTo>
                    <a:pt x="-208" y="6618"/>
                    <a:pt x="2437" y="8295"/>
                    <a:pt x="6184" y="9973"/>
                  </a:cubicBezTo>
                  <a:cubicBezTo>
                    <a:pt x="9931" y="11651"/>
                    <a:pt x="14780" y="13328"/>
                    <a:pt x="17645" y="14691"/>
                  </a:cubicBezTo>
                  <a:cubicBezTo>
                    <a:pt x="20510" y="16055"/>
                    <a:pt x="21392" y="17103"/>
                    <a:pt x="19849" y="18257"/>
                  </a:cubicBezTo>
                  <a:cubicBezTo>
                    <a:pt x="18306" y="19410"/>
                    <a:pt x="14339" y="20668"/>
                    <a:pt x="11253" y="21088"/>
                  </a:cubicBezTo>
                  <a:cubicBezTo>
                    <a:pt x="8168" y="21507"/>
                    <a:pt x="5963" y="21088"/>
                    <a:pt x="5302" y="20144"/>
                  </a:cubicBezTo>
                  <a:cubicBezTo>
                    <a:pt x="4641" y="19200"/>
                    <a:pt x="5523" y="17732"/>
                    <a:pt x="6404" y="162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6548845" y="2320612"/>
              <a:ext cx="126023" cy="132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0791" fill="norm" stroke="1" extrusionOk="0">
                  <a:moveTo>
                    <a:pt x="16034" y="1545"/>
                  </a:moveTo>
                  <a:cubicBezTo>
                    <a:pt x="13874" y="548"/>
                    <a:pt x="11714" y="-449"/>
                    <a:pt x="9014" y="216"/>
                  </a:cubicBezTo>
                  <a:cubicBezTo>
                    <a:pt x="6314" y="880"/>
                    <a:pt x="3074" y="3206"/>
                    <a:pt x="1454" y="6031"/>
                  </a:cubicBezTo>
                  <a:cubicBezTo>
                    <a:pt x="-166" y="8856"/>
                    <a:pt x="-166" y="12179"/>
                    <a:pt x="194" y="14671"/>
                  </a:cubicBezTo>
                  <a:cubicBezTo>
                    <a:pt x="554" y="17163"/>
                    <a:pt x="1274" y="18825"/>
                    <a:pt x="2534" y="19822"/>
                  </a:cubicBezTo>
                  <a:cubicBezTo>
                    <a:pt x="3794" y="20819"/>
                    <a:pt x="5594" y="21151"/>
                    <a:pt x="6854" y="20320"/>
                  </a:cubicBezTo>
                  <a:cubicBezTo>
                    <a:pt x="8114" y="19489"/>
                    <a:pt x="8834" y="17496"/>
                    <a:pt x="9374" y="15502"/>
                  </a:cubicBezTo>
                  <a:cubicBezTo>
                    <a:pt x="9914" y="13508"/>
                    <a:pt x="10274" y="11514"/>
                    <a:pt x="10994" y="9354"/>
                  </a:cubicBezTo>
                  <a:cubicBezTo>
                    <a:pt x="11714" y="7194"/>
                    <a:pt x="12794" y="4868"/>
                    <a:pt x="13514" y="4536"/>
                  </a:cubicBezTo>
                  <a:cubicBezTo>
                    <a:pt x="14234" y="4203"/>
                    <a:pt x="14594" y="5865"/>
                    <a:pt x="15134" y="7859"/>
                  </a:cubicBezTo>
                  <a:cubicBezTo>
                    <a:pt x="15674" y="9853"/>
                    <a:pt x="16394" y="12179"/>
                    <a:pt x="17294" y="14173"/>
                  </a:cubicBezTo>
                  <a:cubicBezTo>
                    <a:pt x="18194" y="16166"/>
                    <a:pt x="19274" y="17828"/>
                    <a:pt x="19994" y="18659"/>
                  </a:cubicBezTo>
                  <a:cubicBezTo>
                    <a:pt x="20714" y="19489"/>
                    <a:pt x="21074" y="19489"/>
                    <a:pt x="21434" y="194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6706617" y="2318953"/>
              <a:ext cx="190501" cy="125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5" fill="norm" stroke="1" extrusionOk="0">
                  <a:moveTo>
                    <a:pt x="0" y="5111"/>
                  </a:moveTo>
                  <a:cubicBezTo>
                    <a:pt x="240" y="3340"/>
                    <a:pt x="480" y="1570"/>
                    <a:pt x="840" y="1747"/>
                  </a:cubicBezTo>
                  <a:cubicBezTo>
                    <a:pt x="1200" y="1924"/>
                    <a:pt x="1680" y="4048"/>
                    <a:pt x="2040" y="5996"/>
                  </a:cubicBezTo>
                  <a:cubicBezTo>
                    <a:pt x="2400" y="7943"/>
                    <a:pt x="2640" y="9714"/>
                    <a:pt x="2880" y="12724"/>
                  </a:cubicBezTo>
                  <a:cubicBezTo>
                    <a:pt x="3120" y="15734"/>
                    <a:pt x="3360" y="19983"/>
                    <a:pt x="3480" y="20337"/>
                  </a:cubicBezTo>
                  <a:cubicBezTo>
                    <a:pt x="3600" y="20691"/>
                    <a:pt x="3600" y="17150"/>
                    <a:pt x="3840" y="14317"/>
                  </a:cubicBezTo>
                  <a:cubicBezTo>
                    <a:pt x="4080" y="11484"/>
                    <a:pt x="4560" y="9360"/>
                    <a:pt x="5160" y="7412"/>
                  </a:cubicBezTo>
                  <a:cubicBezTo>
                    <a:pt x="5760" y="5465"/>
                    <a:pt x="6480" y="3694"/>
                    <a:pt x="7200" y="3517"/>
                  </a:cubicBezTo>
                  <a:cubicBezTo>
                    <a:pt x="7920" y="3340"/>
                    <a:pt x="8640" y="4756"/>
                    <a:pt x="9120" y="6350"/>
                  </a:cubicBezTo>
                  <a:cubicBezTo>
                    <a:pt x="9600" y="7943"/>
                    <a:pt x="9840" y="9714"/>
                    <a:pt x="10440" y="9891"/>
                  </a:cubicBezTo>
                  <a:cubicBezTo>
                    <a:pt x="11040" y="10068"/>
                    <a:pt x="12000" y="8652"/>
                    <a:pt x="12720" y="6350"/>
                  </a:cubicBezTo>
                  <a:cubicBezTo>
                    <a:pt x="13440" y="4048"/>
                    <a:pt x="13920" y="861"/>
                    <a:pt x="14640" y="153"/>
                  </a:cubicBezTo>
                  <a:cubicBezTo>
                    <a:pt x="15360" y="-555"/>
                    <a:pt x="16320" y="1215"/>
                    <a:pt x="17520" y="5111"/>
                  </a:cubicBezTo>
                  <a:cubicBezTo>
                    <a:pt x="18720" y="9006"/>
                    <a:pt x="20160" y="15025"/>
                    <a:pt x="21600" y="210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6894148" y="2248849"/>
              <a:ext cx="97785" cy="45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427" fill="norm" stroke="1" extrusionOk="0">
                  <a:moveTo>
                    <a:pt x="7381" y="3555"/>
                  </a:moveTo>
                  <a:cubicBezTo>
                    <a:pt x="6931" y="6755"/>
                    <a:pt x="6481" y="9955"/>
                    <a:pt x="6031" y="12755"/>
                  </a:cubicBezTo>
                  <a:cubicBezTo>
                    <a:pt x="5581" y="15555"/>
                    <a:pt x="5131" y="17955"/>
                    <a:pt x="4681" y="19455"/>
                  </a:cubicBezTo>
                  <a:cubicBezTo>
                    <a:pt x="4231" y="20955"/>
                    <a:pt x="3781" y="21555"/>
                    <a:pt x="3106" y="21405"/>
                  </a:cubicBezTo>
                  <a:cubicBezTo>
                    <a:pt x="2431" y="21255"/>
                    <a:pt x="1531" y="20355"/>
                    <a:pt x="856" y="18105"/>
                  </a:cubicBezTo>
                  <a:cubicBezTo>
                    <a:pt x="181" y="15855"/>
                    <a:pt x="-269" y="12255"/>
                    <a:pt x="181" y="9155"/>
                  </a:cubicBezTo>
                  <a:cubicBezTo>
                    <a:pt x="631" y="6055"/>
                    <a:pt x="1981" y="3455"/>
                    <a:pt x="3556" y="1955"/>
                  </a:cubicBezTo>
                  <a:cubicBezTo>
                    <a:pt x="5131" y="455"/>
                    <a:pt x="6931" y="55"/>
                    <a:pt x="8731" y="5"/>
                  </a:cubicBezTo>
                  <a:cubicBezTo>
                    <a:pt x="10531" y="-45"/>
                    <a:pt x="12331" y="255"/>
                    <a:pt x="14581" y="1555"/>
                  </a:cubicBezTo>
                  <a:cubicBezTo>
                    <a:pt x="16831" y="2855"/>
                    <a:pt x="19531" y="5155"/>
                    <a:pt x="20431" y="6855"/>
                  </a:cubicBezTo>
                  <a:cubicBezTo>
                    <a:pt x="21331" y="8555"/>
                    <a:pt x="20431" y="9655"/>
                    <a:pt x="18856" y="10305"/>
                  </a:cubicBezTo>
                  <a:cubicBezTo>
                    <a:pt x="17281" y="10955"/>
                    <a:pt x="15031" y="11155"/>
                    <a:pt x="13456" y="10955"/>
                  </a:cubicBezTo>
                  <a:cubicBezTo>
                    <a:pt x="11881" y="10755"/>
                    <a:pt x="10981" y="10155"/>
                    <a:pt x="10081" y="9555"/>
                  </a:cubicBezTo>
                  <a:cubicBezTo>
                    <a:pt x="9181" y="8955"/>
                    <a:pt x="8281" y="8355"/>
                    <a:pt x="7381" y="77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7024117" y="2051050"/>
              <a:ext cx="44451" cy="433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1054"/>
                    <a:pt x="6171" y="2107"/>
                    <a:pt x="7714" y="4952"/>
                  </a:cubicBezTo>
                  <a:cubicBezTo>
                    <a:pt x="9257" y="7797"/>
                    <a:pt x="9257" y="12433"/>
                    <a:pt x="9257" y="15331"/>
                  </a:cubicBezTo>
                  <a:cubicBezTo>
                    <a:pt x="9257" y="18228"/>
                    <a:pt x="9257" y="19387"/>
                    <a:pt x="9257" y="20230"/>
                  </a:cubicBezTo>
                  <a:cubicBezTo>
                    <a:pt x="9257" y="21073"/>
                    <a:pt x="9257" y="21600"/>
                    <a:pt x="10286" y="21600"/>
                  </a:cubicBezTo>
                  <a:cubicBezTo>
                    <a:pt x="11314" y="21600"/>
                    <a:pt x="13371" y="21073"/>
                    <a:pt x="15429" y="20125"/>
                  </a:cubicBezTo>
                  <a:cubicBezTo>
                    <a:pt x="17486" y="19177"/>
                    <a:pt x="19543" y="17807"/>
                    <a:pt x="21600" y="164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7081267" y="2270037"/>
              <a:ext cx="152401" cy="168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5" fill="norm" stroke="1" extrusionOk="0">
                  <a:moveTo>
                    <a:pt x="0" y="6728"/>
                  </a:moveTo>
                  <a:cubicBezTo>
                    <a:pt x="3300" y="6464"/>
                    <a:pt x="6600" y="6201"/>
                    <a:pt x="8700" y="5542"/>
                  </a:cubicBezTo>
                  <a:cubicBezTo>
                    <a:pt x="10800" y="4884"/>
                    <a:pt x="11700" y="3830"/>
                    <a:pt x="12300" y="2645"/>
                  </a:cubicBezTo>
                  <a:cubicBezTo>
                    <a:pt x="12900" y="1459"/>
                    <a:pt x="13200" y="142"/>
                    <a:pt x="12600" y="11"/>
                  </a:cubicBezTo>
                  <a:cubicBezTo>
                    <a:pt x="12000" y="-121"/>
                    <a:pt x="10500" y="933"/>
                    <a:pt x="8550" y="3699"/>
                  </a:cubicBezTo>
                  <a:cubicBezTo>
                    <a:pt x="6600" y="6464"/>
                    <a:pt x="4200" y="10942"/>
                    <a:pt x="3000" y="14367"/>
                  </a:cubicBezTo>
                  <a:cubicBezTo>
                    <a:pt x="1800" y="17791"/>
                    <a:pt x="1800" y="20162"/>
                    <a:pt x="5100" y="20820"/>
                  </a:cubicBezTo>
                  <a:cubicBezTo>
                    <a:pt x="8400" y="21479"/>
                    <a:pt x="15000" y="20425"/>
                    <a:pt x="21600" y="193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7411467" y="2266950"/>
              <a:ext cx="165101" cy="178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0"/>
                  </a:moveTo>
                  <a:cubicBezTo>
                    <a:pt x="554" y="3049"/>
                    <a:pt x="1108" y="6099"/>
                    <a:pt x="1523" y="9148"/>
                  </a:cubicBezTo>
                  <a:cubicBezTo>
                    <a:pt x="1938" y="12198"/>
                    <a:pt x="2215" y="15247"/>
                    <a:pt x="2215" y="17534"/>
                  </a:cubicBezTo>
                  <a:cubicBezTo>
                    <a:pt x="2215" y="19821"/>
                    <a:pt x="1938" y="21346"/>
                    <a:pt x="1662" y="21473"/>
                  </a:cubicBezTo>
                  <a:cubicBezTo>
                    <a:pt x="1385" y="21600"/>
                    <a:pt x="1108" y="20329"/>
                    <a:pt x="1246" y="16899"/>
                  </a:cubicBezTo>
                  <a:cubicBezTo>
                    <a:pt x="1385" y="13468"/>
                    <a:pt x="1938" y="7878"/>
                    <a:pt x="2769" y="4574"/>
                  </a:cubicBezTo>
                  <a:cubicBezTo>
                    <a:pt x="3600" y="1271"/>
                    <a:pt x="4708" y="254"/>
                    <a:pt x="5677" y="381"/>
                  </a:cubicBezTo>
                  <a:cubicBezTo>
                    <a:pt x="6646" y="508"/>
                    <a:pt x="7477" y="1779"/>
                    <a:pt x="8169" y="4955"/>
                  </a:cubicBezTo>
                  <a:cubicBezTo>
                    <a:pt x="8862" y="8132"/>
                    <a:pt x="9415" y="13214"/>
                    <a:pt x="9969" y="13722"/>
                  </a:cubicBezTo>
                  <a:cubicBezTo>
                    <a:pt x="10523" y="14231"/>
                    <a:pt x="11077" y="10165"/>
                    <a:pt x="11908" y="7496"/>
                  </a:cubicBezTo>
                  <a:cubicBezTo>
                    <a:pt x="12738" y="4828"/>
                    <a:pt x="13846" y="3558"/>
                    <a:pt x="15092" y="2795"/>
                  </a:cubicBezTo>
                  <a:cubicBezTo>
                    <a:pt x="16338" y="2033"/>
                    <a:pt x="17723" y="1779"/>
                    <a:pt x="18554" y="2414"/>
                  </a:cubicBezTo>
                  <a:cubicBezTo>
                    <a:pt x="19385" y="3049"/>
                    <a:pt x="19662" y="4574"/>
                    <a:pt x="20077" y="7242"/>
                  </a:cubicBezTo>
                  <a:cubicBezTo>
                    <a:pt x="20492" y="9911"/>
                    <a:pt x="21046" y="13722"/>
                    <a:pt x="21600" y="175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7610609" y="2258869"/>
              <a:ext cx="137409" cy="156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0689" fill="norm" stroke="1" extrusionOk="0">
                  <a:moveTo>
                    <a:pt x="3573" y="12011"/>
                  </a:moveTo>
                  <a:cubicBezTo>
                    <a:pt x="5864" y="9486"/>
                    <a:pt x="8155" y="6962"/>
                    <a:pt x="9464" y="4858"/>
                  </a:cubicBezTo>
                  <a:cubicBezTo>
                    <a:pt x="10773" y="2754"/>
                    <a:pt x="11101" y="1071"/>
                    <a:pt x="10446" y="369"/>
                  </a:cubicBezTo>
                  <a:cubicBezTo>
                    <a:pt x="9791" y="-332"/>
                    <a:pt x="8155" y="-51"/>
                    <a:pt x="6191" y="1351"/>
                  </a:cubicBezTo>
                  <a:cubicBezTo>
                    <a:pt x="4228" y="2754"/>
                    <a:pt x="1937" y="5278"/>
                    <a:pt x="791" y="8504"/>
                  </a:cubicBezTo>
                  <a:cubicBezTo>
                    <a:pt x="-354" y="11730"/>
                    <a:pt x="-354" y="15658"/>
                    <a:pt x="1446" y="18042"/>
                  </a:cubicBezTo>
                  <a:cubicBezTo>
                    <a:pt x="3246" y="20426"/>
                    <a:pt x="6846" y="21268"/>
                    <a:pt x="10446" y="20286"/>
                  </a:cubicBezTo>
                  <a:cubicBezTo>
                    <a:pt x="14046" y="19304"/>
                    <a:pt x="17646" y="16499"/>
                    <a:pt x="21246" y="136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7707006" y="2253160"/>
              <a:ext cx="269612" cy="145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0920" fill="norm" stroke="1" extrusionOk="0">
                  <a:moveTo>
                    <a:pt x="4789" y="10196"/>
                  </a:moveTo>
                  <a:cubicBezTo>
                    <a:pt x="4958" y="8675"/>
                    <a:pt x="5126" y="7154"/>
                    <a:pt x="4958" y="5785"/>
                  </a:cubicBezTo>
                  <a:cubicBezTo>
                    <a:pt x="4789" y="4416"/>
                    <a:pt x="4282" y="3199"/>
                    <a:pt x="3607" y="2894"/>
                  </a:cubicBezTo>
                  <a:cubicBezTo>
                    <a:pt x="2932" y="2590"/>
                    <a:pt x="2089" y="3199"/>
                    <a:pt x="1414" y="5480"/>
                  </a:cubicBezTo>
                  <a:cubicBezTo>
                    <a:pt x="739" y="7762"/>
                    <a:pt x="232" y="11717"/>
                    <a:pt x="64" y="14607"/>
                  </a:cubicBezTo>
                  <a:cubicBezTo>
                    <a:pt x="-105" y="17497"/>
                    <a:pt x="64" y="19323"/>
                    <a:pt x="570" y="20235"/>
                  </a:cubicBezTo>
                  <a:cubicBezTo>
                    <a:pt x="1076" y="21148"/>
                    <a:pt x="1920" y="21148"/>
                    <a:pt x="2595" y="20235"/>
                  </a:cubicBezTo>
                  <a:cubicBezTo>
                    <a:pt x="3270" y="19323"/>
                    <a:pt x="3776" y="17497"/>
                    <a:pt x="4198" y="15824"/>
                  </a:cubicBezTo>
                  <a:cubicBezTo>
                    <a:pt x="4620" y="14151"/>
                    <a:pt x="4958" y="12630"/>
                    <a:pt x="5548" y="12021"/>
                  </a:cubicBezTo>
                  <a:cubicBezTo>
                    <a:pt x="6139" y="11413"/>
                    <a:pt x="6983" y="11717"/>
                    <a:pt x="7911" y="12630"/>
                  </a:cubicBezTo>
                  <a:cubicBezTo>
                    <a:pt x="8839" y="13542"/>
                    <a:pt x="9851" y="15063"/>
                    <a:pt x="10358" y="14911"/>
                  </a:cubicBezTo>
                  <a:cubicBezTo>
                    <a:pt x="10864" y="14759"/>
                    <a:pt x="10864" y="12934"/>
                    <a:pt x="11201" y="10500"/>
                  </a:cubicBezTo>
                  <a:cubicBezTo>
                    <a:pt x="11539" y="8066"/>
                    <a:pt x="12214" y="5024"/>
                    <a:pt x="13395" y="2894"/>
                  </a:cubicBezTo>
                  <a:cubicBezTo>
                    <a:pt x="14576" y="765"/>
                    <a:pt x="16264" y="-452"/>
                    <a:pt x="17698" y="156"/>
                  </a:cubicBezTo>
                  <a:cubicBezTo>
                    <a:pt x="19133" y="765"/>
                    <a:pt x="20314" y="3199"/>
                    <a:pt x="20904" y="5176"/>
                  </a:cubicBezTo>
                  <a:cubicBezTo>
                    <a:pt x="21495" y="7154"/>
                    <a:pt x="21495" y="8675"/>
                    <a:pt x="21495" y="10196"/>
                  </a:cubicBezTo>
                  <a:cubicBezTo>
                    <a:pt x="21495" y="11717"/>
                    <a:pt x="21495" y="13238"/>
                    <a:pt x="21495" y="13999"/>
                  </a:cubicBezTo>
                  <a:cubicBezTo>
                    <a:pt x="21495" y="14759"/>
                    <a:pt x="21495" y="14759"/>
                    <a:pt x="21495" y="147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0" y="2878445"/>
              <a:ext cx="12665620" cy="387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0" y="16859"/>
                  </a:moveTo>
                  <a:cubicBezTo>
                    <a:pt x="135" y="17569"/>
                    <a:pt x="270" y="18280"/>
                    <a:pt x="423" y="18777"/>
                  </a:cubicBezTo>
                  <a:cubicBezTo>
                    <a:pt x="575" y="19274"/>
                    <a:pt x="745" y="19559"/>
                    <a:pt x="902" y="19772"/>
                  </a:cubicBezTo>
                  <a:cubicBezTo>
                    <a:pt x="1059" y="19985"/>
                    <a:pt x="1203" y="20127"/>
                    <a:pt x="1358" y="20340"/>
                  </a:cubicBezTo>
                  <a:cubicBezTo>
                    <a:pt x="1512" y="20553"/>
                    <a:pt x="1678" y="20837"/>
                    <a:pt x="1854" y="21051"/>
                  </a:cubicBezTo>
                  <a:cubicBezTo>
                    <a:pt x="2031" y="21264"/>
                    <a:pt x="2218" y="21406"/>
                    <a:pt x="2388" y="21477"/>
                  </a:cubicBezTo>
                  <a:cubicBezTo>
                    <a:pt x="2558" y="21548"/>
                    <a:pt x="2711" y="21548"/>
                    <a:pt x="2872" y="21548"/>
                  </a:cubicBezTo>
                  <a:cubicBezTo>
                    <a:pt x="3033" y="21548"/>
                    <a:pt x="3203" y="21548"/>
                    <a:pt x="3384" y="21477"/>
                  </a:cubicBezTo>
                  <a:cubicBezTo>
                    <a:pt x="3565" y="21406"/>
                    <a:pt x="3757" y="21264"/>
                    <a:pt x="3918" y="21122"/>
                  </a:cubicBezTo>
                  <a:cubicBezTo>
                    <a:pt x="4079" y="20980"/>
                    <a:pt x="4210" y="20837"/>
                    <a:pt x="4350" y="20624"/>
                  </a:cubicBezTo>
                  <a:cubicBezTo>
                    <a:pt x="4489" y="20411"/>
                    <a:pt x="4637" y="20127"/>
                    <a:pt x="4781" y="19843"/>
                  </a:cubicBezTo>
                  <a:cubicBezTo>
                    <a:pt x="4925" y="19559"/>
                    <a:pt x="5064" y="19274"/>
                    <a:pt x="5215" y="18990"/>
                  </a:cubicBezTo>
                  <a:cubicBezTo>
                    <a:pt x="5365" y="18706"/>
                    <a:pt x="5526" y="18422"/>
                    <a:pt x="5683" y="18137"/>
                  </a:cubicBezTo>
                  <a:cubicBezTo>
                    <a:pt x="5840" y="17853"/>
                    <a:pt x="5993" y="17569"/>
                    <a:pt x="6150" y="17285"/>
                  </a:cubicBezTo>
                  <a:cubicBezTo>
                    <a:pt x="6307" y="17001"/>
                    <a:pt x="6468" y="16716"/>
                    <a:pt x="6629" y="16432"/>
                  </a:cubicBezTo>
                  <a:cubicBezTo>
                    <a:pt x="6790" y="16148"/>
                    <a:pt x="6952" y="15864"/>
                    <a:pt x="7115" y="15580"/>
                  </a:cubicBezTo>
                  <a:cubicBezTo>
                    <a:pt x="7278" y="15295"/>
                    <a:pt x="7444" y="15011"/>
                    <a:pt x="7610" y="14798"/>
                  </a:cubicBezTo>
                  <a:cubicBezTo>
                    <a:pt x="7775" y="14585"/>
                    <a:pt x="7941" y="14443"/>
                    <a:pt x="8109" y="14301"/>
                  </a:cubicBezTo>
                  <a:cubicBezTo>
                    <a:pt x="8277" y="14159"/>
                    <a:pt x="8446" y="14016"/>
                    <a:pt x="8612" y="13874"/>
                  </a:cubicBezTo>
                  <a:cubicBezTo>
                    <a:pt x="8778" y="13732"/>
                    <a:pt x="8939" y="13590"/>
                    <a:pt x="9109" y="13448"/>
                  </a:cubicBezTo>
                  <a:cubicBezTo>
                    <a:pt x="9279" y="13306"/>
                    <a:pt x="9458" y="13164"/>
                    <a:pt x="9632" y="13022"/>
                  </a:cubicBezTo>
                  <a:cubicBezTo>
                    <a:pt x="9806" y="12880"/>
                    <a:pt x="9976" y="12737"/>
                    <a:pt x="10157" y="12524"/>
                  </a:cubicBezTo>
                  <a:cubicBezTo>
                    <a:pt x="10338" y="12311"/>
                    <a:pt x="10530" y="12027"/>
                    <a:pt x="10711" y="11814"/>
                  </a:cubicBezTo>
                  <a:cubicBezTo>
                    <a:pt x="10892" y="11601"/>
                    <a:pt x="11061" y="11459"/>
                    <a:pt x="11242" y="11245"/>
                  </a:cubicBezTo>
                  <a:cubicBezTo>
                    <a:pt x="11423" y="11032"/>
                    <a:pt x="11615" y="10748"/>
                    <a:pt x="11761" y="10464"/>
                  </a:cubicBezTo>
                  <a:cubicBezTo>
                    <a:pt x="11907" y="10180"/>
                    <a:pt x="12007" y="9895"/>
                    <a:pt x="12153" y="9611"/>
                  </a:cubicBezTo>
                  <a:cubicBezTo>
                    <a:pt x="12299" y="9327"/>
                    <a:pt x="12491" y="9043"/>
                    <a:pt x="12637" y="8830"/>
                  </a:cubicBezTo>
                  <a:cubicBezTo>
                    <a:pt x="12783" y="8616"/>
                    <a:pt x="12883" y="8474"/>
                    <a:pt x="12986" y="8332"/>
                  </a:cubicBezTo>
                  <a:cubicBezTo>
                    <a:pt x="13088" y="8190"/>
                    <a:pt x="13193" y="8048"/>
                    <a:pt x="13343" y="7835"/>
                  </a:cubicBezTo>
                  <a:cubicBezTo>
                    <a:pt x="13493" y="7622"/>
                    <a:pt x="13690" y="7337"/>
                    <a:pt x="13844" y="7124"/>
                  </a:cubicBezTo>
                  <a:cubicBezTo>
                    <a:pt x="13999" y="6911"/>
                    <a:pt x="14112" y="6769"/>
                    <a:pt x="14261" y="6627"/>
                  </a:cubicBezTo>
                  <a:cubicBezTo>
                    <a:pt x="14409" y="6485"/>
                    <a:pt x="14592" y="6343"/>
                    <a:pt x="14742" y="6201"/>
                  </a:cubicBezTo>
                  <a:cubicBezTo>
                    <a:pt x="14892" y="6059"/>
                    <a:pt x="15010" y="5916"/>
                    <a:pt x="15163" y="5774"/>
                  </a:cubicBezTo>
                  <a:cubicBezTo>
                    <a:pt x="15315" y="5632"/>
                    <a:pt x="15503" y="5490"/>
                    <a:pt x="15692" y="5348"/>
                  </a:cubicBezTo>
                  <a:cubicBezTo>
                    <a:pt x="15882" y="5206"/>
                    <a:pt x="16074" y="5064"/>
                    <a:pt x="16265" y="4993"/>
                  </a:cubicBezTo>
                  <a:cubicBezTo>
                    <a:pt x="16457" y="4922"/>
                    <a:pt x="16649" y="4922"/>
                    <a:pt x="16834" y="4851"/>
                  </a:cubicBezTo>
                  <a:cubicBezTo>
                    <a:pt x="17019" y="4780"/>
                    <a:pt x="17198" y="4637"/>
                    <a:pt x="17377" y="4495"/>
                  </a:cubicBezTo>
                  <a:cubicBezTo>
                    <a:pt x="17555" y="4353"/>
                    <a:pt x="17734" y="4211"/>
                    <a:pt x="17904" y="4069"/>
                  </a:cubicBezTo>
                  <a:cubicBezTo>
                    <a:pt x="18074" y="3927"/>
                    <a:pt x="18235" y="3785"/>
                    <a:pt x="18392" y="3643"/>
                  </a:cubicBezTo>
                  <a:cubicBezTo>
                    <a:pt x="18549" y="3501"/>
                    <a:pt x="18702" y="3359"/>
                    <a:pt x="18850" y="3216"/>
                  </a:cubicBezTo>
                  <a:cubicBezTo>
                    <a:pt x="18998" y="3074"/>
                    <a:pt x="19142" y="2932"/>
                    <a:pt x="19312" y="2648"/>
                  </a:cubicBezTo>
                  <a:cubicBezTo>
                    <a:pt x="19482" y="2364"/>
                    <a:pt x="19678" y="1937"/>
                    <a:pt x="19865" y="1582"/>
                  </a:cubicBezTo>
                  <a:cubicBezTo>
                    <a:pt x="20053" y="1227"/>
                    <a:pt x="20231" y="943"/>
                    <a:pt x="20417" y="659"/>
                  </a:cubicBezTo>
                  <a:cubicBezTo>
                    <a:pt x="20602" y="374"/>
                    <a:pt x="20794" y="90"/>
                    <a:pt x="20992" y="19"/>
                  </a:cubicBezTo>
                  <a:cubicBezTo>
                    <a:pt x="21190" y="-52"/>
                    <a:pt x="21395" y="90"/>
                    <a:pt x="21600" y="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567346" y="3570544"/>
              <a:ext cx="276007" cy="601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4449"/>
                  </a:moveTo>
                  <a:cubicBezTo>
                    <a:pt x="200" y="3720"/>
                    <a:pt x="400" y="2991"/>
                    <a:pt x="700" y="2900"/>
                  </a:cubicBezTo>
                  <a:cubicBezTo>
                    <a:pt x="1000" y="2808"/>
                    <a:pt x="1400" y="3355"/>
                    <a:pt x="2000" y="5178"/>
                  </a:cubicBezTo>
                  <a:cubicBezTo>
                    <a:pt x="2600" y="7001"/>
                    <a:pt x="3400" y="10100"/>
                    <a:pt x="4200" y="12834"/>
                  </a:cubicBezTo>
                  <a:cubicBezTo>
                    <a:pt x="5000" y="15568"/>
                    <a:pt x="5800" y="17938"/>
                    <a:pt x="6500" y="19396"/>
                  </a:cubicBezTo>
                  <a:cubicBezTo>
                    <a:pt x="7200" y="20854"/>
                    <a:pt x="7800" y="21401"/>
                    <a:pt x="8400" y="21446"/>
                  </a:cubicBezTo>
                  <a:cubicBezTo>
                    <a:pt x="9000" y="21492"/>
                    <a:pt x="9600" y="21036"/>
                    <a:pt x="10400" y="19259"/>
                  </a:cubicBezTo>
                  <a:cubicBezTo>
                    <a:pt x="11200" y="17482"/>
                    <a:pt x="12200" y="14383"/>
                    <a:pt x="13200" y="11376"/>
                  </a:cubicBezTo>
                  <a:cubicBezTo>
                    <a:pt x="14200" y="8368"/>
                    <a:pt x="15200" y="5451"/>
                    <a:pt x="15900" y="3674"/>
                  </a:cubicBezTo>
                  <a:cubicBezTo>
                    <a:pt x="16600" y="1897"/>
                    <a:pt x="17000" y="1259"/>
                    <a:pt x="17500" y="758"/>
                  </a:cubicBezTo>
                  <a:cubicBezTo>
                    <a:pt x="18000" y="257"/>
                    <a:pt x="18600" y="-108"/>
                    <a:pt x="19300" y="29"/>
                  </a:cubicBezTo>
                  <a:cubicBezTo>
                    <a:pt x="20000" y="165"/>
                    <a:pt x="20800" y="803"/>
                    <a:pt x="21600" y="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414009" y="3787305"/>
              <a:ext cx="529013" cy="191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48" y="17568"/>
                    <a:pt x="7096" y="13536"/>
                    <a:pt x="10696" y="9936"/>
                  </a:cubicBezTo>
                  <a:cubicBezTo>
                    <a:pt x="14296" y="6336"/>
                    <a:pt x="17948" y="31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1339184" y="3678497"/>
              <a:ext cx="332188" cy="430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18" fill="norm" stroke="1" extrusionOk="0">
                  <a:moveTo>
                    <a:pt x="21432" y="2360"/>
                  </a:moveTo>
                  <a:cubicBezTo>
                    <a:pt x="21432" y="1725"/>
                    <a:pt x="21432" y="1090"/>
                    <a:pt x="20937" y="645"/>
                  </a:cubicBezTo>
                  <a:cubicBezTo>
                    <a:pt x="20443" y="200"/>
                    <a:pt x="19453" y="-54"/>
                    <a:pt x="17969" y="10"/>
                  </a:cubicBezTo>
                  <a:cubicBezTo>
                    <a:pt x="16485" y="73"/>
                    <a:pt x="14507" y="454"/>
                    <a:pt x="12281" y="1725"/>
                  </a:cubicBezTo>
                  <a:cubicBezTo>
                    <a:pt x="10055" y="2995"/>
                    <a:pt x="7582" y="5155"/>
                    <a:pt x="6263" y="6617"/>
                  </a:cubicBezTo>
                  <a:cubicBezTo>
                    <a:pt x="4943" y="8078"/>
                    <a:pt x="4779" y="8840"/>
                    <a:pt x="5026" y="9602"/>
                  </a:cubicBezTo>
                  <a:cubicBezTo>
                    <a:pt x="5273" y="10365"/>
                    <a:pt x="5933" y="11127"/>
                    <a:pt x="6675" y="11572"/>
                  </a:cubicBezTo>
                  <a:cubicBezTo>
                    <a:pt x="7417" y="12017"/>
                    <a:pt x="8241" y="12144"/>
                    <a:pt x="9230" y="12207"/>
                  </a:cubicBezTo>
                  <a:cubicBezTo>
                    <a:pt x="10220" y="12271"/>
                    <a:pt x="11374" y="12271"/>
                    <a:pt x="11456" y="12334"/>
                  </a:cubicBezTo>
                  <a:cubicBezTo>
                    <a:pt x="11539" y="12398"/>
                    <a:pt x="10550" y="12525"/>
                    <a:pt x="8736" y="13224"/>
                  </a:cubicBezTo>
                  <a:cubicBezTo>
                    <a:pt x="6922" y="13922"/>
                    <a:pt x="4284" y="15193"/>
                    <a:pt x="2718" y="16146"/>
                  </a:cubicBezTo>
                  <a:cubicBezTo>
                    <a:pt x="1151" y="17099"/>
                    <a:pt x="656" y="17734"/>
                    <a:pt x="327" y="18497"/>
                  </a:cubicBezTo>
                  <a:cubicBezTo>
                    <a:pt x="-3" y="19259"/>
                    <a:pt x="-168" y="20148"/>
                    <a:pt x="244" y="20720"/>
                  </a:cubicBezTo>
                  <a:cubicBezTo>
                    <a:pt x="656" y="21292"/>
                    <a:pt x="1646" y="21546"/>
                    <a:pt x="4614" y="21355"/>
                  </a:cubicBezTo>
                  <a:cubicBezTo>
                    <a:pt x="7582" y="21165"/>
                    <a:pt x="12528" y="20530"/>
                    <a:pt x="17475" y="19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1863042" y="3756638"/>
              <a:ext cx="238337" cy="393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600" fill="norm" stroke="1" extrusionOk="0">
                  <a:moveTo>
                    <a:pt x="0" y="0"/>
                  </a:moveTo>
                  <a:cubicBezTo>
                    <a:pt x="1838" y="1262"/>
                    <a:pt x="3677" y="2525"/>
                    <a:pt x="6664" y="4278"/>
                  </a:cubicBezTo>
                  <a:cubicBezTo>
                    <a:pt x="9651" y="6031"/>
                    <a:pt x="13787" y="8275"/>
                    <a:pt x="16315" y="9608"/>
                  </a:cubicBezTo>
                  <a:cubicBezTo>
                    <a:pt x="18843" y="10940"/>
                    <a:pt x="19762" y="11361"/>
                    <a:pt x="20451" y="11922"/>
                  </a:cubicBezTo>
                  <a:cubicBezTo>
                    <a:pt x="21140" y="12483"/>
                    <a:pt x="21600" y="13184"/>
                    <a:pt x="21370" y="13745"/>
                  </a:cubicBezTo>
                  <a:cubicBezTo>
                    <a:pt x="21140" y="14306"/>
                    <a:pt x="20221" y="14727"/>
                    <a:pt x="17119" y="15919"/>
                  </a:cubicBezTo>
                  <a:cubicBezTo>
                    <a:pt x="14017" y="17112"/>
                    <a:pt x="8732" y="19075"/>
                    <a:pt x="5515" y="20197"/>
                  </a:cubicBezTo>
                  <a:cubicBezTo>
                    <a:pt x="2298" y="21319"/>
                    <a:pt x="1149" y="21600"/>
                    <a:pt x="689" y="21600"/>
                  </a:cubicBezTo>
                  <a:cubicBezTo>
                    <a:pt x="230" y="21600"/>
                    <a:pt x="460" y="21319"/>
                    <a:pt x="689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2190543" y="3756638"/>
              <a:ext cx="258442" cy="390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452" fill="norm" stroke="1" extrusionOk="0">
                  <a:moveTo>
                    <a:pt x="13752" y="5891"/>
                  </a:moveTo>
                  <a:cubicBezTo>
                    <a:pt x="13957" y="4909"/>
                    <a:pt x="14163" y="3927"/>
                    <a:pt x="13752" y="3366"/>
                  </a:cubicBezTo>
                  <a:cubicBezTo>
                    <a:pt x="13340" y="2805"/>
                    <a:pt x="12312" y="2665"/>
                    <a:pt x="10563" y="3436"/>
                  </a:cubicBezTo>
                  <a:cubicBezTo>
                    <a:pt x="8814" y="4208"/>
                    <a:pt x="6346" y="5891"/>
                    <a:pt x="4392" y="8416"/>
                  </a:cubicBezTo>
                  <a:cubicBezTo>
                    <a:pt x="2437" y="10940"/>
                    <a:pt x="997" y="14306"/>
                    <a:pt x="380" y="16340"/>
                  </a:cubicBezTo>
                  <a:cubicBezTo>
                    <a:pt x="-237" y="18374"/>
                    <a:pt x="-31" y="19075"/>
                    <a:pt x="483" y="19777"/>
                  </a:cubicBezTo>
                  <a:cubicBezTo>
                    <a:pt x="997" y="20478"/>
                    <a:pt x="1820" y="21179"/>
                    <a:pt x="3569" y="21390"/>
                  </a:cubicBezTo>
                  <a:cubicBezTo>
                    <a:pt x="5317" y="21600"/>
                    <a:pt x="7992" y="21319"/>
                    <a:pt x="11180" y="19917"/>
                  </a:cubicBezTo>
                  <a:cubicBezTo>
                    <a:pt x="14369" y="18514"/>
                    <a:pt x="18072" y="15990"/>
                    <a:pt x="19717" y="12974"/>
                  </a:cubicBezTo>
                  <a:cubicBezTo>
                    <a:pt x="21363" y="9958"/>
                    <a:pt x="20952" y="6452"/>
                    <a:pt x="19717" y="4208"/>
                  </a:cubicBezTo>
                  <a:cubicBezTo>
                    <a:pt x="18483" y="1964"/>
                    <a:pt x="16426" y="982"/>
                    <a:pt x="143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4477434" y="3595634"/>
              <a:ext cx="38335" cy="498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4431"/>
                    <a:pt x="2880" y="8862"/>
                    <a:pt x="3600" y="12240"/>
                  </a:cubicBezTo>
                  <a:cubicBezTo>
                    <a:pt x="4320" y="15618"/>
                    <a:pt x="4320" y="17945"/>
                    <a:pt x="7200" y="19329"/>
                  </a:cubicBezTo>
                  <a:cubicBezTo>
                    <a:pt x="10080" y="20714"/>
                    <a:pt x="15840" y="211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4569436" y="3909975"/>
              <a:ext cx="23001" cy="161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4554102" y="3787305"/>
              <a:ext cx="15335" cy="3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4677210" y="3821702"/>
              <a:ext cx="206567" cy="235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385" fill="norm" stroke="1" extrusionOk="0">
                  <a:moveTo>
                    <a:pt x="1554" y="3841"/>
                  </a:moveTo>
                  <a:cubicBezTo>
                    <a:pt x="1287" y="8951"/>
                    <a:pt x="1021" y="14061"/>
                    <a:pt x="754" y="17196"/>
                  </a:cubicBezTo>
                  <a:cubicBezTo>
                    <a:pt x="487" y="20332"/>
                    <a:pt x="221" y="21493"/>
                    <a:pt x="87" y="21377"/>
                  </a:cubicBezTo>
                  <a:cubicBezTo>
                    <a:pt x="-46" y="21261"/>
                    <a:pt x="-46" y="19867"/>
                    <a:pt x="221" y="16383"/>
                  </a:cubicBezTo>
                  <a:cubicBezTo>
                    <a:pt x="487" y="12899"/>
                    <a:pt x="1021" y="7325"/>
                    <a:pt x="1687" y="4074"/>
                  </a:cubicBezTo>
                  <a:cubicBezTo>
                    <a:pt x="2354" y="822"/>
                    <a:pt x="3154" y="-107"/>
                    <a:pt x="3954" y="9"/>
                  </a:cubicBezTo>
                  <a:cubicBezTo>
                    <a:pt x="4754" y="125"/>
                    <a:pt x="5554" y="1287"/>
                    <a:pt x="6221" y="3261"/>
                  </a:cubicBezTo>
                  <a:cubicBezTo>
                    <a:pt x="6887" y="5235"/>
                    <a:pt x="7421" y="8022"/>
                    <a:pt x="7687" y="9996"/>
                  </a:cubicBezTo>
                  <a:cubicBezTo>
                    <a:pt x="7954" y="11970"/>
                    <a:pt x="7954" y="13132"/>
                    <a:pt x="8087" y="13016"/>
                  </a:cubicBezTo>
                  <a:cubicBezTo>
                    <a:pt x="8221" y="12899"/>
                    <a:pt x="8487" y="11506"/>
                    <a:pt x="9021" y="9532"/>
                  </a:cubicBezTo>
                  <a:cubicBezTo>
                    <a:pt x="9554" y="7558"/>
                    <a:pt x="10354" y="5003"/>
                    <a:pt x="11154" y="3261"/>
                  </a:cubicBezTo>
                  <a:cubicBezTo>
                    <a:pt x="11954" y="1519"/>
                    <a:pt x="12754" y="590"/>
                    <a:pt x="13554" y="590"/>
                  </a:cubicBezTo>
                  <a:cubicBezTo>
                    <a:pt x="14354" y="590"/>
                    <a:pt x="15154" y="1519"/>
                    <a:pt x="16487" y="4422"/>
                  </a:cubicBezTo>
                  <a:cubicBezTo>
                    <a:pt x="17821" y="7325"/>
                    <a:pt x="19687" y="12203"/>
                    <a:pt x="21554" y="17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4362431" y="4294462"/>
              <a:ext cx="122671" cy="205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681"/>
                  </a:moveTo>
                  <a:cubicBezTo>
                    <a:pt x="900" y="6281"/>
                    <a:pt x="1800" y="11881"/>
                    <a:pt x="3150" y="12014"/>
                  </a:cubicBezTo>
                  <a:cubicBezTo>
                    <a:pt x="4500" y="12148"/>
                    <a:pt x="6300" y="6814"/>
                    <a:pt x="8100" y="3748"/>
                  </a:cubicBezTo>
                  <a:cubicBezTo>
                    <a:pt x="9900" y="681"/>
                    <a:pt x="11700" y="-119"/>
                    <a:pt x="13275" y="14"/>
                  </a:cubicBezTo>
                  <a:cubicBezTo>
                    <a:pt x="14850" y="148"/>
                    <a:pt x="16200" y="1214"/>
                    <a:pt x="17550" y="4948"/>
                  </a:cubicBezTo>
                  <a:cubicBezTo>
                    <a:pt x="18900" y="8681"/>
                    <a:pt x="20250" y="15081"/>
                    <a:pt x="21600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4615437" y="4362318"/>
              <a:ext cx="337342" cy="2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6800"/>
                    <a:pt x="9164" y="12000"/>
                    <a:pt x="12764" y="8400"/>
                  </a:cubicBezTo>
                  <a:cubicBezTo>
                    <a:pt x="16364" y="4800"/>
                    <a:pt x="1898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4914444" y="4277983"/>
              <a:ext cx="76996" cy="161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600" fill="norm" stroke="1" extrusionOk="0">
                  <a:moveTo>
                    <a:pt x="0" y="0"/>
                  </a:moveTo>
                  <a:cubicBezTo>
                    <a:pt x="4877" y="2400"/>
                    <a:pt x="9755" y="4800"/>
                    <a:pt x="13935" y="7371"/>
                  </a:cubicBezTo>
                  <a:cubicBezTo>
                    <a:pt x="18116" y="9943"/>
                    <a:pt x="21600" y="12686"/>
                    <a:pt x="20903" y="15086"/>
                  </a:cubicBezTo>
                  <a:cubicBezTo>
                    <a:pt x="20206" y="17486"/>
                    <a:pt x="15329" y="19543"/>
                    <a:pt x="104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5077201" y="4300385"/>
              <a:ext cx="208747" cy="146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15" fill="norm" stroke="1" extrusionOk="0">
                  <a:moveTo>
                    <a:pt x="12313" y="2322"/>
                  </a:moveTo>
                  <a:cubicBezTo>
                    <a:pt x="11272" y="6046"/>
                    <a:pt x="10231" y="9770"/>
                    <a:pt x="9190" y="12377"/>
                  </a:cubicBezTo>
                  <a:cubicBezTo>
                    <a:pt x="8149" y="14984"/>
                    <a:pt x="7108" y="16474"/>
                    <a:pt x="5546" y="15915"/>
                  </a:cubicBezTo>
                  <a:cubicBezTo>
                    <a:pt x="3985" y="15356"/>
                    <a:pt x="1903" y="12749"/>
                    <a:pt x="862" y="10329"/>
                  </a:cubicBezTo>
                  <a:cubicBezTo>
                    <a:pt x="-179" y="7908"/>
                    <a:pt x="-179" y="5674"/>
                    <a:pt x="341" y="3812"/>
                  </a:cubicBezTo>
                  <a:cubicBezTo>
                    <a:pt x="862" y="1949"/>
                    <a:pt x="1903" y="460"/>
                    <a:pt x="3074" y="87"/>
                  </a:cubicBezTo>
                  <a:cubicBezTo>
                    <a:pt x="4245" y="-285"/>
                    <a:pt x="5546" y="460"/>
                    <a:pt x="7238" y="3812"/>
                  </a:cubicBezTo>
                  <a:cubicBezTo>
                    <a:pt x="8929" y="7163"/>
                    <a:pt x="11011" y="13122"/>
                    <a:pt x="12573" y="16660"/>
                  </a:cubicBezTo>
                  <a:cubicBezTo>
                    <a:pt x="14134" y="20198"/>
                    <a:pt x="15175" y="21315"/>
                    <a:pt x="16216" y="21315"/>
                  </a:cubicBezTo>
                  <a:cubicBezTo>
                    <a:pt x="17257" y="21315"/>
                    <a:pt x="18298" y="20198"/>
                    <a:pt x="19209" y="17591"/>
                  </a:cubicBezTo>
                  <a:cubicBezTo>
                    <a:pt x="20120" y="14984"/>
                    <a:pt x="20901" y="10887"/>
                    <a:pt x="21161" y="7908"/>
                  </a:cubicBezTo>
                  <a:cubicBezTo>
                    <a:pt x="21421" y="4929"/>
                    <a:pt x="21161" y="3067"/>
                    <a:pt x="20250" y="2136"/>
                  </a:cubicBezTo>
                  <a:cubicBezTo>
                    <a:pt x="19339" y="1205"/>
                    <a:pt x="17778" y="1205"/>
                    <a:pt x="16216" y="1577"/>
                  </a:cubicBezTo>
                  <a:cubicBezTo>
                    <a:pt x="14655" y="1950"/>
                    <a:pt x="13093" y="2694"/>
                    <a:pt x="11532" y="3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5711795" y="3403953"/>
              <a:ext cx="113574" cy="659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4" h="21048" fill="norm" stroke="1" extrusionOk="0">
                  <a:moveTo>
                    <a:pt x="2757" y="10026"/>
                  </a:moveTo>
                  <a:cubicBezTo>
                    <a:pt x="4136" y="12553"/>
                    <a:pt x="5515" y="15080"/>
                    <a:pt x="6204" y="17321"/>
                  </a:cubicBezTo>
                  <a:cubicBezTo>
                    <a:pt x="6894" y="19563"/>
                    <a:pt x="6894" y="21519"/>
                    <a:pt x="6434" y="20948"/>
                  </a:cubicBezTo>
                  <a:cubicBezTo>
                    <a:pt x="5974" y="20378"/>
                    <a:pt x="5055" y="17281"/>
                    <a:pt x="4366" y="14428"/>
                  </a:cubicBezTo>
                  <a:cubicBezTo>
                    <a:pt x="3677" y="11575"/>
                    <a:pt x="3217" y="8967"/>
                    <a:pt x="2987" y="6847"/>
                  </a:cubicBezTo>
                  <a:cubicBezTo>
                    <a:pt x="2757" y="4728"/>
                    <a:pt x="2757" y="3098"/>
                    <a:pt x="2757" y="2079"/>
                  </a:cubicBezTo>
                  <a:cubicBezTo>
                    <a:pt x="2757" y="1060"/>
                    <a:pt x="2757" y="653"/>
                    <a:pt x="3906" y="367"/>
                  </a:cubicBezTo>
                  <a:cubicBezTo>
                    <a:pt x="5055" y="82"/>
                    <a:pt x="7353" y="-81"/>
                    <a:pt x="9421" y="41"/>
                  </a:cubicBezTo>
                  <a:cubicBezTo>
                    <a:pt x="11489" y="164"/>
                    <a:pt x="13328" y="571"/>
                    <a:pt x="15855" y="1590"/>
                  </a:cubicBezTo>
                  <a:cubicBezTo>
                    <a:pt x="18383" y="2609"/>
                    <a:pt x="21600" y="4239"/>
                    <a:pt x="19991" y="5625"/>
                  </a:cubicBezTo>
                  <a:cubicBezTo>
                    <a:pt x="18383" y="7010"/>
                    <a:pt x="11949" y="8151"/>
                    <a:pt x="7813" y="8844"/>
                  </a:cubicBezTo>
                  <a:cubicBezTo>
                    <a:pt x="3677" y="9537"/>
                    <a:pt x="1838" y="9782"/>
                    <a:pt x="0" y="10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5826798" y="3687636"/>
              <a:ext cx="184005" cy="242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8685"/>
                  </a:moveTo>
                  <a:cubicBezTo>
                    <a:pt x="300" y="7126"/>
                    <a:pt x="600" y="5567"/>
                    <a:pt x="1500" y="5010"/>
                  </a:cubicBezTo>
                  <a:cubicBezTo>
                    <a:pt x="2400" y="4454"/>
                    <a:pt x="3900" y="4899"/>
                    <a:pt x="5550" y="7126"/>
                  </a:cubicBezTo>
                  <a:cubicBezTo>
                    <a:pt x="7200" y="9353"/>
                    <a:pt x="9000" y="13361"/>
                    <a:pt x="9750" y="15922"/>
                  </a:cubicBezTo>
                  <a:cubicBezTo>
                    <a:pt x="10500" y="18482"/>
                    <a:pt x="10200" y="19596"/>
                    <a:pt x="8700" y="20375"/>
                  </a:cubicBezTo>
                  <a:cubicBezTo>
                    <a:pt x="7200" y="21155"/>
                    <a:pt x="4500" y="21600"/>
                    <a:pt x="2850" y="20264"/>
                  </a:cubicBezTo>
                  <a:cubicBezTo>
                    <a:pt x="1200" y="18928"/>
                    <a:pt x="600" y="15810"/>
                    <a:pt x="3900" y="12136"/>
                  </a:cubicBezTo>
                  <a:cubicBezTo>
                    <a:pt x="7200" y="8462"/>
                    <a:pt x="14400" y="42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6306337" y="3464767"/>
              <a:ext cx="195143" cy="514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409" fill="norm" stroke="1" extrusionOk="0">
                  <a:moveTo>
                    <a:pt x="21145" y="1937"/>
                  </a:moveTo>
                  <a:cubicBezTo>
                    <a:pt x="20314" y="1299"/>
                    <a:pt x="19483" y="660"/>
                    <a:pt x="18376" y="288"/>
                  </a:cubicBezTo>
                  <a:cubicBezTo>
                    <a:pt x="17268" y="-85"/>
                    <a:pt x="15883" y="-191"/>
                    <a:pt x="13668" y="554"/>
                  </a:cubicBezTo>
                  <a:cubicBezTo>
                    <a:pt x="11453" y="1299"/>
                    <a:pt x="8407" y="2895"/>
                    <a:pt x="5776" y="5395"/>
                  </a:cubicBezTo>
                  <a:cubicBezTo>
                    <a:pt x="3145" y="7896"/>
                    <a:pt x="930" y="11301"/>
                    <a:pt x="237" y="13854"/>
                  </a:cubicBezTo>
                  <a:cubicBezTo>
                    <a:pt x="-455" y="16408"/>
                    <a:pt x="376" y="18110"/>
                    <a:pt x="2591" y="19228"/>
                  </a:cubicBezTo>
                  <a:cubicBezTo>
                    <a:pt x="4807" y="20345"/>
                    <a:pt x="8407" y="20877"/>
                    <a:pt x="12007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6700817" y="3534300"/>
              <a:ext cx="46002" cy="425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0"/>
                  </a:moveTo>
                  <a:cubicBezTo>
                    <a:pt x="2400" y="4398"/>
                    <a:pt x="4800" y="8795"/>
                    <a:pt x="5400" y="12158"/>
                  </a:cubicBezTo>
                  <a:cubicBezTo>
                    <a:pt x="6000" y="15521"/>
                    <a:pt x="4800" y="17849"/>
                    <a:pt x="4800" y="19337"/>
                  </a:cubicBezTo>
                  <a:cubicBezTo>
                    <a:pt x="4800" y="20824"/>
                    <a:pt x="6000" y="21471"/>
                    <a:pt x="9000" y="21535"/>
                  </a:cubicBezTo>
                  <a:cubicBezTo>
                    <a:pt x="12000" y="21600"/>
                    <a:pt x="16800" y="21083"/>
                    <a:pt x="21600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6860359" y="3549319"/>
              <a:ext cx="269802" cy="406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82" fill="norm" stroke="1" extrusionOk="0">
                  <a:moveTo>
                    <a:pt x="1339" y="2042"/>
                  </a:moveTo>
                  <a:cubicBezTo>
                    <a:pt x="728" y="1097"/>
                    <a:pt x="117" y="152"/>
                    <a:pt x="15" y="17"/>
                  </a:cubicBezTo>
                  <a:cubicBezTo>
                    <a:pt x="-87" y="-118"/>
                    <a:pt x="321" y="557"/>
                    <a:pt x="1951" y="2514"/>
                  </a:cubicBezTo>
                  <a:cubicBezTo>
                    <a:pt x="3581" y="4472"/>
                    <a:pt x="6434" y="7712"/>
                    <a:pt x="9898" y="11087"/>
                  </a:cubicBezTo>
                  <a:cubicBezTo>
                    <a:pt x="13362" y="14462"/>
                    <a:pt x="17438" y="17972"/>
                    <a:pt x="21513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6953195" y="3511299"/>
              <a:ext cx="169299" cy="467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600" fill="norm" stroke="1" extrusionOk="0">
                  <a:moveTo>
                    <a:pt x="21357" y="0"/>
                  </a:moveTo>
                  <a:cubicBezTo>
                    <a:pt x="19745" y="236"/>
                    <a:pt x="18133" y="472"/>
                    <a:pt x="16360" y="1593"/>
                  </a:cubicBezTo>
                  <a:cubicBezTo>
                    <a:pt x="14587" y="2715"/>
                    <a:pt x="12653" y="4721"/>
                    <a:pt x="10073" y="7495"/>
                  </a:cubicBezTo>
                  <a:cubicBezTo>
                    <a:pt x="7494" y="10269"/>
                    <a:pt x="4270" y="13810"/>
                    <a:pt x="2336" y="16111"/>
                  </a:cubicBezTo>
                  <a:cubicBezTo>
                    <a:pt x="402" y="18413"/>
                    <a:pt x="-243" y="19475"/>
                    <a:pt x="79" y="20184"/>
                  </a:cubicBezTo>
                  <a:cubicBezTo>
                    <a:pt x="402" y="20892"/>
                    <a:pt x="1691" y="21246"/>
                    <a:pt x="29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7199162" y="3815876"/>
              <a:ext cx="145671" cy="170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5" fill="norm" stroke="1" extrusionOk="0">
                  <a:moveTo>
                    <a:pt x="1137" y="2166"/>
                  </a:moveTo>
                  <a:cubicBezTo>
                    <a:pt x="758" y="6613"/>
                    <a:pt x="379" y="11060"/>
                    <a:pt x="189" y="14078"/>
                  </a:cubicBezTo>
                  <a:cubicBezTo>
                    <a:pt x="0" y="17096"/>
                    <a:pt x="0" y="18684"/>
                    <a:pt x="0" y="18684"/>
                  </a:cubicBezTo>
                  <a:cubicBezTo>
                    <a:pt x="0" y="18684"/>
                    <a:pt x="0" y="17096"/>
                    <a:pt x="758" y="14396"/>
                  </a:cubicBezTo>
                  <a:cubicBezTo>
                    <a:pt x="1516" y="11696"/>
                    <a:pt x="3032" y="7884"/>
                    <a:pt x="4358" y="5184"/>
                  </a:cubicBezTo>
                  <a:cubicBezTo>
                    <a:pt x="5684" y="2484"/>
                    <a:pt x="6821" y="896"/>
                    <a:pt x="8337" y="260"/>
                  </a:cubicBezTo>
                  <a:cubicBezTo>
                    <a:pt x="9853" y="-375"/>
                    <a:pt x="11747" y="-57"/>
                    <a:pt x="14021" y="3596"/>
                  </a:cubicBezTo>
                  <a:cubicBezTo>
                    <a:pt x="16295" y="7249"/>
                    <a:pt x="18947" y="14237"/>
                    <a:pt x="21600" y="21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6777486" y="3350295"/>
              <a:ext cx="398676" cy="53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23" y="18514"/>
                    <a:pt x="6646" y="15429"/>
                    <a:pt x="10246" y="11829"/>
                  </a:cubicBezTo>
                  <a:cubicBezTo>
                    <a:pt x="13846" y="8229"/>
                    <a:pt x="17723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7758841" y="3741304"/>
              <a:ext cx="260674" cy="3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8088515" y="3608412"/>
              <a:ext cx="352676" cy="278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21404"/>
                  </a:moveTo>
                  <a:cubicBezTo>
                    <a:pt x="1878" y="16691"/>
                    <a:pt x="3757" y="11979"/>
                    <a:pt x="5009" y="8739"/>
                  </a:cubicBezTo>
                  <a:cubicBezTo>
                    <a:pt x="6261" y="5499"/>
                    <a:pt x="6887" y="3731"/>
                    <a:pt x="7357" y="2357"/>
                  </a:cubicBezTo>
                  <a:cubicBezTo>
                    <a:pt x="7826" y="982"/>
                    <a:pt x="8139" y="0"/>
                    <a:pt x="8217" y="0"/>
                  </a:cubicBezTo>
                  <a:cubicBezTo>
                    <a:pt x="8296" y="0"/>
                    <a:pt x="8139" y="982"/>
                    <a:pt x="7904" y="3437"/>
                  </a:cubicBezTo>
                  <a:cubicBezTo>
                    <a:pt x="7670" y="5891"/>
                    <a:pt x="7357" y="9819"/>
                    <a:pt x="7200" y="12273"/>
                  </a:cubicBezTo>
                  <a:cubicBezTo>
                    <a:pt x="7043" y="14728"/>
                    <a:pt x="7043" y="15709"/>
                    <a:pt x="7435" y="16299"/>
                  </a:cubicBezTo>
                  <a:cubicBezTo>
                    <a:pt x="7826" y="16888"/>
                    <a:pt x="8609" y="17084"/>
                    <a:pt x="9704" y="16200"/>
                  </a:cubicBezTo>
                  <a:cubicBezTo>
                    <a:pt x="10800" y="15317"/>
                    <a:pt x="12209" y="13353"/>
                    <a:pt x="13461" y="10899"/>
                  </a:cubicBezTo>
                  <a:cubicBezTo>
                    <a:pt x="14713" y="8444"/>
                    <a:pt x="15809" y="5499"/>
                    <a:pt x="16513" y="3339"/>
                  </a:cubicBezTo>
                  <a:cubicBezTo>
                    <a:pt x="17217" y="1179"/>
                    <a:pt x="17530" y="-196"/>
                    <a:pt x="17687" y="99"/>
                  </a:cubicBezTo>
                  <a:cubicBezTo>
                    <a:pt x="17843" y="393"/>
                    <a:pt x="17843" y="2357"/>
                    <a:pt x="17843" y="4320"/>
                  </a:cubicBezTo>
                  <a:cubicBezTo>
                    <a:pt x="17843" y="6284"/>
                    <a:pt x="17843" y="8248"/>
                    <a:pt x="18000" y="9720"/>
                  </a:cubicBezTo>
                  <a:cubicBezTo>
                    <a:pt x="18157" y="11193"/>
                    <a:pt x="18470" y="12175"/>
                    <a:pt x="19096" y="12764"/>
                  </a:cubicBezTo>
                  <a:cubicBezTo>
                    <a:pt x="19722" y="13353"/>
                    <a:pt x="20661" y="13549"/>
                    <a:pt x="21600" y="13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8563860" y="3357962"/>
              <a:ext cx="30668" cy="475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761"/>
                    <a:pt x="14400" y="9523"/>
                    <a:pt x="10800" y="13123"/>
                  </a:cubicBezTo>
                  <a:cubicBezTo>
                    <a:pt x="7200" y="16723"/>
                    <a:pt x="3600" y="191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8916534" y="3419297"/>
              <a:ext cx="366908" cy="337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80" fill="norm" stroke="1" extrusionOk="0">
                  <a:moveTo>
                    <a:pt x="0" y="0"/>
                  </a:moveTo>
                  <a:cubicBezTo>
                    <a:pt x="3600" y="1964"/>
                    <a:pt x="7200" y="3927"/>
                    <a:pt x="10500" y="5564"/>
                  </a:cubicBezTo>
                  <a:cubicBezTo>
                    <a:pt x="13800" y="7200"/>
                    <a:pt x="16800" y="8509"/>
                    <a:pt x="18600" y="9491"/>
                  </a:cubicBezTo>
                  <a:cubicBezTo>
                    <a:pt x="20400" y="10473"/>
                    <a:pt x="21000" y="11127"/>
                    <a:pt x="21300" y="11864"/>
                  </a:cubicBezTo>
                  <a:cubicBezTo>
                    <a:pt x="21600" y="12600"/>
                    <a:pt x="21600" y="13418"/>
                    <a:pt x="21375" y="14155"/>
                  </a:cubicBezTo>
                  <a:cubicBezTo>
                    <a:pt x="21150" y="14891"/>
                    <a:pt x="20700" y="15545"/>
                    <a:pt x="19050" y="16445"/>
                  </a:cubicBezTo>
                  <a:cubicBezTo>
                    <a:pt x="17400" y="17345"/>
                    <a:pt x="14550" y="18491"/>
                    <a:pt x="12525" y="19309"/>
                  </a:cubicBezTo>
                  <a:cubicBezTo>
                    <a:pt x="10500" y="20127"/>
                    <a:pt x="9300" y="20618"/>
                    <a:pt x="8325" y="20945"/>
                  </a:cubicBezTo>
                  <a:cubicBezTo>
                    <a:pt x="7350" y="21273"/>
                    <a:pt x="6600" y="21436"/>
                    <a:pt x="6600" y="21518"/>
                  </a:cubicBezTo>
                  <a:cubicBezTo>
                    <a:pt x="6600" y="21600"/>
                    <a:pt x="7350" y="21600"/>
                    <a:pt x="8100" y="21518"/>
                  </a:cubicBezTo>
                  <a:cubicBezTo>
                    <a:pt x="8850" y="21436"/>
                    <a:pt x="9600" y="21273"/>
                    <a:pt x="10350" y="21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9511942" y="3429061"/>
              <a:ext cx="232612" cy="223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249" fill="norm" stroke="1" extrusionOk="0">
                  <a:moveTo>
                    <a:pt x="19257" y="3441"/>
                  </a:moveTo>
                  <a:cubicBezTo>
                    <a:pt x="18787" y="2228"/>
                    <a:pt x="18318" y="1014"/>
                    <a:pt x="17496" y="408"/>
                  </a:cubicBezTo>
                  <a:cubicBezTo>
                    <a:pt x="16674" y="-199"/>
                    <a:pt x="15500" y="-199"/>
                    <a:pt x="13270" y="893"/>
                  </a:cubicBezTo>
                  <a:cubicBezTo>
                    <a:pt x="11040" y="1985"/>
                    <a:pt x="7753" y="4170"/>
                    <a:pt x="5992" y="5868"/>
                  </a:cubicBezTo>
                  <a:cubicBezTo>
                    <a:pt x="4231" y="7567"/>
                    <a:pt x="3996" y="8781"/>
                    <a:pt x="4583" y="9630"/>
                  </a:cubicBezTo>
                  <a:cubicBezTo>
                    <a:pt x="5170" y="10480"/>
                    <a:pt x="6579" y="10965"/>
                    <a:pt x="6696" y="11814"/>
                  </a:cubicBezTo>
                  <a:cubicBezTo>
                    <a:pt x="6813" y="12664"/>
                    <a:pt x="5640" y="13877"/>
                    <a:pt x="4348" y="14848"/>
                  </a:cubicBezTo>
                  <a:cubicBezTo>
                    <a:pt x="3057" y="15819"/>
                    <a:pt x="1648" y="16547"/>
                    <a:pt x="827" y="17518"/>
                  </a:cubicBezTo>
                  <a:cubicBezTo>
                    <a:pt x="5" y="18489"/>
                    <a:pt x="-230" y="19702"/>
                    <a:pt x="240" y="20430"/>
                  </a:cubicBezTo>
                  <a:cubicBezTo>
                    <a:pt x="709" y="21158"/>
                    <a:pt x="1883" y="21401"/>
                    <a:pt x="5522" y="21158"/>
                  </a:cubicBezTo>
                  <a:cubicBezTo>
                    <a:pt x="9161" y="20916"/>
                    <a:pt x="15266" y="20188"/>
                    <a:pt x="21370" y="19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9752220" y="3265960"/>
              <a:ext cx="136925" cy="544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3" h="21600" fill="norm" stroke="1" extrusionOk="0">
                  <a:moveTo>
                    <a:pt x="0" y="0"/>
                  </a:moveTo>
                  <a:cubicBezTo>
                    <a:pt x="6442" y="2231"/>
                    <a:pt x="12884" y="4462"/>
                    <a:pt x="16674" y="7099"/>
                  </a:cubicBezTo>
                  <a:cubicBezTo>
                    <a:pt x="20463" y="9735"/>
                    <a:pt x="21600" y="12777"/>
                    <a:pt x="18568" y="15262"/>
                  </a:cubicBezTo>
                  <a:cubicBezTo>
                    <a:pt x="15537" y="17746"/>
                    <a:pt x="8337" y="19673"/>
                    <a:pt x="11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10327233" y="3526633"/>
              <a:ext cx="207005" cy="3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10350233" y="3672302"/>
              <a:ext cx="184005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10665500" y="3411630"/>
              <a:ext cx="217644" cy="296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029" fill="norm" stroke="1" extrusionOk="0">
                  <a:moveTo>
                    <a:pt x="17786" y="5445"/>
                  </a:moveTo>
                  <a:cubicBezTo>
                    <a:pt x="14310" y="5082"/>
                    <a:pt x="10834" y="4719"/>
                    <a:pt x="7359" y="6171"/>
                  </a:cubicBezTo>
                  <a:cubicBezTo>
                    <a:pt x="3883" y="7624"/>
                    <a:pt x="407" y="10891"/>
                    <a:pt x="34" y="13886"/>
                  </a:cubicBezTo>
                  <a:cubicBezTo>
                    <a:pt x="-338" y="16881"/>
                    <a:pt x="2393" y="19603"/>
                    <a:pt x="5745" y="20602"/>
                  </a:cubicBezTo>
                  <a:cubicBezTo>
                    <a:pt x="9096" y="21600"/>
                    <a:pt x="13069" y="20874"/>
                    <a:pt x="16048" y="18151"/>
                  </a:cubicBezTo>
                  <a:cubicBezTo>
                    <a:pt x="19028" y="15429"/>
                    <a:pt x="21014" y="10709"/>
                    <a:pt x="21138" y="7351"/>
                  </a:cubicBezTo>
                  <a:cubicBezTo>
                    <a:pt x="21262" y="3993"/>
                    <a:pt x="19524" y="1997"/>
                    <a:pt x="177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544345" y="5167336"/>
              <a:ext cx="368009" cy="450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0"/>
                  </a:moveTo>
                  <a:cubicBezTo>
                    <a:pt x="1800" y="1578"/>
                    <a:pt x="3600" y="3155"/>
                    <a:pt x="5475" y="5703"/>
                  </a:cubicBezTo>
                  <a:cubicBezTo>
                    <a:pt x="7350" y="8252"/>
                    <a:pt x="9300" y="11771"/>
                    <a:pt x="11625" y="14501"/>
                  </a:cubicBezTo>
                  <a:cubicBezTo>
                    <a:pt x="13950" y="17231"/>
                    <a:pt x="16650" y="19173"/>
                    <a:pt x="18375" y="20265"/>
                  </a:cubicBezTo>
                  <a:cubicBezTo>
                    <a:pt x="20100" y="21357"/>
                    <a:pt x="20850" y="21600"/>
                    <a:pt x="21225" y="21175"/>
                  </a:cubicBezTo>
                  <a:cubicBezTo>
                    <a:pt x="21600" y="20751"/>
                    <a:pt x="21600" y="19658"/>
                    <a:pt x="21600" y="18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668216" y="5103900"/>
              <a:ext cx="167470" cy="546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482" fill="norm" stroke="1" extrusionOk="0">
                  <a:moveTo>
                    <a:pt x="21126" y="686"/>
                  </a:moveTo>
                  <a:cubicBezTo>
                    <a:pt x="19514" y="284"/>
                    <a:pt x="17902" y="-118"/>
                    <a:pt x="16613" y="33"/>
                  </a:cubicBezTo>
                  <a:cubicBezTo>
                    <a:pt x="15323" y="183"/>
                    <a:pt x="14356" y="887"/>
                    <a:pt x="12744" y="2745"/>
                  </a:cubicBezTo>
                  <a:cubicBezTo>
                    <a:pt x="11132" y="4604"/>
                    <a:pt x="8875" y="7618"/>
                    <a:pt x="6457" y="10431"/>
                  </a:cubicBezTo>
                  <a:cubicBezTo>
                    <a:pt x="4039" y="13244"/>
                    <a:pt x="1460" y="15856"/>
                    <a:pt x="493" y="17664"/>
                  </a:cubicBezTo>
                  <a:cubicBezTo>
                    <a:pt x="-474" y="19473"/>
                    <a:pt x="171" y="20477"/>
                    <a:pt x="816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928646" y="5499370"/>
              <a:ext cx="129378" cy="197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108" fill="norm" stroke="1" extrusionOk="0">
                  <a:moveTo>
                    <a:pt x="4923" y="3849"/>
                  </a:moveTo>
                  <a:cubicBezTo>
                    <a:pt x="4076" y="8771"/>
                    <a:pt x="3229" y="13692"/>
                    <a:pt x="2382" y="16837"/>
                  </a:cubicBezTo>
                  <a:cubicBezTo>
                    <a:pt x="1535" y="19981"/>
                    <a:pt x="688" y="21348"/>
                    <a:pt x="265" y="21075"/>
                  </a:cubicBezTo>
                  <a:cubicBezTo>
                    <a:pt x="-159" y="20801"/>
                    <a:pt x="-159" y="18887"/>
                    <a:pt x="900" y="15743"/>
                  </a:cubicBezTo>
                  <a:cubicBezTo>
                    <a:pt x="1959" y="12599"/>
                    <a:pt x="4076" y="8224"/>
                    <a:pt x="5559" y="5353"/>
                  </a:cubicBezTo>
                  <a:cubicBezTo>
                    <a:pt x="7041" y="2482"/>
                    <a:pt x="7888" y="1115"/>
                    <a:pt x="9370" y="432"/>
                  </a:cubicBezTo>
                  <a:cubicBezTo>
                    <a:pt x="10853" y="-252"/>
                    <a:pt x="12970" y="-252"/>
                    <a:pt x="14665" y="1389"/>
                  </a:cubicBezTo>
                  <a:cubicBezTo>
                    <a:pt x="16359" y="3029"/>
                    <a:pt x="17629" y="6310"/>
                    <a:pt x="18688" y="9591"/>
                  </a:cubicBezTo>
                  <a:cubicBezTo>
                    <a:pt x="19747" y="12872"/>
                    <a:pt x="20594" y="16153"/>
                    <a:pt x="21441" y="19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452343" y="4983332"/>
              <a:ext cx="337342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45" y="14400"/>
                    <a:pt x="13091" y="7200"/>
                    <a:pt x="16691" y="3600"/>
                  </a:cubicBezTo>
                  <a:cubicBezTo>
                    <a:pt x="20291" y="0"/>
                    <a:pt x="2094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1266168" y="5343674"/>
              <a:ext cx="366869" cy="161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600" fill="norm" stroke="1" extrusionOk="0">
                  <a:moveTo>
                    <a:pt x="1283" y="21600"/>
                  </a:moveTo>
                  <a:cubicBezTo>
                    <a:pt x="683" y="17829"/>
                    <a:pt x="83" y="14057"/>
                    <a:pt x="8" y="11486"/>
                  </a:cubicBezTo>
                  <a:cubicBezTo>
                    <a:pt x="-67" y="8914"/>
                    <a:pt x="383" y="7543"/>
                    <a:pt x="1283" y="6171"/>
                  </a:cubicBezTo>
                  <a:cubicBezTo>
                    <a:pt x="2183" y="4800"/>
                    <a:pt x="3533" y="3429"/>
                    <a:pt x="4433" y="3429"/>
                  </a:cubicBezTo>
                  <a:cubicBezTo>
                    <a:pt x="5333" y="3429"/>
                    <a:pt x="5783" y="4800"/>
                    <a:pt x="6383" y="7371"/>
                  </a:cubicBezTo>
                  <a:cubicBezTo>
                    <a:pt x="6983" y="9943"/>
                    <a:pt x="7733" y="13714"/>
                    <a:pt x="8408" y="16286"/>
                  </a:cubicBezTo>
                  <a:cubicBezTo>
                    <a:pt x="9083" y="18857"/>
                    <a:pt x="9683" y="20229"/>
                    <a:pt x="10358" y="20743"/>
                  </a:cubicBezTo>
                  <a:cubicBezTo>
                    <a:pt x="11033" y="21257"/>
                    <a:pt x="11783" y="20914"/>
                    <a:pt x="12908" y="18343"/>
                  </a:cubicBezTo>
                  <a:cubicBezTo>
                    <a:pt x="14033" y="15771"/>
                    <a:pt x="15533" y="10971"/>
                    <a:pt x="16658" y="7543"/>
                  </a:cubicBezTo>
                  <a:cubicBezTo>
                    <a:pt x="17783" y="4114"/>
                    <a:pt x="18533" y="2057"/>
                    <a:pt x="19283" y="1029"/>
                  </a:cubicBezTo>
                  <a:cubicBezTo>
                    <a:pt x="20033" y="0"/>
                    <a:pt x="20783" y="0"/>
                    <a:pt x="215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2123772" y="5105959"/>
              <a:ext cx="183947" cy="490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90" fill="norm" stroke="1" extrusionOk="0">
                  <a:moveTo>
                    <a:pt x="21297" y="1345"/>
                  </a:moveTo>
                  <a:cubicBezTo>
                    <a:pt x="20113" y="1009"/>
                    <a:pt x="18930" y="673"/>
                    <a:pt x="17598" y="394"/>
                  </a:cubicBezTo>
                  <a:cubicBezTo>
                    <a:pt x="16267" y="114"/>
                    <a:pt x="14787" y="-110"/>
                    <a:pt x="13456" y="58"/>
                  </a:cubicBezTo>
                  <a:cubicBezTo>
                    <a:pt x="12124" y="226"/>
                    <a:pt x="10941" y="785"/>
                    <a:pt x="8870" y="2352"/>
                  </a:cubicBezTo>
                  <a:cubicBezTo>
                    <a:pt x="6798" y="3919"/>
                    <a:pt x="3839" y="6493"/>
                    <a:pt x="2064" y="9235"/>
                  </a:cubicBezTo>
                  <a:cubicBezTo>
                    <a:pt x="289" y="11977"/>
                    <a:pt x="-303" y="14887"/>
                    <a:pt x="141" y="16901"/>
                  </a:cubicBezTo>
                  <a:cubicBezTo>
                    <a:pt x="585" y="18916"/>
                    <a:pt x="2064" y="20035"/>
                    <a:pt x="4431" y="20651"/>
                  </a:cubicBezTo>
                  <a:cubicBezTo>
                    <a:pt x="6798" y="21266"/>
                    <a:pt x="10053" y="21378"/>
                    <a:pt x="13308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2323052" y="5208226"/>
              <a:ext cx="375676" cy="503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69" y="18749"/>
                    <a:pt x="2939" y="15898"/>
                    <a:pt x="4114" y="12883"/>
                  </a:cubicBezTo>
                  <a:cubicBezTo>
                    <a:pt x="5290" y="9868"/>
                    <a:pt x="6171" y="6688"/>
                    <a:pt x="6686" y="4770"/>
                  </a:cubicBezTo>
                  <a:cubicBezTo>
                    <a:pt x="7200" y="2851"/>
                    <a:pt x="7347" y="2193"/>
                    <a:pt x="7567" y="1480"/>
                  </a:cubicBezTo>
                  <a:cubicBezTo>
                    <a:pt x="7788" y="768"/>
                    <a:pt x="8082" y="0"/>
                    <a:pt x="8155" y="0"/>
                  </a:cubicBezTo>
                  <a:cubicBezTo>
                    <a:pt x="8229" y="0"/>
                    <a:pt x="8082" y="768"/>
                    <a:pt x="7788" y="2686"/>
                  </a:cubicBezTo>
                  <a:cubicBezTo>
                    <a:pt x="7494" y="4605"/>
                    <a:pt x="7053" y="7675"/>
                    <a:pt x="6833" y="9539"/>
                  </a:cubicBezTo>
                  <a:cubicBezTo>
                    <a:pt x="6612" y="11403"/>
                    <a:pt x="6612" y="12061"/>
                    <a:pt x="6686" y="12719"/>
                  </a:cubicBezTo>
                  <a:cubicBezTo>
                    <a:pt x="6759" y="13377"/>
                    <a:pt x="6906" y="14035"/>
                    <a:pt x="7347" y="14199"/>
                  </a:cubicBezTo>
                  <a:cubicBezTo>
                    <a:pt x="7788" y="14363"/>
                    <a:pt x="8522" y="14035"/>
                    <a:pt x="9918" y="12719"/>
                  </a:cubicBezTo>
                  <a:cubicBezTo>
                    <a:pt x="11314" y="11403"/>
                    <a:pt x="13371" y="9101"/>
                    <a:pt x="14841" y="7182"/>
                  </a:cubicBezTo>
                  <a:cubicBezTo>
                    <a:pt x="16310" y="5263"/>
                    <a:pt x="17192" y="3728"/>
                    <a:pt x="17706" y="2686"/>
                  </a:cubicBezTo>
                  <a:cubicBezTo>
                    <a:pt x="18220" y="1645"/>
                    <a:pt x="18367" y="1096"/>
                    <a:pt x="18367" y="1151"/>
                  </a:cubicBezTo>
                  <a:cubicBezTo>
                    <a:pt x="18367" y="1206"/>
                    <a:pt x="18220" y="1864"/>
                    <a:pt x="18147" y="3344"/>
                  </a:cubicBezTo>
                  <a:cubicBezTo>
                    <a:pt x="18073" y="4824"/>
                    <a:pt x="18073" y="7127"/>
                    <a:pt x="18661" y="8772"/>
                  </a:cubicBezTo>
                  <a:cubicBezTo>
                    <a:pt x="19249" y="10416"/>
                    <a:pt x="20424" y="11403"/>
                    <a:pt x="21600" y="12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2852064" y="5535344"/>
              <a:ext cx="30668" cy="69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3278062" y="5236338"/>
              <a:ext cx="317686" cy="228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93" fill="norm" stroke="1" extrusionOk="0">
                  <a:moveTo>
                    <a:pt x="5929" y="5040"/>
                  </a:moveTo>
                  <a:cubicBezTo>
                    <a:pt x="6102" y="7920"/>
                    <a:pt x="6275" y="10800"/>
                    <a:pt x="5843" y="13320"/>
                  </a:cubicBezTo>
                  <a:cubicBezTo>
                    <a:pt x="5411" y="15840"/>
                    <a:pt x="4374" y="18000"/>
                    <a:pt x="3510" y="19440"/>
                  </a:cubicBezTo>
                  <a:cubicBezTo>
                    <a:pt x="2646" y="20880"/>
                    <a:pt x="1955" y="21600"/>
                    <a:pt x="1350" y="21480"/>
                  </a:cubicBezTo>
                  <a:cubicBezTo>
                    <a:pt x="745" y="21360"/>
                    <a:pt x="227" y="20400"/>
                    <a:pt x="54" y="18480"/>
                  </a:cubicBezTo>
                  <a:cubicBezTo>
                    <a:pt x="-119" y="16560"/>
                    <a:pt x="54" y="13680"/>
                    <a:pt x="1695" y="10680"/>
                  </a:cubicBezTo>
                  <a:cubicBezTo>
                    <a:pt x="3337" y="7680"/>
                    <a:pt x="6447" y="4560"/>
                    <a:pt x="9558" y="3000"/>
                  </a:cubicBezTo>
                  <a:cubicBezTo>
                    <a:pt x="12668" y="1440"/>
                    <a:pt x="15779" y="1440"/>
                    <a:pt x="17766" y="1200"/>
                  </a:cubicBezTo>
                  <a:cubicBezTo>
                    <a:pt x="19753" y="960"/>
                    <a:pt x="20617" y="480"/>
                    <a:pt x="214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3611081" y="5051654"/>
              <a:ext cx="161005" cy="141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9" fill="norm" stroke="1" extrusionOk="0">
                  <a:moveTo>
                    <a:pt x="0" y="1238"/>
                  </a:moveTo>
                  <a:cubicBezTo>
                    <a:pt x="1714" y="480"/>
                    <a:pt x="3429" y="-278"/>
                    <a:pt x="4971" y="101"/>
                  </a:cubicBezTo>
                  <a:cubicBezTo>
                    <a:pt x="6514" y="480"/>
                    <a:pt x="7886" y="1996"/>
                    <a:pt x="8743" y="4648"/>
                  </a:cubicBezTo>
                  <a:cubicBezTo>
                    <a:pt x="9600" y="7301"/>
                    <a:pt x="9943" y="11090"/>
                    <a:pt x="9257" y="14122"/>
                  </a:cubicBezTo>
                  <a:cubicBezTo>
                    <a:pt x="8571" y="17154"/>
                    <a:pt x="6857" y="19427"/>
                    <a:pt x="7200" y="20375"/>
                  </a:cubicBezTo>
                  <a:cubicBezTo>
                    <a:pt x="7543" y="21322"/>
                    <a:pt x="9943" y="20943"/>
                    <a:pt x="12686" y="20564"/>
                  </a:cubicBezTo>
                  <a:cubicBezTo>
                    <a:pt x="15429" y="20185"/>
                    <a:pt x="18514" y="19806"/>
                    <a:pt x="21600" y="19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3197072" y="5466343"/>
              <a:ext cx="506012" cy="138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9" y="16400"/>
                    <a:pt x="7418" y="11200"/>
                    <a:pt x="11018" y="7600"/>
                  </a:cubicBezTo>
                  <a:cubicBezTo>
                    <a:pt x="14618" y="4000"/>
                    <a:pt x="18109" y="2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3465411" y="5564737"/>
              <a:ext cx="221642" cy="189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0554" fill="norm" stroke="1" extrusionOk="0">
                  <a:moveTo>
                    <a:pt x="0" y="6784"/>
                  </a:moveTo>
                  <a:cubicBezTo>
                    <a:pt x="497" y="9553"/>
                    <a:pt x="993" y="12322"/>
                    <a:pt x="1117" y="14953"/>
                  </a:cubicBezTo>
                  <a:cubicBezTo>
                    <a:pt x="1241" y="17584"/>
                    <a:pt x="993" y="20076"/>
                    <a:pt x="869" y="20492"/>
                  </a:cubicBezTo>
                  <a:cubicBezTo>
                    <a:pt x="745" y="20907"/>
                    <a:pt x="745" y="19245"/>
                    <a:pt x="1862" y="15645"/>
                  </a:cubicBezTo>
                  <a:cubicBezTo>
                    <a:pt x="2979" y="12045"/>
                    <a:pt x="5214" y="6507"/>
                    <a:pt x="7697" y="3322"/>
                  </a:cubicBezTo>
                  <a:cubicBezTo>
                    <a:pt x="10179" y="138"/>
                    <a:pt x="12910" y="-693"/>
                    <a:pt x="15269" y="553"/>
                  </a:cubicBezTo>
                  <a:cubicBezTo>
                    <a:pt x="17628" y="1799"/>
                    <a:pt x="19614" y="5122"/>
                    <a:pt x="20607" y="7615"/>
                  </a:cubicBezTo>
                  <a:cubicBezTo>
                    <a:pt x="21600" y="10107"/>
                    <a:pt x="21600" y="11769"/>
                    <a:pt x="21476" y="13292"/>
                  </a:cubicBezTo>
                  <a:cubicBezTo>
                    <a:pt x="21352" y="14815"/>
                    <a:pt x="21103" y="16199"/>
                    <a:pt x="20979" y="16892"/>
                  </a:cubicBezTo>
                  <a:cubicBezTo>
                    <a:pt x="20855" y="17584"/>
                    <a:pt x="20855" y="17584"/>
                    <a:pt x="20855" y="17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3917754" y="5014000"/>
              <a:ext cx="154212" cy="682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600" fill="norm" stroke="1" extrusionOk="0">
                  <a:moveTo>
                    <a:pt x="0" y="0"/>
                  </a:moveTo>
                  <a:cubicBezTo>
                    <a:pt x="4181" y="1456"/>
                    <a:pt x="8361" y="2912"/>
                    <a:pt x="12368" y="4975"/>
                  </a:cubicBezTo>
                  <a:cubicBezTo>
                    <a:pt x="16374" y="7038"/>
                    <a:pt x="20206" y="9708"/>
                    <a:pt x="20903" y="12094"/>
                  </a:cubicBezTo>
                  <a:cubicBezTo>
                    <a:pt x="21600" y="14481"/>
                    <a:pt x="19161" y="16584"/>
                    <a:pt x="15677" y="18121"/>
                  </a:cubicBezTo>
                  <a:cubicBezTo>
                    <a:pt x="12194" y="19658"/>
                    <a:pt x="7665" y="20629"/>
                    <a:pt x="31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5006446" y="7145381"/>
              <a:ext cx="6509148" cy="9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4" y="19938"/>
                    <a:pt x="509" y="18277"/>
                    <a:pt x="814" y="17169"/>
                  </a:cubicBezTo>
                  <a:cubicBezTo>
                    <a:pt x="1119" y="16062"/>
                    <a:pt x="1476" y="15508"/>
                    <a:pt x="1802" y="14677"/>
                  </a:cubicBezTo>
                  <a:cubicBezTo>
                    <a:pt x="2129" y="13846"/>
                    <a:pt x="2425" y="12738"/>
                    <a:pt x="2735" y="11631"/>
                  </a:cubicBezTo>
                  <a:cubicBezTo>
                    <a:pt x="3045" y="10523"/>
                    <a:pt x="3367" y="9415"/>
                    <a:pt x="3710" y="8585"/>
                  </a:cubicBezTo>
                  <a:cubicBezTo>
                    <a:pt x="4054" y="7754"/>
                    <a:pt x="4418" y="7200"/>
                    <a:pt x="4753" y="6646"/>
                  </a:cubicBezTo>
                  <a:cubicBezTo>
                    <a:pt x="5088" y="6092"/>
                    <a:pt x="5394" y="5539"/>
                    <a:pt x="5712" y="5262"/>
                  </a:cubicBezTo>
                  <a:cubicBezTo>
                    <a:pt x="6030" y="4985"/>
                    <a:pt x="6360" y="4985"/>
                    <a:pt x="6712" y="4708"/>
                  </a:cubicBezTo>
                  <a:cubicBezTo>
                    <a:pt x="7064" y="4431"/>
                    <a:pt x="7437" y="3877"/>
                    <a:pt x="7760" y="3600"/>
                  </a:cubicBezTo>
                  <a:cubicBezTo>
                    <a:pt x="8082" y="3323"/>
                    <a:pt x="8353" y="3323"/>
                    <a:pt x="8620" y="3046"/>
                  </a:cubicBezTo>
                  <a:cubicBezTo>
                    <a:pt x="8888" y="2769"/>
                    <a:pt x="9151" y="2215"/>
                    <a:pt x="9426" y="1938"/>
                  </a:cubicBezTo>
                  <a:cubicBezTo>
                    <a:pt x="9702" y="1662"/>
                    <a:pt x="9990" y="1662"/>
                    <a:pt x="10291" y="1662"/>
                  </a:cubicBezTo>
                  <a:cubicBezTo>
                    <a:pt x="10592" y="1662"/>
                    <a:pt x="10906" y="1662"/>
                    <a:pt x="11203" y="1385"/>
                  </a:cubicBezTo>
                  <a:cubicBezTo>
                    <a:pt x="11500" y="1108"/>
                    <a:pt x="11780" y="554"/>
                    <a:pt x="12076" y="277"/>
                  </a:cubicBezTo>
                  <a:cubicBezTo>
                    <a:pt x="12373" y="0"/>
                    <a:pt x="12687" y="0"/>
                    <a:pt x="12992" y="0"/>
                  </a:cubicBezTo>
                  <a:cubicBezTo>
                    <a:pt x="13298" y="0"/>
                    <a:pt x="13594" y="0"/>
                    <a:pt x="13883" y="0"/>
                  </a:cubicBezTo>
                  <a:cubicBezTo>
                    <a:pt x="14171" y="0"/>
                    <a:pt x="14451" y="0"/>
                    <a:pt x="14739" y="0"/>
                  </a:cubicBezTo>
                  <a:cubicBezTo>
                    <a:pt x="15028" y="0"/>
                    <a:pt x="15324" y="0"/>
                    <a:pt x="15689" y="277"/>
                  </a:cubicBezTo>
                  <a:cubicBezTo>
                    <a:pt x="16054" y="554"/>
                    <a:pt x="16486" y="1108"/>
                    <a:pt x="16851" y="1385"/>
                  </a:cubicBezTo>
                  <a:cubicBezTo>
                    <a:pt x="17216" y="1662"/>
                    <a:pt x="17512" y="1662"/>
                    <a:pt x="17877" y="1938"/>
                  </a:cubicBezTo>
                  <a:cubicBezTo>
                    <a:pt x="18242" y="2215"/>
                    <a:pt x="18674" y="2769"/>
                    <a:pt x="19069" y="3323"/>
                  </a:cubicBezTo>
                  <a:cubicBezTo>
                    <a:pt x="19463" y="3877"/>
                    <a:pt x="19819" y="4431"/>
                    <a:pt x="20196" y="4985"/>
                  </a:cubicBezTo>
                  <a:cubicBezTo>
                    <a:pt x="20574" y="5539"/>
                    <a:pt x="20972" y="6092"/>
                    <a:pt x="21210" y="6646"/>
                  </a:cubicBezTo>
                  <a:cubicBezTo>
                    <a:pt x="21447" y="7200"/>
                    <a:pt x="21524" y="7754"/>
                    <a:pt x="21600" y="8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8298076" y="7034541"/>
              <a:ext cx="35266" cy="302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307" fill="norm" stroke="1" extrusionOk="0">
                  <a:moveTo>
                    <a:pt x="16971" y="787"/>
                  </a:moveTo>
                  <a:cubicBezTo>
                    <a:pt x="15428" y="4927"/>
                    <a:pt x="13886" y="9067"/>
                    <a:pt x="12343" y="12127"/>
                  </a:cubicBezTo>
                  <a:cubicBezTo>
                    <a:pt x="10800" y="15187"/>
                    <a:pt x="9257" y="17167"/>
                    <a:pt x="8485" y="18607"/>
                  </a:cubicBezTo>
                  <a:cubicBezTo>
                    <a:pt x="7714" y="20047"/>
                    <a:pt x="7714" y="20947"/>
                    <a:pt x="9257" y="18877"/>
                  </a:cubicBezTo>
                  <a:cubicBezTo>
                    <a:pt x="10800" y="16807"/>
                    <a:pt x="13886" y="11767"/>
                    <a:pt x="15428" y="8797"/>
                  </a:cubicBezTo>
                  <a:cubicBezTo>
                    <a:pt x="16971" y="5827"/>
                    <a:pt x="16971" y="4927"/>
                    <a:pt x="17743" y="3577"/>
                  </a:cubicBezTo>
                  <a:cubicBezTo>
                    <a:pt x="18514" y="2227"/>
                    <a:pt x="20057" y="427"/>
                    <a:pt x="20829" y="67"/>
                  </a:cubicBezTo>
                  <a:cubicBezTo>
                    <a:pt x="21600" y="-293"/>
                    <a:pt x="21600" y="787"/>
                    <a:pt x="19286" y="3667"/>
                  </a:cubicBezTo>
                  <a:cubicBezTo>
                    <a:pt x="16971" y="6547"/>
                    <a:pt x="12343" y="11227"/>
                    <a:pt x="10028" y="14107"/>
                  </a:cubicBezTo>
                  <a:cubicBezTo>
                    <a:pt x="7714" y="16987"/>
                    <a:pt x="7714" y="18067"/>
                    <a:pt x="6943" y="19057"/>
                  </a:cubicBezTo>
                  <a:cubicBezTo>
                    <a:pt x="6171" y="20047"/>
                    <a:pt x="4629" y="20947"/>
                    <a:pt x="3857" y="20857"/>
                  </a:cubicBezTo>
                  <a:cubicBezTo>
                    <a:pt x="3086" y="20767"/>
                    <a:pt x="3086" y="19687"/>
                    <a:pt x="3086" y="17077"/>
                  </a:cubicBezTo>
                  <a:cubicBezTo>
                    <a:pt x="3086" y="14467"/>
                    <a:pt x="3086" y="10327"/>
                    <a:pt x="3086" y="7357"/>
                  </a:cubicBezTo>
                  <a:cubicBezTo>
                    <a:pt x="3086" y="4387"/>
                    <a:pt x="3086" y="2587"/>
                    <a:pt x="2314" y="2137"/>
                  </a:cubicBezTo>
                  <a:cubicBezTo>
                    <a:pt x="1543" y="1687"/>
                    <a:pt x="0" y="2587"/>
                    <a:pt x="0" y="6007"/>
                  </a:cubicBezTo>
                  <a:cubicBezTo>
                    <a:pt x="0" y="9427"/>
                    <a:pt x="1543" y="15367"/>
                    <a:pt x="3086" y="21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8241852" y="7519693"/>
              <a:ext cx="368010" cy="254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21499"/>
                  </a:moveTo>
                  <a:cubicBezTo>
                    <a:pt x="1800" y="15019"/>
                    <a:pt x="3600" y="8539"/>
                    <a:pt x="4575" y="4759"/>
                  </a:cubicBezTo>
                  <a:cubicBezTo>
                    <a:pt x="5550" y="979"/>
                    <a:pt x="5700" y="-101"/>
                    <a:pt x="5775" y="7"/>
                  </a:cubicBezTo>
                  <a:cubicBezTo>
                    <a:pt x="5850" y="115"/>
                    <a:pt x="5850" y="1411"/>
                    <a:pt x="5625" y="4435"/>
                  </a:cubicBezTo>
                  <a:cubicBezTo>
                    <a:pt x="5400" y="7459"/>
                    <a:pt x="4950" y="12211"/>
                    <a:pt x="4725" y="15127"/>
                  </a:cubicBezTo>
                  <a:cubicBezTo>
                    <a:pt x="4500" y="18043"/>
                    <a:pt x="4500" y="19123"/>
                    <a:pt x="4875" y="19771"/>
                  </a:cubicBezTo>
                  <a:cubicBezTo>
                    <a:pt x="5250" y="20419"/>
                    <a:pt x="6000" y="20635"/>
                    <a:pt x="6675" y="20419"/>
                  </a:cubicBezTo>
                  <a:cubicBezTo>
                    <a:pt x="7350" y="20203"/>
                    <a:pt x="7950" y="19555"/>
                    <a:pt x="9150" y="17827"/>
                  </a:cubicBezTo>
                  <a:cubicBezTo>
                    <a:pt x="10350" y="16099"/>
                    <a:pt x="12150" y="13291"/>
                    <a:pt x="13425" y="10699"/>
                  </a:cubicBezTo>
                  <a:cubicBezTo>
                    <a:pt x="14700" y="8107"/>
                    <a:pt x="15450" y="5731"/>
                    <a:pt x="15900" y="3787"/>
                  </a:cubicBezTo>
                  <a:cubicBezTo>
                    <a:pt x="16350" y="1843"/>
                    <a:pt x="16500" y="331"/>
                    <a:pt x="16500" y="223"/>
                  </a:cubicBezTo>
                  <a:cubicBezTo>
                    <a:pt x="16500" y="115"/>
                    <a:pt x="16350" y="1411"/>
                    <a:pt x="16200" y="3355"/>
                  </a:cubicBezTo>
                  <a:cubicBezTo>
                    <a:pt x="16050" y="5299"/>
                    <a:pt x="15900" y="7891"/>
                    <a:pt x="16275" y="10051"/>
                  </a:cubicBezTo>
                  <a:cubicBezTo>
                    <a:pt x="16650" y="12211"/>
                    <a:pt x="17550" y="13939"/>
                    <a:pt x="18525" y="14803"/>
                  </a:cubicBezTo>
                  <a:cubicBezTo>
                    <a:pt x="19500" y="15667"/>
                    <a:pt x="20550" y="15667"/>
                    <a:pt x="21600" y="15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5880466" y="5004988"/>
              <a:ext cx="6056804" cy="177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0" y="20435"/>
                  </a:moveTo>
                  <a:cubicBezTo>
                    <a:pt x="128" y="20435"/>
                    <a:pt x="255" y="20435"/>
                    <a:pt x="378" y="20171"/>
                  </a:cubicBezTo>
                  <a:cubicBezTo>
                    <a:pt x="501" y="19907"/>
                    <a:pt x="620" y="19378"/>
                    <a:pt x="779" y="18633"/>
                  </a:cubicBezTo>
                  <a:cubicBezTo>
                    <a:pt x="939" y="17887"/>
                    <a:pt x="1139" y="16923"/>
                    <a:pt x="1363" y="15960"/>
                  </a:cubicBezTo>
                  <a:cubicBezTo>
                    <a:pt x="1586" y="14996"/>
                    <a:pt x="1832" y="14033"/>
                    <a:pt x="2087" y="13209"/>
                  </a:cubicBezTo>
                  <a:cubicBezTo>
                    <a:pt x="2342" y="12386"/>
                    <a:pt x="2607" y="11702"/>
                    <a:pt x="2844" y="11251"/>
                  </a:cubicBezTo>
                  <a:cubicBezTo>
                    <a:pt x="3081" y="10801"/>
                    <a:pt x="3290" y="10583"/>
                    <a:pt x="3495" y="10459"/>
                  </a:cubicBezTo>
                  <a:cubicBezTo>
                    <a:pt x="3700" y="10334"/>
                    <a:pt x="3901" y="10303"/>
                    <a:pt x="4115" y="9977"/>
                  </a:cubicBezTo>
                  <a:cubicBezTo>
                    <a:pt x="4329" y="9651"/>
                    <a:pt x="4557" y="9029"/>
                    <a:pt x="4753" y="8361"/>
                  </a:cubicBezTo>
                  <a:cubicBezTo>
                    <a:pt x="4949" y="7693"/>
                    <a:pt x="5113" y="6978"/>
                    <a:pt x="5318" y="6341"/>
                  </a:cubicBezTo>
                  <a:cubicBezTo>
                    <a:pt x="5523" y="5704"/>
                    <a:pt x="5769" y="5144"/>
                    <a:pt x="6020" y="4865"/>
                  </a:cubicBezTo>
                  <a:cubicBezTo>
                    <a:pt x="6270" y="4585"/>
                    <a:pt x="6526" y="4585"/>
                    <a:pt x="6808" y="4460"/>
                  </a:cubicBezTo>
                  <a:cubicBezTo>
                    <a:pt x="7091" y="4336"/>
                    <a:pt x="7401" y="4088"/>
                    <a:pt x="7692" y="3730"/>
                  </a:cubicBezTo>
                  <a:cubicBezTo>
                    <a:pt x="7984" y="3373"/>
                    <a:pt x="8257" y="2907"/>
                    <a:pt x="8553" y="2471"/>
                  </a:cubicBezTo>
                  <a:cubicBezTo>
                    <a:pt x="8850" y="2036"/>
                    <a:pt x="9169" y="1632"/>
                    <a:pt x="9442" y="1492"/>
                  </a:cubicBezTo>
                  <a:cubicBezTo>
                    <a:pt x="9715" y="1353"/>
                    <a:pt x="9943" y="1477"/>
                    <a:pt x="10194" y="1555"/>
                  </a:cubicBezTo>
                  <a:cubicBezTo>
                    <a:pt x="10445" y="1632"/>
                    <a:pt x="10718" y="1663"/>
                    <a:pt x="10973" y="1492"/>
                  </a:cubicBezTo>
                  <a:cubicBezTo>
                    <a:pt x="11228" y="1321"/>
                    <a:pt x="11465" y="949"/>
                    <a:pt x="11711" y="638"/>
                  </a:cubicBezTo>
                  <a:cubicBezTo>
                    <a:pt x="11957" y="327"/>
                    <a:pt x="12213" y="78"/>
                    <a:pt x="12472" y="16"/>
                  </a:cubicBezTo>
                  <a:cubicBezTo>
                    <a:pt x="12732" y="-46"/>
                    <a:pt x="12996" y="78"/>
                    <a:pt x="13274" y="234"/>
                  </a:cubicBezTo>
                  <a:cubicBezTo>
                    <a:pt x="13552" y="389"/>
                    <a:pt x="13844" y="576"/>
                    <a:pt x="14163" y="778"/>
                  </a:cubicBezTo>
                  <a:cubicBezTo>
                    <a:pt x="14482" y="980"/>
                    <a:pt x="14828" y="1197"/>
                    <a:pt x="15115" y="1461"/>
                  </a:cubicBezTo>
                  <a:cubicBezTo>
                    <a:pt x="15403" y="1726"/>
                    <a:pt x="15630" y="2036"/>
                    <a:pt x="15858" y="2425"/>
                  </a:cubicBezTo>
                  <a:cubicBezTo>
                    <a:pt x="16086" y="2813"/>
                    <a:pt x="16314" y="3279"/>
                    <a:pt x="16578" y="3746"/>
                  </a:cubicBezTo>
                  <a:cubicBezTo>
                    <a:pt x="16843" y="4212"/>
                    <a:pt x="17143" y="4678"/>
                    <a:pt x="17380" y="5269"/>
                  </a:cubicBezTo>
                  <a:cubicBezTo>
                    <a:pt x="17617" y="5859"/>
                    <a:pt x="17790" y="6574"/>
                    <a:pt x="17936" y="7429"/>
                  </a:cubicBezTo>
                  <a:cubicBezTo>
                    <a:pt x="18082" y="8283"/>
                    <a:pt x="18201" y="9278"/>
                    <a:pt x="18314" y="10117"/>
                  </a:cubicBezTo>
                  <a:cubicBezTo>
                    <a:pt x="18428" y="10956"/>
                    <a:pt x="18538" y="11640"/>
                    <a:pt x="18688" y="12121"/>
                  </a:cubicBezTo>
                  <a:cubicBezTo>
                    <a:pt x="18838" y="12603"/>
                    <a:pt x="19030" y="12883"/>
                    <a:pt x="19167" y="13287"/>
                  </a:cubicBezTo>
                  <a:cubicBezTo>
                    <a:pt x="19303" y="13691"/>
                    <a:pt x="19385" y="14219"/>
                    <a:pt x="19476" y="14856"/>
                  </a:cubicBezTo>
                  <a:cubicBezTo>
                    <a:pt x="19568" y="15494"/>
                    <a:pt x="19668" y="16239"/>
                    <a:pt x="19791" y="16814"/>
                  </a:cubicBezTo>
                  <a:cubicBezTo>
                    <a:pt x="19914" y="17389"/>
                    <a:pt x="20060" y="17793"/>
                    <a:pt x="20228" y="18182"/>
                  </a:cubicBezTo>
                  <a:cubicBezTo>
                    <a:pt x="20397" y="18570"/>
                    <a:pt x="20588" y="18943"/>
                    <a:pt x="20798" y="19410"/>
                  </a:cubicBezTo>
                  <a:cubicBezTo>
                    <a:pt x="21008" y="19876"/>
                    <a:pt x="21235" y="20435"/>
                    <a:pt x="21372" y="20808"/>
                  </a:cubicBezTo>
                  <a:cubicBezTo>
                    <a:pt x="21509" y="21181"/>
                    <a:pt x="21554" y="21368"/>
                    <a:pt x="21600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11262587" y="5929861"/>
              <a:ext cx="442122" cy="280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527" fill="norm" stroke="1" extrusionOk="0">
                  <a:moveTo>
                    <a:pt x="0" y="21527"/>
                  </a:moveTo>
                  <a:cubicBezTo>
                    <a:pt x="1241" y="19171"/>
                    <a:pt x="2483" y="16814"/>
                    <a:pt x="4779" y="14556"/>
                  </a:cubicBezTo>
                  <a:cubicBezTo>
                    <a:pt x="7076" y="12298"/>
                    <a:pt x="10428" y="10138"/>
                    <a:pt x="12848" y="8665"/>
                  </a:cubicBezTo>
                  <a:cubicBezTo>
                    <a:pt x="15269" y="7192"/>
                    <a:pt x="16759" y="6407"/>
                    <a:pt x="17752" y="5720"/>
                  </a:cubicBezTo>
                  <a:cubicBezTo>
                    <a:pt x="18745" y="5032"/>
                    <a:pt x="19241" y="4443"/>
                    <a:pt x="19303" y="3756"/>
                  </a:cubicBezTo>
                  <a:cubicBezTo>
                    <a:pt x="19366" y="3069"/>
                    <a:pt x="18993" y="2283"/>
                    <a:pt x="18434" y="1792"/>
                  </a:cubicBezTo>
                  <a:cubicBezTo>
                    <a:pt x="17876" y="1302"/>
                    <a:pt x="17131" y="1105"/>
                    <a:pt x="16386" y="1007"/>
                  </a:cubicBezTo>
                  <a:cubicBezTo>
                    <a:pt x="15641" y="909"/>
                    <a:pt x="14897" y="909"/>
                    <a:pt x="14834" y="712"/>
                  </a:cubicBezTo>
                  <a:cubicBezTo>
                    <a:pt x="14772" y="516"/>
                    <a:pt x="15393" y="123"/>
                    <a:pt x="16138" y="25"/>
                  </a:cubicBezTo>
                  <a:cubicBezTo>
                    <a:pt x="16883" y="-73"/>
                    <a:pt x="17752" y="123"/>
                    <a:pt x="18683" y="516"/>
                  </a:cubicBezTo>
                  <a:cubicBezTo>
                    <a:pt x="19614" y="909"/>
                    <a:pt x="20607" y="1498"/>
                    <a:pt x="21103" y="2283"/>
                  </a:cubicBezTo>
                  <a:cubicBezTo>
                    <a:pt x="21600" y="3069"/>
                    <a:pt x="21600" y="4051"/>
                    <a:pt x="21103" y="5425"/>
                  </a:cubicBezTo>
                  <a:cubicBezTo>
                    <a:pt x="20607" y="6800"/>
                    <a:pt x="19614" y="8567"/>
                    <a:pt x="18621" y="10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11776265" y="5750016"/>
              <a:ext cx="253006" cy="260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3388"/>
                    <a:pt x="7855" y="6776"/>
                    <a:pt x="11455" y="10376"/>
                  </a:cubicBezTo>
                  <a:cubicBezTo>
                    <a:pt x="15055" y="13976"/>
                    <a:pt x="18327" y="177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11907739" y="5711682"/>
              <a:ext cx="90865" cy="368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600" fill="norm" stroke="1" extrusionOk="0">
                  <a:moveTo>
                    <a:pt x="21333" y="0"/>
                  </a:moveTo>
                  <a:cubicBezTo>
                    <a:pt x="18333" y="0"/>
                    <a:pt x="15333" y="0"/>
                    <a:pt x="12633" y="750"/>
                  </a:cubicBezTo>
                  <a:cubicBezTo>
                    <a:pt x="9933" y="1500"/>
                    <a:pt x="7533" y="3000"/>
                    <a:pt x="5133" y="5475"/>
                  </a:cubicBezTo>
                  <a:cubicBezTo>
                    <a:pt x="2733" y="7950"/>
                    <a:pt x="333" y="11400"/>
                    <a:pt x="33" y="14250"/>
                  </a:cubicBezTo>
                  <a:cubicBezTo>
                    <a:pt x="-267" y="17100"/>
                    <a:pt x="1533" y="19350"/>
                    <a:pt x="33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12006270" y="5923405"/>
              <a:ext cx="84336" cy="110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1964" y="6458"/>
                  </a:moveTo>
                  <a:cubicBezTo>
                    <a:pt x="1309" y="8912"/>
                    <a:pt x="655" y="11367"/>
                    <a:pt x="327" y="13821"/>
                  </a:cubicBezTo>
                  <a:cubicBezTo>
                    <a:pt x="0" y="16276"/>
                    <a:pt x="0" y="18730"/>
                    <a:pt x="0" y="18730"/>
                  </a:cubicBezTo>
                  <a:cubicBezTo>
                    <a:pt x="0" y="18730"/>
                    <a:pt x="0" y="16276"/>
                    <a:pt x="982" y="13330"/>
                  </a:cubicBezTo>
                  <a:cubicBezTo>
                    <a:pt x="1964" y="10385"/>
                    <a:pt x="3927" y="6949"/>
                    <a:pt x="6218" y="4249"/>
                  </a:cubicBezTo>
                  <a:cubicBezTo>
                    <a:pt x="8509" y="1549"/>
                    <a:pt x="11127" y="-415"/>
                    <a:pt x="13091" y="76"/>
                  </a:cubicBezTo>
                  <a:cubicBezTo>
                    <a:pt x="15055" y="567"/>
                    <a:pt x="16364" y="3512"/>
                    <a:pt x="17673" y="7440"/>
                  </a:cubicBezTo>
                  <a:cubicBezTo>
                    <a:pt x="18982" y="11367"/>
                    <a:pt x="20291" y="16276"/>
                    <a:pt x="21600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11668930" y="5625241"/>
              <a:ext cx="352675" cy="40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6" fill="norm" stroke="1" extrusionOk="0">
                  <a:moveTo>
                    <a:pt x="0" y="20106"/>
                  </a:moveTo>
                  <a:cubicBezTo>
                    <a:pt x="1252" y="11212"/>
                    <a:pt x="2504" y="2318"/>
                    <a:pt x="5791" y="412"/>
                  </a:cubicBezTo>
                  <a:cubicBezTo>
                    <a:pt x="9078" y="-1494"/>
                    <a:pt x="14400" y="3588"/>
                    <a:pt x="17374" y="8035"/>
                  </a:cubicBezTo>
                  <a:cubicBezTo>
                    <a:pt x="20348" y="12482"/>
                    <a:pt x="20974" y="16294"/>
                    <a:pt x="21600" y="20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11921935" y="6247703"/>
              <a:ext cx="82270" cy="217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413" fill="norm" stroke="1" extrusionOk="0">
                  <a:moveTo>
                    <a:pt x="0" y="8353"/>
                  </a:moveTo>
                  <a:cubicBezTo>
                    <a:pt x="0" y="11869"/>
                    <a:pt x="0" y="15385"/>
                    <a:pt x="0" y="17771"/>
                  </a:cubicBezTo>
                  <a:cubicBezTo>
                    <a:pt x="0" y="20157"/>
                    <a:pt x="0" y="21413"/>
                    <a:pt x="0" y="21413"/>
                  </a:cubicBezTo>
                  <a:cubicBezTo>
                    <a:pt x="0" y="21413"/>
                    <a:pt x="0" y="20157"/>
                    <a:pt x="0" y="17143"/>
                  </a:cubicBezTo>
                  <a:cubicBezTo>
                    <a:pt x="0" y="14129"/>
                    <a:pt x="0" y="9357"/>
                    <a:pt x="655" y="6343"/>
                  </a:cubicBezTo>
                  <a:cubicBezTo>
                    <a:pt x="1309" y="3329"/>
                    <a:pt x="2618" y="2073"/>
                    <a:pt x="5564" y="1194"/>
                  </a:cubicBezTo>
                  <a:cubicBezTo>
                    <a:pt x="8509" y="315"/>
                    <a:pt x="13091" y="-187"/>
                    <a:pt x="16364" y="64"/>
                  </a:cubicBezTo>
                  <a:cubicBezTo>
                    <a:pt x="19636" y="315"/>
                    <a:pt x="21600" y="1320"/>
                    <a:pt x="20945" y="2576"/>
                  </a:cubicBezTo>
                  <a:cubicBezTo>
                    <a:pt x="20291" y="3832"/>
                    <a:pt x="17018" y="5339"/>
                    <a:pt x="13418" y="6343"/>
                  </a:cubicBezTo>
                  <a:cubicBezTo>
                    <a:pt x="9818" y="7348"/>
                    <a:pt x="5891" y="7850"/>
                    <a:pt x="1964" y="8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12022563" y="6068086"/>
              <a:ext cx="109501" cy="323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369" fill="norm" stroke="1" extrusionOk="0">
                  <a:moveTo>
                    <a:pt x="13071" y="14942"/>
                  </a:moveTo>
                  <a:cubicBezTo>
                    <a:pt x="11598" y="14267"/>
                    <a:pt x="10125" y="13592"/>
                    <a:pt x="8407" y="13507"/>
                  </a:cubicBezTo>
                  <a:cubicBezTo>
                    <a:pt x="6689" y="13423"/>
                    <a:pt x="4725" y="13929"/>
                    <a:pt x="3252" y="14857"/>
                  </a:cubicBezTo>
                  <a:cubicBezTo>
                    <a:pt x="1780" y="15786"/>
                    <a:pt x="798" y="17136"/>
                    <a:pt x="307" y="18317"/>
                  </a:cubicBezTo>
                  <a:cubicBezTo>
                    <a:pt x="-184" y="19498"/>
                    <a:pt x="-184" y="20510"/>
                    <a:pt x="1043" y="21017"/>
                  </a:cubicBezTo>
                  <a:cubicBezTo>
                    <a:pt x="2271" y="21523"/>
                    <a:pt x="4725" y="21523"/>
                    <a:pt x="7425" y="20764"/>
                  </a:cubicBezTo>
                  <a:cubicBezTo>
                    <a:pt x="10125" y="20004"/>
                    <a:pt x="13071" y="18486"/>
                    <a:pt x="15525" y="15195"/>
                  </a:cubicBezTo>
                  <a:cubicBezTo>
                    <a:pt x="17980" y="11904"/>
                    <a:pt x="19943" y="6842"/>
                    <a:pt x="20680" y="3889"/>
                  </a:cubicBezTo>
                  <a:cubicBezTo>
                    <a:pt x="21416" y="936"/>
                    <a:pt x="20925" y="92"/>
                    <a:pt x="19943" y="7"/>
                  </a:cubicBezTo>
                  <a:cubicBezTo>
                    <a:pt x="18961" y="-77"/>
                    <a:pt x="17489" y="598"/>
                    <a:pt x="16507" y="2876"/>
                  </a:cubicBezTo>
                  <a:cubicBezTo>
                    <a:pt x="15525" y="5154"/>
                    <a:pt x="15034" y="9035"/>
                    <a:pt x="15771" y="12157"/>
                  </a:cubicBezTo>
                  <a:cubicBezTo>
                    <a:pt x="16507" y="15279"/>
                    <a:pt x="18471" y="17642"/>
                    <a:pt x="20434" y="20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12190275" y="6012238"/>
              <a:ext cx="92003" cy="450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21600" y="1390"/>
                  </a:moveTo>
                  <a:cubicBezTo>
                    <a:pt x="19800" y="902"/>
                    <a:pt x="18000" y="414"/>
                    <a:pt x="15600" y="170"/>
                  </a:cubicBezTo>
                  <a:cubicBezTo>
                    <a:pt x="13200" y="-74"/>
                    <a:pt x="10200" y="-74"/>
                    <a:pt x="8100" y="292"/>
                  </a:cubicBezTo>
                  <a:cubicBezTo>
                    <a:pt x="6000" y="658"/>
                    <a:pt x="4800" y="1390"/>
                    <a:pt x="4500" y="3221"/>
                  </a:cubicBezTo>
                  <a:cubicBezTo>
                    <a:pt x="4200" y="5051"/>
                    <a:pt x="4800" y="7980"/>
                    <a:pt x="5400" y="10970"/>
                  </a:cubicBezTo>
                  <a:cubicBezTo>
                    <a:pt x="6000" y="13960"/>
                    <a:pt x="6600" y="17011"/>
                    <a:pt x="5700" y="18780"/>
                  </a:cubicBezTo>
                  <a:cubicBezTo>
                    <a:pt x="4800" y="20550"/>
                    <a:pt x="2400" y="21038"/>
                    <a:pt x="0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12167274" y="6225360"/>
              <a:ext cx="122671" cy="3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6711868" y="4036541"/>
              <a:ext cx="1935304" cy="122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59" fill="norm" stroke="1" extrusionOk="0">
                  <a:moveTo>
                    <a:pt x="0" y="21559"/>
                  </a:moveTo>
                  <a:cubicBezTo>
                    <a:pt x="486" y="20359"/>
                    <a:pt x="971" y="19159"/>
                    <a:pt x="1480" y="17959"/>
                  </a:cubicBezTo>
                  <a:cubicBezTo>
                    <a:pt x="1988" y="16759"/>
                    <a:pt x="2520" y="15559"/>
                    <a:pt x="3104" y="14719"/>
                  </a:cubicBezTo>
                  <a:cubicBezTo>
                    <a:pt x="3689" y="13879"/>
                    <a:pt x="4326" y="13399"/>
                    <a:pt x="4971" y="13159"/>
                  </a:cubicBezTo>
                  <a:cubicBezTo>
                    <a:pt x="5616" y="12919"/>
                    <a:pt x="6269" y="12919"/>
                    <a:pt x="6853" y="12799"/>
                  </a:cubicBezTo>
                  <a:cubicBezTo>
                    <a:pt x="7438" y="12679"/>
                    <a:pt x="7954" y="12439"/>
                    <a:pt x="8493" y="12199"/>
                  </a:cubicBezTo>
                  <a:cubicBezTo>
                    <a:pt x="9032" y="11959"/>
                    <a:pt x="9593" y="11719"/>
                    <a:pt x="10155" y="11479"/>
                  </a:cubicBezTo>
                  <a:cubicBezTo>
                    <a:pt x="10717" y="11239"/>
                    <a:pt x="11278" y="10999"/>
                    <a:pt x="11840" y="10759"/>
                  </a:cubicBezTo>
                  <a:cubicBezTo>
                    <a:pt x="12401" y="10519"/>
                    <a:pt x="12963" y="10279"/>
                    <a:pt x="13547" y="10159"/>
                  </a:cubicBezTo>
                  <a:cubicBezTo>
                    <a:pt x="14132" y="10039"/>
                    <a:pt x="14739" y="10039"/>
                    <a:pt x="15369" y="10039"/>
                  </a:cubicBezTo>
                  <a:cubicBezTo>
                    <a:pt x="15999" y="10039"/>
                    <a:pt x="16652" y="10039"/>
                    <a:pt x="17289" y="10039"/>
                  </a:cubicBezTo>
                  <a:cubicBezTo>
                    <a:pt x="17927" y="10039"/>
                    <a:pt x="18549" y="10039"/>
                    <a:pt x="19133" y="10039"/>
                  </a:cubicBezTo>
                  <a:cubicBezTo>
                    <a:pt x="19718" y="10039"/>
                    <a:pt x="20264" y="10039"/>
                    <a:pt x="20621" y="9799"/>
                  </a:cubicBezTo>
                  <a:cubicBezTo>
                    <a:pt x="20978" y="9559"/>
                    <a:pt x="21145" y="9079"/>
                    <a:pt x="21289" y="8479"/>
                  </a:cubicBezTo>
                  <a:cubicBezTo>
                    <a:pt x="21433" y="7879"/>
                    <a:pt x="21554" y="7159"/>
                    <a:pt x="21577" y="6559"/>
                  </a:cubicBezTo>
                  <a:cubicBezTo>
                    <a:pt x="21600" y="5959"/>
                    <a:pt x="21524" y="5479"/>
                    <a:pt x="21221" y="4759"/>
                  </a:cubicBezTo>
                  <a:cubicBezTo>
                    <a:pt x="20917" y="4039"/>
                    <a:pt x="20386" y="3079"/>
                    <a:pt x="19870" y="2479"/>
                  </a:cubicBezTo>
                  <a:cubicBezTo>
                    <a:pt x="19353" y="1879"/>
                    <a:pt x="18853" y="1639"/>
                    <a:pt x="18306" y="1279"/>
                  </a:cubicBezTo>
                  <a:cubicBezTo>
                    <a:pt x="17760" y="919"/>
                    <a:pt x="17168" y="439"/>
                    <a:pt x="16598" y="199"/>
                  </a:cubicBezTo>
                  <a:cubicBezTo>
                    <a:pt x="16029" y="-41"/>
                    <a:pt x="15483" y="-41"/>
                    <a:pt x="14921" y="79"/>
                  </a:cubicBezTo>
                  <a:cubicBezTo>
                    <a:pt x="14360" y="199"/>
                    <a:pt x="13783" y="439"/>
                    <a:pt x="13213" y="1039"/>
                  </a:cubicBezTo>
                  <a:cubicBezTo>
                    <a:pt x="12644" y="1639"/>
                    <a:pt x="12083" y="2599"/>
                    <a:pt x="11498" y="3679"/>
                  </a:cubicBezTo>
                  <a:cubicBezTo>
                    <a:pt x="10914" y="4759"/>
                    <a:pt x="10307" y="5959"/>
                    <a:pt x="9722" y="7039"/>
                  </a:cubicBezTo>
                  <a:cubicBezTo>
                    <a:pt x="9138" y="8119"/>
                    <a:pt x="8576" y="9079"/>
                    <a:pt x="8007" y="9799"/>
                  </a:cubicBezTo>
                  <a:cubicBezTo>
                    <a:pt x="7438" y="10519"/>
                    <a:pt x="6861" y="10999"/>
                    <a:pt x="6261" y="11479"/>
                  </a:cubicBezTo>
                  <a:cubicBezTo>
                    <a:pt x="5662" y="11959"/>
                    <a:pt x="5039" y="12439"/>
                    <a:pt x="4455" y="13159"/>
                  </a:cubicBezTo>
                  <a:cubicBezTo>
                    <a:pt x="3871" y="13879"/>
                    <a:pt x="3324" y="14839"/>
                    <a:pt x="2869" y="15559"/>
                  </a:cubicBezTo>
                  <a:cubicBezTo>
                    <a:pt x="2413" y="16279"/>
                    <a:pt x="2049" y="16759"/>
                    <a:pt x="1829" y="17239"/>
                  </a:cubicBezTo>
                  <a:cubicBezTo>
                    <a:pt x="1609" y="17719"/>
                    <a:pt x="1533" y="18199"/>
                    <a:pt x="1434" y="18799"/>
                  </a:cubicBezTo>
                  <a:cubicBezTo>
                    <a:pt x="1336" y="19399"/>
                    <a:pt x="1214" y="20119"/>
                    <a:pt x="1192" y="20479"/>
                  </a:cubicBezTo>
                  <a:cubicBezTo>
                    <a:pt x="1169" y="20839"/>
                    <a:pt x="1245" y="20839"/>
                    <a:pt x="1563" y="20479"/>
                  </a:cubicBezTo>
                  <a:cubicBezTo>
                    <a:pt x="1882" y="20119"/>
                    <a:pt x="2444" y="19399"/>
                    <a:pt x="3021" y="18559"/>
                  </a:cubicBezTo>
                  <a:cubicBezTo>
                    <a:pt x="3597" y="17719"/>
                    <a:pt x="4189" y="16759"/>
                    <a:pt x="4804" y="15919"/>
                  </a:cubicBezTo>
                  <a:cubicBezTo>
                    <a:pt x="5419" y="15079"/>
                    <a:pt x="6056" y="14359"/>
                    <a:pt x="6656" y="13639"/>
                  </a:cubicBezTo>
                  <a:cubicBezTo>
                    <a:pt x="7256" y="12919"/>
                    <a:pt x="7817" y="12199"/>
                    <a:pt x="8402" y="11599"/>
                  </a:cubicBezTo>
                  <a:cubicBezTo>
                    <a:pt x="8986" y="10999"/>
                    <a:pt x="9593" y="10519"/>
                    <a:pt x="10193" y="10159"/>
                  </a:cubicBezTo>
                  <a:cubicBezTo>
                    <a:pt x="10792" y="9799"/>
                    <a:pt x="11384" y="9559"/>
                    <a:pt x="11984" y="9199"/>
                  </a:cubicBezTo>
                  <a:cubicBezTo>
                    <a:pt x="12584" y="8839"/>
                    <a:pt x="13191" y="8359"/>
                    <a:pt x="13805" y="8119"/>
                  </a:cubicBezTo>
                  <a:cubicBezTo>
                    <a:pt x="14420" y="7879"/>
                    <a:pt x="15043" y="7879"/>
                    <a:pt x="15688" y="7759"/>
                  </a:cubicBezTo>
                  <a:cubicBezTo>
                    <a:pt x="16333" y="7639"/>
                    <a:pt x="17001" y="7399"/>
                    <a:pt x="17638" y="7159"/>
                  </a:cubicBezTo>
                  <a:cubicBezTo>
                    <a:pt x="18276" y="6919"/>
                    <a:pt x="18883" y="6679"/>
                    <a:pt x="19467" y="6439"/>
                  </a:cubicBezTo>
                  <a:cubicBezTo>
                    <a:pt x="20052" y="6199"/>
                    <a:pt x="20613" y="5959"/>
                    <a:pt x="20598" y="5839"/>
                  </a:cubicBezTo>
                  <a:cubicBezTo>
                    <a:pt x="20583" y="5719"/>
                    <a:pt x="19991" y="5719"/>
                    <a:pt x="19414" y="5599"/>
                  </a:cubicBezTo>
                  <a:cubicBezTo>
                    <a:pt x="18837" y="5479"/>
                    <a:pt x="18276" y="5239"/>
                    <a:pt x="17661" y="5119"/>
                  </a:cubicBezTo>
                  <a:cubicBezTo>
                    <a:pt x="17046" y="4999"/>
                    <a:pt x="16378" y="4999"/>
                    <a:pt x="15733" y="4999"/>
                  </a:cubicBezTo>
                  <a:cubicBezTo>
                    <a:pt x="15088" y="4999"/>
                    <a:pt x="14466" y="4999"/>
                    <a:pt x="13874" y="5239"/>
                  </a:cubicBezTo>
                  <a:cubicBezTo>
                    <a:pt x="13282" y="5479"/>
                    <a:pt x="12720" y="5959"/>
                    <a:pt x="12143" y="6439"/>
                  </a:cubicBezTo>
                  <a:cubicBezTo>
                    <a:pt x="11567" y="6919"/>
                    <a:pt x="10975" y="7399"/>
                    <a:pt x="10360" y="7999"/>
                  </a:cubicBezTo>
                  <a:cubicBezTo>
                    <a:pt x="9745" y="8599"/>
                    <a:pt x="9108" y="9319"/>
                    <a:pt x="8516" y="9919"/>
                  </a:cubicBezTo>
                  <a:cubicBezTo>
                    <a:pt x="7924" y="10519"/>
                    <a:pt x="7377" y="10999"/>
                    <a:pt x="6815" y="11359"/>
                  </a:cubicBezTo>
                  <a:cubicBezTo>
                    <a:pt x="6254" y="11719"/>
                    <a:pt x="5677" y="11959"/>
                    <a:pt x="5070" y="12199"/>
                  </a:cubicBezTo>
                  <a:cubicBezTo>
                    <a:pt x="4463" y="12439"/>
                    <a:pt x="3825" y="12679"/>
                    <a:pt x="3195" y="12919"/>
                  </a:cubicBezTo>
                  <a:cubicBezTo>
                    <a:pt x="2565" y="13159"/>
                    <a:pt x="1943" y="13399"/>
                    <a:pt x="1548" y="13639"/>
                  </a:cubicBezTo>
                  <a:cubicBezTo>
                    <a:pt x="1154" y="13879"/>
                    <a:pt x="987" y="14119"/>
                    <a:pt x="865" y="14239"/>
                  </a:cubicBezTo>
                  <a:cubicBezTo>
                    <a:pt x="744" y="14359"/>
                    <a:pt x="668" y="14359"/>
                    <a:pt x="971" y="14359"/>
                  </a:cubicBezTo>
                  <a:cubicBezTo>
                    <a:pt x="1275" y="14359"/>
                    <a:pt x="1958" y="14359"/>
                    <a:pt x="2618" y="14119"/>
                  </a:cubicBezTo>
                  <a:cubicBezTo>
                    <a:pt x="3279" y="13879"/>
                    <a:pt x="3916" y="13399"/>
                    <a:pt x="4546" y="12919"/>
                  </a:cubicBezTo>
                  <a:cubicBezTo>
                    <a:pt x="5176" y="12439"/>
                    <a:pt x="5798" y="11959"/>
                    <a:pt x="6390" y="11599"/>
                  </a:cubicBezTo>
                  <a:cubicBezTo>
                    <a:pt x="6982" y="11239"/>
                    <a:pt x="7544" y="10999"/>
                    <a:pt x="8106" y="10759"/>
                  </a:cubicBezTo>
                  <a:cubicBezTo>
                    <a:pt x="8667" y="10519"/>
                    <a:pt x="9229" y="10279"/>
                    <a:pt x="9836" y="9919"/>
                  </a:cubicBezTo>
                  <a:cubicBezTo>
                    <a:pt x="10443" y="9559"/>
                    <a:pt x="11096" y="9079"/>
                    <a:pt x="11650" y="8719"/>
                  </a:cubicBezTo>
                  <a:cubicBezTo>
                    <a:pt x="12204" y="8359"/>
                    <a:pt x="12659" y="8119"/>
                    <a:pt x="13221" y="7879"/>
                  </a:cubicBezTo>
                  <a:cubicBezTo>
                    <a:pt x="13783" y="7639"/>
                    <a:pt x="14451" y="7399"/>
                    <a:pt x="15073" y="7159"/>
                  </a:cubicBezTo>
                  <a:cubicBezTo>
                    <a:pt x="15695" y="6919"/>
                    <a:pt x="16272" y="6679"/>
                    <a:pt x="16879" y="6559"/>
                  </a:cubicBezTo>
                  <a:cubicBezTo>
                    <a:pt x="17486" y="6439"/>
                    <a:pt x="18124" y="6439"/>
                    <a:pt x="18739" y="6199"/>
                  </a:cubicBezTo>
                  <a:cubicBezTo>
                    <a:pt x="19353" y="5959"/>
                    <a:pt x="19945" y="5479"/>
                    <a:pt x="20537" y="49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5744044" y="4181096"/>
              <a:ext cx="4124481" cy="185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0" y="21542"/>
                  </a:moveTo>
                  <a:cubicBezTo>
                    <a:pt x="157" y="21227"/>
                    <a:pt x="314" y="20911"/>
                    <a:pt x="513" y="20596"/>
                  </a:cubicBezTo>
                  <a:cubicBezTo>
                    <a:pt x="713" y="20281"/>
                    <a:pt x="955" y="19965"/>
                    <a:pt x="1198" y="19729"/>
                  </a:cubicBezTo>
                  <a:cubicBezTo>
                    <a:pt x="1440" y="19492"/>
                    <a:pt x="1682" y="19335"/>
                    <a:pt x="1928" y="19098"/>
                  </a:cubicBezTo>
                  <a:cubicBezTo>
                    <a:pt x="2174" y="18862"/>
                    <a:pt x="2424" y="18546"/>
                    <a:pt x="2670" y="18073"/>
                  </a:cubicBezTo>
                  <a:cubicBezTo>
                    <a:pt x="2916" y="17600"/>
                    <a:pt x="3158" y="16970"/>
                    <a:pt x="3404" y="16418"/>
                  </a:cubicBezTo>
                  <a:cubicBezTo>
                    <a:pt x="3650" y="15866"/>
                    <a:pt x="3899" y="15393"/>
                    <a:pt x="4152" y="14999"/>
                  </a:cubicBezTo>
                  <a:cubicBezTo>
                    <a:pt x="4406" y="14605"/>
                    <a:pt x="4662" y="14289"/>
                    <a:pt x="4922" y="13895"/>
                  </a:cubicBezTo>
                  <a:cubicBezTo>
                    <a:pt x="5183" y="13501"/>
                    <a:pt x="5446" y="13028"/>
                    <a:pt x="5696" y="12634"/>
                  </a:cubicBezTo>
                  <a:cubicBezTo>
                    <a:pt x="5945" y="12240"/>
                    <a:pt x="6181" y="11924"/>
                    <a:pt x="6434" y="11530"/>
                  </a:cubicBezTo>
                  <a:cubicBezTo>
                    <a:pt x="6687" y="11136"/>
                    <a:pt x="6958" y="10663"/>
                    <a:pt x="7229" y="10190"/>
                  </a:cubicBezTo>
                  <a:cubicBezTo>
                    <a:pt x="7499" y="9717"/>
                    <a:pt x="7770" y="9244"/>
                    <a:pt x="8023" y="8850"/>
                  </a:cubicBezTo>
                  <a:cubicBezTo>
                    <a:pt x="8276" y="8456"/>
                    <a:pt x="8512" y="8141"/>
                    <a:pt x="8765" y="7904"/>
                  </a:cubicBezTo>
                  <a:cubicBezTo>
                    <a:pt x="9018" y="7668"/>
                    <a:pt x="9289" y="7510"/>
                    <a:pt x="9560" y="7273"/>
                  </a:cubicBezTo>
                  <a:cubicBezTo>
                    <a:pt x="9830" y="7037"/>
                    <a:pt x="10101" y="6722"/>
                    <a:pt x="10372" y="6485"/>
                  </a:cubicBezTo>
                  <a:cubicBezTo>
                    <a:pt x="10643" y="6249"/>
                    <a:pt x="10914" y="6091"/>
                    <a:pt x="11189" y="5933"/>
                  </a:cubicBezTo>
                  <a:cubicBezTo>
                    <a:pt x="11463" y="5776"/>
                    <a:pt x="11741" y="5618"/>
                    <a:pt x="12012" y="5381"/>
                  </a:cubicBezTo>
                  <a:cubicBezTo>
                    <a:pt x="12283" y="5145"/>
                    <a:pt x="12547" y="4830"/>
                    <a:pt x="12814" y="4593"/>
                  </a:cubicBezTo>
                  <a:cubicBezTo>
                    <a:pt x="13081" y="4357"/>
                    <a:pt x="13352" y="4199"/>
                    <a:pt x="13623" y="4041"/>
                  </a:cubicBezTo>
                  <a:cubicBezTo>
                    <a:pt x="13894" y="3884"/>
                    <a:pt x="14165" y="3726"/>
                    <a:pt x="14457" y="3568"/>
                  </a:cubicBezTo>
                  <a:cubicBezTo>
                    <a:pt x="14749" y="3411"/>
                    <a:pt x="15063" y="3253"/>
                    <a:pt x="15366" y="3095"/>
                  </a:cubicBezTo>
                  <a:cubicBezTo>
                    <a:pt x="15669" y="2938"/>
                    <a:pt x="15961" y="2780"/>
                    <a:pt x="16243" y="2622"/>
                  </a:cubicBezTo>
                  <a:cubicBezTo>
                    <a:pt x="16524" y="2465"/>
                    <a:pt x="16795" y="2307"/>
                    <a:pt x="17052" y="2070"/>
                  </a:cubicBezTo>
                  <a:cubicBezTo>
                    <a:pt x="17309" y="1834"/>
                    <a:pt x="17551" y="1519"/>
                    <a:pt x="17797" y="1282"/>
                  </a:cubicBezTo>
                  <a:cubicBezTo>
                    <a:pt x="18043" y="1046"/>
                    <a:pt x="18292" y="888"/>
                    <a:pt x="18560" y="809"/>
                  </a:cubicBezTo>
                  <a:cubicBezTo>
                    <a:pt x="18827" y="730"/>
                    <a:pt x="19112" y="730"/>
                    <a:pt x="19404" y="730"/>
                  </a:cubicBezTo>
                  <a:cubicBezTo>
                    <a:pt x="19697" y="730"/>
                    <a:pt x="19996" y="730"/>
                    <a:pt x="20260" y="651"/>
                  </a:cubicBezTo>
                  <a:cubicBezTo>
                    <a:pt x="20524" y="573"/>
                    <a:pt x="20752" y="415"/>
                    <a:pt x="20926" y="257"/>
                  </a:cubicBezTo>
                  <a:cubicBezTo>
                    <a:pt x="21101" y="100"/>
                    <a:pt x="21222" y="-58"/>
                    <a:pt x="21326" y="21"/>
                  </a:cubicBezTo>
                  <a:cubicBezTo>
                    <a:pt x="21429" y="100"/>
                    <a:pt x="21514" y="415"/>
                    <a:pt x="21600" y="7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9024255" y="7011488"/>
              <a:ext cx="38101" cy="304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21600" y="824"/>
                  </a:moveTo>
                  <a:cubicBezTo>
                    <a:pt x="18000" y="4399"/>
                    <a:pt x="14400" y="7974"/>
                    <a:pt x="12000" y="9985"/>
                  </a:cubicBezTo>
                  <a:cubicBezTo>
                    <a:pt x="9600" y="11996"/>
                    <a:pt x="8400" y="12443"/>
                    <a:pt x="7800" y="10879"/>
                  </a:cubicBezTo>
                  <a:cubicBezTo>
                    <a:pt x="7200" y="9315"/>
                    <a:pt x="7200" y="5740"/>
                    <a:pt x="6000" y="3431"/>
                  </a:cubicBezTo>
                  <a:cubicBezTo>
                    <a:pt x="4800" y="1122"/>
                    <a:pt x="2400" y="79"/>
                    <a:pt x="1200" y="4"/>
                  </a:cubicBezTo>
                  <a:cubicBezTo>
                    <a:pt x="0" y="-70"/>
                    <a:pt x="0" y="824"/>
                    <a:pt x="0" y="3729"/>
                  </a:cubicBezTo>
                  <a:cubicBezTo>
                    <a:pt x="0" y="6633"/>
                    <a:pt x="0" y="11549"/>
                    <a:pt x="0" y="14454"/>
                  </a:cubicBezTo>
                  <a:cubicBezTo>
                    <a:pt x="0" y="17359"/>
                    <a:pt x="0" y="18253"/>
                    <a:pt x="1200" y="19221"/>
                  </a:cubicBezTo>
                  <a:cubicBezTo>
                    <a:pt x="2400" y="20189"/>
                    <a:pt x="4800" y="21232"/>
                    <a:pt x="6600" y="21381"/>
                  </a:cubicBezTo>
                  <a:cubicBezTo>
                    <a:pt x="8400" y="21530"/>
                    <a:pt x="9600" y="20785"/>
                    <a:pt x="9000" y="19593"/>
                  </a:cubicBezTo>
                  <a:cubicBezTo>
                    <a:pt x="8400" y="18402"/>
                    <a:pt x="6000" y="16763"/>
                    <a:pt x="3600" y="15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9030605" y="7441158"/>
              <a:ext cx="196851" cy="229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21508"/>
                  </a:moveTo>
                  <a:cubicBezTo>
                    <a:pt x="1161" y="16158"/>
                    <a:pt x="2323" y="10807"/>
                    <a:pt x="2903" y="7537"/>
                  </a:cubicBezTo>
                  <a:cubicBezTo>
                    <a:pt x="3484" y="4268"/>
                    <a:pt x="3484" y="3079"/>
                    <a:pt x="3484" y="1989"/>
                  </a:cubicBezTo>
                  <a:cubicBezTo>
                    <a:pt x="3484" y="899"/>
                    <a:pt x="3484" y="-92"/>
                    <a:pt x="3368" y="7"/>
                  </a:cubicBezTo>
                  <a:cubicBezTo>
                    <a:pt x="3252" y="106"/>
                    <a:pt x="3019" y="1295"/>
                    <a:pt x="3019" y="3772"/>
                  </a:cubicBezTo>
                  <a:cubicBezTo>
                    <a:pt x="3019" y="6249"/>
                    <a:pt x="3252" y="10014"/>
                    <a:pt x="3716" y="12392"/>
                  </a:cubicBezTo>
                  <a:cubicBezTo>
                    <a:pt x="4181" y="14770"/>
                    <a:pt x="4877" y="15761"/>
                    <a:pt x="5806" y="16356"/>
                  </a:cubicBezTo>
                  <a:cubicBezTo>
                    <a:pt x="6735" y="16950"/>
                    <a:pt x="7897" y="17148"/>
                    <a:pt x="8826" y="16752"/>
                  </a:cubicBezTo>
                  <a:cubicBezTo>
                    <a:pt x="9755" y="16356"/>
                    <a:pt x="10452" y="15365"/>
                    <a:pt x="11613" y="12987"/>
                  </a:cubicBezTo>
                  <a:cubicBezTo>
                    <a:pt x="12774" y="10609"/>
                    <a:pt x="14400" y="6844"/>
                    <a:pt x="15329" y="4367"/>
                  </a:cubicBezTo>
                  <a:cubicBezTo>
                    <a:pt x="16258" y="1890"/>
                    <a:pt x="16490" y="701"/>
                    <a:pt x="16606" y="602"/>
                  </a:cubicBezTo>
                  <a:cubicBezTo>
                    <a:pt x="16723" y="502"/>
                    <a:pt x="16723" y="1493"/>
                    <a:pt x="16723" y="3673"/>
                  </a:cubicBezTo>
                  <a:cubicBezTo>
                    <a:pt x="16723" y="5853"/>
                    <a:pt x="16723" y="9222"/>
                    <a:pt x="17535" y="11600"/>
                  </a:cubicBezTo>
                  <a:cubicBezTo>
                    <a:pt x="18348" y="13978"/>
                    <a:pt x="19974" y="15365"/>
                    <a:pt x="21600" y="16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9259205" y="7531190"/>
              <a:ext cx="171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6200"/>
                    <a:pt x="11200" y="10800"/>
                    <a:pt x="14800" y="7200"/>
                  </a:cubicBezTo>
                  <a:cubicBezTo>
                    <a:pt x="18400" y="3600"/>
                    <a:pt x="200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9348105" y="7474040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9523861" y="7415958"/>
              <a:ext cx="179845" cy="218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192" fill="norm" stroke="1" extrusionOk="0">
                  <a:moveTo>
                    <a:pt x="15312" y="6879"/>
                  </a:moveTo>
                  <a:cubicBezTo>
                    <a:pt x="15563" y="5850"/>
                    <a:pt x="15814" y="4822"/>
                    <a:pt x="15940" y="3690"/>
                  </a:cubicBezTo>
                  <a:cubicBezTo>
                    <a:pt x="16066" y="2559"/>
                    <a:pt x="16066" y="1325"/>
                    <a:pt x="15312" y="605"/>
                  </a:cubicBezTo>
                  <a:cubicBezTo>
                    <a:pt x="14559" y="-115"/>
                    <a:pt x="13052" y="-321"/>
                    <a:pt x="10666" y="708"/>
                  </a:cubicBezTo>
                  <a:cubicBezTo>
                    <a:pt x="8280" y="1736"/>
                    <a:pt x="5014" y="3999"/>
                    <a:pt x="3131" y="5645"/>
                  </a:cubicBezTo>
                  <a:cubicBezTo>
                    <a:pt x="1247" y="7290"/>
                    <a:pt x="745" y="8319"/>
                    <a:pt x="1498" y="9348"/>
                  </a:cubicBezTo>
                  <a:cubicBezTo>
                    <a:pt x="2252" y="10376"/>
                    <a:pt x="4261" y="11405"/>
                    <a:pt x="6145" y="11816"/>
                  </a:cubicBezTo>
                  <a:cubicBezTo>
                    <a:pt x="8028" y="12228"/>
                    <a:pt x="9787" y="12022"/>
                    <a:pt x="9912" y="12022"/>
                  </a:cubicBezTo>
                  <a:cubicBezTo>
                    <a:pt x="10038" y="12022"/>
                    <a:pt x="8531" y="12228"/>
                    <a:pt x="6647" y="13050"/>
                  </a:cubicBezTo>
                  <a:cubicBezTo>
                    <a:pt x="4763" y="13873"/>
                    <a:pt x="2503" y="15313"/>
                    <a:pt x="1247" y="16650"/>
                  </a:cubicBezTo>
                  <a:cubicBezTo>
                    <a:pt x="-9" y="17988"/>
                    <a:pt x="-260" y="19222"/>
                    <a:pt x="242" y="20045"/>
                  </a:cubicBezTo>
                  <a:cubicBezTo>
                    <a:pt x="745" y="20868"/>
                    <a:pt x="2000" y="21279"/>
                    <a:pt x="5642" y="21176"/>
                  </a:cubicBezTo>
                  <a:cubicBezTo>
                    <a:pt x="9284" y="21073"/>
                    <a:pt x="15312" y="20456"/>
                    <a:pt x="21340" y="19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7690755" y="7074512"/>
              <a:ext cx="12701" cy="276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0" y="934"/>
                  </a:moveTo>
                  <a:cubicBezTo>
                    <a:pt x="0" y="5481"/>
                    <a:pt x="0" y="10029"/>
                    <a:pt x="0" y="12708"/>
                  </a:cubicBezTo>
                  <a:cubicBezTo>
                    <a:pt x="0" y="15388"/>
                    <a:pt x="0" y="16200"/>
                    <a:pt x="0" y="16200"/>
                  </a:cubicBezTo>
                  <a:cubicBezTo>
                    <a:pt x="0" y="16200"/>
                    <a:pt x="0" y="15388"/>
                    <a:pt x="1800" y="12789"/>
                  </a:cubicBezTo>
                  <a:cubicBezTo>
                    <a:pt x="3600" y="10191"/>
                    <a:pt x="7200" y="5806"/>
                    <a:pt x="10800" y="3208"/>
                  </a:cubicBezTo>
                  <a:cubicBezTo>
                    <a:pt x="14400" y="609"/>
                    <a:pt x="18000" y="-203"/>
                    <a:pt x="19800" y="41"/>
                  </a:cubicBezTo>
                  <a:cubicBezTo>
                    <a:pt x="21600" y="284"/>
                    <a:pt x="21600" y="1583"/>
                    <a:pt x="21600" y="4913"/>
                  </a:cubicBezTo>
                  <a:cubicBezTo>
                    <a:pt x="21600" y="8242"/>
                    <a:pt x="21600" y="13602"/>
                    <a:pt x="19800" y="16768"/>
                  </a:cubicBezTo>
                  <a:cubicBezTo>
                    <a:pt x="18000" y="19935"/>
                    <a:pt x="14400" y="20910"/>
                    <a:pt x="12600" y="21153"/>
                  </a:cubicBezTo>
                  <a:cubicBezTo>
                    <a:pt x="10800" y="21397"/>
                    <a:pt x="10800" y="20910"/>
                    <a:pt x="10800" y="20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7335155" y="7503673"/>
              <a:ext cx="209551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532"/>
                  </a:moveTo>
                  <a:cubicBezTo>
                    <a:pt x="1964" y="16545"/>
                    <a:pt x="3927" y="13557"/>
                    <a:pt x="5345" y="10685"/>
                  </a:cubicBezTo>
                  <a:cubicBezTo>
                    <a:pt x="6764" y="7813"/>
                    <a:pt x="7636" y="5055"/>
                    <a:pt x="8073" y="3102"/>
                  </a:cubicBezTo>
                  <a:cubicBezTo>
                    <a:pt x="8509" y="1149"/>
                    <a:pt x="8509" y="0"/>
                    <a:pt x="8291" y="0"/>
                  </a:cubicBezTo>
                  <a:cubicBezTo>
                    <a:pt x="8073" y="0"/>
                    <a:pt x="7636" y="1149"/>
                    <a:pt x="7309" y="3677"/>
                  </a:cubicBezTo>
                  <a:cubicBezTo>
                    <a:pt x="6982" y="6204"/>
                    <a:pt x="6764" y="10111"/>
                    <a:pt x="6873" y="12753"/>
                  </a:cubicBezTo>
                  <a:cubicBezTo>
                    <a:pt x="6982" y="15396"/>
                    <a:pt x="7418" y="16774"/>
                    <a:pt x="8073" y="17923"/>
                  </a:cubicBezTo>
                  <a:cubicBezTo>
                    <a:pt x="8727" y="19072"/>
                    <a:pt x="9600" y="19991"/>
                    <a:pt x="10473" y="19877"/>
                  </a:cubicBezTo>
                  <a:cubicBezTo>
                    <a:pt x="11345" y="19762"/>
                    <a:pt x="12218" y="18613"/>
                    <a:pt x="13418" y="16200"/>
                  </a:cubicBezTo>
                  <a:cubicBezTo>
                    <a:pt x="14618" y="13787"/>
                    <a:pt x="16145" y="10111"/>
                    <a:pt x="17018" y="7468"/>
                  </a:cubicBezTo>
                  <a:cubicBezTo>
                    <a:pt x="17891" y="4826"/>
                    <a:pt x="18109" y="3217"/>
                    <a:pt x="18000" y="3102"/>
                  </a:cubicBezTo>
                  <a:cubicBezTo>
                    <a:pt x="17891" y="2987"/>
                    <a:pt x="17455" y="4366"/>
                    <a:pt x="17236" y="7123"/>
                  </a:cubicBezTo>
                  <a:cubicBezTo>
                    <a:pt x="17018" y="9881"/>
                    <a:pt x="17018" y="14017"/>
                    <a:pt x="17236" y="16660"/>
                  </a:cubicBezTo>
                  <a:cubicBezTo>
                    <a:pt x="17455" y="19302"/>
                    <a:pt x="17891" y="20451"/>
                    <a:pt x="18655" y="21026"/>
                  </a:cubicBezTo>
                  <a:cubicBezTo>
                    <a:pt x="19418" y="21600"/>
                    <a:pt x="2050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7608205" y="7613740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7726776" y="7498866"/>
              <a:ext cx="135430" cy="20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131" fill="norm" stroke="1" extrusionOk="0">
                  <a:moveTo>
                    <a:pt x="21262" y="4737"/>
                  </a:moveTo>
                  <a:cubicBezTo>
                    <a:pt x="20930" y="3623"/>
                    <a:pt x="20597" y="2510"/>
                    <a:pt x="19933" y="1508"/>
                  </a:cubicBezTo>
                  <a:cubicBezTo>
                    <a:pt x="19268" y="506"/>
                    <a:pt x="18271" y="-385"/>
                    <a:pt x="15114" y="172"/>
                  </a:cubicBezTo>
                  <a:cubicBezTo>
                    <a:pt x="11957" y="728"/>
                    <a:pt x="6640" y="2733"/>
                    <a:pt x="3816" y="4291"/>
                  </a:cubicBezTo>
                  <a:cubicBezTo>
                    <a:pt x="991" y="5850"/>
                    <a:pt x="659" y="6963"/>
                    <a:pt x="825" y="8077"/>
                  </a:cubicBezTo>
                  <a:cubicBezTo>
                    <a:pt x="991" y="9190"/>
                    <a:pt x="1656" y="10304"/>
                    <a:pt x="2819" y="10972"/>
                  </a:cubicBezTo>
                  <a:cubicBezTo>
                    <a:pt x="3982" y="11640"/>
                    <a:pt x="5644" y="11862"/>
                    <a:pt x="7471" y="11974"/>
                  </a:cubicBezTo>
                  <a:cubicBezTo>
                    <a:pt x="9299" y="12085"/>
                    <a:pt x="11293" y="12085"/>
                    <a:pt x="11459" y="12308"/>
                  </a:cubicBezTo>
                  <a:cubicBezTo>
                    <a:pt x="11625" y="12530"/>
                    <a:pt x="9964" y="12976"/>
                    <a:pt x="7804" y="13867"/>
                  </a:cubicBezTo>
                  <a:cubicBezTo>
                    <a:pt x="5644" y="14757"/>
                    <a:pt x="2985" y="16093"/>
                    <a:pt x="1490" y="17318"/>
                  </a:cubicBezTo>
                  <a:cubicBezTo>
                    <a:pt x="-6" y="18543"/>
                    <a:pt x="-338" y="19656"/>
                    <a:pt x="327" y="20324"/>
                  </a:cubicBezTo>
                  <a:cubicBezTo>
                    <a:pt x="991" y="20992"/>
                    <a:pt x="2653" y="21215"/>
                    <a:pt x="5810" y="21104"/>
                  </a:cubicBezTo>
                  <a:cubicBezTo>
                    <a:pt x="8967" y="20992"/>
                    <a:pt x="13619" y="20547"/>
                    <a:pt x="18271" y="20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7591272" y="5435690"/>
              <a:ext cx="114629" cy="183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600" fill="norm" stroke="1" extrusionOk="0">
                  <a:moveTo>
                    <a:pt x="785" y="0"/>
                  </a:moveTo>
                  <a:cubicBezTo>
                    <a:pt x="393" y="598"/>
                    <a:pt x="0" y="1196"/>
                    <a:pt x="0" y="1943"/>
                  </a:cubicBezTo>
                  <a:cubicBezTo>
                    <a:pt x="0" y="2691"/>
                    <a:pt x="393" y="3588"/>
                    <a:pt x="1178" y="4422"/>
                  </a:cubicBezTo>
                  <a:cubicBezTo>
                    <a:pt x="1964" y="5257"/>
                    <a:pt x="3142" y="6029"/>
                    <a:pt x="4124" y="6839"/>
                  </a:cubicBezTo>
                  <a:cubicBezTo>
                    <a:pt x="5105" y="7648"/>
                    <a:pt x="5891" y="8496"/>
                    <a:pt x="6480" y="9405"/>
                  </a:cubicBezTo>
                  <a:cubicBezTo>
                    <a:pt x="7069" y="10314"/>
                    <a:pt x="7462" y="11286"/>
                    <a:pt x="7855" y="12158"/>
                  </a:cubicBezTo>
                  <a:cubicBezTo>
                    <a:pt x="8247" y="13030"/>
                    <a:pt x="8640" y="13802"/>
                    <a:pt x="9818" y="14562"/>
                  </a:cubicBezTo>
                  <a:cubicBezTo>
                    <a:pt x="10996" y="15322"/>
                    <a:pt x="12960" y="16069"/>
                    <a:pt x="14138" y="16717"/>
                  </a:cubicBezTo>
                  <a:cubicBezTo>
                    <a:pt x="15316" y="17365"/>
                    <a:pt x="15709" y="17913"/>
                    <a:pt x="16887" y="18623"/>
                  </a:cubicBezTo>
                  <a:cubicBezTo>
                    <a:pt x="18065" y="19333"/>
                    <a:pt x="20029" y="20205"/>
                    <a:pt x="20815" y="20728"/>
                  </a:cubicBezTo>
                  <a:cubicBezTo>
                    <a:pt x="21600" y="21251"/>
                    <a:pt x="21207" y="21426"/>
                    <a:pt x="208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9050382" y="5188040"/>
              <a:ext cx="47181" cy="1921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568" fill="norm" stroke="1" extrusionOk="0">
                  <a:moveTo>
                    <a:pt x="16582" y="0"/>
                  </a:moveTo>
                  <a:cubicBezTo>
                    <a:pt x="15643" y="832"/>
                    <a:pt x="14704" y="1663"/>
                    <a:pt x="14235" y="2578"/>
                  </a:cubicBezTo>
                  <a:cubicBezTo>
                    <a:pt x="13765" y="3493"/>
                    <a:pt x="13765" y="4491"/>
                    <a:pt x="14235" y="5442"/>
                  </a:cubicBezTo>
                  <a:cubicBezTo>
                    <a:pt x="14704" y="6392"/>
                    <a:pt x="15643" y="7295"/>
                    <a:pt x="16113" y="8150"/>
                  </a:cubicBezTo>
                  <a:cubicBezTo>
                    <a:pt x="16582" y="9006"/>
                    <a:pt x="16582" y="9814"/>
                    <a:pt x="17052" y="10681"/>
                  </a:cubicBezTo>
                  <a:cubicBezTo>
                    <a:pt x="17521" y="11549"/>
                    <a:pt x="18461" y="12475"/>
                    <a:pt x="19400" y="13319"/>
                  </a:cubicBezTo>
                  <a:cubicBezTo>
                    <a:pt x="20339" y="14162"/>
                    <a:pt x="21278" y="14923"/>
                    <a:pt x="20808" y="15576"/>
                  </a:cubicBezTo>
                  <a:cubicBezTo>
                    <a:pt x="20339" y="16230"/>
                    <a:pt x="18461" y="16776"/>
                    <a:pt x="16582" y="17299"/>
                  </a:cubicBezTo>
                  <a:cubicBezTo>
                    <a:pt x="14704" y="17822"/>
                    <a:pt x="12826" y="18321"/>
                    <a:pt x="10008" y="18903"/>
                  </a:cubicBezTo>
                  <a:cubicBezTo>
                    <a:pt x="7191" y="19485"/>
                    <a:pt x="3435" y="20150"/>
                    <a:pt x="1556" y="20543"/>
                  </a:cubicBezTo>
                  <a:cubicBezTo>
                    <a:pt x="-322" y="20935"/>
                    <a:pt x="-322" y="21053"/>
                    <a:pt x="617" y="21196"/>
                  </a:cubicBezTo>
                  <a:cubicBezTo>
                    <a:pt x="1556" y="21339"/>
                    <a:pt x="3435" y="21505"/>
                    <a:pt x="6721" y="21552"/>
                  </a:cubicBezTo>
                  <a:cubicBezTo>
                    <a:pt x="10008" y="21600"/>
                    <a:pt x="14704" y="21529"/>
                    <a:pt x="1940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9106805" y="5041990"/>
              <a:ext cx="55880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73" y="20031"/>
                    <a:pt x="2945" y="18462"/>
                    <a:pt x="4623" y="16431"/>
                  </a:cubicBezTo>
                  <a:cubicBezTo>
                    <a:pt x="6300" y="14400"/>
                    <a:pt x="8182" y="11908"/>
                    <a:pt x="10227" y="9600"/>
                  </a:cubicBezTo>
                  <a:cubicBezTo>
                    <a:pt x="12273" y="7292"/>
                    <a:pt x="14482" y="5169"/>
                    <a:pt x="16200" y="3600"/>
                  </a:cubicBezTo>
                  <a:cubicBezTo>
                    <a:pt x="17918" y="2031"/>
                    <a:pt x="19145" y="1015"/>
                    <a:pt x="19964" y="508"/>
                  </a:cubicBezTo>
                  <a:cubicBezTo>
                    <a:pt x="20782" y="0"/>
                    <a:pt x="2119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9151255" y="5283290"/>
              <a:ext cx="806451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50" y="20284"/>
                    <a:pt x="1701" y="18968"/>
                    <a:pt x="2920" y="17419"/>
                  </a:cubicBezTo>
                  <a:cubicBezTo>
                    <a:pt x="4139" y="15871"/>
                    <a:pt x="5726" y="14090"/>
                    <a:pt x="7455" y="12194"/>
                  </a:cubicBezTo>
                  <a:cubicBezTo>
                    <a:pt x="9184" y="10297"/>
                    <a:pt x="11055" y="8284"/>
                    <a:pt x="12784" y="6658"/>
                  </a:cubicBezTo>
                  <a:cubicBezTo>
                    <a:pt x="14513" y="5032"/>
                    <a:pt x="16101" y="3794"/>
                    <a:pt x="17546" y="2748"/>
                  </a:cubicBezTo>
                  <a:cubicBezTo>
                    <a:pt x="18992" y="1703"/>
                    <a:pt x="20296" y="8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9360805" y="5556340"/>
              <a:ext cx="1149351" cy="781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94" y="20195"/>
                    <a:pt x="1989" y="18790"/>
                    <a:pt x="3123" y="17268"/>
                  </a:cubicBezTo>
                  <a:cubicBezTo>
                    <a:pt x="4256" y="15746"/>
                    <a:pt x="5529" y="14107"/>
                    <a:pt x="6703" y="12673"/>
                  </a:cubicBezTo>
                  <a:cubicBezTo>
                    <a:pt x="7876" y="11239"/>
                    <a:pt x="8950" y="10010"/>
                    <a:pt x="10084" y="8751"/>
                  </a:cubicBezTo>
                  <a:cubicBezTo>
                    <a:pt x="11218" y="7493"/>
                    <a:pt x="12411" y="6205"/>
                    <a:pt x="13923" y="4829"/>
                  </a:cubicBezTo>
                  <a:cubicBezTo>
                    <a:pt x="15434" y="3454"/>
                    <a:pt x="17264" y="1990"/>
                    <a:pt x="18597" y="1171"/>
                  </a:cubicBezTo>
                  <a:cubicBezTo>
                    <a:pt x="19929" y="351"/>
                    <a:pt x="20765" y="1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9570355" y="5886540"/>
              <a:ext cx="1282701" cy="1003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1372"/>
                    <a:pt x="0" y="21144"/>
                    <a:pt x="232" y="20734"/>
                  </a:cubicBezTo>
                  <a:cubicBezTo>
                    <a:pt x="463" y="20324"/>
                    <a:pt x="927" y="19732"/>
                    <a:pt x="1604" y="18866"/>
                  </a:cubicBezTo>
                  <a:cubicBezTo>
                    <a:pt x="2281" y="18000"/>
                    <a:pt x="3172" y="16861"/>
                    <a:pt x="4188" y="15676"/>
                  </a:cubicBezTo>
                  <a:cubicBezTo>
                    <a:pt x="5204" y="14491"/>
                    <a:pt x="6345" y="13261"/>
                    <a:pt x="7450" y="12076"/>
                  </a:cubicBezTo>
                  <a:cubicBezTo>
                    <a:pt x="8554" y="10891"/>
                    <a:pt x="9624" y="9752"/>
                    <a:pt x="10747" y="8635"/>
                  </a:cubicBezTo>
                  <a:cubicBezTo>
                    <a:pt x="11869" y="7519"/>
                    <a:pt x="13046" y="6425"/>
                    <a:pt x="14257" y="5377"/>
                  </a:cubicBezTo>
                  <a:cubicBezTo>
                    <a:pt x="15469" y="4329"/>
                    <a:pt x="16717" y="3327"/>
                    <a:pt x="17947" y="2438"/>
                  </a:cubicBezTo>
                  <a:cubicBezTo>
                    <a:pt x="19176" y="1549"/>
                    <a:pt x="20388" y="7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10251630" y="6172290"/>
              <a:ext cx="950676" cy="844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600" fill="norm" stroke="1" extrusionOk="0">
                  <a:moveTo>
                    <a:pt x="103" y="21600"/>
                  </a:moveTo>
                  <a:cubicBezTo>
                    <a:pt x="7" y="21275"/>
                    <a:pt x="-89" y="20950"/>
                    <a:pt x="150" y="20328"/>
                  </a:cubicBezTo>
                  <a:cubicBezTo>
                    <a:pt x="390" y="19705"/>
                    <a:pt x="965" y="18785"/>
                    <a:pt x="1875" y="17594"/>
                  </a:cubicBezTo>
                  <a:cubicBezTo>
                    <a:pt x="2785" y="16403"/>
                    <a:pt x="4030" y="14941"/>
                    <a:pt x="5371" y="13453"/>
                  </a:cubicBezTo>
                  <a:cubicBezTo>
                    <a:pt x="6712" y="11964"/>
                    <a:pt x="8149" y="10448"/>
                    <a:pt x="9538" y="9068"/>
                  </a:cubicBezTo>
                  <a:cubicBezTo>
                    <a:pt x="10927" y="7687"/>
                    <a:pt x="12268" y="6442"/>
                    <a:pt x="13872" y="5143"/>
                  </a:cubicBezTo>
                  <a:cubicBezTo>
                    <a:pt x="15476" y="3844"/>
                    <a:pt x="17344" y="2490"/>
                    <a:pt x="18661" y="1624"/>
                  </a:cubicBezTo>
                  <a:cubicBezTo>
                    <a:pt x="19978" y="758"/>
                    <a:pt x="20745" y="379"/>
                    <a:pt x="215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10580005" y="6546940"/>
              <a:ext cx="6985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29" y="18667"/>
                    <a:pt x="4058" y="15733"/>
                    <a:pt x="6218" y="13067"/>
                  </a:cubicBezTo>
                  <a:cubicBezTo>
                    <a:pt x="8378" y="10400"/>
                    <a:pt x="10669" y="8000"/>
                    <a:pt x="13255" y="5867"/>
                  </a:cubicBezTo>
                  <a:cubicBezTo>
                    <a:pt x="15840" y="3733"/>
                    <a:pt x="18720" y="18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11088005" y="6819990"/>
              <a:ext cx="3302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08" y="17723"/>
                    <a:pt x="5815" y="13846"/>
                    <a:pt x="9415" y="10246"/>
                  </a:cubicBezTo>
                  <a:cubicBezTo>
                    <a:pt x="13015" y="6646"/>
                    <a:pt x="17308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5792105" y="6413590"/>
              <a:ext cx="501651" cy="6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95" y="2057"/>
                    <a:pt x="17590" y="4114"/>
                    <a:pt x="15585" y="6171"/>
                  </a:cubicBezTo>
                  <a:cubicBezTo>
                    <a:pt x="13580" y="8229"/>
                    <a:pt x="11575" y="10286"/>
                    <a:pt x="9387" y="12416"/>
                  </a:cubicBezTo>
                  <a:cubicBezTo>
                    <a:pt x="7200" y="14547"/>
                    <a:pt x="4830" y="16751"/>
                    <a:pt x="3235" y="18294"/>
                  </a:cubicBezTo>
                  <a:cubicBezTo>
                    <a:pt x="1641" y="19837"/>
                    <a:pt x="820" y="207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6147705" y="6081938"/>
              <a:ext cx="590551" cy="992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21600" y="32"/>
                  </a:moveTo>
                  <a:cubicBezTo>
                    <a:pt x="21213" y="-14"/>
                    <a:pt x="20826" y="-60"/>
                    <a:pt x="20129" y="285"/>
                  </a:cubicBezTo>
                  <a:cubicBezTo>
                    <a:pt x="19432" y="629"/>
                    <a:pt x="18426" y="1365"/>
                    <a:pt x="17265" y="2422"/>
                  </a:cubicBezTo>
                  <a:cubicBezTo>
                    <a:pt x="16103" y="3479"/>
                    <a:pt x="14787" y="4857"/>
                    <a:pt x="13277" y="6374"/>
                  </a:cubicBezTo>
                  <a:cubicBezTo>
                    <a:pt x="11768" y="7891"/>
                    <a:pt x="10065" y="9545"/>
                    <a:pt x="8477" y="11131"/>
                  </a:cubicBezTo>
                  <a:cubicBezTo>
                    <a:pt x="6890" y="12716"/>
                    <a:pt x="5419" y="14233"/>
                    <a:pt x="4181" y="15703"/>
                  </a:cubicBezTo>
                  <a:cubicBezTo>
                    <a:pt x="2942" y="17174"/>
                    <a:pt x="1935" y="18599"/>
                    <a:pt x="1277" y="19564"/>
                  </a:cubicBezTo>
                  <a:cubicBezTo>
                    <a:pt x="619" y="20529"/>
                    <a:pt x="310" y="21034"/>
                    <a:pt x="0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6401705" y="6070690"/>
              <a:ext cx="666751" cy="889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80" y="1337"/>
                    <a:pt x="17760" y="2674"/>
                    <a:pt x="15943" y="4011"/>
                  </a:cubicBezTo>
                  <a:cubicBezTo>
                    <a:pt x="14126" y="5349"/>
                    <a:pt x="12411" y="6686"/>
                    <a:pt x="10697" y="8100"/>
                  </a:cubicBezTo>
                  <a:cubicBezTo>
                    <a:pt x="8983" y="9514"/>
                    <a:pt x="7269" y="11006"/>
                    <a:pt x="5589" y="12549"/>
                  </a:cubicBezTo>
                  <a:cubicBezTo>
                    <a:pt x="3909" y="14091"/>
                    <a:pt x="2263" y="15686"/>
                    <a:pt x="1337" y="17203"/>
                  </a:cubicBezTo>
                  <a:cubicBezTo>
                    <a:pt x="411" y="18720"/>
                    <a:pt x="206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6679732" y="6337390"/>
              <a:ext cx="464924" cy="6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21468" y="0"/>
                  </a:moveTo>
                  <a:cubicBezTo>
                    <a:pt x="18340" y="2131"/>
                    <a:pt x="15213" y="4261"/>
                    <a:pt x="12476" y="6318"/>
                  </a:cubicBezTo>
                  <a:cubicBezTo>
                    <a:pt x="9739" y="8376"/>
                    <a:pt x="7394" y="10359"/>
                    <a:pt x="5341" y="12673"/>
                  </a:cubicBezTo>
                  <a:cubicBezTo>
                    <a:pt x="3289" y="14988"/>
                    <a:pt x="1530" y="17633"/>
                    <a:pt x="699" y="19176"/>
                  </a:cubicBezTo>
                  <a:cubicBezTo>
                    <a:pt x="-132" y="20718"/>
                    <a:pt x="-34" y="21159"/>
                    <a:pt x="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6877955" y="6476830"/>
              <a:ext cx="472018" cy="527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24" fill="norm" stroke="1" extrusionOk="0">
                  <a:moveTo>
                    <a:pt x="21407" y="1306"/>
                  </a:moveTo>
                  <a:cubicBezTo>
                    <a:pt x="21504" y="702"/>
                    <a:pt x="21600" y="97"/>
                    <a:pt x="21311" y="10"/>
                  </a:cubicBezTo>
                  <a:cubicBezTo>
                    <a:pt x="21021" y="-76"/>
                    <a:pt x="20346" y="356"/>
                    <a:pt x="18755" y="1695"/>
                  </a:cubicBezTo>
                  <a:cubicBezTo>
                    <a:pt x="17164" y="3034"/>
                    <a:pt x="14657" y="5281"/>
                    <a:pt x="12005" y="7830"/>
                  </a:cubicBezTo>
                  <a:cubicBezTo>
                    <a:pt x="9354" y="10378"/>
                    <a:pt x="6557" y="13230"/>
                    <a:pt x="4532" y="15562"/>
                  </a:cubicBezTo>
                  <a:cubicBezTo>
                    <a:pt x="2507" y="17895"/>
                    <a:pt x="1254" y="19710"/>
                    <a:pt x="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7278005" y="6601644"/>
              <a:ext cx="379257" cy="459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516" fill="norm" stroke="1" extrusionOk="0">
                  <a:moveTo>
                    <a:pt x="20160" y="709"/>
                  </a:moveTo>
                  <a:cubicBezTo>
                    <a:pt x="20760" y="312"/>
                    <a:pt x="21360" y="-84"/>
                    <a:pt x="21480" y="15"/>
                  </a:cubicBezTo>
                  <a:cubicBezTo>
                    <a:pt x="21600" y="114"/>
                    <a:pt x="21240" y="709"/>
                    <a:pt x="19560" y="2492"/>
                  </a:cubicBezTo>
                  <a:cubicBezTo>
                    <a:pt x="17880" y="4276"/>
                    <a:pt x="14880" y="7248"/>
                    <a:pt x="11820" y="10270"/>
                  </a:cubicBezTo>
                  <a:cubicBezTo>
                    <a:pt x="8760" y="13292"/>
                    <a:pt x="5640" y="16364"/>
                    <a:pt x="3660" y="18246"/>
                  </a:cubicBezTo>
                  <a:cubicBezTo>
                    <a:pt x="1680" y="20129"/>
                    <a:pt x="840" y="20822"/>
                    <a:pt x="0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4211381" y="2762604"/>
              <a:ext cx="7250763" cy="2095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97" fill="norm" stroke="1" extrusionOk="0">
                  <a:moveTo>
                    <a:pt x="94" y="19961"/>
                  </a:moveTo>
                  <a:cubicBezTo>
                    <a:pt x="138" y="19808"/>
                    <a:pt x="182" y="19655"/>
                    <a:pt x="273" y="19546"/>
                  </a:cubicBezTo>
                  <a:cubicBezTo>
                    <a:pt x="365" y="19437"/>
                    <a:pt x="503" y="19372"/>
                    <a:pt x="667" y="19273"/>
                  </a:cubicBezTo>
                  <a:cubicBezTo>
                    <a:pt x="831" y="19175"/>
                    <a:pt x="1020" y="19044"/>
                    <a:pt x="1244" y="18968"/>
                  </a:cubicBezTo>
                  <a:cubicBezTo>
                    <a:pt x="1468" y="18892"/>
                    <a:pt x="1726" y="18870"/>
                    <a:pt x="1972" y="18848"/>
                  </a:cubicBezTo>
                  <a:cubicBezTo>
                    <a:pt x="2218" y="18826"/>
                    <a:pt x="2451" y="18804"/>
                    <a:pt x="2684" y="18772"/>
                  </a:cubicBezTo>
                  <a:cubicBezTo>
                    <a:pt x="2917" y="18739"/>
                    <a:pt x="3150" y="18695"/>
                    <a:pt x="3380" y="18652"/>
                  </a:cubicBezTo>
                  <a:cubicBezTo>
                    <a:pt x="3611" y="18608"/>
                    <a:pt x="3837" y="18564"/>
                    <a:pt x="4074" y="18521"/>
                  </a:cubicBezTo>
                  <a:cubicBezTo>
                    <a:pt x="4310" y="18477"/>
                    <a:pt x="4556" y="18433"/>
                    <a:pt x="4805" y="18401"/>
                  </a:cubicBezTo>
                  <a:cubicBezTo>
                    <a:pt x="5054" y="18368"/>
                    <a:pt x="5306" y="18346"/>
                    <a:pt x="5539" y="18324"/>
                  </a:cubicBezTo>
                  <a:cubicBezTo>
                    <a:pt x="5772" y="18302"/>
                    <a:pt x="5987" y="18281"/>
                    <a:pt x="6210" y="18248"/>
                  </a:cubicBezTo>
                  <a:cubicBezTo>
                    <a:pt x="6434" y="18215"/>
                    <a:pt x="6667" y="18172"/>
                    <a:pt x="6904" y="18128"/>
                  </a:cubicBezTo>
                  <a:cubicBezTo>
                    <a:pt x="7140" y="18084"/>
                    <a:pt x="7380" y="18041"/>
                    <a:pt x="7625" y="18008"/>
                  </a:cubicBezTo>
                  <a:cubicBezTo>
                    <a:pt x="7871" y="17975"/>
                    <a:pt x="8123" y="17953"/>
                    <a:pt x="8379" y="17921"/>
                  </a:cubicBezTo>
                  <a:cubicBezTo>
                    <a:pt x="8634" y="17888"/>
                    <a:pt x="8892" y="17844"/>
                    <a:pt x="9151" y="17812"/>
                  </a:cubicBezTo>
                  <a:cubicBezTo>
                    <a:pt x="9409" y="17779"/>
                    <a:pt x="9668" y="17757"/>
                    <a:pt x="9923" y="17735"/>
                  </a:cubicBezTo>
                  <a:cubicBezTo>
                    <a:pt x="10178" y="17713"/>
                    <a:pt x="10430" y="17692"/>
                    <a:pt x="10686" y="17670"/>
                  </a:cubicBezTo>
                  <a:cubicBezTo>
                    <a:pt x="10941" y="17648"/>
                    <a:pt x="11199" y="17626"/>
                    <a:pt x="11461" y="17604"/>
                  </a:cubicBezTo>
                  <a:cubicBezTo>
                    <a:pt x="11722" y="17582"/>
                    <a:pt x="11987" y="17561"/>
                    <a:pt x="12255" y="17528"/>
                  </a:cubicBezTo>
                  <a:cubicBezTo>
                    <a:pt x="12523" y="17495"/>
                    <a:pt x="12794" y="17452"/>
                    <a:pt x="13033" y="17408"/>
                  </a:cubicBezTo>
                  <a:cubicBezTo>
                    <a:pt x="13273" y="17364"/>
                    <a:pt x="13481" y="17321"/>
                    <a:pt x="13692" y="17288"/>
                  </a:cubicBezTo>
                  <a:cubicBezTo>
                    <a:pt x="13903" y="17255"/>
                    <a:pt x="14117" y="17233"/>
                    <a:pt x="14357" y="17212"/>
                  </a:cubicBezTo>
                  <a:cubicBezTo>
                    <a:pt x="14596" y="17190"/>
                    <a:pt x="14861" y="17168"/>
                    <a:pt x="15120" y="17135"/>
                  </a:cubicBezTo>
                  <a:cubicBezTo>
                    <a:pt x="15378" y="17102"/>
                    <a:pt x="15630" y="17059"/>
                    <a:pt x="15876" y="17015"/>
                  </a:cubicBezTo>
                  <a:cubicBezTo>
                    <a:pt x="16122" y="16972"/>
                    <a:pt x="16361" y="16928"/>
                    <a:pt x="16604" y="16873"/>
                  </a:cubicBezTo>
                  <a:cubicBezTo>
                    <a:pt x="16847" y="16819"/>
                    <a:pt x="17092" y="16753"/>
                    <a:pt x="17329" y="16688"/>
                  </a:cubicBezTo>
                  <a:cubicBezTo>
                    <a:pt x="17565" y="16622"/>
                    <a:pt x="17792" y="16557"/>
                    <a:pt x="18028" y="16481"/>
                  </a:cubicBezTo>
                  <a:cubicBezTo>
                    <a:pt x="18265" y="16404"/>
                    <a:pt x="18511" y="16317"/>
                    <a:pt x="18753" y="16230"/>
                  </a:cubicBezTo>
                  <a:cubicBezTo>
                    <a:pt x="18996" y="16142"/>
                    <a:pt x="19235" y="16055"/>
                    <a:pt x="19465" y="15924"/>
                  </a:cubicBezTo>
                  <a:cubicBezTo>
                    <a:pt x="19696" y="15793"/>
                    <a:pt x="19916" y="15619"/>
                    <a:pt x="20093" y="15455"/>
                  </a:cubicBezTo>
                  <a:cubicBezTo>
                    <a:pt x="20269" y="15292"/>
                    <a:pt x="20401" y="15139"/>
                    <a:pt x="20499" y="14899"/>
                  </a:cubicBezTo>
                  <a:cubicBezTo>
                    <a:pt x="20597" y="14659"/>
                    <a:pt x="20660" y="14332"/>
                    <a:pt x="20732" y="13819"/>
                  </a:cubicBezTo>
                  <a:cubicBezTo>
                    <a:pt x="20805" y="13306"/>
                    <a:pt x="20887" y="12608"/>
                    <a:pt x="20969" y="11877"/>
                  </a:cubicBezTo>
                  <a:cubicBezTo>
                    <a:pt x="21051" y="11146"/>
                    <a:pt x="21133" y="10382"/>
                    <a:pt x="21205" y="9684"/>
                  </a:cubicBezTo>
                  <a:cubicBezTo>
                    <a:pt x="21278" y="8986"/>
                    <a:pt x="21341" y="8353"/>
                    <a:pt x="21400" y="7644"/>
                  </a:cubicBezTo>
                  <a:cubicBezTo>
                    <a:pt x="21460" y="6935"/>
                    <a:pt x="21517" y="6150"/>
                    <a:pt x="21552" y="5484"/>
                  </a:cubicBezTo>
                  <a:cubicBezTo>
                    <a:pt x="21586" y="4819"/>
                    <a:pt x="21599" y="4273"/>
                    <a:pt x="21586" y="3859"/>
                  </a:cubicBezTo>
                  <a:cubicBezTo>
                    <a:pt x="21574" y="3444"/>
                    <a:pt x="21536" y="3161"/>
                    <a:pt x="21482" y="2964"/>
                  </a:cubicBezTo>
                  <a:cubicBezTo>
                    <a:pt x="21429" y="2768"/>
                    <a:pt x="21359" y="2659"/>
                    <a:pt x="21249" y="2626"/>
                  </a:cubicBezTo>
                  <a:cubicBezTo>
                    <a:pt x="21139" y="2593"/>
                    <a:pt x="20988" y="2637"/>
                    <a:pt x="20795" y="2572"/>
                  </a:cubicBezTo>
                  <a:cubicBezTo>
                    <a:pt x="20603" y="2506"/>
                    <a:pt x="20370" y="2332"/>
                    <a:pt x="20152" y="2201"/>
                  </a:cubicBezTo>
                  <a:cubicBezTo>
                    <a:pt x="19935" y="2070"/>
                    <a:pt x="19733" y="1982"/>
                    <a:pt x="19529" y="1917"/>
                  </a:cubicBezTo>
                  <a:cubicBezTo>
                    <a:pt x="19324" y="1852"/>
                    <a:pt x="19116" y="1808"/>
                    <a:pt x="18886" y="1775"/>
                  </a:cubicBezTo>
                  <a:cubicBezTo>
                    <a:pt x="18656" y="1742"/>
                    <a:pt x="18403" y="1721"/>
                    <a:pt x="18142" y="1699"/>
                  </a:cubicBezTo>
                  <a:cubicBezTo>
                    <a:pt x="17880" y="1677"/>
                    <a:pt x="17609" y="1655"/>
                    <a:pt x="17360" y="1622"/>
                  </a:cubicBezTo>
                  <a:cubicBezTo>
                    <a:pt x="17111" y="1590"/>
                    <a:pt x="16884" y="1546"/>
                    <a:pt x="16654" y="1513"/>
                  </a:cubicBezTo>
                  <a:cubicBezTo>
                    <a:pt x="16424" y="1481"/>
                    <a:pt x="16191" y="1459"/>
                    <a:pt x="15948" y="1426"/>
                  </a:cubicBezTo>
                  <a:cubicBezTo>
                    <a:pt x="15706" y="1393"/>
                    <a:pt x="15454" y="1350"/>
                    <a:pt x="15205" y="1306"/>
                  </a:cubicBezTo>
                  <a:cubicBezTo>
                    <a:pt x="14956" y="1262"/>
                    <a:pt x="14710" y="1219"/>
                    <a:pt x="14455" y="1175"/>
                  </a:cubicBezTo>
                  <a:cubicBezTo>
                    <a:pt x="14199" y="1132"/>
                    <a:pt x="13935" y="1088"/>
                    <a:pt x="13676" y="1044"/>
                  </a:cubicBezTo>
                  <a:cubicBezTo>
                    <a:pt x="13418" y="1001"/>
                    <a:pt x="13166" y="957"/>
                    <a:pt x="12914" y="913"/>
                  </a:cubicBezTo>
                  <a:cubicBezTo>
                    <a:pt x="12662" y="870"/>
                    <a:pt x="12409" y="826"/>
                    <a:pt x="12157" y="782"/>
                  </a:cubicBezTo>
                  <a:cubicBezTo>
                    <a:pt x="11905" y="739"/>
                    <a:pt x="11653" y="695"/>
                    <a:pt x="11398" y="641"/>
                  </a:cubicBezTo>
                  <a:cubicBezTo>
                    <a:pt x="11143" y="586"/>
                    <a:pt x="10884" y="521"/>
                    <a:pt x="10629" y="466"/>
                  </a:cubicBezTo>
                  <a:cubicBezTo>
                    <a:pt x="10374" y="412"/>
                    <a:pt x="10121" y="368"/>
                    <a:pt x="9869" y="324"/>
                  </a:cubicBezTo>
                  <a:cubicBezTo>
                    <a:pt x="9617" y="281"/>
                    <a:pt x="9365" y="237"/>
                    <a:pt x="9122" y="204"/>
                  </a:cubicBezTo>
                  <a:cubicBezTo>
                    <a:pt x="8880" y="172"/>
                    <a:pt x="8647" y="150"/>
                    <a:pt x="8401" y="128"/>
                  </a:cubicBezTo>
                  <a:cubicBezTo>
                    <a:pt x="8155" y="106"/>
                    <a:pt x="7897" y="84"/>
                    <a:pt x="7651" y="62"/>
                  </a:cubicBezTo>
                  <a:cubicBezTo>
                    <a:pt x="7405" y="41"/>
                    <a:pt x="7172" y="19"/>
                    <a:pt x="6938" y="8"/>
                  </a:cubicBezTo>
                  <a:cubicBezTo>
                    <a:pt x="6705" y="-3"/>
                    <a:pt x="6472" y="-3"/>
                    <a:pt x="6251" y="8"/>
                  </a:cubicBezTo>
                  <a:cubicBezTo>
                    <a:pt x="6031" y="19"/>
                    <a:pt x="5823" y="41"/>
                    <a:pt x="5587" y="73"/>
                  </a:cubicBezTo>
                  <a:cubicBezTo>
                    <a:pt x="5350" y="106"/>
                    <a:pt x="5085" y="150"/>
                    <a:pt x="4833" y="204"/>
                  </a:cubicBezTo>
                  <a:cubicBezTo>
                    <a:pt x="4581" y="259"/>
                    <a:pt x="4342" y="324"/>
                    <a:pt x="4096" y="390"/>
                  </a:cubicBezTo>
                  <a:cubicBezTo>
                    <a:pt x="3850" y="455"/>
                    <a:pt x="3598" y="521"/>
                    <a:pt x="3355" y="597"/>
                  </a:cubicBezTo>
                  <a:cubicBezTo>
                    <a:pt x="3113" y="673"/>
                    <a:pt x="2879" y="761"/>
                    <a:pt x="2649" y="870"/>
                  </a:cubicBezTo>
                  <a:cubicBezTo>
                    <a:pt x="2419" y="979"/>
                    <a:pt x="2192" y="1110"/>
                    <a:pt x="1972" y="1219"/>
                  </a:cubicBezTo>
                  <a:cubicBezTo>
                    <a:pt x="1751" y="1328"/>
                    <a:pt x="1537" y="1415"/>
                    <a:pt x="1332" y="1513"/>
                  </a:cubicBezTo>
                  <a:cubicBezTo>
                    <a:pt x="1127" y="1612"/>
                    <a:pt x="932" y="1721"/>
                    <a:pt x="768" y="1852"/>
                  </a:cubicBezTo>
                  <a:cubicBezTo>
                    <a:pt x="604" y="1982"/>
                    <a:pt x="472" y="2135"/>
                    <a:pt x="365" y="2353"/>
                  </a:cubicBezTo>
                  <a:cubicBezTo>
                    <a:pt x="257" y="2572"/>
                    <a:pt x="175" y="2855"/>
                    <a:pt x="122" y="3292"/>
                  </a:cubicBezTo>
                  <a:cubicBezTo>
                    <a:pt x="68" y="3728"/>
                    <a:pt x="43" y="4317"/>
                    <a:pt x="27" y="5048"/>
                  </a:cubicBezTo>
                  <a:cubicBezTo>
                    <a:pt x="12" y="5779"/>
                    <a:pt x="5" y="6652"/>
                    <a:pt x="2" y="7502"/>
                  </a:cubicBezTo>
                  <a:cubicBezTo>
                    <a:pt x="-1" y="8353"/>
                    <a:pt x="-1" y="9182"/>
                    <a:pt x="8" y="10022"/>
                  </a:cubicBezTo>
                  <a:cubicBezTo>
                    <a:pt x="18" y="10862"/>
                    <a:pt x="37" y="11713"/>
                    <a:pt x="68" y="12542"/>
                  </a:cubicBezTo>
                  <a:cubicBezTo>
                    <a:pt x="100" y="13372"/>
                    <a:pt x="144" y="14179"/>
                    <a:pt x="182" y="14942"/>
                  </a:cubicBezTo>
                  <a:cubicBezTo>
                    <a:pt x="220" y="15706"/>
                    <a:pt x="251" y="16426"/>
                    <a:pt x="279" y="17135"/>
                  </a:cubicBezTo>
                  <a:cubicBezTo>
                    <a:pt x="308" y="17844"/>
                    <a:pt x="333" y="18542"/>
                    <a:pt x="346" y="19208"/>
                  </a:cubicBezTo>
                  <a:cubicBezTo>
                    <a:pt x="358" y="19873"/>
                    <a:pt x="358" y="20506"/>
                    <a:pt x="368" y="20899"/>
                  </a:cubicBezTo>
                  <a:cubicBezTo>
                    <a:pt x="377" y="21292"/>
                    <a:pt x="396" y="21444"/>
                    <a:pt x="415" y="215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0" name="Drawing"/>
          <p:cNvGrpSpPr/>
          <p:nvPr/>
        </p:nvGrpSpPr>
        <p:grpSpPr>
          <a:xfrm>
            <a:off x="326180" y="1227288"/>
            <a:ext cx="12324091" cy="7439013"/>
            <a:chOff x="0" y="0"/>
            <a:chExt cx="12324090" cy="7439012"/>
          </a:xfrm>
        </p:grpSpPr>
        <p:sp>
          <p:nvSpPr>
            <p:cNvPr id="919" name="Line"/>
            <p:cNvSpPr/>
            <p:nvPr/>
          </p:nvSpPr>
          <p:spPr>
            <a:xfrm>
              <a:off x="2143969" y="114318"/>
              <a:ext cx="203201" cy="271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3" fill="norm" stroke="1" extrusionOk="0">
                  <a:moveTo>
                    <a:pt x="0" y="3301"/>
                  </a:moveTo>
                  <a:cubicBezTo>
                    <a:pt x="225" y="2482"/>
                    <a:pt x="450" y="1664"/>
                    <a:pt x="1913" y="928"/>
                  </a:cubicBezTo>
                  <a:cubicBezTo>
                    <a:pt x="3375" y="192"/>
                    <a:pt x="6075" y="-463"/>
                    <a:pt x="7988" y="437"/>
                  </a:cubicBezTo>
                  <a:cubicBezTo>
                    <a:pt x="9900" y="1337"/>
                    <a:pt x="11025" y="3792"/>
                    <a:pt x="10575" y="7228"/>
                  </a:cubicBezTo>
                  <a:cubicBezTo>
                    <a:pt x="10125" y="10664"/>
                    <a:pt x="8100" y="15082"/>
                    <a:pt x="6750" y="17619"/>
                  </a:cubicBezTo>
                  <a:cubicBezTo>
                    <a:pt x="5400" y="20155"/>
                    <a:pt x="4725" y="20810"/>
                    <a:pt x="4950" y="20973"/>
                  </a:cubicBezTo>
                  <a:cubicBezTo>
                    <a:pt x="5175" y="21137"/>
                    <a:pt x="6300" y="20810"/>
                    <a:pt x="9225" y="19828"/>
                  </a:cubicBezTo>
                  <a:cubicBezTo>
                    <a:pt x="12150" y="18846"/>
                    <a:pt x="16875" y="17210"/>
                    <a:pt x="21600" y="15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2423369" y="74461"/>
              <a:ext cx="104303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9" h="21600" fill="norm" stroke="1" extrusionOk="0">
                  <a:moveTo>
                    <a:pt x="1246" y="0"/>
                  </a:moveTo>
                  <a:cubicBezTo>
                    <a:pt x="3323" y="141"/>
                    <a:pt x="5400" y="282"/>
                    <a:pt x="8515" y="1482"/>
                  </a:cubicBezTo>
                  <a:cubicBezTo>
                    <a:pt x="11631" y="2682"/>
                    <a:pt x="15785" y="4941"/>
                    <a:pt x="18277" y="7271"/>
                  </a:cubicBezTo>
                  <a:cubicBezTo>
                    <a:pt x="20769" y="9600"/>
                    <a:pt x="21600" y="12000"/>
                    <a:pt x="18277" y="14400"/>
                  </a:cubicBezTo>
                  <a:cubicBezTo>
                    <a:pt x="14954" y="16800"/>
                    <a:pt x="7477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1934818" y="93511"/>
              <a:ext cx="120252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600" fill="norm" stroke="1" extrusionOk="0">
                  <a:moveTo>
                    <a:pt x="16406" y="0"/>
                  </a:moveTo>
                  <a:cubicBezTo>
                    <a:pt x="13843" y="0"/>
                    <a:pt x="11280" y="0"/>
                    <a:pt x="8535" y="1038"/>
                  </a:cubicBezTo>
                  <a:cubicBezTo>
                    <a:pt x="5789" y="2077"/>
                    <a:pt x="2860" y="4154"/>
                    <a:pt x="1213" y="7131"/>
                  </a:cubicBezTo>
                  <a:cubicBezTo>
                    <a:pt x="-435" y="10108"/>
                    <a:pt x="-801" y="13985"/>
                    <a:pt x="2677" y="16546"/>
                  </a:cubicBezTo>
                  <a:cubicBezTo>
                    <a:pt x="6155" y="19108"/>
                    <a:pt x="13477" y="20354"/>
                    <a:pt x="207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2880309" y="39941"/>
              <a:ext cx="209811" cy="379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290" fill="norm" stroke="1" extrusionOk="0">
                  <a:moveTo>
                    <a:pt x="21411" y="3360"/>
                  </a:moveTo>
                  <a:cubicBezTo>
                    <a:pt x="21195" y="2529"/>
                    <a:pt x="20979" y="1698"/>
                    <a:pt x="20439" y="1105"/>
                  </a:cubicBezTo>
                  <a:cubicBezTo>
                    <a:pt x="19899" y="511"/>
                    <a:pt x="19035" y="155"/>
                    <a:pt x="18063" y="37"/>
                  </a:cubicBezTo>
                  <a:cubicBezTo>
                    <a:pt x="17091" y="-82"/>
                    <a:pt x="16011" y="37"/>
                    <a:pt x="13527" y="1164"/>
                  </a:cubicBezTo>
                  <a:cubicBezTo>
                    <a:pt x="11043" y="2292"/>
                    <a:pt x="7155" y="4428"/>
                    <a:pt x="4455" y="7454"/>
                  </a:cubicBezTo>
                  <a:cubicBezTo>
                    <a:pt x="1755" y="10481"/>
                    <a:pt x="243" y="14397"/>
                    <a:pt x="27" y="16949"/>
                  </a:cubicBezTo>
                  <a:cubicBezTo>
                    <a:pt x="-189" y="19500"/>
                    <a:pt x="891" y="20687"/>
                    <a:pt x="4131" y="21103"/>
                  </a:cubicBezTo>
                  <a:cubicBezTo>
                    <a:pt x="7371" y="21518"/>
                    <a:pt x="12771" y="21162"/>
                    <a:pt x="18171" y="20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3130139" y="239637"/>
              <a:ext cx="150481" cy="135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0875" fill="norm" stroke="1" extrusionOk="0">
                  <a:moveTo>
                    <a:pt x="6028" y="11770"/>
                  </a:moveTo>
                  <a:cubicBezTo>
                    <a:pt x="4528" y="12097"/>
                    <a:pt x="3028" y="12425"/>
                    <a:pt x="3328" y="12588"/>
                  </a:cubicBezTo>
                  <a:cubicBezTo>
                    <a:pt x="3628" y="12752"/>
                    <a:pt x="5728" y="12752"/>
                    <a:pt x="7378" y="12097"/>
                  </a:cubicBezTo>
                  <a:cubicBezTo>
                    <a:pt x="9028" y="11443"/>
                    <a:pt x="10228" y="10134"/>
                    <a:pt x="11128" y="8661"/>
                  </a:cubicBezTo>
                  <a:cubicBezTo>
                    <a:pt x="12028" y="7188"/>
                    <a:pt x="12628" y="5552"/>
                    <a:pt x="12928" y="3916"/>
                  </a:cubicBezTo>
                  <a:cubicBezTo>
                    <a:pt x="13228" y="2279"/>
                    <a:pt x="13228" y="643"/>
                    <a:pt x="11578" y="152"/>
                  </a:cubicBezTo>
                  <a:cubicBezTo>
                    <a:pt x="9928" y="-339"/>
                    <a:pt x="6628" y="316"/>
                    <a:pt x="4378" y="2770"/>
                  </a:cubicBezTo>
                  <a:cubicBezTo>
                    <a:pt x="2128" y="5225"/>
                    <a:pt x="928" y="9479"/>
                    <a:pt x="328" y="12425"/>
                  </a:cubicBezTo>
                  <a:cubicBezTo>
                    <a:pt x="-272" y="15370"/>
                    <a:pt x="-272" y="17006"/>
                    <a:pt x="2278" y="18479"/>
                  </a:cubicBezTo>
                  <a:cubicBezTo>
                    <a:pt x="4828" y="19952"/>
                    <a:pt x="9928" y="21261"/>
                    <a:pt x="13528" y="20770"/>
                  </a:cubicBezTo>
                  <a:cubicBezTo>
                    <a:pt x="17128" y="20279"/>
                    <a:pt x="19228" y="17988"/>
                    <a:pt x="21328" y="15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3300375" y="232739"/>
              <a:ext cx="107245" cy="159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379" fill="norm" stroke="1" extrusionOk="0">
                  <a:moveTo>
                    <a:pt x="1108" y="5179"/>
                  </a:moveTo>
                  <a:cubicBezTo>
                    <a:pt x="277" y="10295"/>
                    <a:pt x="-554" y="15411"/>
                    <a:pt x="484" y="14700"/>
                  </a:cubicBezTo>
                  <a:cubicBezTo>
                    <a:pt x="1523" y="13990"/>
                    <a:pt x="4431" y="7453"/>
                    <a:pt x="6923" y="3900"/>
                  </a:cubicBezTo>
                  <a:cubicBezTo>
                    <a:pt x="9415" y="347"/>
                    <a:pt x="11492" y="-221"/>
                    <a:pt x="13361" y="63"/>
                  </a:cubicBezTo>
                  <a:cubicBezTo>
                    <a:pt x="15231" y="347"/>
                    <a:pt x="16892" y="1484"/>
                    <a:pt x="18138" y="5179"/>
                  </a:cubicBezTo>
                  <a:cubicBezTo>
                    <a:pt x="19384" y="8874"/>
                    <a:pt x="20215" y="15126"/>
                    <a:pt x="21046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3516512" y="80811"/>
              <a:ext cx="68908" cy="30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76" fill="norm" stroke="1" extrusionOk="0">
                  <a:moveTo>
                    <a:pt x="5599" y="0"/>
                  </a:moveTo>
                  <a:cubicBezTo>
                    <a:pt x="2981" y="5250"/>
                    <a:pt x="363" y="10500"/>
                    <a:pt x="35" y="14100"/>
                  </a:cubicBezTo>
                  <a:cubicBezTo>
                    <a:pt x="-292" y="17700"/>
                    <a:pt x="1672" y="19650"/>
                    <a:pt x="4617" y="20625"/>
                  </a:cubicBezTo>
                  <a:cubicBezTo>
                    <a:pt x="7563" y="21600"/>
                    <a:pt x="11490" y="21600"/>
                    <a:pt x="14435" y="21300"/>
                  </a:cubicBezTo>
                  <a:cubicBezTo>
                    <a:pt x="17381" y="21000"/>
                    <a:pt x="19344" y="20400"/>
                    <a:pt x="21308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3471119" y="201461"/>
              <a:ext cx="279401" cy="186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8009"/>
                  </a:moveTo>
                  <a:cubicBezTo>
                    <a:pt x="0" y="6796"/>
                    <a:pt x="0" y="5582"/>
                    <a:pt x="982" y="4369"/>
                  </a:cubicBezTo>
                  <a:cubicBezTo>
                    <a:pt x="1964" y="3155"/>
                    <a:pt x="3927" y="1942"/>
                    <a:pt x="6218" y="1942"/>
                  </a:cubicBezTo>
                  <a:cubicBezTo>
                    <a:pt x="8509" y="1942"/>
                    <a:pt x="11127" y="3155"/>
                    <a:pt x="12927" y="6067"/>
                  </a:cubicBezTo>
                  <a:cubicBezTo>
                    <a:pt x="14727" y="8980"/>
                    <a:pt x="15709" y="13591"/>
                    <a:pt x="15955" y="16503"/>
                  </a:cubicBezTo>
                  <a:cubicBezTo>
                    <a:pt x="16200" y="19416"/>
                    <a:pt x="15709" y="20629"/>
                    <a:pt x="15055" y="21115"/>
                  </a:cubicBezTo>
                  <a:cubicBezTo>
                    <a:pt x="14400" y="21600"/>
                    <a:pt x="13582" y="21357"/>
                    <a:pt x="13091" y="20629"/>
                  </a:cubicBezTo>
                  <a:cubicBezTo>
                    <a:pt x="12600" y="19901"/>
                    <a:pt x="12436" y="18688"/>
                    <a:pt x="13009" y="15775"/>
                  </a:cubicBezTo>
                  <a:cubicBezTo>
                    <a:pt x="13582" y="12863"/>
                    <a:pt x="14891" y="8252"/>
                    <a:pt x="16445" y="5339"/>
                  </a:cubicBezTo>
                  <a:cubicBezTo>
                    <a:pt x="18000" y="2427"/>
                    <a:pt x="19800" y="12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3732629" y="-1"/>
              <a:ext cx="238024" cy="339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376" fill="norm" stroke="1" extrusionOk="0">
                  <a:moveTo>
                    <a:pt x="9644" y="15090"/>
                  </a:moveTo>
                  <a:cubicBezTo>
                    <a:pt x="6968" y="15890"/>
                    <a:pt x="4291" y="16690"/>
                    <a:pt x="2667" y="17423"/>
                  </a:cubicBezTo>
                  <a:cubicBezTo>
                    <a:pt x="1042" y="18157"/>
                    <a:pt x="468" y="18823"/>
                    <a:pt x="182" y="19490"/>
                  </a:cubicBezTo>
                  <a:cubicBezTo>
                    <a:pt x="-105" y="20157"/>
                    <a:pt x="-105" y="20823"/>
                    <a:pt x="564" y="21090"/>
                  </a:cubicBezTo>
                  <a:cubicBezTo>
                    <a:pt x="1233" y="21357"/>
                    <a:pt x="2571" y="21223"/>
                    <a:pt x="3718" y="20557"/>
                  </a:cubicBezTo>
                  <a:cubicBezTo>
                    <a:pt x="4865" y="19890"/>
                    <a:pt x="5821" y="18690"/>
                    <a:pt x="6394" y="17757"/>
                  </a:cubicBezTo>
                  <a:cubicBezTo>
                    <a:pt x="6968" y="16823"/>
                    <a:pt x="7159" y="16157"/>
                    <a:pt x="7063" y="16157"/>
                  </a:cubicBezTo>
                  <a:cubicBezTo>
                    <a:pt x="6968" y="16157"/>
                    <a:pt x="6585" y="16823"/>
                    <a:pt x="6394" y="17490"/>
                  </a:cubicBezTo>
                  <a:cubicBezTo>
                    <a:pt x="6203" y="18157"/>
                    <a:pt x="6203" y="18823"/>
                    <a:pt x="6394" y="19490"/>
                  </a:cubicBezTo>
                  <a:cubicBezTo>
                    <a:pt x="6585" y="20157"/>
                    <a:pt x="6968" y="20823"/>
                    <a:pt x="7732" y="21157"/>
                  </a:cubicBezTo>
                  <a:cubicBezTo>
                    <a:pt x="8497" y="21490"/>
                    <a:pt x="9644" y="21490"/>
                    <a:pt x="11173" y="20823"/>
                  </a:cubicBezTo>
                  <a:cubicBezTo>
                    <a:pt x="12702" y="20157"/>
                    <a:pt x="14614" y="18823"/>
                    <a:pt x="16334" y="15823"/>
                  </a:cubicBezTo>
                  <a:cubicBezTo>
                    <a:pt x="18054" y="12823"/>
                    <a:pt x="19583" y="8157"/>
                    <a:pt x="20444" y="5490"/>
                  </a:cubicBezTo>
                  <a:cubicBezTo>
                    <a:pt x="21304" y="2823"/>
                    <a:pt x="21495" y="2157"/>
                    <a:pt x="21495" y="1490"/>
                  </a:cubicBezTo>
                  <a:cubicBezTo>
                    <a:pt x="21495" y="823"/>
                    <a:pt x="21304" y="157"/>
                    <a:pt x="20826" y="23"/>
                  </a:cubicBezTo>
                  <a:cubicBezTo>
                    <a:pt x="20348" y="-110"/>
                    <a:pt x="19583" y="290"/>
                    <a:pt x="18628" y="1890"/>
                  </a:cubicBezTo>
                  <a:cubicBezTo>
                    <a:pt x="17672" y="3490"/>
                    <a:pt x="16525" y="6290"/>
                    <a:pt x="16334" y="9690"/>
                  </a:cubicBezTo>
                  <a:cubicBezTo>
                    <a:pt x="16143" y="13090"/>
                    <a:pt x="16907" y="17090"/>
                    <a:pt x="17672" y="21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4369555" y="8844"/>
              <a:ext cx="174715" cy="393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51" fill="norm" stroke="1" extrusionOk="0">
                  <a:moveTo>
                    <a:pt x="12893" y="1155"/>
                  </a:moveTo>
                  <a:cubicBezTo>
                    <a:pt x="12893" y="578"/>
                    <a:pt x="12893" y="0"/>
                    <a:pt x="12893" y="0"/>
                  </a:cubicBezTo>
                  <a:cubicBezTo>
                    <a:pt x="12893" y="0"/>
                    <a:pt x="12893" y="578"/>
                    <a:pt x="12112" y="2483"/>
                  </a:cubicBezTo>
                  <a:cubicBezTo>
                    <a:pt x="11332" y="4389"/>
                    <a:pt x="9770" y="7624"/>
                    <a:pt x="7948" y="10338"/>
                  </a:cubicBezTo>
                  <a:cubicBezTo>
                    <a:pt x="6127" y="13052"/>
                    <a:pt x="4045" y="15247"/>
                    <a:pt x="2483" y="17037"/>
                  </a:cubicBezTo>
                  <a:cubicBezTo>
                    <a:pt x="922" y="18828"/>
                    <a:pt x="-119" y="20214"/>
                    <a:pt x="11" y="20907"/>
                  </a:cubicBezTo>
                  <a:cubicBezTo>
                    <a:pt x="141" y="21600"/>
                    <a:pt x="1442" y="21600"/>
                    <a:pt x="5216" y="21080"/>
                  </a:cubicBezTo>
                  <a:cubicBezTo>
                    <a:pt x="8989" y="20560"/>
                    <a:pt x="15235" y="19521"/>
                    <a:pt x="21481" y="18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4576019" y="290361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4568446" y="174320"/>
              <a:ext cx="13924" cy="3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0104" fill="norm" stroke="1" extrusionOk="0">
                  <a:moveTo>
                    <a:pt x="11040" y="20104"/>
                  </a:moveTo>
                  <a:cubicBezTo>
                    <a:pt x="4868" y="11210"/>
                    <a:pt x="-1303" y="2316"/>
                    <a:pt x="240" y="410"/>
                  </a:cubicBezTo>
                  <a:cubicBezTo>
                    <a:pt x="1783" y="-1496"/>
                    <a:pt x="11040" y="3586"/>
                    <a:pt x="20297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4649484" y="236148"/>
              <a:ext cx="155136" cy="163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093" fill="norm" stroke="1" extrusionOk="0">
                  <a:moveTo>
                    <a:pt x="1252" y="1262"/>
                  </a:moveTo>
                  <a:cubicBezTo>
                    <a:pt x="961" y="5363"/>
                    <a:pt x="669" y="9464"/>
                    <a:pt x="523" y="12198"/>
                  </a:cubicBezTo>
                  <a:cubicBezTo>
                    <a:pt x="377" y="14932"/>
                    <a:pt x="377" y="16299"/>
                    <a:pt x="377" y="17803"/>
                  </a:cubicBezTo>
                  <a:cubicBezTo>
                    <a:pt x="377" y="19307"/>
                    <a:pt x="377" y="20948"/>
                    <a:pt x="231" y="21084"/>
                  </a:cubicBezTo>
                  <a:cubicBezTo>
                    <a:pt x="85" y="21221"/>
                    <a:pt x="-207" y="19854"/>
                    <a:pt x="231" y="16573"/>
                  </a:cubicBezTo>
                  <a:cubicBezTo>
                    <a:pt x="669" y="13292"/>
                    <a:pt x="1836" y="8097"/>
                    <a:pt x="3004" y="4816"/>
                  </a:cubicBezTo>
                  <a:cubicBezTo>
                    <a:pt x="4171" y="1535"/>
                    <a:pt x="5339" y="168"/>
                    <a:pt x="6361" y="31"/>
                  </a:cubicBezTo>
                  <a:cubicBezTo>
                    <a:pt x="7382" y="-106"/>
                    <a:pt x="8258" y="988"/>
                    <a:pt x="8842" y="2902"/>
                  </a:cubicBezTo>
                  <a:cubicBezTo>
                    <a:pt x="9425" y="4816"/>
                    <a:pt x="9717" y="7550"/>
                    <a:pt x="9863" y="9601"/>
                  </a:cubicBezTo>
                  <a:cubicBezTo>
                    <a:pt x="10009" y="11651"/>
                    <a:pt x="10009" y="13018"/>
                    <a:pt x="10301" y="12882"/>
                  </a:cubicBezTo>
                  <a:cubicBezTo>
                    <a:pt x="10593" y="12745"/>
                    <a:pt x="11177" y="11105"/>
                    <a:pt x="12198" y="8917"/>
                  </a:cubicBezTo>
                  <a:cubicBezTo>
                    <a:pt x="13220" y="6730"/>
                    <a:pt x="14679" y="3996"/>
                    <a:pt x="16139" y="2218"/>
                  </a:cubicBezTo>
                  <a:cubicBezTo>
                    <a:pt x="17598" y="441"/>
                    <a:pt x="19058" y="-379"/>
                    <a:pt x="19788" y="168"/>
                  </a:cubicBezTo>
                  <a:cubicBezTo>
                    <a:pt x="20517" y="715"/>
                    <a:pt x="20517" y="2629"/>
                    <a:pt x="20663" y="5773"/>
                  </a:cubicBezTo>
                  <a:cubicBezTo>
                    <a:pt x="20809" y="8917"/>
                    <a:pt x="21101" y="13292"/>
                    <a:pt x="21393" y="17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4868119" y="264961"/>
              <a:ext cx="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4893519" y="106211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4967308" y="10961"/>
              <a:ext cx="72262" cy="377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502" fill="norm" stroke="1" extrusionOk="0">
                  <a:moveTo>
                    <a:pt x="17366" y="0"/>
                  </a:moveTo>
                  <a:cubicBezTo>
                    <a:pt x="11812" y="3017"/>
                    <a:pt x="6258" y="6034"/>
                    <a:pt x="3172" y="9292"/>
                  </a:cubicBezTo>
                  <a:cubicBezTo>
                    <a:pt x="86" y="12550"/>
                    <a:pt x="-531" y="16049"/>
                    <a:pt x="395" y="18101"/>
                  </a:cubicBezTo>
                  <a:cubicBezTo>
                    <a:pt x="1320" y="20152"/>
                    <a:pt x="3789" y="20755"/>
                    <a:pt x="6566" y="21117"/>
                  </a:cubicBezTo>
                  <a:cubicBezTo>
                    <a:pt x="9343" y="21479"/>
                    <a:pt x="12429" y="21600"/>
                    <a:pt x="14898" y="21419"/>
                  </a:cubicBezTo>
                  <a:cubicBezTo>
                    <a:pt x="17366" y="21238"/>
                    <a:pt x="19218" y="20755"/>
                    <a:pt x="21069" y="20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4941054" y="220511"/>
              <a:ext cx="142966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2396" y="21600"/>
                  </a:moveTo>
                  <a:cubicBezTo>
                    <a:pt x="1126" y="18514"/>
                    <a:pt x="-145" y="15429"/>
                    <a:pt x="14" y="12857"/>
                  </a:cubicBezTo>
                  <a:cubicBezTo>
                    <a:pt x="173" y="10286"/>
                    <a:pt x="1761" y="8229"/>
                    <a:pt x="5573" y="6171"/>
                  </a:cubicBezTo>
                  <a:cubicBezTo>
                    <a:pt x="9384" y="4114"/>
                    <a:pt x="15420" y="2057"/>
                    <a:pt x="214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5563626" y="118911"/>
              <a:ext cx="15694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2880"/>
                    <a:pt x="3818" y="5760"/>
                    <a:pt x="1118" y="9360"/>
                  </a:cubicBezTo>
                  <a:cubicBezTo>
                    <a:pt x="-1582" y="12960"/>
                    <a:pt x="1118" y="1728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5464544" y="37357"/>
              <a:ext cx="337026" cy="386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544" fill="norm" stroke="1" extrusionOk="0">
                  <a:moveTo>
                    <a:pt x="2460" y="13046"/>
                  </a:moveTo>
                  <a:cubicBezTo>
                    <a:pt x="2055" y="12574"/>
                    <a:pt x="1650" y="12101"/>
                    <a:pt x="1178" y="11629"/>
                  </a:cubicBezTo>
                  <a:cubicBezTo>
                    <a:pt x="705" y="11157"/>
                    <a:pt x="165" y="10685"/>
                    <a:pt x="30" y="10095"/>
                  </a:cubicBezTo>
                  <a:cubicBezTo>
                    <a:pt x="-105" y="9505"/>
                    <a:pt x="165" y="8796"/>
                    <a:pt x="1785" y="7557"/>
                  </a:cubicBezTo>
                  <a:cubicBezTo>
                    <a:pt x="3405" y="6318"/>
                    <a:pt x="6375" y="4547"/>
                    <a:pt x="8130" y="3426"/>
                  </a:cubicBezTo>
                  <a:cubicBezTo>
                    <a:pt x="9885" y="2305"/>
                    <a:pt x="10425" y="1833"/>
                    <a:pt x="11235" y="1242"/>
                  </a:cubicBezTo>
                  <a:cubicBezTo>
                    <a:pt x="12045" y="652"/>
                    <a:pt x="13125" y="-56"/>
                    <a:pt x="13800" y="3"/>
                  </a:cubicBezTo>
                  <a:cubicBezTo>
                    <a:pt x="14475" y="62"/>
                    <a:pt x="14745" y="888"/>
                    <a:pt x="14745" y="3308"/>
                  </a:cubicBezTo>
                  <a:cubicBezTo>
                    <a:pt x="14745" y="5728"/>
                    <a:pt x="14475" y="9741"/>
                    <a:pt x="14205" y="12574"/>
                  </a:cubicBezTo>
                  <a:cubicBezTo>
                    <a:pt x="13935" y="15406"/>
                    <a:pt x="13665" y="17059"/>
                    <a:pt x="13328" y="18121"/>
                  </a:cubicBezTo>
                  <a:cubicBezTo>
                    <a:pt x="12990" y="19183"/>
                    <a:pt x="12585" y="19655"/>
                    <a:pt x="12382" y="19596"/>
                  </a:cubicBezTo>
                  <a:cubicBezTo>
                    <a:pt x="12180" y="19537"/>
                    <a:pt x="12180" y="18947"/>
                    <a:pt x="12315" y="18357"/>
                  </a:cubicBezTo>
                  <a:cubicBezTo>
                    <a:pt x="12450" y="17767"/>
                    <a:pt x="12720" y="17177"/>
                    <a:pt x="13125" y="16587"/>
                  </a:cubicBezTo>
                  <a:cubicBezTo>
                    <a:pt x="13530" y="15996"/>
                    <a:pt x="14070" y="15406"/>
                    <a:pt x="14678" y="15111"/>
                  </a:cubicBezTo>
                  <a:cubicBezTo>
                    <a:pt x="15285" y="14816"/>
                    <a:pt x="15960" y="14816"/>
                    <a:pt x="17108" y="15937"/>
                  </a:cubicBezTo>
                  <a:cubicBezTo>
                    <a:pt x="18255" y="17059"/>
                    <a:pt x="19875" y="19301"/>
                    <a:pt x="21495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5810853" y="239069"/>
              <a:ext cx="130417" cy="17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292" fill="norm" stroke="1" extrusionOk="0">
                  <a:moveTo>
                    <a:pt x="3639" y="7683"/>
                  </a:moveTo>
                  <a:cubicBezTo>
                    <a:pt x="6382" y="5904"/>
                    <a:pt x="9125" y="4125"/>
                    <a:pt x="11011" y="2727"/>
                  </a:cubicBezTo>
                  <a:cubicBezTo>
                    <a:pt x="12896" y="1330"/>
                    <a:pt x="13925" y="313"/>
                    <a:pt x="13411" y="59"/>
                  </a:cubicBezTo>
                  <a:cubicBezTo>
                    <a:pt x="12896" y="-195"/>
                    <a:pt x="10839" y="313"/>
                    <a:pt x="8268" y="2727"/>
                  </a:cubicBezTo>
                  <a:cubicBezTo>
                    <a:pt x="5696" y="5141"/>
                    <a:pt x="2611" y="9461"/>
                    <a:pt x="1068" y="12511"/>
                  </a:cubicBezTo>
                  <a:cubicBezTo>
                    <a:pt x="-475" y="15560"/>
                    <a:pt x="-475" y="17339"/>
                    <a:pt x="1925" y="18737"/>
                  </a:cubicBezTo>
                  <a:cubicBezTo>
                    <a:pt x="4325" y="20134"/>
                    <a:pt x="9125" y="21151"/>
                    <a:pt x="12725" y="21278"/>
                  </a:cubicBezTo>
                  <a:cubicBezTo>
                    <a:pt x="16325" y="21405"/>
                    <a:pt x="18725" y="20643"/>
                    <a:pt x="21125" y="19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5957883" y="264961"/>
              <a:ext cx="110932" cy="127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022" fill="norm" stroke="1" extrusionOk="0">
                  <a:moveTo>
                    <a:pt x="18460" y="1045"/>
                  </a:moveTo>
                  <a:cubicBezTo>
                    <a:pt x="14060" y="1394"/>
                    <a:pt x="9660" y="1742"/>
                    <a:pt x="6260" y="3658"/>
                  </a:cubicBezTo>
                  <a:cubicBezTo>
                    <a:pt x="2860" y="5574"/>
                    <a:pt x="460" y="9058"/>
                    <a:pt x="60" y="12368"/>
                  </a:cubicBezTo>
                  <a:cubicBezTo>
                    <a:pt x="-340" y="15677"/>
                    <a:pt x="1260" y="18813"/>
                    <a:pt x="4460" y="20206"/>
                  </a:cubicBezTo>
                  <a:cubicBezTo>
                    <a:pt x="7660" y="21600"/>
                    <a:pt x="12460" y="21252"/>
                    <a:pt x="15660" y="18813"/>
                  </a:cubicBezTo>
                  <a:cubicBezTo>
                    <a:pt x="18860" y="16374"/>
                    <a:pt x="20460" y="11845"/>
                    <a:pt x="20860" y="8535"/>
                  </a:cubicBezTo>
                  <a:cubicBezTo>
                    <a:pt x="21260" y="5226"/>
                    <a:pt x="20460" y="3135"/>
                    <a:pt x="19060" y="1916"/>
                  </a:cubicBezTo>
                  <a:cubicBezTo>
                    <a:pt x="17660" y="697"/>
                    <a:pt x="15660" y="348"/>
                    <a:pt x="136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6100019" y="201461"/>
              <a:ext cx="120651" cy="220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4937"/>
                  </a:moveTo>
                  <a:cubicBezTo>
                    <a:pt x="2274" y="4526"/>
                    <a:pt x="4547" y="4114"/>
                    <a:pt x="7579" y="6069"/>
                  </a:cubicBezTo>
                  <a:cubicBezTo>
                    <a:pt x="10611" y="8023"/>
                    <a:pt x="14400" y="12343"/>
                    <a:pt x="16295" y="15120"/>
                  </a:cubicBezTo>
                  <a:cubicBezTo>
                    <a:pt x="18189" y="17897"/>
                    <a:pt x="18189" y="19131"/>
                    <a:pt x="17432" y="20057"/>
                  </a:cubicBezTo>
                  <a:cubicBezTo>
                    <a:pt x="16674" y="20983"/>
                    <a:pt x="15158" y="21600"/>
                    <a:pt x="13642" y="21394"/>
                  </a:cubicBezTo>
                  <a:cubicBezTo>
                    <a:pt x="12126" y="21189"/>
                    <a:pt x="10611" y="20160"/>
                    <a:pt x="10421" y="17486"/>
                  </a:cubicBezTo>
                  <a:cubicBezTo>
                    <a:pt x="10232" y="14811"/>
                    <a:pt x="11368" y="10491"/>
                    <a:pt x="13453" y="7303"/>
                  </a:cubicBezTo>
                  <a:cubicBezTo>
                    <a:pt x="15537" y="4114"/>
                    <a:pt x="18568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6247013" y="223019"/>
              <a:ext cx="399107" cy="207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341" fill="norm" stroke="1" extrusionOk="0">
                  <a:moveTo>
                    <a:pt x="1663" y="3668"/>
                  </a:moveTo>
                  <a:cubicBezTo>
                    <a:pt x="1778" y="4759"/>
                    <a:pt x="1892" y="5850"/>
                    <a:pt x="2235" y="6177"/>
                  </a:cubicBezTo>
                  <a:cubicBezTo>
                    <a:pt x="2578" y="6505"/>
                    <a:pt x="3149" y="6068"/>
                    <a:pt x="3606" y="4868"/>
                  </a:cubicBezTo>
                  <a:cubicBezTo>
                    <a:pt x="4063" y="3668"/>
                    <a:pt x="4406" y="1705"/>
                    <a:pt x="4292" y="723"/>
                  </a:cubicBezTo>
                  <a:cubicBezTo>
                    <a:pt x="4178" y="-259"/>
                    <a:pt x="3606" y="-259"/>
                    <a:pt x="2920" y="832"/>
                  </a:cubicBezTo>
                  <a:cubicBezTo>
                    <a:pt x="2235" y="1923"/>
                    <a:pt x="1435" y="4105"/>
                    <a:pt x="863" y="7050"/>
                  </a:cubicBezTo>
                  <a:cubicBezTo>
                    <a:pt x="292" y="9996"/>
                    <a:pt x="-51" y="13705"/>
                    <a:pt x="6" y="15886"/>
                  </a:cubicBezTo>
                  <a:cubicBezTo>
                    <a:pt x="63" y="18068"/>
                    <a:pt x="520" y="18723"/>
                    <a:pt x="1549" y="18177"/>
                  </a:cubicBezTo>
                  <a:cubicBezTo>
                    <a:pt x="2578" y="17632"/>
                    <a:pt x="4178" y="15886"/>
                    <a:pt x="5435" y="13596"/>
                  </a:cubicBezTo>
                  <a:cubicBezTo>
                    <a:pt x="6692" y="11305"/>
                    <a:pt x="7606" y="8468"/>
                    <a:pt x="8235" y="6505"/>
                  </a:cubicBezTo>
                  <a:cubicBezTo>
                    <a:pt x="8863" y="4541"/>
                    <a:pt x="9206" y="3450"/>
                    <a:pt x="9320" y="3777"/>
                  </a:cubicBezTo>
                  <a:cubicBezTo>
                    <a:pt x="9435" y="4105"/>
                    <a:pt x="9320" y="5850"/>
                    <a:pt x="9149" y="7923"/>
                  </a:cubicBezTo>
                  <a:cubicBezTo>
                    <a:pt x="8978" y="9996"/>
                    <a:pt x="8749" y="12396"/>
                    <a:pt x="8635" y="14141"/>
                  </a:cubicBezTo>
                  <a:cubicBezTo>
                    <a:pt x="8520" y="15886"/>
                    <a:pt x="8520" y="16977"/>
                    <a:pt x="8635" y="16977"/>
                  </a:cubicBezTo>
                  <a:cubicBezTo>
                    <a:pt x="8749" y="16977"/>
                    <a:pt x="8978" y="15886"/>
                    <a:pt x="9378" y="14032"/>
                  </a:cubicBezTo>
                  <a:cubicBezTo>
                    <a:pt x="9778" y="12177"/>
                    <a:pt x="10349" y="9559"/>
                    <a:pt x="10863" y="7923"/>
                  </a:cubicBezTo>
                  <a:cubicBezTo>
                    <a:pt x="11378" y="6286"/>
                    <a:pt x="11835" y="5632"/>
                    <a:pt x="12063" y="5850"/>
                  </a:cubicBezTo>
                  <a:cubicBezTo>
                    <a:pt x="12292" y="6068"/>
                    <a:pt x="12292" y="7159"/>
                    <a:pt x="12292" y="8250"/>
                  </a:cubicBezTo>
                  <a:cubicBezTo>
                    <a:pt x="12292" y="9341"/>
                    <a:pt x="12292" y="10432"/>
                    <a:pt x="12349" y="11523"/>
                  </a:cubicBezTo>
                  <a:cubicBezTo>
                    <a:pt x="12406" y="12614"/>
                    <a:pt x="12520" y="13705"/>
                    <a:pt x="12749" y="13705"/>
                  </a:cubicBezTo>
                  <a:cubicBezTo>
                    <a:pt x="12978" y="13705"/>
                    <a:pt x="13320" y="12614"/>
                    <a:pt x="14292" y="10541"/>
                  </a:cubicBezTo>
                  <a:cubicBezTo>
                    <a:pt x="15263" y="8468"/>
                    <a:pt x="16863" y="5414"/>
                    <a:pt x="17949" y="3777"/>
                  </a:cubicBezTo>
                  <a:cubicBezTo>
                    <a:pt x="19035" y="2141"/>
                    <a:pt x="19606" y="1923"/>
                    <a:pt x="20063" y="2468"/>
                  </a:cubicBezTo>
                  <a:cubicBezTo>
                    <a:pt x="20520" y="3014"/>
                    <a:pt x="20863" y="4323"/>
                    <a:pt x="21092" y="7596"/>
                  </a:cubicBezTo>
                  <a:cubicBezTo>
                    <a:pt x="21320" y="10868"/>
                    <a:pt x="21435" y="16105"/>
                    <a:pt x="21549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7104289" y="112553"/>
              <a:ext cx="240331" cy="420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352" fill="norm" stroke="1" extrusionOk="0">
                  <a:moveTo>
                    <a:pt x="21142" y="1935"/>
                  </a:moveTo>
                  <a:cubicBezTo>
                    <a:pt x="20956" y="1397"/>
                    <a:pt x="20770" y="860"/>
                    <a:pt x="20211" y="484"/>
                  </a:cubicBezTo>
                  <a:cubicBezTo>
                    <a:pt x="19652" y="108"/>
                    <a:pt x="18721" y="-107"/>
                    <a:pt x="16859" y="54"/>
                  </a:cubicBezTo>
                  <a:cubicBezTo>
                    <a:pt x="14997" y="215"/>
                    <a:pt x="12204" y="753"/>
                    <a:pt x="9411" y="2311"/>
                  </a:cubicBezTo>
                  <a:cubicBezTo>
                    <a:pt x="6618" y="3869"/>
                    <a:pt x="3825" y="6448"/>
                    <a:pt x="2056" y="8974"/>
                  </a:cubicBezTo>
                  <a:cubicBezTo>
                    <a:pt x="287" y="11499"/>
                    <a:pt x="-458" y="13971"/>
                    <a:pt x="287" y="16066"/>
                  </a:cubicBezTo>
                  <a:cubicBezTo>
                    <a:pt x="1032" y="18162"/>
                    <a:pt x="3266" y="19881"/>
                    <a:pt x="5501" y="20687"/>
                  </a:cubicBezTo>
                  <a:cubicBezTo>
                    <a:pt x="7735" y="21493"/>
                    <a:pt x="9970" y="21386"/>
                    <a:pt x="12204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7334757" y="181595"/>
              <a:ext cx="162263" cy="289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137" fill="norm" stroke="1" extrusionOk="0">
                  <a:moveTo>
                    <a:pt x="21229" y="3300"/>
                  </a:moveTo>
                  <a:cubicBezTo>
                    <a:pt x="20398" y="2220"/>
                    <a:pt x="19567" y="1140"/>
                    <a:pt x="18460" y="522"/>
                  </a:cubicBezTo>
                  <a:cubicBezTo>
                    <a:pt x="17352" y="-95"/>
                    <a:pt x="15967" y="-249"/>
                    <a:pt x="14029" y="522"/>
                  </a:cubicBezTo>
                  <a:cubicBezTo>
                    <a:pt x="12091" y="1294"/>
                    <a:pt x="9598" y="2991"/>
                    <a:pt x="7106" y="5691"/>
                  </a:cubicBezTo>
                  <a:cubicBezTo>
                    <a:pt x="4614" y="8391"/>
                    <a:pt x="2121" y="12094"/>
                    <a:pt x="875" y="14717"/>
                  </a:cubicBezTo>
                  <a:cubicBezTo>
                    <a:pt x="-371" y="17340"/>
                    <a:pt x="-371" y="18882"/>
                    <a:pt x="1429" y="19885"/>
                  </a:cubicBezTo>
                  <a:cubicBezTo>
                    <a:pt x="3229" y="20888"/>
                    <a:pt x="6829" y="21351"/>
                    <a:pt x="10429" y="21042"/>
                  </a:cubicBezTo>
                  <a:cubicBezTo>
                    <a:pt x="14029" y="20734"/>
                    <a:pt x="17629" y="19654"/>
                    <a:pt x="21229" y="18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7625179" y="239561"/>
              <a:ext cx="182991" cy="241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59" fill="norm" stroke="1" extrusionOk="0">
                  <a:moveTo>
                    <a:pt x="5078" y="0"/>
                  </a:moveTo>
                  <a:cubicBezTo>
                    <a:pt x="3340" y="3757"/>
                    <a:pt x="1602" y="7513"/>
                    <a:pt x="733" y="10800"/>
                  </a:cubicBezTo>
                  <a:cubicBezTo>
                    <a:pt x="-136" y="14087"/>
                    <a:pt x="-136" y="16904"/>
                    <a:pt x="236" y="18689"/>
                  </a:cubicBezTo>
                  <a:cubicBezTo>
                    <a:pt x="609" y="20473"/>
                    <a:pt x="1354" y="21224"/>
                    <a:pt x="2347" y="21412"/>
                  </a:cubicBezTo>
                  <a:cubicBezTo>
                    <a:pt x="3340" y="21600"/>
                    <a:pt x="4581" y="21224"/>
                    <a:pt x="7809" y="20285"/>
                  </a:cubicBezTo>
                  <a:cubicBezTo>
                    <a:pt x="11036" y="19346"/>
                    <a:pt x="16250" y="17843"/>
                    <a:pt x="21464" y="16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7949986" y="239561"/>
              <a:ext cx="29634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2031"/>
                    <a:pt x="9257" y="4062"/>
                    <a:pt x="5400" y="7108"/>
                  </a:cubicBezTo>
                  <a:cubicBezTo>
                    <a:pt x="1543" y="10154"/>
                    <a:pt x="0" y="14215"/>
                    <a:pt x="0" y="16708"/>
                  </a:cubicBezTo>
                  <a:cubicBezTo>
                    <a:pt x="0" y="19200"/>
                    <a:pt x="1543" y="20123"/>
                    <a:pt x="4629" y="20677"/>
                  </a:cubicBezTo>
                  <a:cubicBezTo>
                    <a:pt x="7714" y="21231"/>
                    <a:pt x="12343" y="21415"/>
                    <a:pt x="169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7790061" y="201461"/>
              <a:ext cx="291159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600" fill="norm" stroke="1" extrusionOk="0">
                  <a:moveTo>
                    <a:pt x="869" y="21600"/>
                  </a:moveTo>
                  <a:cubicBezTo>
                    <a:pt x="400" y="19543"/>
                    <a:pt x="-70" y="17486"/>
                    <a:pt x="8" y="15686"/>
                  </a:cubicBezTo>
                  <a:cubicBezTo>
                    <a:pt x="87" y="13886"/>
                    <a:pt x="713" y="12343"/>
                    <a:pt x="3217" y="10029"/>
                  </a:cubicBezTo>
                  <a:cubicBezTo>
                    <a:pt x="5721" y="7714"/>
                    <a:pt x="10104" y="4629"/>
                    <a:pt x="13469" y="2829"/>
                  </a:cubicBezTo>
                  <a:cubicBezTo>
                    <a:pt x="16834" y="1029"/>
                    <a:pt x="19182" y="514"/>
                    <a:pt x="215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8132019" y="137961"/>
              <a:ext cx="12808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600" fill="norm" stroke="1" extrusionOk="0">
                  <a:moveTo>
                    <a:pt x="0" y="0"/>
                  </a:moveTo>
                  <a:cubicBezTo>
                    <a:pt x="3429" y="386"/>
                    <a:pt x="6857" y="771"/>
                    <a:pt x="10629" y="2186"/>
                  </a:cubicBezTo>
                  <a:cubicBezTo>
                    <a:pt x="14400" y="3600"/>
                    <a:pt x="18514" y="6043"/>
                    <a:pt x="20057" y="8421"/>
                  </a:cubicBezTo>
                  <a:cubicBezTo>
                    <a:pt x="21600" y="10800"/>
                    <a:pt x="20571" y="13114"/>
                    <a:pt x="16800" y="15300"/>
                  </a:cubicBezTo>
                  <a:cubicBezTo>
                    <a:pt x="13029" y="17486"/>
                    <a:pt x="6514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2817069" y="582461"/>
              <a:ext cx="4781551" cy="121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18993"/>
                  </a:moveTo>
                  <a:cubicBezTo>
                    <a:pt x="268" y="20110"/>
                    <a:pt x="535" y="21228"/>
                    <a:pt x="856" y="21414"/>
                  </a:cubicBezTo>
                  <a:cubicBezTo>
                    <a:pt x="1176" y="21600"/>
                    <a:pt x="1549" y="20855"/>
                    <a:pt x="1941" y="19924"/>
                  </a:cubicBezTo>
                  <a:cubicBezTo>
                    <a:pt x="2333" y="18993"/>
                    <a:pt x="2744" y="17876"/>
                    <a:pt x="3136" y="17131"/>
                  </a:cubicBezTo>
                  <a:cubicBezTo>
                    <a:pt x="3528" y="16386"/>
                    <a:pt x="3901" y="16014"/>
                    <a:pt x="4288" y="15455"/>
                  </a:cubicBezTo>
                  <a:cubicBezTo>
                    <a:pt x="4676" y="14897"/>
                    <a:pt x="5077" y="14152"/>
                    <a:pt x="5417" y="13593"/>
                  </a:cubicBezTo>
                  <a:cubicBezTo>
                    <a:pt x="5756" y="13034"/>
                    <a:pt x="6033" y="12662"/>
                    <a:pt x="6320" y="12290"/>
                  </a:cubicBezTo>
                  <a:cubicBezTo>
                    <a:pt x="6607" y="11917"/>
                    <a:pt x="6904" y="11545"/>
                    <a:pt x="7195" y="11172"/>
                  </a:cubicBezTo>
                  <a:cubicBezTo>
                    <a:pt x="7487" y="10800"/>
                    <a:pt x="7774" y="10428"/>
                    <a:pt x="8075" y="10241"/>
                  </a:cubicBezTo>
                  <a:cubicBezTo>
                    <a:pt x="8376" y="10055"/>
                    <a:pt x="8692" y="10055"/>
                    <a:pt x="9007" y="9869"/>
                  </a:cubicBezTo>
                  <a:cubicBezTo>
                    <a:pt x="9323" y="9683"/>
                    <a:pt x="9638" y="9310"/>
                    <a:pt x="9963" y="9124"/>
                  </a:cubicBezTo>
                  <a:cubicBezTo>
                    <a:pt x="10288" y="8938"/>
                    <a:pt x="10623" y="8938"/>
                    <a:pt x="10958" y="8938"/>
                  </a:cubicBezTo>
                  <a:cubicBezTo>
                    <a:pt x="11292" y="8938"/>
                    <a:pt x="11627" y="8938"/>
                    <a:pt x="11971" y="8938"/>
                  </a:cubicBezTo>
                  <a:cubicBezTo>
                    <a:pt x="12316" y="8938"/>
                    <a:pt x="12669" y="8938"/>
                    <a:pt x="13004" y="8938"/>
                  </a:cubicBezTo>
                  <a:cubicBezTo>
                    <a:pt x="13339" y="8938"/>
                    <a:pt x="13654" y="8938"/>
                    <a:pt x="13979" y="8938"/>
                  </a:cubicBezTo>
                  <a:cubicBezTo>
                    <a:pt x="14304" y="8938"/>
                    <a:pt x="14639" y="8938"/>
                    <a:pt x="14969" y="8938"/>
                  </a:cubicBezTo>
                  <a:cubicBezTo>
                    <a:pt x="15299" y="8938"/>
                    <a:pt x="15624" y="8938"/>
                    <a:pt x="15944" y="8938"/>
                  </a:cubicBezTo>
                  <a:cubicBezTo>
                    <a:pt x="16265" y="8938"/>
                    <a:pt x="16580" y="8938"/>
                    <a:pt x="16886" y="8752"/>
                  </a:cubicBezTo>
                  <a:cubicBezTo>
                    <a:pt x="17192" y="8566"/>
                    <a:pt x="17488" y="8193"/>
                    <a:pt x="17847" y="7634"/>
                  </a:cubicBezTo>
                  <a:cubicBezTo>
                    <a:pt x="18206" y="7076"/>
                    <a:pt x="18626" y="6331"/>
                    <a:pt x="18999" y="5772"/>
                  </a:cubicBezTo>
                  <a:cubicBezTo>
                    <a:pt x="19372" y="5214"/>
                    <a:pt x="19697" y="4841"/>
                    <a:pt x="20065" y="4097"/>
                  </a:cubicBezTo>
                  <a:cubicBezTo>
                    <a:pt x="20433" y="3352"/>
                    <a:pt x="20845" y="2234"/>
                    <a:pt x="21108" y="1490"/>
                  </a:cubicBezTo>
                  <a:cubicBezTo>
                    <a:pt x="21371" y="745"/>
                    <a:pt x="21485" y="3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3185369" y="665011"/>
              <a:ext cx="4610101" cy="152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0" y="18000"/>
                  </a:moveTo>
                  <a:cubicBezTo>
                    <a:pt x="357" y="18000"/>
                    <a:pt x="714" y="18000"/>
                    <a:pt x="1096" y="18450"/>
                  </a:cubicBezTo>
                  <a:cubicBezTo>
                    <a:pt x="1478" y="18900"/>
                    <a:pt x="1884" y="19800"/>
                    <a:pt x="2246" y="20400"/>
                  </a:cubicBezTo>
                  <a:cubicBezTo>
                    <a:pt x="2608" y="21000"/>
                    <a:pt x="2926" y="21300"/>
                    <a:pt x="3263" y="21450"/>
                  </a:cubicBezTo>
                  <a:cubicBezTo>
                    <a:pt x="3600" y="21600"/>
                    <a:pt x="3957" y="21600"/>
                    <a:pt x="4354" y="21300"/>
                  </a:cubicBezTo>
                  <a:cubicBezTo>
                    <a:pt x="4750" y="21000"/>
                    <a:pt x="5187" y="20400"/>
                    <a:pt x="5549" y="19950"/>
                  </a:cubicBezTo>
                  <a:cubicBezTo>
                    <a:pt x="5911" y="19500"/>
                    <a:pt x="6198" y="19200"/>
                    <a:pt x="6575" y="18750"/>
                  </a:cubicBezTo>
                  <a:cubicBezTo>
                    <a:pt x="6952" y="18300"/>
                    <a:pt x="7418" y="17700"/>
                    <a:pt x="7825" y="17100"/>
                  </a:cubicBezTo>
                  <a:cubicBezTo>
                    <a:pt x="8231" y="16500"/>
                    <a:pt x="8579" y="15900"/>
                    <a:pt x="8916" y="15450"/>
                  </a:cubicBezTo>
                  <a:cubicBezTo>
                    <a:pt x="9253" y="15000"/>
                    <a:pt x="9580" y="14700"/>
                    <a:pt x="9932" y="14250"/>
                  </a:cubicBezTo>
                  <a:cubicBezTo>
                    <a:pt x="10284" y="13800"/>
                    <a:pt x="10661" y="13200"/>
                    <a:pt x="11028" y="12750"/>
                  </a:cubicBezTo>
                  <a:cubicBezTo>
                    <a:pt x="11395" y="12300"/>
                    <a:pt x="11752" y="12000"/>
                    <a:pt x="12109" y="11700"/>
                  </a:cubicBezTo>
                  <a:cubicBezTo>
                    <a:pt x="12466" y="11400"/>
                    <a:pt x="12823" y="11100"/>
                    <a:pt x="13165" y="10950"/>
                  </a:cubicBezTo>
                  <a:cubicBezTo>
                    <a:pt x="13507" y="10800"/>
                    <a:pt x="13835" y="10800"/>
                    <a:pt x="14172" y="10650"/>
                  </a:cubicBezTo>
                  <a:cubicBezTo>
                    <a:pt x="14509" y="10500"/>
                    <a:pt x="14856" y="10200"/>
                    <a:pt x="15179" y="10050"/>
                  </a:cubicBezTo>
                  <a:cubicBezTo>
                    <a:pt x="15501" y="9900"/>
                    <a:pt x="15798" y="9900"/>
                    <a:pt x="16160" y="9600"/>
                  </a:cubicBezTo>
                  <a:cubicBezTo>
                    <a:pt x="16522" y="9300"/>
                    <a:pt x="16949" y="8700"/>
                    <a:pt x="17355" y="8250"/>
                  </a:cubicBezTo>
                  <a:cubicBezTo>
                    <a:pt x="17762" y="7800"/>
                    <a:pt x="18149" y="7500"/>
                    <a:pt x="18511" y="7050"/>
                  </a:cubicBezTo>
                  <a:cubicBezTo>
                    <a:pt x="18873" y="6600"/>
                    <a:pt x="19210" y="6000"/>
                    <a:pt x="19626" y="5250"/>
                  </a:cubicBezTo>
                  <a:cubicBezTo>
                    <a:pt x="20043" y="4500"/>
                    <a:pt x="20539" y="3600"/>
                    <a:pt x="20881" y="2700"/>
                  </a:cubicBezTo>
                  <a:cubicBezTo>
                    <a:pt x="21223" y="1800"/>
                    <a:pt x="21412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8386019" y="309411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8398719" y="442761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475620" y="1043748"/>
              <a:ext cx="169750" cy="42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93" fill="norm" stroke="1" extrusionOk="0">
                  <a:moveTo>
                    <a:pt x="1386" y="2372"/>
                  </a:moveTo>
                  <a:cubicBezTo>
                    <a:pt x="586" y="1405"/>
                    <a:pt x="-214" y="438"/>
                    <a:pt x="53" y="115"/>
                  </a:cubicBezTo>
                  <a:cubicBezTo>
                    <a:pt x="319" y="-207"/>
                    <a:pt x="1653" y="115"/>
                    <a:pt x="3786" y="1512"/>
                  </a:cubicBezTo>
                  <a:cubicBezTo>
                    <a:pt x="5919" y="2909"/>
                    <a:pt x="8853" y="5381"/>
                    <a:pt x="11519" y="8229"/>
                  </a:cubicBezTo>
                  <a:cubicBezTo>
                    <a:pt x="14186" y="11077"/>
                    <a:pt x="16586" y="14300"/>
                    <a:pt x="18186" y="16557"/>
                  </a:cubicBezTo>
                  <a:cubicBezTo>
                    <a:pt x="19786" y="18814"/>
                    <a:pt x="20586" y="20103"/>
                    <a:pt x="21386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508989" y="1024844"/>
              <a:ext cx="155431" cy="427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600" fill="norm" stroke="1" extrusionOk="0">
                  <a:moveTo>
                    <a:pt x="21148" y="1069"/>
                  </a:moveTo>
                  <a:cubicBezTo>
                    <a:pt x="20284" y="535"/>
                    <a:pt x="19420" y="0"/>
                    <a:pt x="18556" y="0"/>
                  </a:cubicBezTo>
                  <a:cubicBezTo>
                    <a:pt x="17692" y="0"/>
                    <a:pt x="16828" y="535"/>
                    <a:pt x="14668" y="2192"/>
                  </a:cubicBezTo>
                  <a:cubicBezTo>
                    <a:pt x="12508" y="3850"/>
                    <a:pt x="9052" y="6630"/>
                    <a:pt x="6172" y="9303"/>
                  </a:cubicBezTo>
                  <a:cubicBezTo>
                    <a:pt x="3292" y="11976"/>
                    <a:pt x="988" y="14543"/>
                    <a:pt x="268" y="16574"/>
                  </a:cubicBezTo>
                  <a:cubicBezTo>
                    <a:pt x="-452" y="18606"/>
                    <a:pt x="412" y="20103"/>
                    <a:pt x="12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721569" y="1331761"/>
              <a:ext cx="63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067"/>
                    <a:pt x="7200" y="10133"/>
                    <a:pt x="3600" y="13733"/>
                  </a:cubicBezTo>
                  <a:cubicBezTo>
                    <a:pt x="0" y="17333"/>
                    <a:pt x="0" y="19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797769" y="1471461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994619" y="1433361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1248619" y="1446061"/>
              <a:ext cx="50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1557092" y="1074473"/>
              <a:ext cx="186828" cy="36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20" fill="norm" stroke="1" extrusionOk="0">
                  <a:moveTo>
                    <a:pt x="307" y="2054"/>
                  </a:moveTo>
                  <a:cubicBezTo>
                    <a:pt x="65" y="1186"/>
                    <a:pt x="-178" y="317"/>
                    <a:pt x="186" y="68"/>
                  </a:cubicBezTo>
                  <a:cubicBezTo>
                    <a:pt x="550" y="-180"/>
                    <a:pt x="1521" y="192"/>
                    <a:pt x="3341" y="2054"/>
                  </a:cubicBezTo>
                  <a:cubicBezTo>
                    <a:pt x="5161" y="3917"/>
                    <a:pt x="7831" y="7268"/>
                    <a:pt x="10986" y="10744"/>
                  </a:cubicBezTo>
                  <a:cubicBezTo>
                    <a:pt x="14141" y="14220"/>
                    <a:pt x="17782" y="17820"/>
                    <a:pt x="21422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1591519" y="1033311"/>
              <a:ext cx="1333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0"/>
                    <a:pt x="18171" y="0"/>
                    <a:pt x="16114" y="1108"/>
                  </a:cubicBezTo>
                  <a:cubicBezTo>
                    <a:pt x="14057" y="2215"/>
                    <a:pt x="11657" y="4431"/>
                    <a:pt x="9086" y="7366"/>
                  </a:cubicBezTo>
                  <a:cubicBezTo>
                    <a:pt x="6514" y="10302"/>
                    <a:pt x="3771" y="13957"/>
                    <a:pt x="2229" y="16449"/>
                  </a:cubicBezTo>
                  <a:cubicBezTo>
                    <a:pt x="686" y="18942"/>
                    <a:pt x="343" y="202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1766642" y="1303933"/>
              <a:ext cx="123328" cy="142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29" fill="norm" stroke="1" extrusionOk="0">
                  <a:moveTo>
                    <a:pt x="463" y="4176"/>
                  </a:moveTo>
                  <a:cubicBezTo>
                    <a:pt x="97" y="7670"/>
                    <a:pt x="-269" y="11164"/>
                    <a:pt x="280" y="11164"/>
                  </a:cubicBezTo>
                  <a:cubicBezTo>
                    <a:pt x="829" y="11164"/>
                    <a:pt x="2294" y="7670"/>
                    <a:pt x="3941" y="4970"/>
                  </a:cubicBezTo>
                  <a:cubicBezTo>
                    <a:pt x="5589" y="2270"/>
                    <a:pt x="7419" y="364"/>
                    <a:pt x="9067" y="47"/>
                  </a:cubicBezTo>
                  <a:cubicBezTo>
                    <a:pt x="10714" y="-271"/>
                    <a:pt x="12178" y="1000"/>
                    <a:pt x="14192" y="4811"/>
                  </a:cubicBezTo>
                  <a:cubicBezTo>
                    <a:pt x="16206" y="8623"/>
                    <a:pt x="18768" y="14976"/>
                    <a:pt x="21331" y="21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2443213" y="1210775"/>
              <a:ext cx="138907" cy="186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906" fill="norm" stroke="1" extrusionOk="0">
                  <a:moveTo>
                    <a:pt x="17550" y="7159"/>
                  </a:moveTo>
                  <a:cubicBezTo>
                    <a:pt x="16241" y="4785"/>
                    <a:pt x="14932" y="2411"/>
                    <a:pt x="13459" y="1106"/>
                  </a:cubicBezTo>
                  <a:cubicBezTo>
                    <a:pt x="11986" y="-200"/>
                    <a:pt x="10350" y="-437"/>
                    <a:pt x="8386" y="868"/>
                  </a:cubicBezTo>
                  <a:cubicBezTo>
                    <a:pt x="6422" y="2174"/>
                    <a:pt x="4132" y="5022"/>
                    <a:pt x="2659" y="7989"/>
                  </a:cubicBezTo>
                  <a:cubicBezTo>
                    <a:pt x="1186" y="10956"/>
                    <a:pt x="532" y="14042"/>
                    <a:pt x="204" y="16178"/>
                  </a:cubicBezTo>
                  <a:cubicBezTo>
                    <a:pt x="-123" y="18315"/>
                    <a:pt x="-123" y="19501"/>
                    <a:pt x="695" y="20214"/>
                  </a:cubicBezTo>
                  <a:cubicBezTo>
                    <a:pt x="1513" y="20926"/>
                    <a:pt x="3150" y="21163"/>
                    <a:pt x="4459" y="20570"/>
                  </a:cubicBezTo>
                  <a:cubicBezTo>
                    <a:pt x="5768" y="19976"/>
                    <a:pt x="6750" y="18552"/>
                    <a:pt x="7568" y="16416"/>
                  </a:cubicBezTo>
                  <a:cubicBezTo>
                    <a:pt x="8386" y="14279"/>
                    <a:pt x="9041" y="11431"/>
                    <a:pt x="9695" y="9414"/>
                  </a:cubicBezTo>
                  <a:cubicBezTo>
                    <a:pt x="10350" y="7396"/>
                    <a:pt x="11004" y="6209"/>
                    <a:pt x="11495" y="6209"/>
                  </a:cubicBezTo>
                  <a:cubicBezTo>
                    <a:pt x="11986" y="6209"/>
                    <a:pt x="12313" y="7396"/>
                    <a:pt x="13950" y="9770"/>
                  </a:cubicBezTo>
                  <a:cubicBezTo>
                    <a:pt x="15586" y="12143"/>
                    <a:pt x="18532" y="15704"/>
                    <a:pt x="21477" y="19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2613869" y="1208848"/>
              <a:ext cx="107951" cy="129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0" fill="norm" stroke="1" extrusionOk="0">
                  <a:moveTo>
                    <a:pt x="0" y="7567"/>
                  </a:moveTo>
                  <a:cubicBezTo>
                    <a:pt x="2965" y="14424"/>
                    <a:pt x="5929" y="21281"/>
                    <a:pt x="7624" y="20938"/>
                  </a:cubicBezTo>
                  <a:cubicBezTo>
                    <a:pt x="9318" y="20595"/>
                    <a:pt x="9741" y="13052"/>
                    <a:pt x="10800" y="8252"/>
                  </a:cubicBezTo>
                  <a:cubicBezTo>
                    <a:pt x="11859" y="3452"/>
                    <a:pt x="13553" y="1395"/>
                    <a:pt x="15459" y="538"/>
                  </a:cubicBezTo>
                  <a:cubicBezTo>
                    <a:pt x="17365" y="-319"/>
                    <a:pt x="19482" y="24"/>
                    <a:pt x="21600" y="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2716744" y="1229170"/>
              <a:ext cx="151126" cy="123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0728" fill="norm" stroke="1" extrusionOk="0">
                  <a:moveTo>
                    <a:pt x="2519" y="11851"/>
                  </a:moveTo>
                  <a:cubicBezTo>
                    <a:pt x="4019" y="12206"/>
                    <a:pt x="5519" y="12560"/>
                    <a:pt x="6719" y="12028"/>
                  </a:cubicBezTo>
                  <a:cubicBezTo>
                    <a:pt x="7919" y="11497"/>
                    <a:pt x="8819" y="10081"/>
                    <a:pt x="9569" y="7779"/>
                  </a:cubicBezTo>
                  <a:cubicBezTo>
                    <a:pt x="10319" y="5478"/>
                    <a:pt x="10919" y="2291"/>
                    <a:pt x="10469" y="874"/>
                  </a:cubicBezTo>
                  <a:cubicBezTo>
                    <a:pt x="10019" y="-542"/>
                    <a:pt x="8519" y="-188"/>
                    <a:pt x="6869" y="1583"/>
                  </a:cubicBezTo>
                  <a:cubicBezTo>
                    <a:pt x="5219" y="3353"/>
                    <a:pt x="3419" y="6540"/>
                    <a:pt x="2219" y="9019"/>
                  </a:cubicBezTo>
                  <a:cubicBezTo>
                    <a:pt x="1019" y="11497"/>
                    <a:pt x="419" y="13268"/>
                    <a:pt x="119" y="15215"/>
                  </a:cubicBezTo>
                  <a:cubicBezTo>
                    <a:pt x="-181" y="17163"/>
                    <a:pt x="-181" y="19288"/>
                    <a:pt x="3419" y="20173"/>
                  </a:cubicBezTo>
                  <a:cubicBezTo>
                    <a:pt x="7019" y="21058"/>
                    <a:pt x="14219" y="20704"/>
                    <a:pt x="21419" y="20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3496519" y="1249211"/>
              <a:ext cx="6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3496519" y="1198411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3566369" y="1249211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3572719" y="1192061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3608748" y="967694"/>
              <a:ext cx="158705" cy="425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267" fill="norm" stroke="1" extrusionOk="0">
                  <a:moveTo>
                    <a:pt x="14581" y="15353"/>
                  </a:moveTo>
                  <a:cubicBezTo>
                    <a:pt x="13459" y="14612"/>
                    <a:pt x="12337" y="13871"/>
                    <a:pt x="11075" y="13500"/>
                  </a:cubicBezTo>
                  <a:cubicBezTo>
                    <a:pt x="9812" y="13129"/>
                    <a:pt x="8410" y="13129"/>
                    <a:pt x="6306" y="13818"/>
                  </a:cubicBezTo>
                  <a:cubicBezTo>
                    <a:pt x="4202" y="14506"/>
                    <a:pt x="1397" y="15882"/>
                    <a:pt x="415" y="17365"/>
                  </a:cubicBezTo>
                  <a:cubicBezTo>
                    <a:pt x="-567" y="18847"/>
                    <a:pt x="275" y="20435"/>
                    <a:pt x="2098" y="21018"/>
                  </a:cubicBezTo>
                  <a:cubicBezTo>
                    <a:pt x="3921" y="21600"/>
                    <a:pt x="6727" y="21176"/>
                    <a:pt x="9672" y="19588"/>
                  </a:cubicBezTo>
                  <a:cubicBezTo>
                    <a:pt x="12617" y="18000"/>
                    <a:pt x="15703" y="15247"/>
                    <a:pt x="17527" y="12335"/>
                  </a:cubicBezTo>
                  <a:cubicBezTo>
                    <a:pt x="19350" y="9424"/>
                    <a:pt x="19911" y="6353"/>
                    <a:pt x="20332" y="4447"/>
                  </a:cubicBezTo>
                  <a:cubicBezTo>
                    <a:pt x="20752" y="2541"/>
                    <a:pt x="21033" y="1800"/>
                    <a:pt x="21033" y="1165"/>
                  </a:cubicBezTo>
                  <a:cubicBezTo>
                    <a:pt x="21033" y="529"/>
                    <a:pt x="20752" y="0"/>
                    <a:pt x="20051" y="0"/>
                  </a:cubicBezTo>
                  <a:cubicBezTo>
                    <a:pt x="19350" y="0"/>
                    <a:pt x="18228" y="529"/>
                    <a:pt x="17106" y="2382"/>
                  </a:cubicBezTo>
                  <a:cubicBezTo>
                    <a:pt x="15984" y="4235"/>
                    <a:pt x="14862" y="7412"/>
                    <a:pt x="15142" y="10218"/>
                  </a:cubicBezTo>
                  <a:cubicBezTo>
                    <a:pt x="15423" y="13024"/>
                    <a:pt x="17106" y="15459"/>
                    <a:pt x="18789" y="17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4542152" y="1087667"/>
              <a:ext cx="186268" cy="383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1718" y="5822"/>
                  </a:moveTo>
                  <a:cubicBezTo>
                    <a:pt x="1964" y="9835"/>
                    <a:pt x="2209" y="13848"/>
                    <a:pt x="2332" y="16268"/>
                  </a:cubicBezTo>
                  <a:cubicBezTo>
                    <a:pt x="2455" y="18687"/>
                    <a:pt x="2455" y="19513"/>
                    <a:pt x="2209" y="20222"/>
                  </a:cubicBezTo>
                  <a:cubicBezTo>
                    <a:pt x="1964" y="20930"/>
                    <a:pt x="1473" y="21520"/>
                    <a:pt x="982" y="21343"/>
                  </a:cubicBezTo>
                  <a:cubicBezTo>
                    <a:pt x="491" y="21166"/>
                    <a:pt x="0" y="20222"/>
                    <a:pt x="0" y="17448"/>
                  </a:cubicBezTo>
                  <a:cubicBezTo>
                    <a:pt x="0" y="14674"/>
                    <a:pt x="491" y="10071"/>
                    <a:pt x="1595" y="6884"/>
                  </a:cubicBezTo>
                  <a:cubicBezTo>
                    <a:pt x="2700" y="3697"/>
                    <a:pt x="4418" y="1927"/>
                    <a:pt x="5891" y="982"/>
                  </a:cubicBezTo>
                  <a:cubicBezTo>
                    <a:pt x="7364" y="38"/>
                    <a:pt x="8591" y="-80"/>
                    <a:pt x="9695" y="38"/>
                  </a:cubicBezTo>
                  <a:cubicBezTo>
                    <a:pt x="10800" y="156"/>
                    <a:pt x="11782" y="510"/>
                    <a:pt x="12273" y="1631"/>
                  </a:cubicBezTo>
                  <a:cubicBezTo>
                    <a:pt x="12764" y="2753"/>
                    <a:pt x="12764" y="4641"/>
                    <a:pt x="11782" y="6117"/>
                  </a:cubicBezTo>
                  <a:cubicBezTo>
                    <a:pt x="10800" y="7592"/>
                    <a:pt x="8836" y="8654"/>
                    <a:pt x="6873" y="9363"/>
                  </a:cubicBezTo>
                  <a:cubicBezTo>
                    <a:pt x="4909" y="10071"/>
                    <a:pt x="2945" y="10425"/>
                    <a:pt x="2577" y="11015"/>
                  </a:cubicBezTo>
                  <a:cubicBezTo>
                    <a:pt x="2209" y="11605"/>
                    <a:pt x="3436" y="12431"/>
                    <a:pt x="6259" y="13907"/>
                  </a:cubicBezTo>
                  <a:cubicBezTo>
                    <a:pt x="9082" y="15382"/>
                    <a:pt x="13500" y="17507"/>
                    <a:pt x="16323" y="18687"/>
                  </a:cubicBezTo>
                  <a:cubicBezTo>
                    <a:pt x="19145" y="19868"/>
                    <a:pt x="20373" y="20104"/>
                    <a:pt x="21600" y="20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4775779" y="1113744"/>
              <a:ext cx="130441" cy="310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532" fill="norm" stroke="1" extrusionOk="0">
                  <a:moveTo>
                    <a:pt x="1611" y="3673"/>
                  </a:moveTo>
                  <a:cubicBezTo>
                    <a:pt x="914" y="2939"/>
                    <a:pt x="217" y="2204"/>
                    <a:pt x="43" y="2278"/>
                  </a:cubicBezTo>
                  <a:cubicBezTo>
                    <a:pt x="-131" y="2351"/>
                    <a:pt x="217" y="3233"/>
                    <a:pt x="1088" y="5584"/>
                  </a:cubicBezTo>
                  <a:cubicBezTo>
                    <a:pt x="1959" y="7935"/>
                    <a:pt x="3353" y="11755"/>
                    <a:pt x="4398" y="14400"/>
                  </a:cubicBezTo>
                  <a:cubicBezTo>
                    <a:pt x="5443" y="17045"/>
                    <a:pt x="6140" y="18514"/>
                    <a:pt x="6837" y="19616"/>
                  </a:cubicBezTo>
                  <a:cubicBezTo>
                    <a:pt x="7534" y="20718"/>
                    <a:pt x="8230" y="21453"/>
                    <a:pt x="9101" y="21527"/>
                  </a:cubicBezTo>
                  <a:cubicBezTo>
                    <a:pt x="9972" y="21600"/>
                    <a:pt x="11017" y="21012"/>
                    <a:pt x="12063" y="18441"/>
                  </a:cubicBezTo>
                  <a:cubicBezTo>
                    <a:pt x="13108" y="15869"/>
                    <a:pt x="14153" y="11314"/>
                    <a:pt x="15024" y="8155"/>
                  </a:cubicBezTo>
                  <a:cubicBezTo>
                    <a:pt x="15895" y="4996"/>
                    <a:pt x="16592" y="3233"/>
                    <a:pt x="17288" y="1984"/>
                  </a:cubicBezTo>
                  <a:cubicBezTo>
                    <a:pt x="17985" y="735"/>
                    <a:pt x="18682" y="0"/>
                    <a:pt x="19379" y="0"/>
                  </a:cubicBezTo>
                  <a:cubicBezTo>
                    <a:pt x="20075" y="0"/>
                    <a:pt x="20772" y="735"/>
                    <a:pt x="21469" y="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4903324" y="1294439"/>
              <a:ext cx="80206" cy="170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63" h="21240" fill="norm" stroke="1" extrusionOk="0">
                  <a:moveTo>
                    <a:pt x="16526" y="3855"/>
                  </a:moveTo>
                  <a:cubicBezTo>
                    <a:pt x="14418" y="2801"/>
                    <a:pt x="12311" y="1747"/>
                    <a:pt x="9677" y="957"/>
                  </a:cubicBezTo>
                  <a:cubicBezTo>
                    <a:pt x="7043" y="167"/>
                    <a:pt x="3882" y="-360"/>
                    <a:pt x="2038" y="299"/>
                  </a:cubicBezTo>
                  <a:cubicBezTo>
                    <a:pt x="194" y="957"/>
                    <a:pt x="-333" y="2801"/>
                    <a:pt x="194" y="4250"/>
                  </a:cubicBezTo>
                  <a:cubicBezTo>
                    <a:pt x="721" y="5699"/>
                    <a:pt x="2301" y="6752"/>
                    <a:pt x="5462" y="8069"/>
                  </a:cubicBezTo>
                  <a:cubicBezTo>
                    <a:pt x="8623" y="9386"/>
                    <a:pt x="13365" y="10967"/>
                    <a:pt x="16526" y="12679"/>
                  </a:cubicBezTo>
                  <a:cubicBezTo>
                    <a:pt x="19687" y="14391"/>
                    <a:pt x="21267" y="16235"/>
                    <a:pt x="18633" y="17684"/>
                  </a:cubicBezTo>
                  <a:cubicBezTo>
                    <a:pt x="15999" y="19133"/>
                    <a:pt x="9150" y="20186"/>
                    <a:pt x="2301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5713094" y="1314479"/>
              <a:ext cx="144684" cy="161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0875" fill="norm" stroke="1" extrusionOk="0">
                  <a:moveTo>
                    <a:pt x="876" y="2232"/>
                  </a:moveTo>
                  <a:cubicBezTo>
                    <a:pt x="563" y="865"/>
                    <a:pt x="250" y="-502"/>
                    <a:pt x="94" y="182"/>
                  </a:cubicBezTo>
                  <a:cubicBezTo>
                    <a:pt x="-63" y="865"/>
                    <a:pt x="-63" y="3599"/>
                    <a:pt x="407" y="7154"/>
                  </a:cubicBezTo>
                  <a:cubicBezTo>
                    <a:pt x="876" y="10708"/>
                    <a:pt x="1815" y="15083"/>
                    <a:pt x="2911" y="17680"/>
                  </a:cubicBezTo>
                  <a:cubicBezTo>
                    <a:pt x="4007" y="20278"/>
                    <a:pt x="5259" y="21098"/>
                    <a:pt x="6354" y="20825"/>
                  </a:cubicBezTo>
                  <a:cubicBezTo>
                    <a:pt x="7450" y="20551"/>
                    <a:pt x="8389" y="19184"/>
                    <a:pt x="8859" y="17817"/>
                  </a:cubicBezTo>
                  <a:cubicBezTo>
                    <a:pt x="9328" y="16450"/>
                    <a:pt x="9328" y="15083"/>
                    <a:pt x="9328" y="13716"/>
                  </a:cubicBezTo>
                  <a:cubicBezTo>
                    <a:pt x="9328" y="12349"/>
                    <a:pt x="9328" y="10982"/>
                    <a:pt x="9485" y="10982"/>
                  </a:cubicBezTo>
                  <a:cubicBezTo>
                    <a:pt x="9641" y="10982"/>
                    <a:pt x="9954" y="12349"/>
                    <a:pt x="10737" y="13579"/>
                  </a:cubicBezTo>
                  <a:cubicBezTo>
                    <a:pt x="11520" y="14809"/>
                    <a:pt x="12772" y="15903"/>
                    <a:pt x="14180" y="16313"/>
                  </a:cubicBezTo>
                  <a:cubicBezTo>
                    <a:pt x="15589" y="16723"/>
                    <a:pt x="17154" y="16450"/>
                    <a:pt x="18563" y="14536"/>
                  </a:cubicBezTo>
                  <a:cubicBezTo>
                    <a:pt x="19972" y="12622"/>
                    <a:pt x="21224" y="9068"/>
                    <a:pt x="21380" y="6607"/>
                  </a:cubicBezTo>
                  <a:cubicBezTo>
                    <a:pt x="21537" y="4146"/>
                    <a:pt x="20598" y="2779"/>
                    <a:pt x="19659" y="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5915869" y="1357161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5915299" y="1255561"/>
              <a:ext cx="1962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1" h="21600" fill="norm" stroke="1" extrusionOk="0">
                  <a:moveTo>
                    <a:pt x="13541" y="21600"/>
                  </a:moveTo>
                  <a:cubicBezTo>
                    <a:pt x="11381" y="18831"/>
                    <a:pt x="9221" y="16062"/>
                    <a:pt x="5981" y="13292"/>
                  </a:cubicBezTo>
                  <a:cubicBezTo>
                    <a:pt x="2741" y="10523"/>
                    <a:pt x="-1579" y="7754"/>
                    <a:pt x="581" y="5538"/>
                  </a:cubicBezTo>
                  <a:cubicBezTo>
                    <a:pt x="2741" y="3323"/>
                    <a:pt x="11381" y="1662"/>
                    <a:pt x="200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5964588" y="1084111"/>
              <a:ext cx="237032" cy="371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544" fill="norm" stroke="1" extrusionOk="0">
                  <a:moveTo>
                    <a:pt x="12231" y="0"/>
                  </a:moveTo>
                  <a:cubicBezTo>
                    <a:pt x="11275" y="245"/>
                    <a:pt x="10319" y="491"/>
                    <a:pt x="9364" y="1841"/>
                  </a:cubicBezTo>
                  <a:cubicBezTo>
                    <a:pt x="8408" y="3191"/>
                    <a:pt x="7452" y="5645"/>
                    <a:pt x="6879" y="8652"/>
                  </a:cubicBezTo>
                  <a:cubicBezTo>
                    <a:pt x="6305" y="11659"/>
                    <a:pt x="6114" y="15218"/>
                    <a:pt x="6018" y="17305"/>
                  </a:cubicBezTo>
                  <a:cubicBezTo>
                    <a:pt x="5923" y="19391"/>
                    <a:pt x="5923" y="20005"/>
                    <a:pt x="6210" y="20557"/>
                  </a:cubicBezTo>
                  <a:cubicBezTo>
                    <a:pt x="6496" y="21109"/>
                    <a:pt x="7070" y="21600"/>
                    <a:pt x="7452" y="21539"/>
                  </a:cubicBezTo>
                  <a:cubicBezTo>
                    <a:pt x="7834" y="21477"/>
                    <a:pt x="8025" y="20864"/>
                    <a:pt x="7070" y="19391"/>
                  </a:cubicBezTo>
                  <a:cubicBezTo>
                    <a:pt x="6114" y="17918"/>
                    <a:pt x="4011" y="15586"/>
                    <a:pt x="2673" y="14175"/>
                  </a:cubicBezTo>
                  <a:cubicBezTo>
                    <a:pt x="1335" y="12764"/>
                    <a:pt x="762" y="12273"/>
                    <a:pt x="379" y="11720"/>
                  </a:cubicBezTo>
                  <a:cubicBezTo>
                    <a:pt x="-3" y="11168"/>
                    <a:pt x="-194" y="10555"/>
                    <a:pt x="284" y="10002"/>
                  </a:cubicBezTo>
                  <a:cubicBezTo>
                    <a:pt x="762" y="9450"/>
                    <a:pt x="1909" y="8959"/>
                    <a:pt x="3725" y="7732"/>
                  </a:cubicBezTo>
                  <a:cubicBezTo>
                    <a:pt x="5541" y="6505"/>
                    <a:pt x="8025" y="4541"/>
                    <a:pt x="9650" y="3375"/>
                  </a:cubicBezTo>
                  <a:cubicBezTo>
                    <a:pt x="11275" y="2209"/>
                    <a:pt x="12040" y="1841"/>
                    <a:pt x="12518" y="2025"/>
                  </a:cubicBezTo>
                  <a:cubicBezTo>
                    <a:pt x="12995" y="2209"/>
                    <a:pt x="13187" y="2945"/>
                    <a:pt x="13187" y="5339"/>
                  </a:cubicBezTo>
                  <a:cubicBezTo>
                    <a:pt x="13187" y="7732"/>
                    <a:pt x="12995" y="11782"/>
                    <a:pt x="12804" y="14175"/>
                  </a:cubicBezTo>
                  <a:cubicBezTo>
                    <a:pt x="12613" y="16568"/>
                    <a:pt x="12422" y="17305"/>
                    <a:pt x="12135" y="18102"/>
                  </a:cubicBezTo>
                  <a:cubicBezTo>
                    <a:pt x="11848" y="18900"/>
                    <a:pt x="11466" y="19759"/>
                    <a:pt x="11275" y="19698"/>
                  </a:cubicBezTo>
                  <a:cubicBezTo>
                    <a:pt x="11084" y="19636"/>
                    <a:pt x="11084" y="18655"/>
                    <a:pt x="11562" y="17427"/>
                  </a:cubicBezTo>
                  <a:cubicBezTo>
                    <a:pt x="12040" y="16200"/>
                    <a:pt x="12995" y="14727"/>
                    <a:pt x="13760" y="13684"/>
                  </a:cubicBezTo>
                  <a:cubicBezTo>
                    <a:pt x="14525" y="12641"/>
                    <a:pt x="15098" y="12027"/>
                    <a:pt x="15863" y="11843"/>
                  </a:cubicBezTo>
                  <a:cubicBezTo>
                    <a:pt x="16627" y="11659"/>
                    <a:pt x="17583" y="11905"/>
                    <a:pt x="18539" y="13377"/>
                  </a:cubicBezTo>
                  <a:cubicBezTo>
                    <a:pt x="19494" y="14850"/>
                    <a:pt x="20450" y="17550"/>
                    <a:pt x="21406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6658819" y="1291226"/>
              <a:ext cx="158751" cy="171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8" fill="norm" stroke="1" extrusionOk="0">
                  <a:moveTo>
                    <a:pt x="0" y="2642"/>
                  </a:moveTo>
                  <a:cubicBezTo>
                    <a:pt x="288" y="7066"/>
                    <a:pt x="576" y="11490"/>
                    <a:pt x="720" y="14873"/>
                  </a:cubicBezTo>
                  <a:cubicBezTo>
                    <a:pt x="864" y="18256"/>
                    <a:pt x="864" y="20598"/>
                    <a:pt x="864" y="20989"/>
                  </a:cubicBezTo>
                  <a:cubicBezTo>
                    <a:pt x="864" y="21379"/>
                    <a:pt x="864" y="19818"/>
                    <a:pt x="1296" y="17475"/>
                  </a:cubicBezTo>
                  <a:cubicBezTo>
                    <a:pt x="1728" y="15133"/>
                    <a:pt x="2592" y="12010"/>
                    <a:pt x="3312" y="9798"/>
                  </a:cubicBezTo>
                  <a:cubicBezTo>
                    <a:pt x="4032" y="7586"/>
                    <a:pt x="4608" y="6285"/>
                    <a:pt x="5472" y="6155"/>
                  </a:cubicBezTo>
                  <a:cubicBezTo>
                    <a:pt x="6336" y="6025"/>
                    <a:pt x="7488" y="7066"/>
                    <a:pt x="8064" y="8237"/>
                  </a:cubicBezTo>
                  <a:cubicBezTo>
                    <a:pt x="8640" y="9408"/>
                    <a:pt x="8640" y="10709"/>
                    <a:pt x="8784" y="12010"/>
                  </a:cubicBezTo>
                  <a:cubicBezTo>
                    <a:pt x="8928" y="13312"/>
                    <a:pt x="9216" y="14613"/>
                    <a:pt x="9216" y="14613"/>
                  </a:cubicBezTo>
                  <a:cubicBezTo>
                    <a:pt x="9216" y="14613"/>
                    <a:pt x="8928" y="13312"/>
                    <a:pt x="9360" y="10969"/>
                  </a:cubicBezTo>
                  <a:cubicBezTo>
                    <a:pt x="9792" y="8627"/>
                    <a:pt x="10944" y="5244"/>
                    <a:pt x="11952" y="3032"/>
                  </a:cubicBezTo>
                  <a:cubicBezTo>
                    <a:pt x="12960" y="820"/>
                    <a:pt x="13824" y="-221"/>
                    <a:pt x="14832" y="39"/>
                  </a:cubicBezTo>
                  <a:cubicBezTo>
                    <a:pt x="15840" y="299"/>
                    <a:pt x="16992" y="1861"/>
                    <a:pt x="18144" y="5244"/>
                  </a:cubicBezTo>
                  <a:cubicBezTo>
                    <a:pt x="19296" y="8627"/>
                    <a:pt x="20448" y="13832"/>
                    <a:pt x="21600" y="19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6836619" y="1291201"/>
              <a:ext cx="349251" cy="157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5" fill="norm" stroke="1" extrusionOk="0">
                  <a:moveTo>
                    <a:pt x="0" y="13973"/>
                  </a:moveTo>
                  <a:cubicBezTo>
                    <a:pt x="1178" y="12551"/>
                    <a:pt x="2356" y="11130"/>
                    <a:pt x="3142" y="9851"/>
                  </a:cubicBezTo>
                  <a:cubicBezTo>
                    <a:pt x="3927" y="8573"/>
                    <a:pt x="4320" y="7436"/>
                    <a:pt x="4516" y="5873"/>
                  </a:cubicBezTo>
                  <a:cubicBezTo>
                    <a:pt x="4713" y="4309"/>
                    <a:pt x="4713" y="2320"/>
                    <a:pt x="4385" y="1183"/>
                  </a:cubicBezTo>
                  <a:cubicBezTo>
                    <a:pt x="4058" y="46"/>
                    <a:pt x="3404" y="-238"/>
                    <a:pt x="2880" y="188"/>
                  </a:cubicBezTo>
                  <a:cubicBezTo>
                    <a:pt x="2356" y="615"/>
                    <a:pt x="1964" y="1751"/>
                    <a:pt x="1636" y="4309"/>
                  </a:cubicBezTo>
                  <a:cubicBezTo>
                    <a:pt x="1309" y="6867"/>
                    <a:pt x="1047" y="10846"/>
                    <a:pt x="1571" y="13546"/>
                  </a:cubicBezTo>
                  <a:cubicBezTo>
                    <a:pt x="2095" y="16246"/>
                    <a:pt x="3404" y="17667"/>
                    <a:pt x="5040" y="17099"/>
                  </a:cubicBezTo>
                  <a:cubicBezTo>
                    <a:pt x="6676" y="16530"/>
                    <a:pt x="8640" y="13973"/>
                    <a:pt x="9753" y="11983"/>
                  </a:cubicBezTo>
                  <a:cubicBezTo>
                    <a:pt x="10865" y="9994"/>
                    <a:pt x="11127" y="8573"/>
                    <a:pt x="11062" y="7294"/>
                  </a:cubicBezTo>
                  <a:cubicBezTo>
                    <a:pt x="10996" y="6015"/>
                    <a:pt x="10604" y="4878"/>
                    <a:pt x="9818" y="5020"/>
                  </a:cubicBezTo>
                  <a:cubicBezTo>
                    <a:pt x="9033" y="5162"/>
                    <a:pt x="7855" y="6583"/>
                    <a:pt x="7069" y="8146"/>
                  </a:cubicBezTo>
                  <a:cubicBezTo>
                    <a:pt x="6284" y="9709"/>
                    <a:pt x="5891" y="11415"/>
                    <a:pt x="5695" y="13120"/>
                  </a:cubicBezTo>
                  <a:cubicBezTo>
                    <a:pt x="5498" y="14825"/>
                    <a:pt x="5498" y="16530"/>
                    <a:pt x="5825" y="17525"/>
                  </a:cubicBezTo>
                  <a:cubicBezTo>
                    <a:pt x="6153" y="18520"/>
                    <a:pt x="6807" y="18804"/>
                    <a:pt x="7396" y="18378"/>
                  </a:cubicBezTo>
                  <a:cubicBezTo>
                    <a:pt x="7985" y="17951"/>
                    <a:pt x="8509" y="16815"/>
                    <a:pt x="8967" y="15536"/>
                  </a:cubicBezTo>
                  <a:cubicBezTo>
                    <a:pt x="9425" y="14257"/>
                    <a:pt x="9818" y="12836"/>
                    <a:pt x="10145" y="12836"/>
                  </a:cubicBezTo>
                  <a:cubicBezTo>
                    <a:pt x="10473" y="12836"/>
                    <a:pt x="10735" y="14257"/>
                    <a:pt x="11193" y="14967"/>
                  </a:cubicBezTo>
                  <a:cubicBezTo>
                    <a:pt x="11651" y="15678"/>
                    <a:pt x="12305" y="15678"/>
                    <a:pt x="12829" y="15109"/>
                  </a:cubicBezTo>
                  <a:cubicBezTo>
                    <a:pt x="13353" y="14541"/>
                    <a:pt x="13745" y="13404"/>
                    <a:pt x="14007" y="12125"/>
                  </a:cubicBezTo>
                  <a:cubicBezTo>
                    <a:pt x="14269" y="10846"/>
                    <a:pt x="14400" y="9425"/>
                    <a:pt x="14596" y="7862"/>
                  </a:cubicBezTo>
                  <a:cubicBezTo>
                    <a:pt x="14793" y="6299"/>
                    <a:pt x="15055" y="4594"/>
                    <a:pt x="14989" y="4451"/>
                  </a:cubicBezTo>
                  <a:cubicBezTo>
                    <a:pt x="14924" y="4309"/>
                    <a:pt x="14531" y="5730"/>
                    <a:pt x="14269" y="7862"/>
                  </a:cubicBezTo>
                  <a:cubicBezTo>
                    <a:pt x="14007" y="9994"/>
                    <a:pt x="13876" y="12836"/>
                    <a:pt x="13811" y="15536"/>
                  </a:cubicBezTo>
                  <a:cubicBezTo>
                    <a:pt x="13745" y="18236"/>
                    <a:pt x="13745" y="20794"/>
                    <a:pt x="13811" y="21078"/>
                  </a:cubicBezTo>
                  <a:cubicBezTo>
                    <a:pt x="13876" y="21362"/>
                    <a:pt x="14007" y="19373"/>
                    <a:pt x="14269" y="16246"/>
                  </a:cubicBezTo>
                  <a:cubicBezTo>
                    <a:pt x="14531" y="13120"/>
                    <a:pt x="14924" y="8857"/>
                    <a:pt x="15251" y="6015"/>
                  </a:cubicBezTo>
                  <a:cubicBezTo>
                    <a:pt x="15578" y="3173"/>
                    <a:pt x="15840" y="1751"/>
                    <a:pt x="16298" y="1041"/>
                  </a:cubicBezTo>
                  <a:cubicBezTo>
                    <a:pt x="16756" y="330"/>
                    <a:pt x="17411" y="330"/>
                    <a:pt x="18196" y="2888"/>
                  </a:cubicBezTo>
                  <a:cubicBezTo>
                    <a:pt x="18982" y="5446"/>
                    <a:pt x="19898" y="10562"/>
                    <a:pt x="20487" y="13830"/>
                  </a:cubicBezTo>
                  <a:cubicBezTo>
                    <a:pt x="21076" y="17099"/>
                    <a:pt x="21338" y="18520"/>
                    <a:pt x="21600" y="19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7604969" y="1239633"/>
              <a:ext cx="254001" cy="301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21528"/>
                  </a:moveTo>
                  <a:cubicBezTo>
                    <a:pt x="900" y="21226"/>
                    <a:pt x="1800" y="20924"/>
                    <a:pt x="2790" y="18809"/>
                  </a:cubicBezTo>
                  <a:cubicBezTo>
                    <a:pt x="3780" y="16694"/>
                    <a:pt x="4860" y="12767"/>
                    <a:pt x="5490" y="9746"/>
                  </a:cubicBezTo>
                  <a:cubicBezTo>
                    <a:pt x="6120" y="6725"/>
                    <a:pt x="6300" y="4611"/>
                    <a:pt x="6480" y="2949"/>
                  </a:cubicBezTo>
                  <a:cubicBezTo>
                    <a:pt x="6660" y="1287"/>
                    <a:pt x="6840" y="79"/>
                    <a:pt x="6930" y="4"/>
                  </a:cubicBezTo>
                  <a:cubicBezTo>
                    <a:pt x="7020" y="-72"/>
                    <a:pt x="7020" y="985"/>
                    <a:pt x="6930" y="3704"/>
                  </a:cubicBezTo>
                  <a:cubicBezTo>
                    <a:pt x="6840" y="6423"/>
                    <a:pt x="6660" y="10804"/>
                    <a:pt x="6660" y="13447"/>
                  </a:cubicBezTo>
                  <a:cubicBezTo>
                    <a:pt x="6660" y="16090"/>
                    <a:pt x="6840" y="16997"/>
                    <a:pt x="7290" y="17676"/>
                  </a:cubicBezTo>
                  <a:cubicBezTo>
                    <a:pt x="7740" y="18356"/>
                    <a:pt x="8460" y="18809"/>
                    <a:pt x="9090" y="18734"/>
                  </a:cubicBezTo>
                  <a:cubicBezTo>
                    <a:pt x="9720" y="18658"/>
                    <a:pt x="10260" y="18054"/>
                    <a:pt x="11340" y="15411"/>
                  </a:cubicBezTo>
                  <a:cubicBezTo>
                    <a:pt x="12420" y="12767"/>
                    <a:pt x="14040" y="8085"/>
                    <a:pt x="15030" y="5215"/>
                  </a:cubicBezTo>
                  <a:cubicBezTo>
                    <a:pt x="16020" y="2345"/>
                    <a:pt x="16380" y="1287"/>
                    <a:pt x="16560" y="1363"/>
                  </a:cubicBezTo>
                  <a:cubicBezTo>
                    <a:pt x="16740" y="1438"/>
                    <a:pt x="16740" y="2647"/>
                    <a:pt x="17190" y="4837"/>
                  </a:cubicBezTo>
                  <a:cubicBezTo>
                    <a:pt x="17640" y="7027"/>
                    <a:pt x="18540" y="10199"/>
                    <a:pt x="19350" y="12087"/>
                  </a:cubicBezTo>
                  <a:cubicBezTo>
                    <a:pt x="20160" y="13976"/>
                    <a:pt x="20880" y="14580"/>
                    <a:pt x="21600" y="15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8524588" y="1230209"/>
              <a:ext cx="140832" cy="265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50" fill="norm" stroke="1" extrusionOk="0">
                  <a:moveTo>
                    <a:pt x="21450" y="14793"/>
                  </a:moveTo>
                  <a:cubicBezTo>
                    <a:pt x="17904" y="13602"/>
                    <a:pt x="14357" y="12412"/>
                    <a:pt x="12101" y="10286"/>
                  </a:cubicBezTo>
                  <a:cubicBezTo>
                    <a:pt x="9844" y="8160"/>
                    <a:pt x="8877" y="5098"/>
                    <a:pt x="8877" y="3143"/>
                  </a:cubicBezTo>
                  <a:cubicBezTo>
                    <a:pt x="8877" y="1187"/>
                    <a:pt x="9844" y="336"/>
                    <a:pt x="11134" y="81"/>
                  </a:cubicBezTo>
                  <a:cubicBezTo>
                    <a:pt x="12423" y="-174"/>
                    <a:pt x="14035" y="166"/>
                    <a:pt x="15002" y="1187"/>
                  </a:cubicBezTo>
                  <a:cubicBezTo>
                    <a:pt x="15969" y="2207"/>
                    <a:pt x="16292" y="3908"/>
                    <a:pt x="14196" y="6714"/>
                  </a:cubicBezTo>
                  <a:cubicBezTo>
                    <a:pt x="12101" y="9520"/>
                    <a:pt x="7587" y="13432"/>
                    <a:pt x="4525" y="16069"/>
                  </a:cubicBezTo>
                  <a:cubicBezTo>
                    <a:pt x="1462" y="18705"/>
                    <a:pt x="-150" y="20065"/>
                    <a:pt x="11" y="20746"/>
                  </a:cubicBezTo>
                  <a:cubicBezTo>
                    <a:pt x="172" y="21426"/>
                    <a:pt x="2107" y="21426"/>
                    <a:pt x="5814" y="21256"/>
                  </a:cubicBezTo>
                  <a:cubicBezTo>
                    <a:pt x="9522" y="21086"/>
                    <a:pt x="15002" y="20746"/>
                    <a:pt x="20483" y="20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9236919" y="1294658"/>
              <a:ext cx="139701" cy="229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4032"/>
                  </a:moveTo>
                  <a:cubicBezTo>
                    <a:pt x="0" y="2461"/>
                    <a:pt x="0" y="890"/>
                    <a:pt x="164" y="693"/>
                  </a:cubicBezTo>
                  <a:cubicBezTo>
                    <a:pt x="327" y="497"/>
                    <a:pt x="655" y="1675"/>
                    <a:pt x="1636" y="4817"/>
                  </a:cubicBezTo>
                  <a:cubicBezTo>
                    <a:pt x="2618" y="7959"/>
                    <a:pt x="4255" y="13064"/>
                    <a:pt x="5236" y="16206"/>
                  </a:cubicBezTo>
                  <a:cubicBezTo>
                    <a:pt x="6218" y="19348"/>
                    <a:pt x="6545" y="20526"/>
                    <a:pt x="7527" y="21017"/>
                  </a:cubicBezTo>
                  <a:cubicBezTo>
                    <a:pt x="8509" y="21508"/>
                    <a:pt x="10145" y="21312"/>
                    <a:pt x="11455" y="19741"/>
                  </a:cubicBezTo>
                  <a:cubicBezTo>
                    <a:pt x="12764" y="18170"/>
                    <a:pt x="13745" y="15224"/>
                    <a:pt x="14564" y="12181"/>
                  </a:cubicBezTo>
                  <a:cubicBezTo>
                    <a:pt x="15382" y="9137"/>
                    <a:pt x="16036" y="5995"/>
                    <a:pt x="16855" y="3737"/>
                  </a:cubicBezTo>
                  <a:cubicBezTo>
                    <a:pt x="17673" y="1479"/>
                    <a:pt x="18655" y="104"/>
                    <a:pt x="19473" y="6"/>
                  </a:cubicBezTo>
                  <a:cubicBezTo>
                    <a:pt x="20291" y="-92"/>
                    <a:pt x="20945" y="1086"/>
                    <a:pt x="21600" y="2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9381028" y="1295363"/>
              <a:ext cx="300392" cy="206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247" fill="norm" stroke="1" extrusionOk="0">
                  <a:moveTo>
                    <a:pt x="4670" y="10298"/>
                  </a:moveTo>
                  <a:cubicBezTo>
                    <a:pt x="4670" y="9207"/>
                    <a:pt x="4670" y="8116"/>
                    <a:pt x="4594" y="7025"/>
                  </a:cubicBezTo>
                  <a:cubicBezTo>
                    <a:pt x="4519" y="5934"/>
                    <a:pt x="4367" y="4843"/>
                    <a:pt x="3990" y="4734"/>
                  </a:cubicBezTo>
                  <a:cubicBezTo>
                    <a:pt x="3612" y="4625"/>
                    <a:pt x="3008" y="5498"/>
                    <a:pt x="2253" y="8007"/>
                  </a:cubicBezTo>
                  <a:cubicBezTo>
                    <a:pt x="1498" y="10516"/>
                    <a:pt x="591" y="14661"/>
                    <a:pt x="214" y="17280"/>
                  </a:cubicBezTo>
                  <a:cubicBezTo>
                    <a:pt x="-164" y="19898"/>
                    <a:pt x="-13" y="20989"/>
                    <a:pt x="440" y="21207"/>
                  </a:cubicBezTo>
                  <a:cubicBezTo>
                    <a:pt x="893" y="21425"/>
                    <a:pt x="1649" y="20770"/>
                    <a:pt x="2404" y="19025"/>
                  </a:cubicBezTo>
                  <a:cubicBezTo>
                    <a:pt x="3159" y="17280"/>
                    <a:pt x="3914" y="14443"/>
                    <a:pt x="4367" y="12370"/>
                  </a:cubicBezTo>
                  <a:cubicBezTo>
                    <a:pt x="4821" y="10298"/>
                    <a:pt x="4972" y="8989"/>
                    <a:pt x="5047" y="8880"/>
                  </a:cubicBezTo>
                  <a:cubicBezTo>
                    <a:pt x="5123" y="8770"/>
                    <a:pt x="5123" y="9861"/>
                    <a:pt x="5123" y="11061"/>
                  </a:cubicBezTo>
                  <a:cubicBezTo>
                    <a:pt x="5123" y="12261"/>
                    <a:pt x="5123" y="13570"/>
                    <a:pt x="5349" y="14661"/>
                  </a:cubicBezTo>
                  <a:cubicBezTo>
                    <a:pt x="5576" y="15752"/>
                    <a:pt x="6029" y="16625"/>
                    <a:pt x="6407" y="16516"/>
                  </a:cubicBezTo>
                  <a:cubicBezTo>
                    <a:pt x="6784" y="16407"/>
                    <a:pt x="7086" y="15316"/>
                    <a:pt x="7313" y="14116"/>
                  </a:cubicBezTo>
                  <a:cubicBezTo>
                    <a:pt x="7539" y="12916"/>
                    <a:pt x="7691" y="11607"/>
                    <a:pt x="7917" y="10298"/>
                  </a:cubicBezTo>
                  <a:cubicBezTo>
                    <a:pt x="8144" y="8989"/>
                    <a:pt x="8446" y="7680"/>
                    <a:pt x="8974" y="7243"/>
                  </a:cubicBezTo>
                  <a:cubicBezTo>
                    <a:pt x="9503" y="6807"/>
                    <a:pt x="10258" y="7243"/>
                    <a:pt x="10938" y="8116"/>
                  </a:cubicBezTo>
                  <a:cubicBezTo>
                    <a:pt x="11618" y="8989"/>
                    <a:pt x="12222" y="10298"/>
                    <a:pt x="12600" y="11498"/>
                  </a:cubicBezTo>
                  <a:cubicBezTo>
                    <a:pt x="12977" y="12698"/>
                    <a:pt x="13128" y="13789"/>
                    <a:pt x="12977" y="14770"/>
                  </a:cubicBezTo>
                  <a:cubicBezTo>
                    <a:pt x="12826" y="15752"/>
                    <a:pt x="12373" y="16625"/>
                    <a:pt x="12071" y="16516"/>
                  </a:cubicBezTo>
                  <a:cubicBezTo>
                    <a:pt x="11769" y="16407"/>
                    <a:pt x="11618" y="15316"/>
                    <a:pt x="11769" y="13680"/>
                  </a:cubicBezTo>
                  <a:cubicBezTo>
                    <a:pt x="11920" y="12043"/>
                    <a:pt x="12373" y="9861"/>
                    <a:pt x="13053" y="8552"/>
                  </a:cubicBezTo>
                  <a:cubicBezTo>
                    <a:pt x="13733" y="7243"/>
                    <a:pt x="14639" y="6807"/>
                    <a:pt x="15470" y="6589"/>
                  </a:cubicBezTo>
                  <a:cubicBezTo>
                    <a:pt x="16300" y="6370"/>
                    <a:pt x="17056" y="6370"/>
                    <a:pt x="17509" y="7025"/>
                  </a:cubicBezTo>
                  <a:cubicBezTo>
                    <a:pt x="17962" y="7680"/>
                    <a:pt x="18113" y="8989"/>
                    <a:pt x="18188" y="10189"/>
                  </a:cubicBezTo>
                  <a:cubicBezTo>
                    <a:pt x="18264" y="11389"/>
                    <a:pt x="18264" y="12480"/>
                    <a:pt x="18415" y="12480"/>
                  </a:cubicBezTo>
                  <a:cubicBezTo>
                    <a:pt x="18566" y="12480"/>
                    <a:pt x="18868" y="11389"/>
                    <a:pt x="19095" y="9534"/>
                  </a:cubicBezTo>
                  <a:cubicBezTo>
                    <a:pt x="19321" y="7680"/>
                    <a:pt x="19472" y="5061"/>
                    <a:pt x="19548" y="3207"/>
                  </a:cubicBezTo>
                  <a:cubicBezTo>
                    <a:pt x="19623" y="1352"/>
                    <a:pt x="19623" y="261"/>
                    <a:pt x="19926" y="43"/>
                  </a:cubicBezTo>
                  <a:cubicBezTo>
                    <a:pt x="20228" y="-175"/>
                    <a:pt x="20832" y="480"/>
                    <a:pt x="21436" y="1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9677984" y="1316944"/>
              <a:ext cx="158829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600" fill="norm" stroke="1" extrusionOk="0">
                  <a:moveTo>
                    <a:pt x="8135" y="6789"/>
                  </a:moveTo>
                  <a:cubicBezTo>
                    <a:pt x="7851" y="5246"/>
                    <a:pt x="7567" y="3703"/>
                    <a:pt x="6714" y="2931"/>
                  </a:cubicBezTo>
                  <a:cubicBezTo>
                    <a:pt x="5861" y="2160"/>
                    <a:pt x="4440" y="2160"/>
                    <a:pt x="3446" y="3086"/>
                  </a:cubicBezTo>
                  <a:cubicBezTo>
                    <a:pt x="2451" y="4011"/>
                    <a:pt x="1882" y="5863"/>
                    <a:pt x="1314" y="8023"/>
                  </a:cubicBezTo>
                  <a:cubicBezTo>
                    <a:pt x="746" y="10183"/>
                    <a:pt x="177" y="12651"/>
                    <a:pt x="35" y="14811"/>
                  </a:cubicBezTo>
                  <a:cubicBezTo>
                    <a:pt x="-107" y="16971"/>
                    <a:pt x="177" y="18823"/>
                    <a:pt x="1030" y="19286"/>
                  </a:cubicBezTo>
                  <a:cubicBezTo>
                    <a:pt x="1882" y="19749"/>
                    <a:pt x="3304" y="18823"/>
                    <a:pt x="4298" y="17434"/>
                  </a:cubicBezTo>
                  <a:cubicBezTo>
                    <a:pt x="5293" y="16046"/>
                    <a:pt x="5861" y="14194"/>
                    <a:pt x="6288" y="12497"/>
                  </a:cubicBezTo>
                  <a:cubicBezTo>
                    <a:pt x="6714" y="10800"/>
                    <a:pt x="6998" y="9257"/>
                    <a:pt x="6998" y="9257"/>
                  </a:cubicBezTo>
                  <a:cubicBezTo>
                    <a:pt x="6998" y="9257"/>
                    <a:pt x="6714" y="10800"/>
                    <a:pt x="6430" y="12343"/>
                  </a:cubicBezTo>
                  <a:cubicBezTo>
                    <a:pt x="6146" y="13886"/>
                    <a:pt x="5861" y="15429"/>
                    <a:pt x="6430" y="16509"/>
                  </a:cubicBezTo>
                  <a:cubicBezTo>
                    <a:pt x="6998" y="17589"/>
                    <a:pt x="8419" y="18206"/>
                    <a:pt x="9556" y="17897"/>
                  </a:cubicBezTo>
                  <a:cubicBezTo>
                    <a:pt x="10693" y="17589"/>
                    <a:pt x="11546" y="16354"/>
                    <a:pt x="12256" y="14966"/>
                  </a:cubicBezTo>
                  <a:cubicBezTo>
                    <a:pt x="12967" y="13577"/>
                    <a:pt x="13535" y="12034"/>
                    <a:pt x="13677" y="12034"/>
                  </a:cubicBezTo>
                  <a:cubicBezTo>
                    <a:pt x="13819" y="12034"/>
                    <a:pt x="13535" y="13577"/>
                    <a:pt x="13393" y="15120"/>
                  </a:cubicBezTo>
                  <a:cubicBezTo>
                    <a:pt x="13251" y="16663"/>
                    <a:pt x="13251" y="18206"/>
                    <a:pt x="13109" y="18206"/>
                  </a:cubicBezTo>
                  <a:cubicBezTo>
                    <a:pt x="12967" y="18206"/>
                    <a:pt x="12682" y="16663"/>
                    <a:pt x="12967" y="13886"/>
                  </a:cubicBezTo>
                  <a:cubicBezTo>
                    <a:pt x="13251" y="11109"/>
                    <a:pt x="14104" y="7097"/>
                    <a:pt x="15240" y="4320"/>
                  </a:cubicBezTo>
                  <a:cubicBezTo>
                    <a:pt x="16377" y="1543"/>
                    <a:pt x="17798" y="0"/>
                    <a:pt x="18935" y="0"/>
                  </a:cubicBezTo>
                  <a:cubicBezTo>
                    <a:pt x="20072" y="0"/>
                    <a:pt x="20925" y="1543"/>
                    <a:pt x="21209" y="5400"/>
                  </a:cubicBezTo>
                  <a:cubicBezTo>
                    <a:pt x="21493" y="9257"/>
                    <a:pt x="21209" y="15429"/>
                    <a:pt x="209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9873365" y="1335201"/>
              <a:ext cx="220805" cy="135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0893" fill="norm" stroke="1" extrusionOk="0">
                  <a:moveTo>
                    <a:pt x="9116" y="2413"/>
                  </a:moveTo>
                  <a:cubicBezTo>
                    <a:pt x="8293" y="1431"/>
                    <a:pt x="7470" y="450"/>
                    <a:pt x="6545" y="122"/>
                  </a:cubicBezTo>
                  <a:cubicBezTo>
                    <a:pt x="5619" y="-205"/>
                    <a:pt x="4590" y="122"/>
                    <a:pt x="3459" y="2740"/>
                  </a:cubicBezTo>
                  <a:cubicBezTo>
                    <a:pt x="2328" y="5359"/>
                    <a:pt x="1093" y="10268"/>
                    <a:pt x="476" y="13540"/>
                  </a:cubicBezTo>
                  <a:cubicBezTo>
                    <a:pt x="-141" y="16813"/>
                    <a:pt x="-141" y="18450"/>
                    <a:pt x="373" y="19595"/>
                  </a:cubicBezTo>
                  <a:cubicBezTo>
                    <a:pt x="888" y="20740"/>
                    <a:pt x="1916" y="21395"/>
                    <a:pt x="4179" y="20413"/>
                  </a:cubicBezTo>
                  <a:cubicBezTo>
                    <a:pt x="6442" y="19431"/>
                    <a:pt x="9939" y="16813"/>
                    <a:pt x="12613" y="14031"/>
                  </a:cubicBezTo>
                  <a:cubicBezTo>
                    <a:pt x="15288" y="11250"/>
                    <a:pt x="17139" y="8304"/>
                    <a:pt x="18168" y="6013"/>
                  </a:cubicBezTo>
                  <a:cubicBezTo>
                    <a:pt x="19196" y="3722"/>
                    <a:pt x="19402" y="2086"/>
                    <a:pt x="18990" y="1104"/>
                  </a:cubicBezTo>
                  <a:cubicBezTo>
                    <a:pt x="18579" y="122"/>
                    <a:pt x="17550" y="-205"/>
                    <a:pt x="16522" y="122"/>
                  </a:cubicBezTo>
                  <a:cubicBezTo>
                    <a:pt x="15493" y="450"/>
                    <a:pt x="14465" y="1431"/>
                    <a:pt x="13642" y="4050"/>
                  </a:cubicBezTo>
                  <a:cubicBezTo>
                    <a:pt x="12819" y="6668"/>
                    <a:pt x="12202" y="10922"/>
                    <a:pt x="13539" y="13377"/>
                  </a:cubicBezTo>
                  <a:cubicBezTo>
                    <a:pt x="14876" y="15831"/>
                    <a:pt x="18168" y="16486"/>
                    <a:pt x="21459" y="17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10438593" y="1118198"/>
              <a:ext cx="258827" cy="599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81" fill="norm" stroke="1" extrusionOk="0">
                  <a:moveTo>
                    <a:pt x="9884" y="8980"/>
                  </a:moveTo>
                  <a:cubicBezTo>
                    <a:pt x="9708" y="8602"/>
                    <a:pt x="9533" y="8225"/>
                    <a:pt x="8654" y="7923"/>
                  </a:cubicBezTo>
                  <a:cubicBezTo>
                    <a:pt x="7776" y="7620"/>
                    <a:pt x="6196" y="7394"/>
                    <a:pt x="4615" y="7772"/>
                  </a:cubicBezTo>
                  <a:cubicBezTo>
                    <a:pt x="3035" y="8149"/>
                    <a:pt x="1454" y="9131"/>
                    <a:pt x="664" y="9811"/>
                  </a:cubicBezTo>
                  <a:cubicBezTo>
                    <a:pt x="-126" y="10490"/>
                    <a:pt x="-126" y="10868"/>
                    <a:pt x="225" y="11170"/>
                  </a:cubicBezTo>
                  <a:cubicBezTo>
                    <a:pt x="576" y="11472"/>
                    <a:pt x="1279" y="11699"/>
                    <a:pt x="2596" y="11623"/>
                  </a:cubicBezTo>
                  <a:cubicBezTo>
                    <a:pt x="3913" y="11548"/>
                    <a:pt x="5845" y="11170"/>
                    <a:pt x="7074" y="10302"/>
                  </a:cubicBezTo>
                  <a:cubicBezTo>
                    <a:pt x="8303" y="9433"/>
                    <a:pt x="8830" y="8074"/>
                    <a:pt x="9884" y="6488"/>
                  </a:cubicBezTo>
                  <a:cubicBezTo>
                    <a:pt x="10937" y="4902"/>
                    <a:pt x="12518" y="3089"/>
                    <a:pt x="13572" y="2032"/>
                  </a:cubicBezTo>
                  <a:cubicBezTo>
                    <a:pt x="14625" y="974"/>
                    <a:pt x="15152" y="672"/>
                    <a:pt x="15854" y="408"/>
                  </a:cubicBezTo>
                  <a:cubicBezTo>
                    <a:pt x="16557" y="144"/>
                    <a:pt x="17435" y="-83"/>
                    <a:pt x="17874" y="30"/>
                  </a:cubicBezTo>
                  <a:cubicBezTo>
                    <a:pt x="18313" y="144"/>
                    <a:pt x="18313" y="597"/>
                    <a:pt x="17259" y="1805"/>
                  </a:cubicBezTo>
                  <a:cubicBezTo>
                    <a:pt x="16206" y="3014"/>
                    <a:pt x="14098" y="4977"/>
                    <a:pt x="11991" y="7167"/>
                  </a:cubicBezTo>
                  <a:cubicBezTo>
                    <a:pt x="9884" y="9358"/>
                    <a:pt x="7776" y="11774"/>
                    <a:pt x="6459" y="13965"/>
                  </a:cubicBezTo>
                  <a:cubicBezTo>
                    <a:pt x="5142" y="16155"/>
                    <a:pt x="4615" y="18118"/>
                    <a:pt x="4352" y="19289"/>
                  </a:cubicBezTo>
                  <a:cubicBezTo>
                    <a:pt x="4089" y="20460"/>
                    <a:pt x="4089" y="20837"/>
                    <a:pt x="4528" y="21102"/>
                  </a:cubicBezTo>
                  <a:cubicBezTo>
                    <a:pt x="4967" y="21366"/>
                    <a:pt x="5845" y="21517"/>
                    <a:pt x="7074" y="21215"/>
                  </a:cubicBezTo>
                  <a:cubicBezTo>
                    <a:pt x="8303" y="20913"/>
                    <a:pt x="9884" y="20158"/>
                    <a:pt x="10937" y="19176"/>
                  </a:cubicBezTo>
                  <a:cubicBezTo>
                    <a:pt x="11991" y="18194"/>
                    <a:pt x="12518" y="16986"/>
                    <a:pt x="12781" y="16155"/>
                  </a:cubicBezTo>
                  <a:cubicBezTo>
                    <a:pt x="13045" y="15324"/>
                    <a:pt x="13045" y="14871"/>
                    <a:pt x="12781" y="14455"/>
                  </a:cubicBezTo>
                  <a:cubicBezTo>
                    <a:pt x="12518" y="14040"/>
                    <a:pt x="11991" y="13662"/>
                    <a:pt x="12079" y="13360"/>
                  </a:cubicBezTo>
                  <a:cubicBezTo>
                    <a:pt x="12167" y="13058"/>
                    <a:pt x="12869" y="12832"/>
                    <a:pt x="14537" y="12567"/>
                  </a:cubicBezTo>
                  <a:cubicBezTo>
                    <a:pt x="16206" y="12303"/>
                    <a:pt x="18840" y="12001"/>
                    <a:pt x="21474" y="11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11004336" y="1280961"/>
              <a:ext cx="283634" cy="190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2257" y="9969"/>
                  </a:moveTo>
                  <a:cubicBezTo>
                    <a:pt x="2901" y="10919"/>
                    <a:pt x="3546" y="11868"/>
                    <a:pt x="3627" y="13648"/>
                  </a:cubicBezTo>
                  <a:cubicBezTo>
                    <a:pt x="3707" y="15429"/>
                    <a:pt x="3224" y="18040"/>
                    <a:pt x="2579" y="19582"/>
                  </a:cubicBezTo>
                  <a:cubicBezTo>
                    <a:pt x="1934" y="21125"/>
                    <a:pt x="1128" y="21600"/>
                    <a:pt x="645" y="21244"/>
                  </a:cubicBezTo>
                  <a:cubicBezTo>
                    <a:pt x="161" y="20888"/>
                    <a:pt x="0" y="19701"/>
                    <a:pt x="0" y="17327"/>
                  </a:cubicBezTo>
                  <a:cubicBezTo>
                    <a:pt x="0" y="14954"/>
                    <a:pt x="161" y="11393"/>
                    <a:pt x="1934" y="8545"/>
                  </a:cubicBezTo>
                  <a:cubicBezTo>
                    <a:pt x="3707" y="5697"/>
                    <a:pt x="7093" y="3560"/>
                    <a:pt x="10478" y="2374"/>
                  </a:cubicBezTo>
                  <a:cubicBezTo>
                    <a:pt x="13863" y="1187"/>
                    <a:pt x="17248" y="949"/>
                    <a:pt x="19101" y="712"/>
                  </a:cubicBezTo>
                  <a:cubicBezTo>
                    <a:pt x="20955" y="475"/>
                    <a:pt x="21278" y="2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11268919" y="1117184"/>
              <a:ext cx="120651" cy="121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5353"/>
                  </a:moveTo>
                  <a:cubicBezTo>
                    <a:pt x="1137" y="3491"/>
                    <a:pt x="2274" y="1629"/>
                    <a:pt x="3789" y="698"/>
                  </a:cubicBezTo>
                  <a:cubicBezTo>
                    <a:pt x="5305" y="-233"/>
                    <a:pt x="7200" y="-233"/>
                    <a:pt x="8526" y="698"/>
                  </a:cubicBezTo>
                  <a:cubicBezTo>
                    <a:pt x="9853" y="1629"/>
                    <a:pt x="10611" y="3491"/>
                    <a:pt x="10232" y="6098"/>
                  </a:cubicBezTo>
                  <a:cubicBezTo>
                    <a:pt x="9853" y="8705"/>
                    <a:pt x="8337" y="12057"/>
                    <a:pt x="6821" y="14477"/>
                  </a:cubicBezTo>
                  <a:cubicBezTo>
                    <a:pt x="5305" y="16898"/>
                    <a:pt x="3789" y="18388"/>
                    <a:pt x="4168" y="19505"/>
                  </a:cubicBezTo>
                  <a:cubicBezTo>
                    <a:pt x="4547" y="20622"/>
                    <a:pt x="6821" y="21367"/>
                    <a:pt x="10042" y="21367"/>
                  </a:cubicBezTo>
                  <a:cubicBezTo>
                    <a:pt x="13263" y="21367"/>
                    <a:pt x="17432" y="20622"/>
                    <a:pt x="21600" y="19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11370519" y="1496861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1496269" y="2125511"/>
              <a:ext cx="33655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09" y="1543"/>
                    <a:pt x="4619" y="3086"/>
                    <a:pt x="7404" y="5091"/>
                  </a:cubicBezTo>
                  <a:cubicBezTo>
                    <a:pt x="10189" y="7097"/>
                    <a:pt x="13449" y="9566"/>
                    <a:pt x="15894" y="12394"/>
                  </a:cubicBezTo>
                  <a:cubicBezTo>
                    <a:pt x="18340" y="15223"/>
                    <a:pt x="19970" y="184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1617424" y="2011211"/>
              <a:ext cx="183646" cy="598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16" fill="norm" stroke="1" extrusionOk="0">
                  <a:moveTo>
                    <a:pt x="21541" y="0"/>
                  </a:moveTo>
                  <a:cubicBezTo>
                    <a:pt x="19307" y="761"/>
                    <a:pt x="17072" y="1521"/>
                    <a:pt x="14962" y="3118"/>
                  </a:cubicBezTo>
                  <a:cubicBezTo>
                    <a:pt x="12851" y="4715"/>
                    <a:pt x="10865" y="7149"/>
                    <a:pt x="8507" y="9735"/>
                  </a:cubicBezTo>
                  <a:cubicBezTo>
                    <a:pt x="6148" y="12321"/>
                    <a:pt x="3417" y="15059"/>
                    <a:pt x="1927" y="16732"/>
                  </a:cubicBezTo>
                  <a:cubicBezTo>
                    <a:pt x="438" y="18406"/>
                    <a:pt x="189" y="19014"/>
                    <a:pt x="65" y="19661"/>
                  </a:cubicBezTo>
                  <a:cubicBezTo>
                    <a:pt x="-59" y="20307"/>
                    <a:pt x="-59" y="20992"/>
                    <a:pt x="562" y="21296"/>
                  </a:cubicBezTo>
                  <a:cubicBezTo>
                    <a:pt x="1182" y="21600"/>
                    <a:pt x="2424" y="21524"/>
                    <a:pt x="3665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1883619" y="2408837"/>
              <a:ext cx="158751" cy="188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3875"/>
                  </a:moveTo>
                  <a:cubicBezTo>
                    <a:pt x="576" y="8915"/>
                    <a:pt x="1152" y="13955"/>
                    <a:pt x="1296" y="17075"/>
                  </a:cubicBezTo>
                  <a:cubicBezTo>
                    <a:pt x="1440" y="20195"/>
                    <a:pt x="1152" y="21395"/>
                    <a:pt x="1008" y="21395"/>
                  </a:cubicBezTo>
                  <a:cubicBezTo>
                    <a:pt x="864" y="21395"/>
                    <a:pt x="864" y="20195"/>
                    <a:pt x="1296" y="16715"/>
                  </a:cubicBezTo>
                  <a:cubicBezTo>
                    <a:pt x="1728" y="13235"/>
                    <a:pt x="2592" y="7475"/>
                    <a:pt x="3744" y="4115"/>
                  </a:cubicBezTo>
                  <a:cubicBezTo>
                    <a:pt x="4896" y="755"/>
                    <a:pt x="6336" y="-205"/>
                    <a:pt x="8496" y="35"/>
                  </a:cubicBezTo>
                  <a:cubicBezTo>
                    <a:pt x="10656" y="275"/>
                    <a:pt x="13536" y="1715"/>
                    <a:pt x="15840" y="4235"/>
                  </a:cubicBezTo>
                  <a:cubicBezTo>
                    <a:pt x="18144" y="6755"/>
                    <a:pt x="19872" y="10355"/>
                    <a:pt x="21600" y="13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1420069" y="1909611"/>
              <a:ext cx="4762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88" y="19800"/>
                    <a:pt x="5376" y="18000"/>
                    <a:pt x="8688" y="14850"/>
                  </a:cubicBezTo>
                  <a:cubicBezTo>
                    <a:pt x="12000" y="11700"/>
                    <a:pt x="15936" y="7200"/>
                    <a:pt x="18192" y="4500"/>
                  </a:cubicBezTo>
                  <a:cubicBezTo>
                    <a:pt x="20448" y="1800"/>
                    <a:pt x="21024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2201119" y="2239811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2188419" y="2347761"/>
              <a:ext cx="228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0" y="19543"/>
                    <a:pt x="8800" y="17486"/>
                    <a:pt x="12400" y="13886"/>
                  </a:cubicBezTo>
                  <a:cubicBezTo>
                    <a:pt x="16000" y="10286"/>
                    <a:pt x="18800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2975819" y="2015444"/>
              <a:ext cx="50801" cy="27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62"/>
                  </a:moveTo>
                  <a:cubicBezTo>
                    <a:pt x="1800" y="831"/>
                    <a:pt x="3600" y="0"/>
                    <a:pt x="5400" y="0"/>
                  </a:cubicBezTo>
                  <a:cubicBezTo>
                    <a:pt x="7200" y="0"/>
                    <a:pt x="9000" y="831"/>
                    <a:pt x="11700" y="3822"/>
                  </a:cubicBezTo>
                  <a:cubicBezTo>
                    <a:pt x="14400" y="6812"/>
                    <a:pt x="18000" y="11963"/>
                    <a:pt x="19800" y="15286"/>
                  </a:cubicBezTo>
                  <a:cubicBezTo>
                    <a:pt x="21600" y="18609"/>
                    <a:pt x="21600" y="201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2880569" y="2335061"/>
              <a:ext cx="304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00" y="15429"/>
                    <a:pt x="8400" y="9257"/>
                    <a:pt x="12000" y="5657"/>
                  </a:cubicBezTo>
                  <a:cubicBezTo>
                    <a:pt x="15600" y="2057"/>
                    <a:pt x="186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2976460" y="2412815"/>
              <a:ext cx="151760" cy="248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466" fill="norm" stroke="1" extrusionOk="0">
                  <a:moveTo>
                    <a:pt x="2609" y="11398"/>
                  </a:moveTo>
                  <a:cubicBezTo>
                    <a:pt x="1709" y="14144"/>
                    <a:pt x="809" y="16890"/>
                    <a:pt x="359" y="18720"/>
                  </a:cubicBezTo>
                  <a:cubicBezTo>
                    <a:pt x="-91" y="20551"/>
                    <a:pt x="-91" y="21466"/>
                    <a:pt x="209" y="21466"/>
                  </a:cubicBezTo>
                  <a:cubicBezTo>
                    <a:pt x="509" y="21466"/>
                    <a:pt x="1109" y="20551"/>
                    <a:pt x="2759" y="17439"/>
                  </a:cubicBezTo>
                  <a:cubicBezTo>
                    <a:pt x="4409" y="14327"/>
                    <a:pt x="7109" y="9019"/>
                    <a:pt x="8909" y="5724"/>
                  </a:cubicBezTo>
                  <a:cubicBezTo>
                    <a:pt x="10709" y="2429"/>
                    <a:pt x="11609" y="1147"/>
                    <a:pt x="12809" y="507"/>
                  </a:cubicBezTo>
                  <a:cubicBezTo>
                    <a:pt x="14009" y="-134"/>
                    <a:pt x="15509" y="-134"/>
                    <a:pt x="16559" y="324"/>
                  </a:cubicBezTo>
                  <a:cubicBezTo>
                    <a:pt x="17609" y="781"/>
                    <a:pt x="18209" y="1697"/>
                    <a:pt x="18959" y="4259"/>
                  </a:cubicBezTo>
                  <a:cubicBezTo>
                    <a:pt x="19709" y="6822"/>
                    <a:pt x="20609" y="11032"/>
                    <a:pt x="21509" y="15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3372604" y="2062011"/>
              <a:ext cx="282666" cy="306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11" fill="norm" stroke="1" extrusionOk="0">
                  <a:moveTo>
                    <a:pt x="21526" y="0"/>
                  </a:moveTo>
                  <a:cubicBezTo>
                    <a:pt x="18463" y="1184"/>
                    <a:pt x="15401" y="2367"/>
                    <a:pt x="12741" y="3625"/>
                  </a:cubicBezTo>
                  <a:cubicBezTo>
                    <a:pt x="10081" y="4882"/>
                    <a:pt x="7825" y="6214"/>
                    <a:pt x="6454" y="7175"/>
                  </a:cubicBezTo>
                  <a:cubicBezTo>
                    <a:pt x="5084" y="8137"/>
                    <a:pt x="4601" y="8729"/>
                    <a:pt x="4842" y="9099"/>
                  </a:cubicBezTo>
                  <a:cubicBezTo>
                    <a:pt x="5084" y="9468"/>
                    <a:pt x="6051" y="9616"/>
                    <a:pt x="7583" y="9690"/>
                  </a:cubicBezTo>
                  <a:cubicBezTo>
                    <a:pt x="9114" y="9764"/>
                    <a:pt x="11210" y="9764"/>
                    <a:pt x="12741" y="9838"/>
                  </a:cubicBezTo>
                  <a:cubicBezTo>
                    <a:pt x="14272" y="9912"/>
                    <a:pt x="15239" y="10060"/>
                    <a:pt x="15481" y="10430"/>
                  </a:cubicBezTo>
                  <a:cubicBezTo>
                    <a:pt x="15723" y="10800"/>
                    <a:pt x="15239" y="11392"/>
                    <a:pt x="13144" y="12723"/>
                  </a:cubicBezTo>
                  <a:cubicBezTo>
                    <a:pt x="11048" y="14055"/>
                    <a:pt x="7341" y="16126"/>
                    <a:pt x="5084" y="17310"/>
                  </a:cubicBezTo>
                  <a:cubicBezTo>
                    <a:pt x="2827" y="18493"/>
                    <a:pt x="2022" y="18789"/>
                    <a:pt x="1296" y="19307"/>
                  </a:cubicBezTo>
                  <a:cubicBezTo>
                    <a:pt x="571" y="19825"/>
                    <a:pt x="-74" y="20564"/>
                    <a:pt x="7" y="21008"/>
                  </a:cubicBezTo>
                  <a:cubicBezTo>
                    <a:pt x="87" y="21452"/>
                    <a:pt x="893" y="21600"/>
                    <a:pt x="4117" y="21082"/>
                  </a:cubicBezTo>
                  <a:cubicBezTo>
                    <a:pt x="7341" y="20564"/>
                    <a:pt x="12983" y="19381"/>
                    <a:pt x="16287" y="18641"/>
                  </a:cubicBezTo>
                  <a:cubicBezTo>
                    <a:pt x="19592" y="17901"/>
                    <a:pt x="20559" y="17605"/>
                    <a:pt x="21526" y="17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3725119" y="2049311"/>
              <a:ext cx="2095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36" y="2448"/>
                    <a:pt x="5673" y="4896"/>
                    <a:pt x="8945" y="8208"/>
                  </a:cubicBezTo>
                  <a:cubicBezTo>
                    <a:pt x="12218" y="11520"/>
                    <a:pt x="15927" y="15696"/>
                    <a:pt x="18109" y="18072"/>
                  </a:cubicBezTo>
                  <a:cubicBezTo>
                    <a:pt x="20291" y="20448"/>
                    <a:pt x="20945" y="210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3780273" y="1973111"/>
              <a:ext cx="160747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600" fill="norm" stroke="1" extrusionOk="0">
                  <a:moveTo>
                    <a:pt x="21303" y="0"/>
                  </a:moveTo>
                  <a:cubicBezTo>
                    <a:pt x="19339" y="926"/>
                    <a:pt x="17376" y="1851"/>
                    <a:pt x="14851" y="3909"/>
                  </a:cubicBezTo>
                  <a:cubicBezTo>
                    <a:pt x="12326" y="5966"/>
                    <a:pt x="9241" y="9154"/>
                    <a:pt x="6576" y="11983"/>
                  </a:cubicBezTo>
                  <a:cubicBezTo>
                    <a:pt x="3911" y="14811"/>
                    <a:pt x="1667" y="17280"/>
                    <a:pt x="685" y="18823"/>
                  </a:cubicBezTo>
                  <a:cubicBezTo>
                    <a:pt x="-297" y="20366"/>
                    <a:pt x="-16" y="20983"/>
                    <a:pt x="2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4004519" y="2277911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3998169" y="2167517"/>
              <a:ext cx="37290" cy="21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8" h="18321" fill="norm" stroke="1" extrusionOk="0">
                  <a:moveTo>
                    <a:pt x="0" y="12878"/>
                  </a:moveTo>
                  <a:cubicBezTo>
                    <a:pt x="5684" y="16478"/>
                    <a:pt x="11368" y="20078"/>
                    <a:pt x="15347" y="17378"/>
                  </a:cubicBezTo>
                  <a:cubicBezTo>
                    <a:pt x="19326" y="14678"/>
                    <a:pt x="21600" y="5678"/>
                    <a:pt x="18758" y="2078"/>
                  </a:cubicBezTo>
                  <a:cubicBezTo>
                    <a:pt x="15916" y="-1522"/>
                    <a:pt x="7958" y="278"/>
                    <a:pt x="0" y="2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9497269" y="2286378"/>
              <a:ext cx="298451" cy="436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39"/>
                  </a:moveTo>
                  <a:cubicBezTo>
                    <a:pt x="460" y="419"/>
                    <a:pt x="919" y="0"/>
                    <a:pt x="1609" y="0"/>
                  </a:cubicBezTo>
                  <a:cubicBezTo>
                    <a:pt x="2298" y="0"/>
                    <a:pt x="3217" y="419"/>
                    <a:pt x="5209" y="1940"/>
                  </a:cubicBezTo>
                  <a:cubicBezTo>
                    <a:pt x="7200" y="3460"/>
                    <a:pt x="10264" y="6082"/>
                    <a:pt x="12868" y="8808"/>
                  </a:cubicBezTo>
                  <a:cubicBezTo>
                    <a:pt x="15472" y="11534"/>
                    <a:pt x="17617" y="14365"/>
                    <a:pt x="18996" y="16515"/>
                  </a:cubicBezTo>
                  <a:cubicBezTo>
                    <a:pt x="20374" y="18664"/>
                    <a:pt x="20987" y="201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9625980" y="2245035"/>
              <a:ext cx="163390" cy="465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12" fill="norm" stroke="1" extrusionOk="0">
                  <a:moveTo>
                    <a:pt x="21376" y="635"/>
                  </a:moveTo>
                  <a:cubicBezTo>
                    <a:pt x="20545" y="246"/>
                    <a:pt x="19714" y="-143"/>
                    <a:pt x="18884" y="52"/>
                  </a:cubicBezTo>
                  <a:cubicBezTo>
                    <a:pt x="18053" y="246"/>
                    <a:pt x="17222" y="1025"/>
                    <a:pt x="15284" y="3311"/>
                  </a:cubicBezTo>
                  <a:cubicBezTo>
                    <a:pt x="13345" y="5598"/>
                    <a:pt x="10299" y="9392"/>
                    <a:pt x="7807" y="12457"/>
                  </a:cubicBezTo>
                  <a:cubicBezTo>
                    <a:pt x="5314" y="15522"/>
                    <a:pt x="3376" y="17857"/>
                    <a:pt x="1991" y="19316"/>
                  </a:cubicBezTo>
                  <a:cubicBezTo>
                    <a:pt x="607" y="20776"/>
                    <a:pt x="-224" y="21360"/>
                    <a:pt x="53" y="21408"/>
                  </a:cubicBezTo>
                  <a:cubicBezTo>
                    <a:pt x="330" y="21457"/>
                    <a:pt x="1714" y="20971"/>
                    <a:pt x="3099" y="20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9814769" y="2553078"/>
              <a:ext cx="120651" cy="137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643"/>
                  </a:moveTo>
                  <a:cubicBezTo>
                    <a:pt x="379" y="10966"/>
                    <a:pt x="758" y="14289"/>
                    <a:pt x="758" y="16948"/>
                  </a:cubicBezTo>
                  <a:cubicBezTo>
                    <a:pt x="758" y="19606"/>
                    <a:pt x="379" y="21600"/>
                    <a:pt x="189" y="21600"/>
                  </a:cubicBezTo>
                  <a:cubicBezTo>
                    <a:pt x="0" y="21600"/>
                    <a:pt x="0" y="19606"/>
                    <a:pt x="1137" y="16117"/>
                  </a:cubicBezTo>
                  <a:cubicBezTo>
                    <a:pt x="2274" y="12628"/>
                    <a:pt x="4547" y="7643"/>
                    <a:pt x="6253" y="4486"/>
                  </a:cubicBezTo>
                  <a:cubicBezTo>
                    <a:pt x="7958" y="1329"/>
                    <a:pt x="9095" y="0"/>
                    <a:pt x="11368" y="0"/>
                  </a:cubicBezTo>
                  <a:cubicBezTo>
                    <a:pt x="13642" y="0"/>
                    <a:pt x="17053" y="1329"/>
                    <a:pt x="18947" y="5151"/>
                  </a:cubicBezTo>
                  <a:cubicBezTo>
                    <a:pt x="20842" y="8972"/>
                    <a:pt x="21221" y="152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9452819" y="2131861"/>
              <a:ext cx="419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1" y="19200"/>
                    <a:pt x="6982" y="16800"/>
                    <a:pt x="10582" y="13200"/>
                  </a:cubicBezTo>
                  <a:cubicBezTo>
                    <a:pt x="14182" y="9600"/>
                    <a:pt x="17891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10219243" y="2449361"/>
              <a:ext cx="306727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1910" y="21600"/>
                  </a:moveTo>
                  <a:cubicBezTo>
                    <a:pt x="1171" y="20463"/>
                    <a:pt x="431" y="19326"/>
                    <a:pt x="135" y="17432"/>
                  </a:cubicBezTo>
                  <a:cubicBezTo>
                    <a:pt x="-161" y="15537"/>
                    <a:pt x="-13" y="12884"/>
                    <a:pt x="1023" y="9853"/>
                  </a:cubicBezTo>
                  <a:cubicBezTo>
                    <a:pt x="2058" y="6821"/>
                    <a:pt x="3981" y="3411"/>
                    <a:pt x="5313" y="1705"/>
                  </a:cubicBezTo>
                  <a:cubicBezTo>
                    <a:pt x="6644" y="0"/>
                    <a:pt x="7384" y="0"/>
                    <a:pt x="7976" y="947"/>
                  </a:cubicBezTo>
                  <a:cubicBezTo>
                    <a:pt x="8568" y="1895"/>
                    <a:pt x="9012" y="3789"/>
                    <a:pt x="9603" y="6821"/>
                  </a:cubicBezTo>
                  <a:cubicBezTo>
                    <a:pt x="10195" y="9853"/>
                    <a:pt x="10935" y="14021"/>
                    <a:pt x="11601" y="16674"/>
                  </a:cubicBezTo>
                  <a:cubicBezTo>
                    <a:pt x="12266" y="19326"/>
                    <a:pt x="12858" y="20463"/>
                    <a:pt x="13524" y="20842"/>
                  </a:cubicBezTo>
                  <a:cubicBezTo>
                    <a:pt x="14190" y="21221"/>
                    <a:pt x="14929" y="20842"/>
                    <a:pt x="16113" y="17811"/>
                  </a:cubicBezTo>
                  <a:cubicBezTo>
                    <a:pt x="17297" y="14779"/>
                    <a:pt x="18924" y="9095"/>
                    <a:pt x="19886" y="5684"/>
                  </a:cubicBezTo>
                  <a:cubicBezTo>
                    <a:pt x="20847" y="2274"/>
                    <a:pt x="21143" y="1137"/>
                    <a:pt x="214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10902990" y="2237134"/>
              <a:ext cx="143680" cy="459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527" fill="norm" stroke="1" extrusionOk="0">
                  <a:moveTo>
                    <a:pt x="20946" y="125"/>
                  </a:moveTo>
                  <a:cubicBezTo>
                    <a:pt x="19403" y="26"/>
                    <a:pt x="17860" y="-73"/>
                    <a:pt x="16472" y="76"/>
                  </a:cubicBezTo>
                  <a:cubicBezTo>
                    <a:pt x="15083" y="224"/>
                    <a:pt x="13849" y="621"/>
                    <a:pt x="11226" y="2156"/>
                  </a:cubicBezTo>
                  <a:cubicBezTo>
                    <a:pt x="8603" y="3692"/>
                    <a:pt x="4592" y="6367"/>
                    <a:pt x="2277" y="8944"/>
                  </a:cubicBezTo>
                  <a:cubicBezTo>
                    <a:pt x="-37" y="11520"/>
                    <a:pt x="-654" y="13997"/>
                    <a:pt x="735" y="16028"/>
                  </a:cubicBezTo>
                  <a:cubicBezTo>
                    <a:pt x="2123" y="18059"/>
                    <a:pt x="5517" y="19644"/>
                    <a:pt x="7986" y="20487"/>
                  </a:cubicBezTo>
                  <a:cubicBezTo>
                    <a:pt x="10455" y="21329"/>
                    <a:pt x="11997" y="21428"/>
                    <a:pt x="13540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11046669" y="2361710"/>
              <a:ext cx="279401" cy="328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21381"/>
                  </a:moveTo>
                  <a:cubicBezTo>
                    <a:pt x="1636" y="19180"/>
                    <a:pt x="3273" y="16978"/>
                    <a:pt x="4909" y="13883"/>
                  </a:cubicBezTo>
                  <a:cubicBezTo>
                    <a:pt x="6545" y="10787"/>
                    <a:pt x="8182" y="6798"/>
                    <a:pt x="9082" y="4184"/>
                  </a:cubicBezTo>
                  <a:cubicBezTo>
                    <a:pt x="9982" y="1570"/>
                    <a:pt x="10145" y="331"/>
                    <a:pt x="9900" y="56"/>
                  </a:cubicBezTo>
                  <a:cubicBezTo>
                    <a:pt x="9655" y="-219"/>
                    <a:pt x="9000" y="469"/>
                    <a:pt x="8427" y="3083"/>
                  </a:cubicBezTo>
                  <a:cubicBezTo>
                    <a:pt x="7855" y="5697"/>
                    <a:pt x="7364" y="10237"/>
                    <a:pt x="7118" y="12920"/>
                  </a:cubicBezTo>
                  <a:cubicBezTo>
                    <a:pt x="6873" y="15603"/>
                    <a:pt x="6873" y="16428"/>
                    <a:pt x="7118" y="17116"/>
                  </a:cubicBezTo>
                  <a:cubicBezTo>
                    <a:pt x="7364" y="17804"/>
                    <a:pt x="7855" y="18354"/>
                    <a:pt x="8509" y="18561"/>
                  </a:cubicBezTo>
                  <a:cubicBezTo>
                    <a:pt x="9164" y="18767"/>
                    <a:pt x="9982" y="18629"/>
                    <a:pt x="11618" y="16978"/>
                  </a:cubicBezTo>
                  <a:cubicBezTo>
                    <a:pt x="13255" y="15327"/>
                    <a:pt x="15709" y="12163"/>
                    <a:pt x="17100" y="10237"/>
                  </a:cubicBezTo>
                  <a:cubicBezTo>
                    <a:pt x="18491" y="8311"/>
                    <a:pt x="18818" y="7623"/>
                    <a:pt x="19064" y="6660"/>
                  </a:cubicBezTo>
                  <a:cubicBezTo>
                    <a:pt x="19309" y="5697"/>
                    <a:pt x="19473" y="4459"/>
                    <a:pt x="19309" y="4252"/>
                  </a:cubicBezTo>
                  <a:cubicBezTo>
                    <a:pt x="19145" y="4046"/>
                    <a:pt x="18655" y="4871"/>
                    <a:pt x="18327" y="6385"/>
                  </a:cubicBezTo>
                  <a:cubicBezTo>
                    <a:pt x="18000" y="7898"/>
                    <a:pt x="17836" y="10099"/>
                    <a:pt x="18409" y="11957"/>
                  </a:cubicBezTo>
                  <a:cubicBezTo>
                    <a:pt x="18982" y="13814"/>
                    <a:pt x="20291" y="15327"/>
                    <a:pt x="21600" y="16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11383219" y="2652561"/>
              <a:ext cx="317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950"/>
                    <a:pt x="12960" y="9900"/>
                    <a:pt x="9360" y="13500"/>
                  </a:cubicBezTo>
                  <a:cubicBezTo>
                    <a:pt x="5760" y="17100"/>
                    <a:pt x="288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11643484" y="2487411"/>
              <a:ext cx="336636" cy="153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0862" fill="norm" stroke="1" extrusionOk="0">
                  <a:moveTo>
                    <a:pt x="5640" y="871"/>
                  </a:moveTo>
                  <a:cubicBezTo>
                    <a:pt x="5640" y="5479"/>
                    <a:pt x="5640" y="10087"/>
                    <a:pt x="5171" y="13543"/>
                  </a:cubicBezTo>
                  <a:cubicBezTo>
                    <a:pt x="4701" y="16999"/>
                    <a:pt x="3762" y="19303"/>
                    <a:pt x="2957" y="20311"/>
                  </a:cubicBezTo>
                  <a:cubicBezTo>
                    <a:pt x="2152" y="21319"/>
                    <a:pt x="1481" y="21031"/>
                    <a:pt x="877" y="18727"/>
                  </a:cubicBezTo>
                  <a:cubicBezTo>
                    <a:pt x="274" y="16423"/>
                    <a:pt x="-263" y="12103"/>
                    <a:pt x="139" y="9223"/>
                  </a:cubicBezTo>
                  <a:cubicBezTo>
                    <a:pt x="542" y="6343"/>
                    <a:pt x="1884" y="4903"/>
                    <a:pt x="4835" y="3463"/>
                  </a:cubicBezTo>
                  <a:cubicBezTo>
                    <a:pt x="7787" y="2023"/>
                    <a:pt x="12348" y="583"/>
                    <a:pt x="15367" y="151"/>
                  </a:cubicBezTo>
                  <a:cubicBezTo>
                    <a:pt x="18385" y="-281"/>
                    <a:pt x="19861" y="295"/>
                    <a:pt x="21337" y="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11948369" y="2279500"/>
              <a:ext cx="184151" cy="124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5" fill="norm" stroke="1" extrusionOk="0">
                  <a:moveTo>
                    <a:pt x="0" y="4050"/>
                  </a:moveTo>
                  <a:cubicBezTo>
                    <a:pt x="745" y="2610"/>
                    <a:pt x="1490" y="1170"/>
                    <a:pt x="2731" y="450"/>
                  </a:cubicBezTo>
                  <a:cubicBezTo>
                    <a:pt x="3972" y="-270"/>
                    <a:pt x="5710" y="-270"/>
                    <a:pt x="6952" y="1530"/>
                  </a:cubicBezTo>
                  <a:cubicBezTo>
                    <a:pt x="8193" y="3330"/>
                    <a:pt x="8938" y="6930"/>
                    <a:pt x="8317" y="9990"/>
                  </a:cubicBezTo>
                  <a:cubicBezTo>
                    <a:pt x="7697" y="13050"/>
                    <a:pt x="5710" y="15570"/>
                    <a:pt x="3972" y="17370"/>
                  </a:cubicBezTo>
                  <a:cubicBezTo>
                    <a:pt x="2234" y="19170"/>
                    <a:pt x="745" y="20250"/>
                    <a:pt x="745" y="20790"/>
                  </a:cubicBezTo>
                  <a:cubicBezTo>
                    <a:pt x="745" y="21330"/>
                    <a:pt x="2234" y="21330"/>
                    <a:pt x="5959" y="20250"/>
                  </a:cubicBezTo>
                  <a:cubicBezTo>
                    <a:pt x="9683" y="19170"/>
                    <a:pt x="15641" y="17010"/>
                    <a:pt x="21600" y="14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12189669" y="2265211"/>
              <a:ext cx="134422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600" fill="norm" stroke="1" extrusionOk="0">
                  <a:moveTo>
                    <a:pt x="0" y="0"/>
                  </a:moveTo>
                  <a:cubicBezTo>
                    <a:pt x="4320" y="670"/>
                    <a:pt x="8640" y="1340"/>
                    <a:pt x="12295" y="2763"/>
                  </a:cubicBezTo>
                  <a:cubicBezTo>
                    <a:pt x="15951" y="4186"/>
                    <a:pt x="18942" y="6363"/>
                    <a:pt x="20271" y="8958"/>
                  </a:cubicBezTo>
                  <a:cubicBezTo>
                    <a:pt x="21600" y="11553"/>
                    <a:pt x="21268" y="14567"/>
                    <a:pt x="19772" y="16660"/>
                  </a:cubicBezTo>
                  <a:cubicBezTo>
                    <a:pt x="18277" y="18753"/>
                    <a:pt x="15618" y="19926"/>
                    <a:pt x="12462" y="20595"/>
                  </a:cubicBezTo>
                  <a:cubicBezTo>
                    <a:pt x="9305" y="21265"/>
                    <a:pt x="5649" y="21433"/>
                    <a:pt x="19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11726119" y="2620811"/>
              <a:ext cx="400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86" y="15600"/>
                    <a:pt x="7771" y="9600"/>
                    <a:pt x="11371" y="6000"/>
                  </a:cubicBezTo>
                  <a:cubicBezTo>
                    <a:pt x="14971" y="2400"/>
                    <a:pt x="1828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11821369" y="2729531"/>
              <a:ext cx="170175" cy="153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0664" fill="norm" stroke="1" extrusionOk="0">
                  <a:moveTo>
                    <a:pt x="0" y="2454"/>
                  </a:moveTo>
                  <a:cubicBezTo>
                    <a:pt x="533" y="5296"/>
                    <a:pt x="1067" y="8139"/>
                    <a:pt x="1200" y="10696"/>
                  </a:cubicBezTo>
                  <a:cubicBezTo>
                    <a:pt x="1333" y="13254"/>
                    <a:pt x="1067" y="15528"/>
                    <a:pt x="1200" y="15954"/>
                  </a:cubicBezTo>
                  <a:cubicBezTo>
                    <a:pt x="1333" y="16381"/>
                    <a:pt x="1867" y="14960"/>
                    <a:pt x="3467" y="11975"/>
                  </a:cubicBezTo>
                  <a:cubicBezTo>
                    <a:pt x="5067" y="8991"/>
                    <a:pt x="7733" y="4444"/>
                    <a:pt x="9733" y="2028"/>
                  </a:cubicBezTo>
                  <a:cubicBezTo>
                    <a:pt x="11733" y="-388"/>
                    <a:pt x="13067" y="-672"/>
                    <a:pt x="14933" y="1317"/>
                  </a:cubicBezTo>
                  <a:cubicBezTo>
                    <a:pt x="16800" y="3307"/>
                    <a:pt x="19200" y="7570"/>
                    <a:pt x="20400" y="10412"/>
                  </a:cubicBezTo>
                  <a:cubicBezTo>
                    <a:pt x="21600" y="13254"/>
                    <a:pt x="21600" y="14675"/>
                    <a:pt x="21200" y="16239"/>
                  </a:cubicBezTo>
                  <a:cubicBezTo>
                    <a:pt x="20800" y="17802"/>
                    <a:pt x="20000" y="19507"/>
                    <a:pt x="19600" y="20217"/>
                  </a:cubicBezTo>
                  <a:cubicBezTo>
                    <a:pt x="19200" y="20928"/>
                    <a:pt x="19200" y="20644"/>
                    <a:pt x="19200" y="20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2389114" y="4171786"/>
              <a:ext cx="307306" cy="428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423" fill="norm" stroke="1" extrusionOk="0">
                  <a:moveTo>
                    <a:pt x="21189" y="3097"/>
                  </a:moveTo>
                  <a:cubicBezTo>
                    <a:pt x="21043" y="2356"/>
                    <a:pt x="20897" y="1615"/>
                    <a:pt x="20532" y="1086"/>
                  </a:cubicBezTo>
                  <a:cubicBezTo>
                    <a:pt x="20167" y="556"/>
                    <a:pt x="19584" y="239"/>
                    <a:pt x="18927" y="80"/>
                  </a:cubicBezTo>
                  <a:cubicBezTo>
                    <a:pt x="18270" y="-79"/>
                    <a:pt x="17540" y="-79"/>
                    <a:pt x="15424" y="821"/>
                  </a:cubicBezTo>
                  <a:cubicBezTo>
                    <a:pt x="13308" y="1721"/>
                    <a:pt x="9805" y="3521"/>
                    <a:pt x="7032" y="5480"/>
                  </a:cubicBezTo>
                  <a:cubicBezTo>
                    <a:pt x="4259" y="7439"/>
                    <a:pt x="2216" y="9556"/>
                    <a:pt x="1048" y="11833"/>
                  </a:cubicBezTo>
                  <a:cubicBezTo>
                    <a:pt x="-119" y="14109"/>
                    <a:pt x="-411" y="16545"/>
                    <a:pt x="684" y="18345"/>
                  </a:cubicBezTo>
                  <a:cubicBezTo>
                    <a:pt x="1778" y="20145"/>
                    <a:pt x="4259" y="21309"/>
                    <a:pt x="7762" y="21415"/>
                  </a:cubicBezTo>
                  <a:cubicBezTo>
                    <a:pt x="11265" y="21521"/>
                    <a:pt x="15789" y="20568"/>
                    <a:pt x="20313" y="19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2843263" y="4214661"/>
              <a:ext cx="189707" cy="365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60" fill="norm" stroke="1" extrusionOk="0">
                  <a:moveTo>
                    <a:pt x="3510" y="0"/>
                  </a:moveTo>
                  <a:cubicBezTo>
                    <a:pt x="2790" y="3972"/>
                    <a:pt x="2070" y="7945"/>
                    <a:pt x="1470" y="11172"/>
                  </a:cubicBezTo>
                  <a:cubicBezTo>
                    <a:pt x="870" y="14400"/>
                    <a:pt x="390" y="16883"/>
                    <a:pt x="150" y="18497"/>
                  </a:cubicBezTo>
                  <a:cubicBezTo>
                    <a:pt x="-90" y="20110"/>
                    <a:pt x="-90" y="20855"/>
                    <a:pt x="510" y="21228"/>
                  </a:cubicBezTo>
                  <a:cubicBezTo>
                    <a:pt x="1110" y="21600"/>
                    <a:pt x="2310" y="21600"/>
                    <a:pt x="5910" y="20669"/>
                  </a:cubicBezTo>
                  <a:cubicBezTo>
                    <a:pt x="9510" y="19738"/>
                    <a:pt x="15510" y="17876"/>
                    <a:pt x="21510" y="16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3204419" y="4227361"/>
              <a:ext cx="127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073"/>
                    <a:pt x="0" y="10145"/>
                    <a:pt x="0" y="13745"/>
                  </a:cubicBezTo>
                  <a:cubicBezTo>
                    <a:pt x="0" y="17345"/>
                    <a:pt x="10800" y="194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3039319" y="4201961"/>
              <a:ext cx="3365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81" y="15120"/>
                    <a:pt x="5162" y="8640"/>
                    <a:pt x="8762" y="5040"/>
                  </a:cubicBezTo>
                  <a:cubicBezTo>
                    <a:pt x="12362" y="1440"/>
                    <a:pt x="16981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3464769" y="4303561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3502869" y="4443261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4290269" y="4157511"/>
              <a:ext cx="2413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32" y="1927"/>
                    <a:pt x="6063" y="3854"/>
                    <a:pt x="9284" y="6592"/>
                  </a:cubicBezTo>
                  <a:cubicBezTo>
                    <a:pt x="12505" y="9330"/>
                    <a:pt x="15916" y="12879"/>
                    <a:pt x="18000" y="15515"/>
                  </a:cubicBezTo>
                  <a:cubicBezTo>
                    <a:pt x="20084" y="18152"/>
                    <a:pt x="20842" y="19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4322408" y="4164803"/>
              <a:ext cx="240912" cy="454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75" fill="norm" stroke="1" extrusionOk="0">
                  <a:moveTo>
                    <a:pt x="21378" y="555"/>
                  </a:moveTo>
                  <a:cubicBezTo>
                    <a:pt x="20627" y="255"/>
                    <a:pt x="19875" y="-45"/>
                    <a:pt x="19218" y="5"/>
                  </a:cubicBezTo>
                  <a:cubicBezTo>
                    <a:pt x="18561" y="55"/>
                    <a:pt x="17997" y="455"/>
                    <a:pt x="16682" y="2005"/>
                  </a:cubicBezTo>
                  <a:cubicBezTo>
                    <a:pt x="15368" y="3555"/>
                    <a:pt x="13301" y="6255"/>
                    <a:pt x="10766" y="9205"/>
                  </a:cubicBezTo>
                  <a:cubicBezTo>
                    <a:pt x="8230" y="12155"/>
                    <a:pt x="5225" y="15355"/>
                    <a:pt x="3441" y="17255"/>
                  </a:cubicBezTo>
                  <a:cubicBezTo>
                    <a:pt x="1656" y="19155"/>
                    <a:pt x="1093" y="19755"/>
                    <a:pt x="623" y="20305"/>
                  </a:cubicBezTo>
                  <a:cubicBezTo>
                    <a:pt x="154" y="20855"/>
                    <a:pt x="-222" y="21355"/>
                    <a:pt x="154" y="21455"/>
                  </a:cubicBezTo>
                  <a:cubicBezTo>
                    <a:pt x="529" y="21555"/>
                    <a:pt x="1656" y="21255"/>
                    <a:pt x="2408" y="21055"/>
                  </a:cubicBezTo>
                  <a:cubicBezTo>
                    <a:pt x="3159" y="20855"/>
                    <a:pt x="3535" y="20755"/>
                    <a:pt x="3910" y="20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4620974" y="4480231"/>
              <a:ext cx="126496" cy="148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16" fill="norm" stroke="1" extrusionOk="0">
                  <a:moveTo>
                    <a:pt x="994" y="3813"/>
                  </a:moveTo>
                  <a:cubicBezTo>
                    <a:pt x="994" y="8376"/>
                    <a:pt x="994" y="12940"/>
                    <a:pt x="814" y="16134"/>
                  </a:cubicBezTo>
                  <a:cubicBezTo>
                    <a:pt x="634" y="19328"/>
                    <a:pt x="274" y="21154"/>
                    <a:pt x="94" y="21306"/>
                  </a:cubicBezTo>
                  <a:cubicBezTo>
                    <a:pt x="-86" y="21458"/>
                    <a:pt x="-86" y="19937"/>
                    <a:pt x="814" y="16590"/>
                  </a:cubicBezTo>
                  <a:cubicBezTo>
                    <a:pt x="1714" y="13244"/>
                    <a:pt x="3514" y="8072"/>
                    <a:pt x="5134" y="4726"/>
                  </a:cubicBezTo>
                  <a:cubicBezTo>
                    <a:pt x="6754" y="1379"/>
                    <a:pt x="8194" y="-142"/>
                    <a:pt x="10534" y="10"/>
                  </a:cubicBezTo>
                  <a:cubicBezTo>
                    <a:pt x="12874" y="162"/>
                    <a:pt x="16114" y="1988"/>
                    <a:pt x="17914" y="5334"/>
                  </a:cubicBezTo>
                  <a:cubicBezTo>
                    <a:pt x="19714" y="8681"/>
                    <a:pt x="20074" y="13548"/>
                    <a:pt x="20434" y="16286"/>
                  </a:cubicBezTo>
                  <a:cubicBezTo>
                    <a:pt x="20794" y="19024"/>
                    <a:pt x="21154" y="19633"/>
                    <a:pt x="21514" y="20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4214069" y="4062261"/>
              <a:ext cx="419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21600"/>
                    <a:pt x="9164" y="21600"/>
                    <a:pt x="12764" y="18000"/>
                  </a:cubicBezTo>
                  <a:cubicBezTo>
                    <a:pt x="16364" y="14400"/>
                    <a:pt x="18982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5312619" y="4453844"/>
              <a:ext cx="755651" cy="27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55" y="16615"/>
                    <a:pt x="3509" y="11631"/>
                    <a:pt x="5506" y="7477"/>
                  </a:cubicBezTo>
                  <a:cubicBezTo>
                    <a:pt x="7503" y="3323"/>
                    <a:pt x="9741" y="0"/>
                    <a:pt x="12071" y="0"/>
                  </a:cubicBezTo>
                  <a:cubicBezTo>
                    <a:pt x="14400" y="0"/>
                    <a:pt x="16820" y="3323"/>
                    <a:pt x="18424" y="6646"/>
                  </a:cubicBezTo>
                  <a:cubicBezTo>
                    <a:pt x="20027" y="9969"/>
                    <a:pt x="20813" y="13292"/>
                    <a:pt x="21600" y="16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5960319" y="4386111"/>
              <a:ext cx="144399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600" fill="norm" stroke="1" extrusionOk="0">
                  <a:moveTo>
                    <a:pt x="0" y="0"/>
                  </a:moveTo>
                  <a:cubicBezTo>
                    <a:pt x="3042" y="1059"/>
                    <a:pt x="6085" y="2118"/>
                    <a:pt x="9279" y="3071"/>
                  </a:cubicBezTo>
                  <a:cubicBezTo>
                    <a:pt x="12473" y="4024"/>
                    <a:pt x="15820" y="4871"/>
                    <a:pt x="18101" y="5612"/>
                  </a:cubicBezTo>
                  <a:cubicBezTo>
                    <a:pt x="20383" y="6353"/>
                    <a:pt x="21600" y="6988"/>
                    <a:pt x="20079" y="8894"/>
                  </a:cubicBezTo>
                  <a:cubicBezTo>
                    <a:pt x="18558" y="10800"/>
                    <a:pt x="14299" y="13976"/>
                    <a:pt x="10648" y="16306"/>
                  </a:cubicBezTo>
                  <a:cubicBezTo>
                    <a:pt x="6997" y="18635"/>
                    <a:pt x="3955" y="20118"/>
                    <a:pt x="9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5275245" y="4039173"/>
              <a:ext cx="126275" cy="202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253" fill="norm" stroke="1" extrusionOk="0">
                  <a:moveTo>
                    <a:pt x="5276" y="1761"/>
                  </a:moveTo>
                  <a:cubicBezTo>
                    <a:pt x="4196" y="7551"/>
                    <a:pt x="3116" y="13341"/>
                    <a:pt x="2216" y="16792"/>
                  </a:cubicBezTo>
                  <a:cubicBezTo>
                    <a:pt x="1316" y="20244"/>
                    <a:pt x="596" y="21357"/>
                    <a:pt x="236" y="21246"/>
                  </a:cubicBezTo>
                  <a:cubicBezTo>
                    <a:pt x="-124" y="21134"/>
                    <a:pt x="-124" y="19798"/>
                    <a:pt x="596" y="16569"/>
                  </a:cubicBezTo>
                  <a:cubicBezTo>
                    <a:pt x="1316" y="13341"/>
                    <a:pt x="2756" y="8219"/>
                    <a:pt x="4196" y="5101"/>
                  </a:cubicBezTo>
                  <a:cubicBezTo>
                    <a:pt x="5636" y="1984"/>
                    <a:pt x="7076" y="870"/>
                    <a:pt x="8696" y="314"/>
                  </a:cubicBezTo>
                  <a:cubicBezTo>
                    <a:pt x="10316" y="-243"/>
                    <a:pt x="12116" y="-243"/>
                    <a:pt x="14096" y="1872"/>
                  </a:cubicBezTo>
                  <a:cubicBezTo>
                    <a:pt x="16076" y="3988"/>
                    <a:pt x="18236" y="8219"/>
                    <a:pt x="19496" y="11559"/>
                  </a:cubicBezTo>
                  <a:cubicBezTo>
                    <a:pt x="20756" y="14899"/>
                    <a:pt x="21116" y="17349"/>
                    <a:pt x="21476" y="19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5496769" y="4119411"/>
              <a:ext cx="228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15840"/>
                    <a:pt x="10400" y="10080"/>
                    <a:pt x="14000" y="6480"/>
                  </a:cubicBezTo>
                  <a:cubicBezTo>
                    <a:pt x="17600" y="2880"/>
                    <a:pt x="196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5712669" y="4055911"/>
              <a:ext cx="74084" cy="11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54" y="2038"/>
                    <a:pt x="11109" y="4075"/>
                    <a:pt x="15120" y="5706"/>
                  </a:cubicBezTo>
                  <a:cubicBezTo>
                    <a:pt x="19131" y="7336"/>
                    <a:pt x="21600" y="8558"/>
                    <a:pt x="21600" y="11004"/>
                  </a:cubicBezTo>
                  <a:cubicBezTo>
                    <a:pt x="21600" y="13449"/>
                    <a:pt x="19131" y="17117"/>
                    <a:pt x="16354" y="19155"/>
                  </a:cubicBezTo>
                  <a:cubicBezTo>
                    <a:pt x="13577" y="21192"/>
                    <a:pt x="10491" y="21600"/>
                    <a:pt x="9566" y="21600"/>
                  </a:cubicBezTo>
                  <a:cubicBezTo>
                    <a:pt x="8640" y="21600"/>
                    <a:pt x="9874" y="21192"/>
                    <a:pt x="11109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5909519" y="3998761"/>
              <a:ext cx="209323" cy="133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262" fill="norm" stroke="1" extrusionOk="0">
                  <a:moveTo>
                    <a:pt x="9624" y="0"/>
                  </a:moveTo>
                  <a:cubicBezTo>
                    <a:pt x="8554" y="4725"/>
                    <a:pt x="7485" y="9450"/>
                    <a:pt x="6416" y="12825"/>
                  </a:cubicBezTo>
                  <a:cubicBezTo>
                    <a:pt x="5347" y="16200"/>
                    <a:pt x="4277" y="18225"/>
                    <a:pt x="3208" y="19575"/>
                  </a:cubicBezTo>
                  <a:cubicBezTo>
                    <a:pt x="2139" y="20925"/>
                    <a:pt x="1069" y="21600"/>
                    <a:pt x="535" y="21094"/>
                  </a:cubicBezTo>
                  <a:cubicBezTo>
                    <a:pt x="0" y="20588"/>
                    <a:pt x="0" y="18900"/>
                    <a:pt x="0" y="17212"/>
                  </a:cubicBezTo>
                  <a:cubicBezTo>
                    <a:pt x="0" y="15525"/>
                    <a:pt x="0" y="13838"/>
                    <a:pt x="321" y="12150"/>
                  </a:cubicBezTo>
                  <a:cubicBezTo>
                    <a:pt x="642" y="10462"/>
                    <a:pt x="1283" y="8775"/>
                    <a:pt x="2566" y="8944"/>
                  </a:cubicBezTo>
                  <a:cubicBezTo>
                    <a:pt x="3850" y="9112"/>
                    <a:pt x="5774" y="11137"/>
                    <a:pt x="7806" y="13500"/>
                  </a:cubicBezTo>
                  <a:cubicBezTo>
                    <a:pt x="9838" y="15862"/>
                    <a:pt x="11976" y="18563"/>
                    <a:pt x="13580" y="19912"/>
                  </a:cubicBezTo>
                  <a:cubicBezTo>
                    <a:pt x="15184" y="21262"/>
                    <a:pt x="16253" y="21262"/>
                    <a:pt x="17430" y="19744"/>
                  </a:cubicBezTo>
                  <a:cubicBezTo>
                    <a:pt x="18606" y="18225"/>
                    <a:pt x="19889" y="15187"/>
                    <a:pt x="20638" y="12825"/>
                  </a:cubicBezTo>
                  <a:cubicBezTo>
                    <a:pt x="21386" y="10462"/>
                    <a:pt x="21600" y="8775"/>
                    <a:pt x="19248" y="7594"/>
                  </a:cubicBezTo>
                  <a:cubicBezTo>
                    <a:pt x="16895" y="6412"/>
                    <a:pt x="11976" y="5737"/>
                    <a:pt x="7057" y="5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6608548" y="4208311"/>
              <a:ext cx="285222" cy="413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04" fill="norm" stroke="1" extrusionOk="0">
                  <a:moveTo>
                    <a:pt x="2360" y="6282"/>
                  </a:moveTo>
                  <a:cubicBezTo>
                    <a:pt x="2360" y="9698"/>
                    <a:pt x="2360" y="13114"/>
                    <a:pt x="2360" y="15484"/>
                  </a:cubicBezTo>
                  <a:cubicBezTo>
                    <a:pt x="2360" y="17853"/>
                    <a:pt x="2360" y="19176"/>
                    <a:pt x="2280" y="20112"/>
                  </a:cubicBezTo>
                  <a:cubicBezTo>
                    <a:pt x="2200" y="21049"/>
                    <a:pt x="2040" y="21600"/>
                    <a:pt x="1800" y="21490"/>
                  </a:cubicBezTo>
                  <a:cubicBezTo>
                    <a:pt x="1560" y="21380"/>
                    <a:pt x="1240" y="20608"/>
                    <a:pt x="920" y="18294"/>
                  </a:cubicBezTo>
                  <a:cubicBezTo>
                    <a:pt x="600" y="15980"/>
                    <a:pt x="280" y="12122"/>
                    <a:pt x="120" y="9202"/>
                  </a:cubicBezTo>
                  <a:cubicBezTo>
                    <a:pt x="-40" y="6282"/>
                    <a:pt x="-40" y="4298"/>
                    <a:pt x="120" y="3031"/>
                  </a:cubicBezTo>
                  <a:cubicBezTo>
                    <a:pt x="280" y="1763"/>
                    <a:pt x="600" y="1212"/>
                    <a:pt x="1160" y="937"/>
                  </a:cubicBezTo>
                  <a:cubicBezTo>
                    <a:pt x="1720" y="661"/>
                    <a:pt x="2520" y="661"/>
                    <a:pt x="3560" y="1267"/>
                  </a:cubicBezTo>
                  <a:cubicBezTo>
                    <a:pt x="4600" y="1873"/>
                    <a:pt x="5880" y="3086"/>
                    <a:pt x="7080" y="5676"/>
                  </a:cubicBezTo>
                  <a:cubicBezTo>
                    <a:pt x="8280" y="8265"/>
                    <a:pt x="9400" y="12233"/>
                    <a:pt x="10120" y="14657"/>
                  </a:cubicBezTo>
                  <a:cubicBezTo>
                    <a:pt x="10840" y="17082"/>
                    <a:pt x="11160" y="17963"/>
                    <a:pt x="11560" y="18845"/>
                  </a:cubicBezTo>
                  <a:cubicBezTo>
                    <a:pt x="11960" y="19727"/>
                    <a:pt x="12440" y="20608"/>
                    <a:pt x="13080" y="20829"/>
                  </a:cubicBezTo>
                  <a:cubicBezTo>
                    <a:pt x="13720" y="21049"/>
                    <a:pt x="14520" y="20608"/>
                    <a:pt x="15640" y="18624"/>
                  </a:cubicBezTo>
                  <a:cubicBezTo>
                    <a:pt x="16760" y="16641"/>
                    <a:pt x="18200" y="13114"/>
                    <a:pt x="19240" y="9753"/>
                  </a:cubicBezTo>
                  <a:cubicBezTo>
                    <a:pt x="20280" y="6392"/>
                    <a:pt x="20920" y="3196"/>
                    <a:pt x="215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6911132" y="4436911"/>
              <a:ext cx="113745" cy="147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7" h="20683" fill="norm" stroke="1" extrusionOk="0">
                  <a:moveTo>
                    <a:pt x="13036" y="1775"/>
                  </a:moveTo>
                  <a:cubicBezTo>
                    <a:pt x="10722" y="1479"/>
                    <a:pt x="8407" y="1184"/>
                    <a:pt x="6093" y="3255"/>
                  </a:cubicBezTo>
                  <a:cubicBezTo>
                    <a:pt x="3779" y="5326"/>
                    <a:pt x="1465" y="9764"/>
                    <a:pt x="500" y="12723"/>
                  </a:cubicBezTo>
                  <a:cubicBezTo>
                    <a:pt x="-464" y="15682"/>
                    <a:pt x="-78" y="17162"/>
                    <a:pt x="2043" y="18641"/>
                  </a:cubicBezTo>
                  <a:cubicBezTo>
                    <a:pt x="4165" y="20121"/>
                    <a:pt x="8022" y="21600"/>
                    <a:pt x="11493" y="19973"/>
                  </a:cubicBezTo>
                  <a:cubicBezTo>
                    <a:pt x="14965" y="18345"/>
                    <a:pt x="18050" y="13611"/>
                    <a:pt x="19593" y="10208"/>
                  </a:cubicBezTo>
                  <a:cubicBezTo>
                    <a:pt x="21136" y="6805"/>
                    <a:pt x="21136" y="4734"/>
                    <a:pt x="19400" y="3255"/>
                  </a:cubicBezTo>
                  <a:cubicBezTo>
                    <a:pt x="17665" y="1775"/>
                    <a:pt x="14193" y="888"/>
                    <a:pt x="107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7077919" y="4386111"/>
              <a:ext cx="127001" cy="217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4362"/>
                  </a:moveTo>
                  <a:cubicBezTo>
                    <a:pt x="5040" y="7685"/>
                    <a:pt x="10080" y="11008"/>
                    <a:pt x="12780" y="13292"/>
                  </a:cubicBezTo>
                  <a:cubicBezTo>
                    <a:pt x="15480" y="15577"/>
                    <a:pt x="15840" y="16823"/>
                    <a:pt x="15840" y="18069"/>
                  </a:cubicBezTo>
                  <a:cubicBezTo>
                    <a:pt x="15840" y="19315"/>
                    <a:pt x="15480" y="20562"/>
                    <a:pt x="14400" y="21081"/>
                  </a:cubicBezTo>
                  <a:cubicBezTo>
                    <a:pt x="13320" y="21600"/>
                    <a:pt x="11520" y="21392"/>
                    <a:pt x="10260" y="19731"/>
                  </a:cubicBezTo>
                  <a:cubicBezTo>
                    <a:pt x="9000" y="18069"/>
                    <a:pt x="8280" y="14954"/>
                    <a:pt x="9000" y="11631"/>
                  </a:cubicBezTo>
                  <a:cubicBezTo>
                    <a:pt x="9720" y="8308"/>
                    <a:pt x="11880" y="4777"/>
                    <a:pt x="14220" y="2804"/>
                  </a:cubicBezTo>
                  <a:cubicBezTo>
                    <a:pt x="16560" y="831"/>
                    <a:pt x="19080" y="4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7570263" y="4236796"/>
              <a:ext cx="117257" cy="460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0" h="21555" fill="norm" stroke="1" extrusionOk="0">
                  <a:moveTo>
                    <a:pt x="20630" y="748"/>
                  </a:moveTo>
                  <a:cubicBezTo>
                    <a:pt x="19140" y="351"/>
                    <a:pt x="17651" y="-45"/>
                    <a:pt x="16347" y="5"/>
                  </a:cubicBezTo>
                  <a:cubicBezTo>
                    <a:pt x="15044" y="54"/>
                    <a:pt x="13927" y="549"/>
                    <a:pt x="11320" y="2333"/>
                  </a:cubicBezTo>
                  <a:cubicBezTo>
                    <a:pt x="8713" y="4116"/>
                    <a:pt x="4616" y="7188"/>
                    <a:pt x="2196" y="10111"/>
                  </a:cubicBezTo>
                  <a:cubicBezTo>
                    <a:pt x="-225" y="13034"/>
                    <a:pt x="-970" y="15808"/>
                    <a:pt x="1637" y="17691"/>
                  </a:cubicBezTo>
                  <a:cubicBezTo>
                    <a:pt x="4244" y="19573"/>
                    <a:pt x="10202" y="20564"/>
                    <a:pt x="16161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7725619" y="4360452"/>
              <a:ext cx="222251" cy="286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21461"/>
                  </a:moveTo>
                  <a:cubicBezTo>
                    <a:pt x="0" y="20667"/>
                    <a:pt x="0" y="19873"/>
                    <a:pt x="720" y="18523"/>
                  </a:cubicBezTo>
                  <a:cubicBezTo>
                    <a:pt x="1440" y="17173"/>
                    <a:pt x="2880" y="15267"/>
                    <a:pt x="4011" y="12487"/>
                  </a:cubicBezTo>
                  <a:cubicBezTo>
                    <a:pt x="5143" y="9708"/>
                    <a:pt x="5966" y="6055"/>
                    <a:pt x="6274" y="3673"/>
                  </a:cubicBezTo>
                  <a:cubicBezTo>
                    <a:pt x="6583" y="1290"/>
                    <a:pt x="6377" y="179"/>
                    <a:pt x="5966" y="20"/>
                  </a:cubicBezTo>
                  <a:cubicBezTo>
                    <a:pt x="5554" y="-139"/>
                    <a:pt x="4937" y="655"/>
                    <a:pt x="4526" y="3196"/>
                  </a:cubicBezTo>
                  <a:cubicBezTo>
                    <a:pt x="4114" y="5737"/>
                    <a:pt x="3909" y="10026"/>
                    <a:pt x="4629" y="13043"/>
                  </a:cubicBezTo>
                  <a:cubicBezTo>
                    <a:pt x="5349" y="16061"/>
                    <a:pt x="6994" y="17808"/>
                    <a:pt x="8331" y="18602"/>
                  </a:cubicBezTo>
                  <a:cubicBezTo>
                    <a:pt x="9669" y="19396"/>
                    <a:pt x="10697" y="19237"/>
                    <a:pt x="11829" y="17887"/>
                  </a:cubicBezTo>
                  <a:cubicBezTo>
                    <a:pt x="12960" y="16537"/>
                    <a:pt x="14194" y="13996"/>
                    <a:pt x="15017" y="11852"/>
                  </a:cubicBezTo>
                  <a:cubicBezTo>
                    <a:pt x="15840" y="9708"/>
                    <a:pt x="16251" y="7961"/>
                    <a:pt x="16560" y="6690"/>
                  </a:cubicBezTo>
                  <a:cubicBezTo>
                    <a:pt x="16869" y="5420"/>
                    <a:pt x="17074" y="4626"/>
                    <a:pt x="17177" y="4785"/>
                  </a:cubicBezTo>
                  <a:cubicBezTo>
                    <a:pt x="17280" y="4943"/>
                    <a:pt x="17280" y="6055"/>
                    <a:pt x="18000" y="8040"/>
                  </a:cubicBezTo>
                  <a:cubicBezTo>
                    <a:pt x="18720" y="10026"/>
                    <a:pt x="20160" y="12885"/>
                    <a:pt x="21600" y="15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8017719" y="4678211"/>
              <a:ext cx="63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8421852" y="4392461"/>
              <a:ext cx="319768" cy="207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395" fill="norm" stroke="1" extrusionOk="0">
                  <a:moveTo>
                    <a:pt x="3516" y="7855"/>
                  </a:moveTo>
                  <a:cubicBezTo>
                    <a:pt x="3937" y="6982"/>
                    <a:pt x="4358" y="6109"/>
                    <a:pt x="4638" y="6218"/>
                  </a:cubicBezTo>
                  <a:cubicBezTo>
                    <a:pt x="4919" y="6327"/>
                    <a:pt x="5059" y="7418"/>
                    <a:pt x="4989" y="9709"/>
                  </a:cubicBezTo>
                  <a:cubicBezTo>
                    <a:pt x="4919" y="12000"/>
                    <a:pt x="4638" y="15491"/>
                    <a:pt x="4288" y="17673"/>
                  </a:cubicBezTo>
                  <a:cubicBezTo>
                    <a:pt x="3937" y="19855"/>
                    <a:pt x="3516" y="20727"/>
                    <a:pt x="2955" y="21164"/>
                  </a:cubicBezTo>
                  <a:cubicBezTo>
                    <a:pt x="2394" y="21600"/>
                    <a:pt x="1693" y="21600"/>
                    <a:pt x="992" y="19527"/>
                  </a:cubicBezTo>
                  <a:cubicBezTo>
                    <a:pt x="290" y="17455"/>
                    <a:pt x="-411" y="13309"/>
                    <a:pt x="290" y="10145"/>
                  </a:cubicBezTo>
                  <a:cubicBezTo>
                    <a:pt x="992" y="6982"/>
                    <a:pt x="3095" y="4800"/>
                    <a:pt x="6812" y="3273"/>
                  </a:cubicBezTo>
                  <a:cubicBezTo>
                    <a:pt x="10529" y="1745"/>
                    <a:pt x="15859" y="873"/>
                    <a:pt x="211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8760669" y="4190441"/>
              <a:ext cx="127001" cy="175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2943"/>
                  </a:moveTo>
                  <a:cubicBezTo>
                    <a:pt x="1080" y="1914"/>
                    <a:pt x="2160" y="886"/>
                    <a:pt x="3600" y="371"/>
                  </a:cubicBezTo>
                  <a:cubicBezTo>
                    <a:pt x="5040" y="-143"/>
                    <a:pt x="6840" y="-143"/>
                    <a:pt x="9180" y="500"/>
                  </a:cubicBezTo>
                  <a:cubicBezTo>
                    <a:pt x="11520" y="1143"/>
                    <a:pt x="14400" y="2428"/>
                    <a:pt x="13500" y="5514"/>
                  </a:cubicBezTo>
                  <a:cubicBezTo>
                    <a:pt x="12600" y="8600"/>
                    <a:pt x="7920" y="13486"/>
                    <a:pt x="5040" y="16443"/>
                  </a:cubicBezTo>
                  <a:cubicBezTo>
                    <a:pt x="2160" y="19400"/>
                    <a:pt x="1080" y="20428"/>
                    <a:pt x="1620" y="20943"/>
                  </a:cubicBezTo>
                  <a:cubicBezTo>
                    <a:pt x="2160" y="21457"/>
                    <a:pt x="4320" y="21457"/>
                    <a:pt x="7920" y="21200"/>
                  </a:cubicBezTo>
                  <a:cubicBezTo>
                    <a:pt x="11520" y="20943"/>
                    <a:pt x="16560" y="20428"/>
                    <a:pt x="21600" y="19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8462219" y="4637994"/>
              <a:ext cx="450851" cy="52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25" y="15552"/>
                    <a:pt x="3651" y="9504"/>
                    <a:pt x="6592" y="5616"/>
                  </a:cubicBezTo>
                  <a:cubicBezTo>
                    <a:pt x="9532" y="1728"/>
                    <a:pt x="13589" y="0"/>
                    <a:pt x="16276" y="0"/>
                  </a:cubicBezTo>
                  <a:cubicBezTo>
                    <a:pt x="18963" y="0"/>
                    <a:pt x="20282" y="1728"/>
                    <a:pt x="21600" y="3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8659069" y="4657794"/>
              <a:ext cx="184151" cy="173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0" y="9423"/>
                  </a:moveTo>
                  <a:cubicBezTo>
                    <a:pt x="745" y="12509"/>
                    <a:pt x="1490" y="15595"/>
                    <a:pt x="1614" y="17781"/>
                  </a:cubicBezTo>
                  <a:cubicBezTo>
                    <a:pt x="1738" y="19966"/>
                    <a:pt x="1241" y="21252"/>
                    <a:pt x="993" y="21123"/>
                  </a:cubicBezTo>
                  <a:cubicBezTo>
                    <a:pt x="745" y="20995"/>
                    <a:pt x="745" y="19452"/>
                    <a:pt x="1862" y="16366"/>
                  </a:cubicBezTo>
                  <a:cubicBezTo>
                    <a:pt x="2979" y="13281"/>
                    <a:pt x="5214" y="8652"/>
                    <a:pt x="7448" y="5566"/>
                  </a:cubicBezTo>
                  <a:cubicBezTo>
                    <a:pt x="9683" y="2481"/>
                    <a:pt x="11917" y="938"/>
                    <a:pt x="13779" y="295"/>
                  </a:cubicBezTo>
                  <a:cubicBezTo>
                    <a:pt x="15641" y="-348"/>
                    <a:pt x="17131" y="-91"/>
                    <a:pt x="18372" y="2609"/>
                  </a:cubicBezTo>
                  <a:cubicBezTo>
                    <a:pt x="19614" y="5309"/>
                    <a:pt x="20607" y="10452"/>
                    <a:pt x="21600" y="15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9027369" y="4195611"/>
              <a:ext cx="102308" cy="541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498" fill="norm" stroke="1" extrusionOk="0">
                  <a:moveTo>
                    <a:pt x="7776" y="0"/>
                  </a:moveTo>
                  <a:cubicBezTo>
                    <a:pt x="12096" y="3278"/>
                    <a:pt x="16416" y="6556"/>
                    <a:pt x="18792" y="9665"/>
                  </a:cubicBezTo>
                  <a:cubicBezTo>
                    <a:pt x="21168" y="12775"/>
                    <a:pt x="21600" y="15717"/>
                    <a:pt x="19656" y="17692"/>
                  </a:cubicBezTo>
                  <a:cubicBezTo>
                    <a:pt x="17712" y="19667"/>
                    <a:pt x="13392" y="20675"/>
                    <a:pt x="9720" y="21138"/>
                  </a:cubicBezTo>
                  <a:cubicBezTo>
                    <a:pt x="6048" y="21600"/>
                    <a:pt x="3024" y="21516"/>
                    <a:pt x="0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73869" y="5897411"/>
              <a:ext cx="952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1714"/>
                    <a:pt x="4800" y="3429"/>
                    <a:pt x="7680" y="6286"/>
                  </a:cubicBezTo>
                  <a:cubicBezTo>
                    <a:pt x="10560" y="9143"/>
                    <a:pt x="13920" y="13143"/>
                    <a:pt x="16320" y="15886"/>
                  </a:cubicBezTo>
                  <a:cubicBezTo>
                    <a:pt x="18720" y="18629"/>
                    <a:pt x="20160" y="201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0" y="5833911"/>
              <a:ext cx="24532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600" fill="norm" stroke="1" extrusionOk="0">
                  <a:moveTo>
                    <a:pt x="905" y="21600"/>
                  </a:moveTo>
                  <a:cubicBezTo>
                    <a:pt x="351" y="19584"/>
                    <a:pt x="-203" y="17568"/>
                    <a:pt x="74" y="15696"/>
                  </a:cubicBezTo>
                  <a:cubicBezTo>
                    <a:pt x="351" y="13824"/>
                    <a:pt x="1459" y="12096"/>
                    <a:pt x="5151" y="9504"/>
                  </a:cubicBezTo>
                  <a:cubicBezTo>
                    <a:pt x="8843" y="6912"/>
                    <a:pt x="15120" y="3456"/>
                    <a:pt x="213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29419" y="6233961"/>
              <a:ext cx="2159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2" y="19029"/>
                    <a:pt x="424" y="16457"/>
                    <a:pt x="3071" y="13886"/>
                  </a:cubicBezTo>
                  <a:cubicBezTo>
                    <a:pt x="5718" y="11314"/>
                    <a:pt x="10800" y="8743"/>
                    <a:pt x="14294" y="6429"/>
                  </a:cubicBezTo>
                  <a:cubicBezTo>
                    <a:pt x="17788" y="4114"/>
                    <a:pt x="19694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269496" y="6038853"/>
              <a:ext cx="128224" cy="181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011" fill="norm" stroke="1" extrusionOk="0">
                  <a:moveTo>
                    <a:pt x="1266" y="7898"/>
                  </a:moveTo>
                  <a:cubicBezTo>
                    <a:pt x="558" y="10598"/>
                    <a:pt x="-150" y="13298"/>
                    <a:pt x="27" y="15753"/>
                  </a:cubicBezTo>
                  <a:cubicBezTo>
                    <a:pt x="204" y="18207"/>
                    <a:pt x="1266" y="20416"/>
                    <a:pt x="1620" y="20907"/>
                  </a:cubicBezTo>
                  <a:cubicBezTo>
                    <a:pt x="1975" y="21398"/>
                    <a:pt x="1620" y="20171"/>
                    <a:pt x="1443" y="16857"/>
                  </a:cubicBezTo>
                  <a:cubicBezTo>
                    <a:pt x="1266" y="13543"/>
                    <a:pt x="1266" y="8143"/>
                    <a:pt x="2152" y="4830"/>
                  </a:cubicBezTo>
                  <a:cubicBezTo>
                    <a:pt x="3037" y="1516"/>
                    <a:pt x="4807" y="289"/>
                    <a:pt x="6401" y="43"/>
                  </a:cubicBezTo>
                  <a:cubicBezTo>
                    <a:pt x="7994" y="-202"/>
                    <a:pt x="9411" y="534"/>
                    <a:pt x="11889" y="3725"/>
                  </a:cubicBezTo>
                  <a:cubicBezTo>
                    <a:pt x="14368" y="6916"/>
                    <a:pt x="17909" y="12562"/>
                    <a:pt x="21450" y="18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766019" y="5872027"/>
              <a:ext cx="114574" cy="509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468" fill="norm" stroke="1" extrusionOk="0">
                  <a:moveTo>
                    <a:pt x="0" y="6426"/>
                  </a:moveTo>
                  <a:cubicBezTo>
                    <a:pt x="3142" y="8746"/>
                    <a:pt x="6284" y="11067"/>
                    <a:pt x="9033" y="13388"/>
                  </a:cubicBezTo>
                  <a:cubicBezTo>
                    <a:pt x="11782" y="15708"/>
                    <a:pt x="14138" y="18029"/>
                    <a:pt x="15709" y="19457"/>
                  </a:cubicBezTo>
                  <a:cubicBezTo>
                    <a:pt x="17280" y="20885"/>
                    <a:pt x="18065" y="21421"/>
                    <a:pt x="18262" y="21465"/>
                  </a:cubicBezTo>
                  <a:cubicBezTo>
                    <a:pt x="18458" y="21510"/>
                    <a:pt x="18065" y="21064"/>
                    <a:pt x="15905" y="19145"/>
                  </a:cubicBezTo>
                  <a:cubicBezTo>
                    <a:pt x="13745" y="17226"/>
                    <a:pt x="9818" y="13834"/>
                    <a:pt x="7658" y="10755"/>
                  </a:cubicBezTo>
                  <a:cubicBezTo>
                    <a:pt x="5498" y="7675"/>
                    <a:pt x="5105" y="4908"/>
                    <a:pt x="5302" y="3212"/>
                  </a:cubicBezTo>
                  <a:cubicBezTo>
                    <a:pt x="5498" y="1517"/>
                    <a:pt x="6284" y="892"/>
                    <a:pt x="7658" y="490"/>
                  </a:cubicBezTo>
                  <a:cubicBezTo>
                    <a:pt x="9033" y="89"/>
                    <a:pt x="10996" y="-90"/>
                    <a:pt x="12764" y="44"/>
                  </a:cubicBezTo>
                  <a:cubicBezTo>
                    <a:pt x="14531" y="178"/>
                    <a:pt x="16102" y="624"/>
                    <a:pt x="17869" y="1561"/>
                  </a:cubicBezTo>
                  <a:cubicBezTo>
                    <a:pt x="19636" y="2498"/>
                    <a:pt x="21600" y="3927"/>
                    <a:pt x="21207" y="5221"/>
                  </a:cubicBezTo>
                  <a:cubicBezTo>
                    <a:pt x="20815" y="6515"/>
                    <a:pt x="18065" y="7675"/>
                    <a:pt x="14727" y="8255"/>
                  </a:cubicBezTo>
                  <a:cubicBezTo>
                    <a:pt x="11389" y="8836"/>
                    <a:pt x="7462" y="8836"/>
                    <a:pt x="3535" y="8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912069" y="5825074"/>
              <a:ext cx="273051" cy="213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7" fill="norm" stroke="1" extrusionOk="0">
                  <a:moveTo>
                    <a:pt x="0" y="5279"/>
                  </a:moveTo>
                  <a:cubicBezTo>
                    <a:pt x="1842" y="7796"/>
                    <a:pt x="3684" y="10312"/>
                    <a:pt x="4940" y="12410"/>
                  </a:cubicBezTo>
                  <a:cubicBezTo>
                    <a:pt x="6195" y="14507"/>
                    <a:pt x="6865" y="16184"/>
                    <a:pt x="7200" y="17652"/>
                  </a:cubicBezTo>
                  <a:cubicBezTo>
                    <a:pt x="7535" y="19120"/>
                    <a:pt x="7535" y="20378"/>
                    <a:pt x="7116" y="20903"/>
                  </a:cubicBezTo>
                  <a:cubicBezTo>
                    <a:pt x="6698" y="21427"/>
                    <a:pt x="5860" y="21217"/>
                    <a:pt x="4772" y="19854"/>
                  </a:cubicBezTo>
                  <a:cubicBezTo>
                    <a:pt x="3684" y="18491"/>
                    <a:pt x="2344" y="15975"/>
                    <a:pt x="1674" y="13877"/>
                  </a:cubicBezTo>
                  <a:cubicBezTo>
                    <a:pt x="1005" y="11780"/>
                    <a:pt x="1005" y="10103"/>
                    <a:pt x="2679" y="8949"/>
                  </a:cubicBezTo>
                  <a:cubicBezTo>
                    <a:pt x="4353" y="7796"/>
                    <a:pt x="7702" y="7167"/>
                    <a:pt x="9795" y="6852"/>
                  </a:cubicBezTo>
                  <a:cubicBezTo>
                    <a:pt x="11888" y="6538"/>
                    <a:pt x="12726" y="6538"/>
                    <a:pt x="13395" y="6118"/>
                  </a:cubicBezTo>
                  <a:cubicBezTo>
                    <a:pt x="14065" y="5699"/>
                    <a:pt x="14567" y="4860"/>
                    <a:pt x="14819" y="3811"/>
                  </a:cubicBezTo>
                  <a:cubicBezTo>
                    <a:pt x="15070" y="2763"/>
                    <a:pt x="15070" y="1505"/>
                    <a:pt x="14651" y="771"/>
                  </a:cubicBezTo>
                  <a:cubicBezTo>
                    <a:pt x="14233" y="37"/>
                    <a:pt x="13395" y="-173"/>
                    <a:pt x="12726" y="142"/>
                  </a:cubicBezTo>
                  <a:cubicBezTo>
                    <a:pt x="12056" y="456"/>
                    <a:pt x="11553" y="1295"/>
                    <a:pt x="11135" y="3182"/>
                  </a:cubicBezTo>
                  <a:cubicBezTo>
                    <a:pt x="10716" y="5070"/>
                    <a:pt x="10381" y="8006"/>
                    <a:pt x="10214" y="9998"/>
                  </a:cubicBezTo>
                  <a:cubicBezTo>
                    <a:pt x="10047" y="11990"/>
                    <a:pt x="10047" y="13039"/>
                    <a:pt x="10465" y="13773"/>
                  </a:cubicBezTo>
                  <a:cubicBezTo>
                    <a:pt x="10884" y="14507"/>
                    <a:pt x="11721" y="14926"/>
                    <a:pt x="12642" y="14192"/>
                  </a:cubicBezTo>
                  <a:cubicBezTo>
                    <a:pt x="13563" y="13458"/>
                    <a:pt x="14567" y="11571"/>
                    <a:pt x="15153" y="9683"/>
                  </a:cubicBezTo>
                  <a:cubicBezTo>
                    <a:pt x="15740" y="7796"/>
                    <a:pt x="15907" y="5909"/>
                    <a:pt x="16242" y="5594"/>
                  </a:cubicBezTo>
                  <a:cubicBezTo>
                    <a:pt x="16577" y="5279"/>
                    <a:pt x="17079" y="6538"/>
                    <a:pt x="18000" y="7586"/>
                  </a:cubicBezTo>
                  <a:cubicBezTo>
                    <a:pt x="18921" y="8635"/>
                    <a:pt x="20260" y="9474"/>
                    <a:pt x="21600" y="10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1187468" y="5778415"/>
              <a:ext cx="124652" cy="163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0837" fill="norm" stroke="1" extrusionOk="0">
                  <a:moveTo>
                    <a:pt x="13640" y="599"/>
                  </a:moveTo>
                  <a:cubicBezTo>
                    <a:pt x="10760" y="59"/>
                    <a:pt x="7880" y="-481"/>
                    <a:pt x="5360" y="734"/>
                  </a:cubicBezTo>
                  <a:cubicBezTo>
                    <a:pt x="2840" y="1949"/>
                    <a:pt x="680" y="4919"/>
                    <a:pt x="140" y="8429"/>
                  </a:cubicBezTo>
                  <a:cubicBezTo>
                    <a:pt x="-400" y="11939"/>
                    <a:pt x="680" y="15989"/>
                    <a:pt x="2300" y="18284"/>
                  </a:cubicBezTo>
                  <a:cubicBezTo>
                    <a:pt x="3920" y="20579"/>
                    <a:pt x="6080" y="21119"/>
                    <a:pt x="9320" y="20714"/>
                  </a:cubicBezTo>
                  <a:cubicBezTo>
                    <a:pt x="12560" y="20309"/>
                    <a:pt x="16880" y="18959"/>
                    <a:pt x="21200" y="17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1276711" y="5535461"/>
              <a:ext cx="174844" cy="380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450" fill="norm" stroke="1" extrusionOk="0">
                  <a:moveTo>
                    <a:pt x="5844" y="0"/>
                  </a:moveTo>
                  <a:cubicBezTo>
                    <a:pt x="5073" y="2267"/>
                    <a:pt x="4302" y="4535"/>
                    <a:pt x="4559" y="7399"/>
                  </a:cubicBezTo>
                  <a:cubicBezTo>
                    <a:pt x="4816" y="10263"/>
                    <a:pt x="6102" y="13724"/>
                    <a:pt x="7516" y="16110"/>
                  </a:cubicBezTo>
                  <a:cubicBezTo>
                    <a:pt x="8930" y="18497"/>
                    <a:pt x="10473" y="19810"/>
                    <a:pt x="11887" y="20586"/>
                  </a:cubicBezTo>
                  <a:cubicBezTo>
                    <a:pt x="13302" y="21361"/>
                    <a:pt x="14587" y="21600"/>
                    <a:pt x="15102" y="21361"/>
                  </a:cubicBezTo>
                  <a:cubicBezTo>
                    <a:pt x="15616" y="21123"/>
                    <a:pt x="15359" y="20407"/>
                    <a:pt x="13559" y="19273"/>
                  </a:cubicBezTo>
                  <a:cubicBezTo>
                    <a:pt x="11759" y="18139"/>
                    <a:pt x="8416" y="16588"/>
                    <a:pt x="5587" y="15573"/>
                  </a:cubicBezTo>
                  <a:cubicBezTo>
                    <a:pt x="2759" y="14559"/>
                    <a:pt x="444" y="14082"/>
                    <a:pt x="59" y="13724"/>
                  </a:cubicBezTo>
                  <a:cubicBezTo>
                    <a:pt x="-327" y="13366"/>
                    <a:pt x="1216" y="13127"/>
                    <a:pt x="3916" y="12888"/>
                  </a:cubicBezTo>
                  <a:cubicBezTo>
                    <a:pt x="6616" y="12650"/>
                    <a:pt x="10473" y="12411"/>
                    <a:pt x="13430" y="12709"/>
                  </a:cubicBezTo>
                  <a:cubicBezTo>
                    <a:pt x="16387" y="13008"/>
                    <a:pt x="18444" y="13843"/>
                    <a:pt x="19602" y="14619"/>
                  </a:cubicBezTo>
                  <a:cubicBezTo>
                    <a:pt x="20759" y="15394"/>
                    <a:pt x="21016" y="16110"/>
                    <a:pt x="21144" y="16051"/>
                  </a:cubicBezTo>
                  <a:cubicBezTo>
                    <a:pt x="21273" y="15991"/>
                    <a:pt x="21273" y="15156"/>
                    <a:pt x="21144" y="13545"/>
                  </a:cubicBezTo>
                  <a:cubicBezTo>
                    <a:pt x="21016" y="11934"/>
                    <a:pt x="20759" y="9547"/>
                    <a:pt x="20502" y="7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1509912" y="5619334"/>
              <a:ext cx="202258" cy="201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0749" fill="norm" stroke="1" extrusionOk="0">
                  <a:moveTo>
                    <a:pt x="8000" y="5100"/>
                  </a:moveTo>
                  <a:cubicBezTo>
                    <a:pt x="6875" y="4446"/>
                    <a:pt x="5750" y="3791"/>
                    <a:pt x="4738" y="3791"/>
                  </a:cubicBezTo>
                  <a:cubicBezTo>
                    <a:pt x="3725" y="3791"/>
                    <a:pt x="2825" y="4446"/>
                    <a:pt x="1925" y="6191"/>
                  </a:cubicBezTo>
                  <a:cubicBezTo>
                    <a:pt x="1025" y="7937"/>
                    <a:pt x="125" y="10773"/>
                    <a:pt x="13" y="13282"/>
                  </a:cubicBezTo>
                  <a:cubicBezTo>
                    <a:pt x="-100" y="15791"/>
                    <a:pt x="575" y="17973"/>
                    <a:pt x="1363" y="19391"/>
                  </a:cubicBezTo>
                  <a:cubicBezTo>
                    <a:pt x="2150" y="20809"/>
                    <a:pt x="3050" y="21464"/>
                    <a:pt x="5638" y="19609"/>
                  </a:cubicBezTo>
                  <a:cubicBezTo>
                    <a:pt x="8225" y="17755"/>
                    <a:pt x="12500" y="13391"/>
                    <a:pt x="14863" y="10228"/>
                  </a:cubicBezTo>
                  <a:cubicBezTo>
                    <a:pt x="17225" y="7064"/>
                    <a:pt x="17675" y="5100"/>
                    <a:pt x="17900" y="3573"/>
                  </a:cubicBezTo>
                  <a:cubicBezTo>
                    <a:pt x="18125" y="2046"/>
                    <a:pt x="18125" y="955"/>
                    <a:pt x="17563" y="409"/>
                  </a:cubicBezTo>
                  <a:cubicBezTo>
                    <a:pt x="17000" y="-136"/>
                    <a:pt x="15875" y="-136"/>
                    <a:pt x="14975" y="409"/>
                  </a:cubicBezTo>
                  <a:cubicBezTo>
                    <a:pt x="14075" y="955"/>
                    <a:pt x="13400" y="2046"/>
                    <a:pt x="12950" y="4446"/>
                  </a:cubicBezTo>
                  <a:cubicBezTo>
                    <a:pt x="12500" y="6846"/>
                    <a:pt x="12275" y="10555"/>
                    <a:pt x="13737" y="12955"/>
                  </a:cubicBezTo>
                  <a:cubicBezTo>
                    <a:pt x="15200" y="15355"/>
                    <a:pt x="18350" y="16446"/>
                    <a:pt x="21500" y="17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1794719" y="5757711"/>
              <a:ext cx="25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201877" y="6632559"/>
              <a:ext cx="132343" cy="204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7" h="21310" fill="norm" stroke="1" extrusionOk="0">
                  <a:moveTo>
                    <a:pt x="20777" y="151"/>
                  </a:moveTo>
                  <a:cubicBezTo>
                    <a:pt x="17454" y="-70"/>
                    <a:pt x="14131" y="-290"/>
                    <a:pt x="10642" y="1363"/>
                  </a:cubicBezTo>
                  <a:cubicBezTo>
                    <a:pt x="7152" y="3016"/>
                    <a:pt x="3497" y="6543"/>
                    <a:pt x="1503" y="9849"/>
                  </a:cubicBezTo>
                  <a:cubicBezTo>
                    <a:pt x="-491" y="13155"/>
                    <a:pt x="-823" y="16241"/>
                    <a:pt x="2500" y="18114"/>
                  </a:cubicBezTo>
                  <a:cubicBezTo>
                    <a:pt x="5823" y="19988"/>
                    <a:pt x="12802" y="20649"/>
                    <a:pt x="19780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411361" y="6608611"/>
              <a:ext cx="138759" cy="207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423" fill="norm" stroke="1" extrusionOk="0">
                  <a:moveTo>
                    <a:pt x="1818" y="0"/>
                  </a:moveTo>
                  <a:cubicBezTo>
                    <a:pt x="836" y="873"/>
                    <a:pt x="-146" y="1745"/>
                    <a:pt x="18" y="4909"/>
                  </a:cubicBezTo>
                  <a:cubicBezTo>
                    <a:pt x="181" y="8073"/>
                    <a:pt x="1490" y="13527"/>
                    <a:pt x="2799" y="16800"/>
                  </a:cubicBezTo>
                  <a:cubicBezTo>
                    <a:pt x="4109" y="20073"/>
                    <a:pt x="5418" y="21164"/>
                    <a:pt x="6727" y="21382"/>
                  </a:cubicBezTo>
                  <a:cubicBezTo>
                    <a:pt x="8036" y="21600"/>
                    <a:pt x="9345" y="20945"/>
                    <a:pt x="11799" y="19745"/>
                  </a:cubicBezTo>
                  <a:cubicBezTo>
                    <a:pt x="14254" y="18545"/>
                    <a:pt x="17854" y="16800"/>
                    <a:pt x="21454" y="15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626319" y="6576861"/>
              <a:ext cx="571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4886"/>
                    <a:pt x="3200" y="9771"/>
                    <a:pt x="6800" y="13371"/>
                  </a:cubicBezTo>
                  <a:cubicBezTo>
                    <a:pt x="10400" y="16971"/>
                    <a:pt x="16000" y="192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531069" y="6481611"/>
              <a:ext cx="2222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91" y="17400"/>
                    <a:pt x="6583" y="13200"/>
                    <a:pt x="10183" y="9600"/>
                  </a:cubicBezTo>
                  <a:cubicBezTo>
                    <a:pt x="13783" y="6000"/>
                    <a:pt x="17691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1010759" y="6550388"/>
              <a:ext cx="155311" cy="133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0933" fill="norm" stroke="1" extrusionOk="0">
                  <a:moveTo>
                    <a:pt x="11786" y="11135"/>
                  </a:moveTo>
                  <a:cubicBezTo>
                    <a:pt x="10910" y="9473"/>
                    <a:pt x="10034" y="7812"/>
                    <a:pt x="8867" y="5652"/>
                  </a:cubicBezTo>
                  <a:cubicBezTo>
                    <a:pt x="7699" y="3492"/>
                    <a:pt x="6240" y="833"/>
                    <a:pt x="5072" y="169"/>
                  </a:cubicBezTo>
                  <a:cubicBezTo>
                    <a:pt x="3904" y="-496"/>
                    <a:pt x="3029" y="833"/>
                    <a:pt x="2153" y="3658"/>
                  </a:cubicBezTo>
                  <a:cubicBezTo>
                    <a:pt x="1277" y="6482"/>
                    <a:pt x="402" y="10802"/>
                    <a:pt x="110" y="13959"/>
                  </a:cubicBezTo>
                  <a:cubicBezTo>
                    <a:pt x="-182" y="17116"/>
                    <a:pt x="110" y="19110"/>
                    <a:pt x="986" y="20107"/>
                  </a:cubicBezTo>
                  <a:cubicBezTo>
                    <a:pt x="1861" y="21104"/>
                    <a:pt x="3321" y="21104"/>
                    <a:pt x="4634" y="20606"/>
                  </a:cubicBezTo>
                  <a:cubicBezTo>
                    <a:pt x="5948" y="20107"/>
                    <a:pt x="7115" y="19110"/>
                    <a:pt x="7991" y="17781"/>
                  </a:cubicBezTo>
                  <a:cubicBezTo>
                    <a:pt x="8867" y="16452"/>
                    <a:pt x="9450" y="14790"/>
                    <a:pt x="9888" y="12796"/>
                  </a:cubicBezTo>
                  <a:cubicBezTo>
                    <a:pt x="10326" y="10802"/>
                    <a:pt x="10618" y="8476"/>
                    <a:pt x="11640" y="8642"/>
                  </a:cubicBezTo>
                  <a:cubicBezTo>
                    <a:pt x="12661" y="8809"/>
                    <a:pt x="14413" y="11467"/>
                    <a:pt x="16164" y="13295"/>
                  </a:cubicBezTo>
                  <a:cubicBezTo>
                    <a:pt x="17915" y="15122"/>
                    <a:pt x="19667" y="16119"/>
                    <a:pt x="21418" y="17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1176398" y="6513937"/>
              <a:ext cx="86136" cy="295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213" fill="norm" stroke="1" extrusionOk="0">
                  <a:moveTo>
                    <a:pt x="6747" y="4522"/>
                  </a:moveTo>
                  <a:cubicBezTo>
                    <a:pt x="7261" y="7565"/>
                    <a:pt x="7776" y="10607"/>
                    <a:pt x="9576" y="13117"/>
                  </a:cubicBezTo>
                  <a:cubicBezTo>
                    <a:pt x="11376" y="15627"/>
                    <a:pt x="14461" y="17604"/>
                    <a:pt x="16776" y="19049"/>
                  </a:cubicBezTo>
                  <a:cubicBezTo>
                    <a:pt x="19090" y="20494"/>
                    <a:pt x="20633" y="21407"/>
                    <a:pt x="20890" y="21179"/>
                  </a:cubicBezTo>
                  <a:cubicBezTo>
                    <a:pt x="21147" y="20951"/>
                    <a:pt x="20118" y="19582"/>
                    <a:pt x="17033" y="16692"/>
                  </a:cubicBezTo>
                  <a:cubicBezTo>
                    <a:pt x="13947" y="13801"/>
                    <a:pt x="8804" y="9390"/>
                    <a:pt x="5718" y="6728"/>
                  </a:cubicBezTo>
                  <a:cubicBezTo>
                    <a:pt x="2633" y="4066"/>
                    <a:pt x="1604" y="3153"/>
                    <a:pt x="833" y="2241"/>
                  </a:cubicBezTo>
                  <a:cubicBezTo>
                    <a:pt x="61" y="1328"/>
                    <a:pt x="-453" y="415"/>
                    <a:pt x="576" y="111"/>
                  </a:cubicBezTo>
                  <a:cubicBezTo>
                    <a:pt x="1604" y="-193"/>
                    <a:pt x="4176" y="111"/>
                    <a:pt x="6233" y="1252"/>
                  </a:cubicBezTo>
                  <a:cubicBezTo>
                    <a:pt x="8290" y="2393"/>
                    <a:pt x="9833" y="4370"/>
                    <a:pt x="10090" y="5739"/>
                  </a:cubicBezTo>
                  <a:cubicBezTo>
                    <a:pt x="10347" y="7108"/>
                    <a:pt x="9318" y="7869"/>
                    <a:pt x="8290" y="8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1251947" y="6446597"/>
              <a:ext cx="89593" cy="324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1536" fill="norm" stroke="1" extrusionOk="0">
                  <a:moveTo>
                    <a:pt x="701" y="3162"/>
                  </a:moveTo>
                  <a:cubicBezTo>
                    <a:pt x="4137" y="6528"/>
                    <a:pt x="7574" y="9894"/>
                    <a:pt x="10274" y="12630"/>
                  </a:cubicBezTo>
                  <a:cubicBezTo>
                    <a:pt x="12974" y="15365"/>
                    <a:pt x="14937" y="17468"/>
                    <a:pt x="15919" y="19011"/>
                  </a:cubicBezTo>
                  <a:cubicBezTo>
                    <a:pt x="16901" y="20554"/>
                    <a:pt x="16901" y="21536"/>
                    <a:pt x="16164" y="21536"/>
                  </a:cubicBezTo>
                  <a:cubicBezTo>
                    <a:pt x="15428" y="21536"/>
                    <a:pt x="13955" y="20554"/>
                    <a:pt x="11255" y="17749"/>
                  </a:cubicBezTo>
                  <a:cubicBezTo>
                    <a:pt x="8555" y="14944"/>
                    <a:pt x="4628" y="10315"/>
                    <a:pt x="2664" y="7650"/>
                  </a:cubicBezTo>
                  <a:cubicBezTo>
                    <a:pt x="701" y="4985"/>
                    <a:pt x="701" y="4284"/>
                    <a:pt x="455" y="3513"/>
                  </a:cubicBezTo>
                  <a:cubicBezTo>
                    <a:pt x="210" y="2741"/>
                    <a:pt x="-281" y="1900"/>
                    <a:pt x="210" y="1198"/>
                  </a:cubicBezTo>
                  <a:cubicBezTo>
                    <a:pt x="701" y="497"/>
                    <a:pt x="2174" y="-64"/>
                    <a:pt x="4628" y="6"/>
                  </a:cubicBezTo>
                  <a:cubicBezTo>
                    <a:pt x="7083" y="76"/>
                    <a:pt x="10519" y="778"/>
                    <a:pt x="13710" y="2531"/>
                  </a:cubicBezTo>
                  <a:cubicBezTo>
                    <a:pt x="16901" y="4284"/>
                    <a:pt x="19846" y="7089"/>
                    <a:pt x="20583" y="8772"/>
                  </a:cubicBezTo>
                  <a:cubicBezTo>
                    <a:pt x="21319" y="10455"/>
                    <a:pt x="19846" y="11017"/>
                    <a:pt x="18374" y="11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1324819" y="6259361"/>
              <a:ext cx="825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1760"/>
                    <a:pt x="7754" y="3520"/>
                    <a:pt x="11354" y="7120"/>
                  </a:cubicBezTo>
                  <a:cubicBezTo>
                    <a:pt x="14954" y="10720"/>
                    <a:pt x="18277" y="16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1413719" y="6373661"/>
              <a:ext cx="31751" cy="106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0" fill="norm" stroke="1" extrusionOk="0">
                  <a:moveTo>
                    <a:pt x="0" y="12462"/>
                  </a:moveTo>
                  <a:cubicBezTo>
                    <a:pt x="1440" y="16200"/>
                    <a:pt x="2880" y="19938"/>
                    <a:pt x="5040" y="20769"/>
                  </a:cubicBezTo>
                  <a:cubicBezTo>
                    <a:pt x="7200" y="21600"/>
                    <a:pt x="10080" y="19523"/>
                    <a:pt x="12960" y="15577"/>
                  </a:cubicBezTo>
                  <a:cubicBezTo>
                    <a:pt x="15840" y="11631"/>
                    <a:pt x="18720" y="58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1477219" y="6288994"/>
              <a:ext cx="147782" cy="21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386" fill="norm" stroke="1" extrusionOk="0">
                  <a:moveTo>
                    <a:pt x="0" y="10479"/>
                  </a:moveTo>
                  <a:cubicBezTo>
                    <a:pt x="3042" y="9196"/>
                    <a:pt x="6085" y="7913"/>
                    <a:pt x="7758" y="6630"/>
                  </a:cubicBezTo>
                  <a:cubicBezTo>
                    <a:pt x="9431" y="5346"/>
                    <a:pt x="9735" y="4063"/>
                    <a:pt x="9127" y="3636"/>
                  </a:cubicBezTo>
                  <a:cubicBezTo>
                    <a:pt x="8518" y="3208"/>
                    <a:pt x="6997" y="3636"/>
                    <a:pt x="5324" y="4919"/>
                  </a:cubicBezTo>
                  <a:cubicBezTo>
                    <a:pt x="3651" y="6202"/>
                    <a:pt x="1825" y="8340"/>
                    <a:pt x="913" y="10586"/>
                  </a:cubicBezTo>
                  <a:cubicBezTo>
                    <a:pt x="0" y="12832"/>
                    <a:pt x="0" y="15184"/>
                    <a:pt x="608" y="16681"/>
                  </a:cubicBezTo>
                  <a:cubicBezTo>
                    <a:pt x="1217" y="18178"/>
                    <a:pt x="2434" y="18820"/>
                    <a:pt x="4411" y="18392"/>
                  </a:cubicBezTo>
                  <a:cubicBezTo>
                    <a:pt x="6389" y="17964"/>
                    <a:pt x="9127" y="16467"/>
                    <a:pt x="11561" y="13687"/>
                  </a:cubicBezTo>
                  <a:cubicBezTo>
                    <a:pt x="13994" y="10907"/>
                    <a:pt x="16124" y="6843"/>
                    <a:pt x="17189" y="4277"/>
                  </a:cubicBezTo>
                  <a:cubicBezTo>
                    <a:pt x="18254" y="1711"/>
                    <a:pt x="18254" y="641"/>
                    <a:pt x="17493" y="214"/>
                  </a:cubicBezTo>
                  <a:cubicBezTo>
                    <a:pt x="16732" y="-214"/>
                    <a:pt x="15211" y="0"/>
                    <a:pt x="14299" y="855"/>
                  </a:cubicBezTo>
                  <a:cubicBezTo>
                    <a:pt x="13386" y="1711"/>
                    <a:pt x="13082" y="3208"/>
                    <a:pt x="13994" y="4812"/>
                  </a:cubicBezTo>
                  <a:cubicBezTo>
                    <a:pt x="14907" y="6416"/>
                    <a:pt x="17037" y="8127"/>
                    <a:pt x="18710" y="10051"/>
                  </a:cubicBezTo>
                  <a:cubicBezTo>
                    <a:pt x="20383" y="11976"/>
                    <a:pt x="21600" y="14115"/>
                    <a:pt x="21144" y="16039"/>
                  </a:cubicBezTo>
                  <a:cubicBezTo>
                    <a:pt x="20687" y="17964"/>
                    <a:pt x="18558" y="19675"/>
                    <a:pt x="16428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383399" y="7023786"/>
              <a:ext cx="306421" cy="415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186" fill="norm" stroke="1" extrusionOk="0">
                  <a:moveTo>
                    <a:pt x="8546" y="15752"/>
                  </a:moveTo>
                  <a:cubicBezTo>
                    <a:pt x="8250" y="15212"/>
                    <a:pt x="7954" y="14672"/>
                    <a:pt x="7066" y="14240"/>
                  </a:cubicBezTo>
                  <a:cubicBezTo>
                    <a:pt x="6179" y="13808"/>
                    <a:pt x="4699" y="13484"/>
                    <a:pt x="3368" y="14294"/>
                  </a:cubicBezTo>
                  <a:cubicBezTo>
                    <a:pt x="2036" y="15104"/>
                    <a:pt x="853" y="17048"/>
                    <a:pt x="335" y="18290"/>
                  </a:cubicBezTo>
                  <a:cubicBezTo>
                    <a:pt x="-183" y="19532"/>
                    <a:pt x="-35" y="20072"/>
                    <a:pt x="335" y="20558"/>
                  </a:cubicBezTo>
                  <a:cubicBezTo>
                    <a:pt x="705" y="21044"/>
                    <a:pt x="1296" y="21476"/>
                    <a:pt x="2406" y="20936"/>
                  </a:cubicBezTo>
                  <a:cubicBezTo>
                    <a:pt x="3516" y="20396"/>
                    <a:pt x="5143" y="18884"/>
                    <a:pt x="6031" y="17804"/>
                  </a:cubicBezTo>
                  <a:cubicBezTo>
                    <a:pt x="6918" y="16724"/>
                    <a:pt x="7066" y="16076"/>
                    <a:pt x="7362" y="16022"/>
                  </a:cubicBezTo>
                  <a:cubicBezTo>
                    <a:pt x="7658" y="15968"/>
                    <a:pt x="8102" y="16508"/>
                    <a:pt x="8546" y="16994"/>
                  </a:cubicBezTo>
                  <a:cubicBezTo>
                    <a:pt x="8990" y="17480"/>
                    <a:pt x="9433" y="17912"/>
                    <a:pt x="10025" y="18128"/>
                  </a:cubicBezTo>
                  <a:cubicBezTo>
                    <a:pt x="10617" y="18344"/>
                    <a:pt x="11357" y="18344"/>
                    <a:pt x="11875" y="18074"/>
                  </a:cubicBezTo>
                  <a:cubicBezTo>
                    <a:pt x="12392" y="17804"/>
                    <a:pt x="12688" y="17264"/>
                    <a:pt x="13058" y="15374"/>
                  </a:cubicBezTo>
                  <a:cubicBezTo>
                    <a:pt x="13428" y="13484"/>
                    <a:pt x="13872" y="10244"/>
                    <a:pt x="14094" y="7706"/>
                  </a:cubicBezTo>
                  <a:cubicBezTo>
                    <a:pt x="14316" y="5168"/>
                    <a:pt x="14316" y="3332"/>
                    <a:pt x="14168" y="2090"/>
                  </a:cubicBezTo>
                  <a:cubicBezTo>
                    <a:pt x="14020" y="848"/>
                    <a:pt x="13724" y="200"/>
                    <a:pt x="13280" y="38"/>
                  </a:cubicBezTo>
                  <a:cubicBezTo>
                    <a:pt x="12836" y="-124"/>
                    <a:pt x="12244" y="200"/>
                    <a:pt x="11875" y="1550"/>
                  </a:cubicBezTo>
                  <a:cubicBezTo>
                    <a:pt x="11505" y="2900"/>
                    <a:pt x="11357" y="5276"/>
                    <a:pt x="11949" y="7868"/>
                  </a:cubicBezTo>
                  <a:cubicBezTo>
                    <a:pt x="12540" y="10460"/>
                    <a:pt x="13872" y="13268"/>
                    <a:pt x="14907" y="15104"/>
                  </a:cubicBezTo>
                  <a:cubicBezTo>
                    <a:pt x="15943" y="16940"/>
                    <a:pt x="16683" y="17804"/>
                    <a:pt x="17718" y="18128"/>
                  </a:cubicBezTo>
                  <a:cubicBezTo>
                    <a:pt x="18754" y="18452"/>
                    <a:pt x="20085" y="18236"/>
                    <a:pt x="21417" y="18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556469" y="7224561"/>
              <a:ext cx="107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1058119" y="7095117"/>
              <a:ext cx="184151" cy="178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5565"/>
                  </a:moveTo>
                  <a:cubicBezTo>
                    <a:pt x="1490" y="9332"/>
                    <a:pt x="2979" y="13100"/>
                    <a:pt x="3848" y="15988"/>
                  </a:cubicBezTo>
                  <a:cubicBezTo>
                    <a:pt x="4717" y="18876"/>
                    <a:pt x="4966" y="20886"/>
                    <a:pt x="5090" y="21137"/>
                  </a:cubicBezTo>
                  <a:cubicBezTo>
                    <a:pt x="5214" y="21388"/>
                    <a:pt x="5214" y="19881"/>
                    <a:pt x="5462" y="16993"/>
                  </a:cubicBezTo>
                  <a:cubicBezTo>
                    <a:pt x="5710" y="14104"/>
                    <a:pt x="6207" y="9835"/>
                    <a:pt x="6703" y="7072"/>
                  </a:cubicBezTo>
                  <a:cubicBezTo>
                    <a:pt x="7200" y="4309"/>
                    <a:pt x="7697" y="3053"/>
                    <a:pt x="8317" y="1923"/>
                  </a:cubicBezTo>
                  <a:cubicBezTo>
                    <a:pt x="8938" y="793"/>
                    <a:pt x="9683" y="-212"/>
                    <a:pt x="10800" y="39"/>
                  </a:cubicBezTo>
                  <a:cubicBezTo>
                    <a:pt x="11917" y="290"/>
                    <a:pt x="13407" y="1797"/>
                    <a:pt x="15269" y="4560"/>
                  </a:cubicBezTo>
                  <a:cubicBezTo>
                    <a:pt x="17131" y="7323"/>
                    <a:pt x="19366" y="11341"/>
                    <a:pt x="21600" y="15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1274019" y="7035763"/>
              <a:ext cx="153533" cy="106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60" fill="norm" stroke="1" extrusionOk="0">
                  <a:moveTo>
                    <a:pt x="0" y="2201"/>
                  </a:moveTo>
                  <a:cubicBezTo>
                    <a:pt x="1184" y="931"/>
                    <a:pt x="2367" y="-340"/>
                    <a:pt x="4734" y="84"/>
                  </a:cubicBezTo>
                  <a:cubicBezTo>
                    <a:pt x="7101" y="507"/>
                    <a:pt x="10652" y="2625"/>
                    <a:pt x="13167" y="4107"/>
                  </a:cubicBezTo>
                  <a:cubicBezTo>
                    <a:pt x="15682" y="5589"/>
                    <a:pt x="17162" y="6436"/>
                    <a:pt x="18641" y="6860"/>
                  </a:cubicBezTo>
                  <a:cubicBezTo>
                    <a:pt x="20121" y="7284"/>
                    <a:pt x="21600" y="7284"/>
                    <a:pt x="21452" y="7919"/>
                  </a:cubicBezTo>
                  <a:cubicBezTo>
                    <a:pt x="21304" y="8554"/>
                    <a:pt x="19529" y="9825"/>
                    <a:pt x="17458" y="12154"/>
                  </a:cubicBezTo>
                  <a:cubicBezTo>
                    <a:pt x="15386" y="14484"/>
                    <a:pt x="13019" y="17872"/>
                    <a:pt x="10652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1407369" y="7148361"/>
              <a:ext cx="889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1309"/>
                    <a:pt x="11314" y="2618"/>
                    <a:pt x="7714" y="6218"/>
                  </a:cubicBezTo>
                  <a:cubicBezTo>
                    <a:pt x="4114" y="9818"/>
                    <a:pt x="2057" y="157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1547069" y="6922676"/>
              <a:ext cx="138054" cy="184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364" fill="norm" stroke="1" extrusionOk="0">
                  <a:moveTo>
                    <a:pt x="0" y="4080"/>
                  </a:moveTo>
                  <a:cubicBezTo>
                    <a:pt x="0" y="2852"/>
                    <a:pt x="0" y="1625"/>
                    <a:pt x="818" y="889"/>
                  </a:cubicBezTo>
                  <a:cubicBezTo>
                    <a:pt x="1636" y="152"/>
                    <a:pt x="3273" y="-93"/>
                    <a:pt x="4909" y="30"/>
                  </a:cubicBezTo>
                  <a:cubicBezTo>
                    <a:pt x="6545" y="152"/>
                    <a:pt x="8182" y="643"/>
                    <a:pt x="9327" y="1502"/>
                  </a:cubicBezTo>
                  <a:cubicBezTo>
                    <a:pt x="10473" y="2362"/>
                    <a:pt x="11127" y="3589"/>
                    <a:pt x="10473" y="4816"/>
                  </a:cubicBezTo>
                  <a:cubicBezTo>
                    <a:pt x="9818" y="6043"/>
                    <a:pt x="7855" y="7271"/>
                    <a:pt x="7691" y="7884"/>
                  </a:cubicBezTo>
                  <a:cubicBezTo>
                    <a:pt x="7527" y="8498"/>
                    <a:pt x="9164" y="8498"/>
                    <a:pt x="11782" y="9602"/>
                  </a:cubicBezTo>
                  <a:cubicBezTo>
                    <a:pt x="14400" y="10707"/>
                    <a:pt x="18000" y="12916"/>
                    <a:pt x="19800" y="14757"/>
                  </a:cubicBezTo>
                  <a:cubicBezTo>
                    <a:pt x="21600" y="16598"/>
                    <a:pt x="21600" y="18071"/>
                    <a:pt x="20945" y="19175"/>
                  </a:cubicBezTo>
                  <a:cubicBezTo>
                    <a:pt x="20291" y="20280"/>
                    <a:pt x="18982" y="21016"/>
                    <a:pt x="17345" y="21262"/>
                  </a:cubicBezTo>
                  <a:cubicBezTo>
                    <a:pt x="15709" y="21507"/>
                    <a:pt x="13745" y="21262"/>
                    <a:pt x="11782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1698962" y="6888011"/>
              <a:ext cx="122985" cy="162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285" fill="norm" stroke="1" extrusionOk="0">
                  <a:moveTo>
                    <a:pt x="13046" y="4154"/>
                  </a:moveTo>
                  <a:cubicBezTo>
                    <a:pt x="11246" y="3600"/>
                    <a:pt x="9446" y="3046"/>
                    <a:pt x="7826" y="3185"/>
                  </a:cubicBezTo>
                  <a:cubicBezTo>
                    <a:pt x="6206" y="3323"/>
                    <a:pt x="4766" y="4154"/>
                    <a:pt x="3326" y="6646"/>
                  </a:cubicBezTo>
                  <a:cubicBezTo>
                    <a:pt x="1886" y="9138"/>
                    <a:pt x="446" y="13292"/>
                    <a:pt x="86" y="16200"/>
                  </a:cubicBezTo>
                  <a:cubicBezTo>
                    <a:pt x="-274" y="19108"/>
                    <a:pt x="446" y="20769"/>
                    <a:pt x="3146" y="21185"/>
                  </a:cubicBezTo>
                  <a:cubicBezTo>
                    <a:pt x="5846" y="21600"/>
                    <a:pt x="10526" y="20769"/>
                    <a:pt x="13946" y="17862"/>
                  </a:cubicBezTo>
                  <a:cubicBezTo>
                    <a:pt x="17366" y="14954"/>
                    <a:pt x="19526" y="9969"/>
                    <a:pt x="20426" y="6785"/>
                  </a:cubicBezTo>
                  <a:cubicBezTo>
                    <a:pt x="21326" y="3600"/>
                    <a:pt x="20966" y="2215"/>
                    <a:pt x="19526" y="1385"/>
                  </a:cubicBezTo>
                  <a:cubicBezTo>
                    <a:pt x="18086" y="554"/>
                    <a:pt x="15566" y="277"/>
                    <a:pt x="130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6197386" y="4760761"/>
              <a:ext cx="1375834" cy="138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4453" y="10800"/>
                  </a:moveTo>
                  <a:cubicBezTo>
                    <a:pt x="5682" y="10145"/>
                    <a:pt x="6912" y="9491"/>
                    <a:pt x="8108" y="8509"/>
                  </a:cubicBezTo>
                  <a:cubicBezTo>
                    <a:pt x="9305" y="7527"/>
                    <a:pt x="10468" y="6218"/>
                    <a:pt x="11714" y="5236"/>
                  </a:cubicBezTo>
                  <a:cubicBezTo>
                    <a:pt x="12960" y="4255"/>
                    <a:pt x="14289" y="3600"/>
                    <a:pt x="15502" y="2945"/>
                  </a:cubicBezTo>
                  <a:cubicBezTo>
                    <a:pt x="16715" y="2291"/>
                    <a:pt x="17812" y="1636"/>
                    <a:pt x="18510" y="1309"/>
                  </a:cubicBezTo>
                  <a:cubicBezTo>
                    <a:pt x="19207" y="982"/>
                    <a:pt x="19506" y="982"/>
                    <a:pt x="19739" y="818"/>
                  </a:cubicBezTo>
                  <a:cubicBezTo>
                    <a:pt x="19972" y="655"/>
                    <a:pt x="20138" y="327"/>
                    <a:pt x="20105" y="164"/>
                  </a:cubicBezTo>
                  <a:cubicBezTo>
                    <a:pt x="20071" y="0"/>
                    <a:pt x="19839" y="0"/>
                    <a:pt x="19091" y="0"/>
                  </a:cubicBezTo>
                  <a:cubicBezTo>
                    <a:pt x="18343" y="0"/>
                    <a:pt x="17081" y="0"/>
                    <a:pt x="15751" y="491"/>
                  </a:cubicBezTo>
                  <a:cubicBezTo>
                    <a:pt x="14422" y="982"/>
                    <a:pt x="13026" y="1964"/>
                    <a:pt x="11631" y="3109"/>
                  </a:cubicBezTo>
                  <a:cubicBezTo>
                    <a:pt x="10235" y="4255"/>
                    <a:pt x="8839" y="5564"/>
                    <a:pt x="7510" y="7200"/>
                  </a:cubicBezTo>
                  <a:cubicBezTo>
                    <a:pt x="6181" y="8836"/>
                    <a:pt x="4918" y="10800"/>
                    <a:pt x="3788" y="12600"/>
                  </a:cubicBezTo>
                  <a:cubicBezTo>
                    <a:pt x="2658" y="14400"/>
                    <a:pt x="1662" y="16036"/>
                    <a:pt x="997" y="17345"/>
                  </a:cubicBezTo>
                  <a:cubicBezTo>
                    <a:pt x="332" y="18655"/>
                    <a:pt x="0" y="19636"/>
                    <a:pt x="0" y="20127"/>
                  </a:cubicBezTo>
                  <a:cubicBezTo>
                    <a:pt x="0" y="20618"/>
                    <a:pt x="332" y="20618"/>
                    <a:pt x="1130" y="20291"/>
                  </a:cubicBezTo>
                  <a:cubicBezTo>
                    <a:pt x="1927" y="19964"/>
                    <a:pt x="3190" y="19309"/>
                    <a:pt x="4519" y="18327"/>
                  </a:cubicBezTo>
                  <a:cubicBezTo>
                    <a:pt x="5849" y="17345"/>
                    <a:pt x="7244" y="16036"/>
                    <a:pt x="8524" y="15055"/>
                  </a:cubicBezTo>
                  <a:cubicBezTo>
                    <a:pt x="9803" y="14073"/>
                    <a:pt x="10966" y="13418"/>
                    <a:pt x="12129" y="12764"/>
                  </a:cubicBezTo>
                  <a:cubicBezTo>
                    <a:pt x="13292" y="12109"/>
                    <a:pt x="14455" y="11455"/>
                    <a:pt x="15270" y="10964"/>
                  </a:cubicBezTo>
                  <a:cubicBezTo>
                    <a:pt x="16084" y="10473"/>
                    <a:pt x="16549" y="10145"/>
                    <a:pt x="16898" y="9655"/>
                  </a:cubicBezTo>
                  <a:cubicBezTo>
                    <a:pt x="17247" y="9164"/>
                    <a:pt x="17479" y="8509"/>
                    <a:pt x="17446" y="8182"/>
                  </a:cubicBezTo>
                  <a:cubicBezTo>
                    <a:pt x="17413" y="7855"/>
                    <a:pt x="17114" y="7855"/>
                    <a:pt x="16283" y="8018"/>
                  </a:cubicBezTo>
                  <a:cubicBezTo>
                    <a:pt x="15452" y="8182"/>
                    <a:pt x="14090" y="8509"/>
                    <a:pt x="12794" y="9000"/>
                  </a:cubicBezTo>
                  <a:cubicBezTo>
                    <a:pt x="11498" y="9491"/>
                    <a:pt x="10268" y="10145"/>
                    <a:pt x="8956" y="11291"/>
                  </a:cubicBezTo>
                  <a:cubicBezTo>
                    <a:pt x="7643" y="12436"/>
                    <a:pt x="6247" y="14073"/>
                    <a:pt x="5217" y="15382"/>
                  </a:cubicBezTo>
                  <a:cubicBezTo>
                    <a:pt x="4187" y="16691"/>
                    <a:pt x="3522" y="17673"/>
                    <a:pt x="3107" y="18655"/>
                  </a:cubicBezTo>
                  <a:cubicBezTo>
                    <a:pt x="2692" y="19636"/>
                    <a:pt x="2526" y="20618"/>
                    <a:pt x="2609" y="21109"/>
                  </a:cubicBezTo>
                  <a:cubicBezTo>
                    <a:pt x="2692" y="21600"/>
                    <a:pt x="3024" y="21600"/>
                    <a:pt x="3788" y="21109"/>
                  </a:cubicBezTo>
                  <a:cubicBezTo>
                    <a:pt x="4553" y="20618"/>
                    <a:pt x="5749" y="19636"/>
                    <a:pt x="6912" y="18491"/>
                  </a:cubicBezTo>
                  <a:cubicBezTo>
                    <a:pt x="8075" y="17345"/>
                    <a:pt x="9205" y="16036"/>
                    <a:pt x="10617" y="14400"/>
                  </a:cubicBezTo>
                  <a:cubicBezTo>
                    <a:pt x="12030" y="12764"/>
                    <a:pt x="13724" y="10800"/>
                    <a:pt x="15220" y="9491"/>
                  </a:cubicBezTo>
                  <a:cubicBezTo>
                    <a:pt x="16715" y="8182"/>
                    <a:pt x="18011" y="7527"/>
                    <a:pt x="19041" y="7527"/>
                  </a:cubicBezTo>
                  <a:cubicBezTo>
                    <a:pt x="20071" y="7527"/>
                    <a:pt x="20836" y="8182"/>
                    <a:pt x="21600" y="88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89" name="Drawing"/>
          <p:cNvGrpSpPr/>
          <p:nvPr/>
        </p:nvGrpSpPr>
        <p:grpSpPr>
          <a:xfrm>
            <a:off x="2933699" y="6773197"/>
            <a:ext cx="7740651" cy="2669253"/>
            <a:chOff x="0" y="0"/>
            <a:chExt cx="7740650" cy="2669252"/>
          </a:xfrm>
        </p:grpSpPr>
        <p:sp>
          <p:nvSpPr>
            <p:cNvPr id="1071" name="Line"/>
            <p:cNvSpPr/>
            <p:nvPr/>
          </p:nvSpPr>
          <p:spPr>
            <a:xfrm>
              <a:off x="241300" y="2034252"/>
              <a:ext cx="6013450" cy="189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18720"/>
                  </a:moveTo>
                  <a:cubicBezTo>
                    <a:pt x="251" y="19680"/>
                    <a:pt x="502" y="20640"/>
                    <a:pt x="768" y="21120"/>
                  </a:cubicBezTo>
                  <a:cubicBezTo>
                    <a:pt x="1034" y="21600"/>
                    <a:pt x="1315" y="21600"/>
                    <a:pt x="1581" y="21360"/>
                  </a:cubicBezTo>
                  <a:cubicBezTo>
                    <a:pt x="1848" y="21120"/>
                    <a:pt x="2098" y="20640"/>
                    <a:pt x="2372" y="20040"/>
                  </a:cubicBezTo>
                  <a:cubicBezTo>
                    <a:pt x="2646" y="19440"/>
                    <a:pt x="2942" y="18720"/>
                    <a:pt x="3201" y="18000"/>
                  </a:cubicBezTo>
                  <a:cubicBezTo>
                    <a:pt x="3459" y="17280"/>
                    <a:pt x="3680" y="16560"/>
                    <a:pt x="3916" y="15840"/>
                  </a:cubicBezTo>
                  <a:cubicBezTo>
                    <a:pt x="4151" y="15120"/>
                    <a:pt x="4402" y="14400"/>
                    <a:pt x="4676" y="13680"/>
                  </a:cubicBezTo>
                  <a:cubicBezTo>
                    <a:pt x="4950" y="12960"/>
                    <a:pt x="5246" y="12240"/>
                    <a:pt x="5550" y="11520"/>
                  </a:cubicBezTo>
                  <a:cubicBezTo>
                    <a:pt x="5854" y="10800"/>
                    <a:pt x="6166" y="10080"/>
                    <a:pt x="6489" y="9360"/>
                  </a:cubicBezTo>
                  <a:cubicBezTo>
                    <a:pt x="6812" y="8640"/>
                    <a:pt x="7147" y="7920"/>
                    <a:pt x="7481" y="7320"/>
                  </a:cubicBezTo>
                  <a:cubicBezTo>
                    <a:pt x="7816" y="6720"/>
                    <a:pt x="8150" y="6240"/>
                    <a:pt x="8409" y="5880"/>
                  </a:cubicBezTo>
                  <a:cubicBezTo>
                    <a:pt x="8667" y="5520"/>
                    <a:pt x="8850" y="5280"/>
                    <a:pt x="9025" y="5040"/>
                  </a:cubicBezTo>
                  <a:cubicBezTo>
                    <a:pt x="9200" y="4800"/>
                    <a:pt x="9367" y="4560"/>
                    <a:pt x="9546" y="4320"/>
                  </a:cubicBezTo>
                  <a:cubicBezTo>
                    <a:pt x="9724" y="4080"/>
                    <a:pt x="9914" y="3840"/>
                    <a:pt x="10101" y="3600"/>
                  </a:cubicBezTo>
                  <a:cubicBezTo>
                    <a:pt x="10287" y="3360"/>
                    <a:pt x="10469" y="3120"/>
                    <a:pt x="10667" y="2880"/>
                  </a:cubicBezTo>
                  <a:cubicBezTo>
                    <a:pt x="10865" y="2640"/>
                    <a:pt x="11078" y="2400"/>
                    <a:pt x="11264" y="2160"/>
                  </a:cubicBezTo>
                  <a:cubicBezTo>
                    <a:pt x="11450" y="1920"/>
                    <a:pt x="11610" y="1680"/>
                    <a:pt x="11800" y="1440"/>
                  </a:cubicBezTo>
                  <a:cubicBezTo>
                    <a:pt x="11990" y="1200"/>
                    <a:pt x="12210" y="960"/>
                    <a:pt x="12404" y="840"/>
                  </a:cubicBezTo>
                  <a:cubicBezTo>
                    <a:pt x="12598" y="720"/>
                    <a:pt x="12765" y="720"/>
                    <a:pt x="12948" y="720"/>
                  </a:cubicBezTo>
                  <a:cubicBezTo>
                    <a:pt x="13130" y="720"/>
                    <a:pt x="13328" y="720"/>
                    <a:pt x="13522" y="600"/>
                  </a:cubicBezTo>
                  <a:cubicBezTo>
                    <a:pt x="13716" y="480"/>
                    <a:pt x="13906" y="240"/>
                    <a:pt x="14092" y="120"/>
                  </a:cubicBezTo>
                  <a:cubicBezTo>
                    <a:pt x="14278" y="0"/>
                    <a:pt x="14461" y="0"/>
                    <a:pt x="14735" y="0"/>
                  </a:cubicBezTo>
                  <a:cubicBezTo>
                    <a:pt x="15008" y="0"/>
                    <a:pt x="15373" y="0"/>
                    <a:pt x="15639" y="0"/>
                  </a:cubicBezTo>
                  <a:cubicBezTo>
                    <a:pt x="15905" y="0"/>
                    <a:pt x="16073" y="0"/>
                    <a:pt x="16248" y="0"/>
                  </a:cubicBezTo>
                  <a:cubicBezTo>
                    <a:pt x="16422" y="0"/>
                    <a:pt x="16605" y="0"/>
                    <a:pt x="16936" y="120"/>
                  </a:cubicBezTo>
                  <a:cubicBezTo>
                    <a:pt x="17266" y="240"/>
                    <a:pt x="17745" y="480"/>
                    <a:pt x="18133" y="600"/>
                  </a:cubicBezTo>
                  <a:cubicBezTo>
                    <a:pt x="18521" y="720"/>
                    <a:pt x="18817" y="720"/>
                    <a:pt x="19144" y="840"/>
                  </a:cubicBezTo>
                  <a:cubicBezTo>
                    <a:pt x="19471" y="960"/>
                    <a:pt x="19829" y="1200"/>
                    <a:pt x="20171" y="1320"/>
                  </a:cubicBezTo>
                  <a:cubicBezTo>
                    <a:pt x="20513" y="1440"/>
                    <a:pt x="20840" y="1440"/>
                    <a:pt x="21075" y="1200"/>
                  </a:cubicBezTo>
                  <a:cubicBezTo>
                    <a:pt x="21311" y="960"/>
                    <a:pt x="21456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2918449" y="1894552"/>
              <a:ext cx="279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600" fill="norm" stroke="1" extrusionOk="0">
                  <a:moveTo>
                    <a:pt x="20373" y="0"/>
                  </a:moveTo>
                  <a:cubicBezTo>
                    <a:pt x="14202" y="3375"/>
                    <a:pt x="8030" y="6750"/>
                    <a:pt x="4173" y="9788"/>
                  </a:cubicBezTo>
                  <a:cubicBezTo>
                    <a:pt x="316" y="12825"/>
                    <a:pt x="-1227" y="15525"/>
                    <a:pt x="1087" y="17438"/>
                  </a:cubicBezTo>
                  <a:cubicBezTo>
                    <a:pt x="3402" y="19350"/>
                    <a:pt x="9573" y="20475"/>
                    <a:pt x="157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2940050" y="2358615"/>
              <a:ext cx="425451" cy="310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21419"/>
                  </a:moveTo>
                  <a:cubicBezTo>
                    <a:pt x="1290" y="17041"/>
                    <a:pt x="2579" y="12662"/>
                    <a:pt x="3493" y="9597"/>
                  </a:cubicBezTo>
                  <a:cubicBezTo>
                    <a:pt x="4406" y="6533"/>
                    <a:pt x="4943" y="4781"/>
                    <a:pt x="5266" y="3395"/>
                  </a:cubicBezTo>
                  <a:cubicBezTo>
                    <a:pt x="5588" y="2008"/>
                    <a:pt x="5696" y="987"/>
                    <a:pt x="5588" y="914"/>
                  </a:cubicBezTo>
                  <a:cubicBezTo>
                    <a:pt x="5481" y="841"/>
                    <a:pt x="5158" y="1716"/>
                    <a:pt x="4890" y="4343"/>
                  </a:cubicBezTo>
                  <a:cubicBezTo>
                    <a:pt x="4621" y="6970"/>
                    <a:pt x="4406" y="11349"/>
                    <a:pt x="4406" y="14195"/>
                  </a:cubicBezTo>
                  <a:cubicBezTo>
                    <a:pt x="4406" y="17041"/>
                    <a:pt x="4621" y="18354"/>
                    <a:pt x="4997" y="19157"/>
                  </a:cubicBezTo>
                  <a:cubicBezTo>
                    <a:pt x="5373" y="19960"/>
                    <a:pt x="5910" y="20251"/>
                    <a:pt x="6931" y="19376"/>
                  </a:cubicBezTo>
                  <a:cubicBezTo>
                    <a:pt x="7952" y="18500"/>
                    <a:pt x="9457" y="16457"/>
                    <a:pt x="11015" y="13465"/>
                  </a:cubicBezTo>
                  <a:cubicBezTo>
                    <a:pt x="12573" y="10473"/>
                    <a:pt x="14185" y="6533"/>
                    <a:pt x="15099" y="3978"/>
                  </a:cubicBezTo>
                  <a:cubicBezTo>
                    <a:pt x="16012" y="1424"/>
                    <a:pt x="16227" y="257"/>
                    <a:pt x="16173" y="38"/>
                  </a:cubicBezTo>
                  <a:cubicBezTo>
                    <a:pt x="16119" y="-181"/>
                    <a:pt x="15797" y="549"/>
                    <a:pt x="15582" y="2446"/>
                  </a:cubicBezTo>
                  <a:cubicBezTo>
                    <a:pt x="15367" y="4343"/>
                    <a:pt x="15260" y="7408"/>
                    <a:pt x="16281" y="10400"/>
                  </a:cubicBezTo>
                  <a:cubicBezTo>
                    <a:pt x="17301" y="13392"/>
                    <a:pt x="19451" y="16311"/>
                    <a:pt x="21600" y="19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31750" y="374785"/>
              <a:ext cx="6330951" cy="1859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1" fill="norm" stroke="1" extrusionOk="0">
                  <a:moveTo>
                    <a:pt x="0" y="21330"/>
                  </a:moveTo>
                  <a:cubicBezTo>
                    <a:pt x="152" y="21330"/>
                    <a:pt x="303" y="21330"/>
                    <a:pt x="495" y="21342"/>
                  </a:cubicBezTo>
                  <a:cubicBezTo>
                    <a:pt x="686" y="21354"/>
                    <a:pt x="917" y="21379"/>
                    <a:pt x="1163" y="21403"/>
                  </a:cubicBezTo>
                  <a:cubicBezTo>
                    <a:pt x="1408" y="21428"/>
                    <a:pt x="1668" y="21453"/>
                    <a:pt x="1928" y="21489"/>
                  </a:cubicBezTo>
                  <a:cubicBezTo>
                    <a:pt x="2188" y="21526"/>
                    <a:pt x="2448" y="21575"/>
                    <a:pt x="2708" y="21588"/>
                  </a:cubicBezTo>
                  <a:cubicBezTo>
                    <a:pt x="2968" y="21600"/>
                    <a:pt x="3228" y="21575"/>
                    <a:pt x="3492" y="21526"/>
                  </a:cubicBezTo>
                  <a:cubicBezTo>
                    <a:pt x="3755" y="21477"/>
                    <a:pt x="4022" y="21403"/>
                    <a:pt x="4286" y="21342"/>
                  </a:cubicBezTo>
                  <a:cubicBezTo>
                    <a:pt x="4550" y="21281"/>
                    <a:pt x="4810" y="21231"/>
                    <a:pt x="5095" y="21195"/>
                  </a:cubicBezTo>
                  <a:cubicBezTo>
                    <a:pt x="5380" y="21158"/>
                    <a:pt x="5691" y="21133"/>
                    <a:pt x="5969" y="21084"/>
                  </a:cubicBezTo>
                  <a:cubicBezTo>
                    <a:pt x="6247" y="21035"/>
                    <a:pt x="6492" y="20961"/>
                    <a:pt x="6741" y="20863"/>
                  </a:cubicBezTo>
                  <a:cubicBezTo>
                    <a:pt x="6991" y="20765"/>
                    <a:pt x="7243" y="20642"/>
                    <a:pt x="7503" y="20506"/>
                  </a:cubicBezTo>
                  <a:cubicBezTo>
                    <a:pt x="7763" y="20371"/>
                    <a:pt x="8030" y="20224"/>
                    <a:pt x="8287" y="20089"/>
                  </a:cubicBezTo>
                  <a:cubicBezTo>
                    <a:pt x="8543" y="19954"/>
                    <a:pt x="8789" y="19831"/>
                    <a:pt x="8973" y="19732"/>
                  </a:cubicBezTo>
                  <a:cubicBezTo>
                    <a:pt x="9157" y="19634"/>
                    <a:pt x="9280" y="19560"/>
                    <a:pt x="9359" y="19524"/>
                  </a:cubicBezTo>
                  <a:cubicBezTo>
                    <a:pt x="9439" y="19487"/>
                    <a:pt x="9475" y="19487"/>
                    <a:pt x="9507" y="19524"/>
                  </a:cubicBezTo>
                  <a:cubicBezTo>
                    <a:pt x="9540" y="19560"/>
                    <a:pt x="9569" y="19634"/>
                    <a:pt x="9619" y="19634"/>
                  </a:cubicBezTo>
                  <a:cubicBezTo>
                    <a:pt x="9670" y="19634"/>
                    <a:pt x="9742" y="19560"/>
                    <a:pt x="9785" y="19364"/>
                  </a:cubicBezTo>
                  <a:cubicBezTo>
                    <a:pt x="9829" y="19167"/>
                    <a:pt x="9843" y="18848"/>
                    <a:pt x="9840" y="18491"/>
                  </a:cubicBezTo>
                  <a:cubicBezTo>
                    <a:pt x="9836" y="18135"/>
                    <a:pt x="9814" y="17742"/>
                    <a:pt x="9800" y="17287"/>
                  </a:cubicBezTo>
                  <a:cubicBezTo>
                    <a:pt x="9785" y="16833"/>
                    <a:pt x="9778" y="16317"/>
                    <a:pt x="9793" y="15678"/>
                  </a:cubicBezTo>
                  <a:cubicBezTo>
                    <a:pt x="9807" y="15039"/>
                    <a:pt x="9843" y="14277"/>
                    <a:pt x="9872" y="13552"/>
                  </a:cubicBezTo>
                  <a:cubicBezTo>
                    <a:pt x="9901" y="12827"/>
                    <a:pt x="9923" y="12139"/>
                    <a:pt x="9941" y="11451"/>
                  </a:cubicBezTo>
                  <a:cubicBezTo>
                    <a:pt x="9959" y="10763"/>
                    <a:pt x="9973" y="10075"/>
                    <a:pt x="9970" y="9362"/>
                  </a:cubicBezTo>
                  <a:cubicBezTo>
                    <a:pt x="9966" y="8650"/>
                    <a:pt x="9944" y="7913"/>
                    <a:pt x="9930" y="7102"/>
                  </a:cubicBezTo>
                  <a:cubicBezTo>
                    <a:pt x="9915" y="6291"/>
                    <a:pt x="9908" y="5406"/>
                    <a:pt x="9919" y="4632"/>
                  </a:cubicBezTo>
                  <a:cubicBezTo>
                    <a:pt x="9930" y="3858"/>
                    <a:pt x="9959" y="3195"/>
                    <a:pt x="9998" y="2543"/>
                  </a:cubicBezTo>
                  <a:cubicBezTo>
                    <a:pt x="10038" y="1892"/>
                    <a:pt x="10089" y="1253"/>
                    <a:pt x="10114" y="872"/>
                  </a:cubicBezTo>
                  <a:cubicBezTo>
                    <a:pt x="10139" y="491"/>
                    <a:pt x="10139" y="369"/>
                    <a:pt x="10139" y="246"/>
                  </a:cubicBezTo>
                  <a:cubicBezTo>
                    <a:pt x="10139" y="123"/>
                    <a:pt x="10139" y="0"/>
                    <a:pt x="10139" y="0"/>
                  </a:cubicBezTo>
                  <a:cubicBezTo>
                    <a:pt x="10139" y="0"/>
                    <a:pt x="10139" y="123"/>
                    <a:pt x="10146" y="455"/>
                  </a:cubicBezTo>
                  <a:cubicBezTo>
                    <a:pt x="10154" y="786"/>
                    <a:pt x="10168" y="1327"/>
                    <a:pt x="10164" y="1904"/>
                  </a:cubicBezTo>
                  <a:cubicBezTo>
                    <a:pt x="10161" y="2482"/>
                    <a:pt x="10139" y="3096"/>
                    <a:pt x="10099" y="3809"/>
                  </a:cubicBezTo>
                  <a:cubicBezTo>
                    <a:pt x="10060" y="4522"/>
                    <a:pt x="10002" y="5332"/>
                    <a:pt x="9970" y="6180"/>
                  </a:cubicBezTo>
                  <a:cubicBezTo>
                    <a:pt x="9937" y="7028"/>
                    <a:pt x="9930" y="7913"/>
                    <a:pt x="9923" y="8736"/>
                  </a:cubicBezTo>
                  <a:cubicBezTo>
                    <a:pt x="9915" y="9559"/>
                    <a:pt x="9908" y="10321"/>
                    <a:pt x="9908" y="11132"/>
                  </a:cubicBezTo>
                  <a:cubicBezTo>
                    <a:pt x="9908" y="11943"/>
                    <a:pt x="9915" y="12803"/>
                    <a:pt x="9919" y="13565"/>
                  </a:cubicBezTo>
                  <a:cubicBezTo>
                    <a:pt x="9923" y="14326"/>
                    <a:pt x="9923" y="14990"/>
                    <a:pt x="9915" y="15555"/>
                  </a:cubicBezTo>
                  <a:cubicBezTo>
                    <a:pt x="9908" y="16120"/>
                    <a:pt x="9894" y="16587"/>
                    <a:pt x="9879" y="17066"/>
                  </a:cubicBezTo>
                  <a:cubicBezTo>
                    <a:pt x="9865" y="17545"/>
                    <a:pt x="9850" y="18037"/>
                    <a:pt x="9840" y="18405"/>
                  </a:cubicBezTo>
                  <a:cubicBezTo>
                    <a:pt x="9829" y="18774"/>
                    <a:pt x="9821" y="19020"/>
                    <a:pt x="9840" y="19216"/>
                  </a:cubicBezTo>
                  <a:cubicBezTo>
                    <a:pt x="9858" y="19413"/>
                    <a:pt x="9901" y="19560"/>
                    <a:pt x="10006" y="19634"/>
                  </a:cubicBezTo>
                  <a:cubicBezTo>
                    <a:pt x="10110" y="19708"/>
                    <a:pt x="10276" y="19708"/>
                    <a:pt x="10500" y="19708"/>
                  </a:cubicBezTo>
                  <a:cubicBezTo>
                    <a:pt x="10724" y="19708"/>
                    <a:pt x="11006" y="19708"/>
                    <a:pt x="11284" y="19732"/>
                  </a:cubicBezTo>
                  <a:cubicBezTo>
                    <a:pt x="11562" y="19757"/>
                    <a:pt x="11836" y="19806"/>
                    <a:pt x="12122" y="19831"/>
                  </a:cubicBezTo>
                  <a:cubicBezTo>
                    <a:pt x="12407" y="19855"/>
                    <a:pt x="12703" y="19855"/>
                    <a:pt x="13006" y="19855"/>
                  </a:cubicBezTo>
                  <a:cubicBezTo>
                    <a:pt x="13310" y="19855"/>
                    <a:pt x="13620" y="19855"/>
                    <a:pt x="13894" y="19818"/>
                  </a:cubicBezTo>
                  <a:cubicBezTo>
                    <a:pt x="14169" y="19782"/>
                    <a:pt x="14407" y="19708"/>
                    <a:pt x="14671" y="19646"/>
                  </a:cubicBezTo>
                  <a:cubicBezTo>
                    <a:pt x="14934" y="19585"/>
                    <a:pt x="15223" y="19536"/>
                    <a:pt x="15487" y="19487"/>
                  </a:cubicBezTo>
                  <a:cubicBezTo>
                    <a:pt x="15750" y="19438"/>
                    <a:pt x="15989" y="19388"/>
                    <a:pt x="16238" y="19376"/>
                  </a:cubicBezTo>
                  <a:cubicBezTo>
                    <a:pt x="16487" y="19364"/>
                    <a:pt x="16747" y="19388"/>
                    <a:pt x="17014" y="19425"/>
                  </a:cubicBezTo>
                  <a:cubicBezTo>
                    <a:pt x="17281" y="19462"/>
                    <a:pt x="17556" y="19511"/>
                    <a:pt x="17848" y="19548"/>
                  </a:cubicBezTo>
                  <a:cubicBezTo>
                    <a:pt x="18141" y="19585"/>
                    <a:pt x="18451" y="19610"/>
                    <a:pt x="18751" y="19622"/>
                  </a:cubicBezTo>
                  <a:cubicBezTo>
                    <a:pt x="19051" y="19634"/>
                    <a:pt x="19340" y="19634"/>
                    <a:pt x="19589" y="19622"/>
                  </a:cubicBezTo>
                  <a:cubicBezTo>
                    <a:pt x="19838" y="19610"/>
                    <a:pt x="20047" y="19585"/>
                    <a:pt x="20296" y="19560"/>
                  </a:cubicBezTo>
                  <a:cubicBezTo>
                    <a:pt x="20546" y="19536"/>
                    <a:pt x="20835" y="19511"/>
                    <a:pt x="21058" y="19474"/>
                  </a:cubicBezTo>
                  <a:cubicBezTo>
                    <a:pt x="21282" y="19438"/>
                    <a:pt x="21441" y="19388"/>
                    <a:pt x="21600" y="19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95250" y="-1"/>
              <a:ext cx="6737351" cy="2017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0" y="21059"/>
                  </a:moveTo>
                  <a:cubicBezTo>
                    <a:pt x="88" y="21149"/>
                    <a:pt x="176" y="21240"/>
                    <a:pt x="288" y="21274"/>
                  </a:cubicBezTo>
                  <a:cubicBezTo>
                    <a:pt x="400" y="21308"/>
                    <a:pt x="536" y="21285"/>
                    <a:pt x="699" y="21285"/>
                  </a:cubicBezTo>
                  <a:cubicBezTo>
                    <a:pt x="862" y="21285"/>
                    <a:pt x="1052" y="21308"/>
                    <a:pt x="1201" y="21364"/>
                  </a:cubicBezTo>
                  <a:cubicBezTo>
                    <a:pt x="1350" y="21421"/>
                    <a:pt x="1459" y="21511"/>
                    <a:pt x="1608" y="21545"/>
                  </a:cubicBezTo>
                  <a:cubicBezTo>
                    <a:pt x="1758" y="21579"/>
                    <a:pt x="1948" y="21556"/>
                    <a:pt x="2121" y="21511"/>
                  </a:cubicBezTo>
                  <a:cubicBezTo>
                    <a:pt x="2294" y="21466"/>
                    <a:pt x="2450" y="21398"/>
                    <a:pt x="2602" y="21353"/>
                  </a:cubicBezTo>
                  <a:cubicBezTo>
                    <a:pt x="2755" y="21308"/>
                    <a:pt x="2904" y="21285"/>
                    <a:pt x="3084" y="21240"/>
                  </a:cubicBezTo>
                  <a:cubicBezTo>
                    <a:pt x="3264" y="21194"/>
                    <a:pt x="3474" y="21127"/>
                    <a:pt x="3675" y="21025"/>
                  </a:cubicBezTo>
                  <a:cubicBezTo>
                    <a:pt x="3875" y="20923"/>
                    <a:pt x="4065" y="20787"/>
                    <a:pt x="4275" y="20652"/>
                  </a:cubicBezTo>
                  <a:cubicBezTo>
                    <a:pt x="4486" y="20516"/>
                    <a:pt x="4716" y="20380"/>
                    <a:pt x="4906" y="20245"/>
                  </a:cubicBezTo>
                  <a:cubicBezTo>
                    <a:pt x="5096" y="20109"/>
                    <a:pt x="5246" y="19973"/>
                    <a:pt x="5422" y="19826"/>
                  </a:cubicBezTo>
                  <a:cubicBezTo>
                    <a:pt x="5598" y="19679"/>
                    <a:pt x="5802" y="19521"/>
                    <a:pt x="5989" y="19317"/>
                  </a:cubicBezTo>
                  <a:cubicBezTo>
                    <a:pt x="6175" y="19114"/>
                    <a:pt x="6345" y="18865"/>
                    <a:pt x="6487" y="18616"/>
                  </a:cubicBezTo>
                  <a:cubicBezTo>
                    <a:pt x="6630" y="18367"/>
                    <a:pt x="6745" y="18118"/>
                    <a:pt x="6844" y="17847"/>
                  </a:cubicBezTo>
                  <a:cubicBezTo>
                    <a:pt x="6942" y="17576"/>
                    <a:pt x="7024" y="17282"/>
                    <a:pt x="7115" y="16942"/>
                  </a:cubicBezTo>
                  <a:cubicBezTo>
                    <a:pt x="7207" y="16603"/>
                    <a:pt x="7309" y="16219"/>
                    <a:pt x="7387" y="15879"/>
                  </a:cubicBezTo>
                  <a:cubicBezTo>
                    <a:pt x="7465" y="15540"/>
                    <a:pt x="7519" y="15246"/>
                    <a:pt x="7577" y="14952"/>
                  </a:cubicBezTo>
                  <a:cubicBezTo>
                    <a:pt x="7634" y="14658"/>
                    <a:pt x="7695" y="14364"/>
                    <a:pt x="7763" y="14025"/>
                  </a:cubicBezTo>
                  <a:cubicBezTo>
                    <a:pt x="7831" y="13685"/>
                    <a:pt x="7906" y="13301"/>
                    <a:pt x="7963" y="12928"/>
                  </a:cubicBezTo>
                  <a:cubicBezTo>
                    <a:pt x="8021" y="12554"/>
                    <a:pt x="8062" y="12193"/>
                    <a:pt x="8106" y="11831"/>
                  </a:cubicBezTo>
                  <a:cubicBezTo>
                    <a:pt x="8150" y="11469"/>
                    <a:pt x="8198" y="11107"/>
                    <a:pt x="8238" y="10677"/>
                  </a:cubicBezTo>
                  <a:cubicBezTo>
                    <a:pt x="8279" y="10247"/>
                    <a:pt x="8313" y="9750"/>
                    <a:pt x="8354" y="9139"/>
                  </a:cubicBezTo>
                  <a:cubicBezTo>
                    <a:pt x="8394" y="8529"/>
                    <a:pt x="8442" y="7805"/>
                    <a:pt x="8496" y="7138"/>
                  </a:cubicBezTo>
                  <a:cubicBezTo>
                    <a:pt x="8550" y="6470"/>
                    <a:pt x="8611" y="5860"/>
                    <a:pt x="8676" y="5305"/>
                  </a:cubicBezTo>
                  <a:cubicBezTo>
                    <a:pt x="8740" y="4751"/>
                    <a:pt x="8808" y="4254"/>
                    <a:pt x="8876" y="3722"/>
                  </a:cubicBezTo>
                  <a:cubicBezTo>
                    <a:pt x="8944" y="3191"/>
                    <a:pt x="9012" y="2625"/>
                    <a:pt x="9076" y="2162"/>
                  </a:cubicBezTo>
                  <a:cubicBezTo>
                    <a:pt x="9141" y="1698"/>
                    <a:pt x="9202" y="1336"/>
                    <a:pt x="9273" y="1042"/>
                  </a:cubicBezTo>
                  <a:cubicBezTo>
                    <a:pt x="9344" y="748"/>
                    <a:pt x="9426" y="522"/>
                    <a:pt x="9480" y="364"/>
                  </a:cubicBezTo>
                  <a:cubicBezTo>
                    <a:pt x="9534" y="205"/>
                    <a:pt x="9562" y="115"/>
                    <a:pt x="9592" y="58"/>
                  </a:cubicBezTo>
                  <a:cubicBezTo>
                    <a:pt x="9623" y="2"/>
                    <a:pt x="9657" y="-21"/>
                    <a:pt x="9704" y="24"/>
                  </a:cubicBezTo>
                  <a:cubicBezTo>
                    <a:pt x="9752" y="69"/>
                    <a:pt x="9813" y="183"/>
                    <a:pt x="9887" y="386"/>
                  </a:cubicBezTo>
                  <a:cubicBezTo>
                    <a:pt x="9962" y="590"/>
                    <a:pt x="10050" y="884"/>
                    <a:pt x="10101" y="1302"/>
                  </a:cubicBezTo>
                  <a:cubicBezTo>
                    <a:pt x="10152" y="1721"/>
                    <a:pt x="10166" y="2263"/>
                    <a:pt x="10172" y="2953"/>
                  </a:cubicBezTo>
                  <a:cubicBezTo>
                    <a:pt x="10179" y="3643"/>
                    <a:pt x="10179" y="4480"/>
                    <a:pt x="10199" y="5238"/>
                  </a:cubicBezTo>
                  <a:cubicBezTo>
                    <a:pt x="10220" y="5995"/>
                    <a:pt x="10261" y="6674"/>
                    <a:pt x="10301" y="7262"/>
                  </a:cubicBezTo>
                  <a:cubicBezTo>
                    <a:pt x="10342" y="7850"/>
                    <a:pt x="10383" y="8348"/>
                    <a:pt x="10423" y="8924"/>
                  </a:cubicBezTo>
                  <a:cubicBezTo>
                    <a:pt x="10464" y="9501"/>
                    <a:pt x="10505" y="10157"/>
                    <a:pt x="10549" y="10790"/>
                  </a:cubicBezTo>
                  <a:cubicBezTo>
                    <a:pt x="10593" y="11424"/>
                    <a:pt x="10641" y="12034"/>
                    <a:pt x="10691" y="12600"/>
                  </a:cubicBezTo>
                  <a:cubicBezTo>
                    <a:pt x="10742" y="13165"/>
                    <a:pt x="10797" y="13685"/>
                    <a:pt x="10851" y="14115"/>
                  </a:cubicBezTo>
                  <a:cubicBezTo>
                    <a:pt x="10905" y="14545"/>
                    <a:pt x="10959" y="14884"/>
                    <a:pt x="11044" y="15212"/>
                  </a:cubicBezTo>
                  <a:cubicBezTo>
                    <a:pt x="11129" y="15540"/>
                    <a:pt x="11244" y="15857"/>
                    <a:pt x="11387" y="16139"/>
                  </a:cubicBezTo>
                  <a:cubicBezTo>
                    <a:pt x="11530" y="16422"/>
                    <a:pt x="11699" y="16671"/>
                    <a:pt x="11886" y="16886"/>
                  </a:cubicBezTo>
                  <a:cubicBezTo>
                    <a:pt x="12072" y="17101"/>
                    <a:pt x="12276" y="17282"/>
                    <a:pt x="12469" y="17463"/>
                  </a:cubicBezTo>
                  <a:cubicBezTo>
                    <a:pt x="12663" y="17644"/>
                    <a:pt x="12846" y="17824"/>
                    <a:pt x="13043" y="17971"/>
                  </a:cubicBezTo>
                  <a:cubicBezTo>
                    <a:pt x="13240" y="18118"/>
                    <a:pt x="13450" y="18232"/>
                    <a:pt x="13654" y="18322"/>
                  </a:cubicBezTo>
                  <a:cubicBezTo>
                    <a:pt x="13857" y="18413"/>
                    <a:pt x="14054" y="18480"/>
                    <a:pt x="14271" y="18548"/>
                  </a:cubicBezTo>
                  <a:cubicBezTo>
                    <a:pt x="14488" y="18616"/>
                    <a:pt x="14726" y="18684"/>
                    <a:pt x="14984" y="18718"/>
                  </a:cubicBezTo>
                  <a:cubicBezTo>
                    <a:pt x="15241" y="18752"/>
                    <a:pt x="15520" y="18752"/>
                    <a:pt x="15805" y="18752"/>
                  </a:cubicBezTo>
                  <a:cubicBezTo>
                    <a:pt x="16090" y="18752"/>
                    <a:pt x="16382" y="18752"/>
                    <a:pt x="16663" y="18752"/>
                  </a:cubicBezTo>
                  <a:cubicBezTo>
                    <a:pt x="16945" y="18752"/>
                    <a:pt x="17216" y="18752"/>
                    <a:pt x="17488" y="18752"/>
                  </a:cubicBezTo>
                  <a:cubicBezTo>
                    <a:pt x="17759" y="18752"/>
                    <a:pt x="18031" y="18752"/>
                    <a:pt x="18305" y="18763"/>
                  </a:cubicBezTo>
                  <a:cubicBezTo>
                    <a:pt x="18580" y="18774"/>
                    <a:pt x="18858" y="18797"/>
                    <a:pt x="19130" y="18808"/>
                  </a:cubicBezTo>
                  <a:cubicBezTo>
                    <a:pt x="19401" y="18820"/>
                    <a:pt x="19666" y="18820"/>
                    <a:pt x="19934" y="18820"/>
                  </a:cubicBezTo>
                  <a:cubicBezTo>
                    <a:pt x="20202" y="18820"/>
                    <a:pt x="20474" y="18820"/>
                    <a:pt x="20725" y="18820"/>
                  </a:cubicBezTo>
                  <a:cubicBezTo>
                    <a:pt x="20976" y="18820"/>
                    <a:pt x="21206" y="18820"/>
                    <a:pt x="21339" y="18831"/>
                  </a:cubicBezTo>
                  <a:cubicBezTo>
                    <a:pt x="21471" y="18842"/>
                    <a:pt x="21505" y="18865"/>
                    <a:pt x="21532" y="18967"/>
                  </a:cubicBezTo>
                  <a:cubicBezTo>
                    <a:pt x="21559" y="19068"/>
                    <a:pt x="21580" y="19249"/>
                    <a:pt x="21600" y="194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0" y="944962"/>
              <a:ext cx="7740650" cy="1222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6" fill="norm" stroke="1" extrusionOk="0">
                  <a:moveTo>
                    <a:pt x="0" y="21586"/>
                  </a:moveTo>
                  <a:cubicBezTo>
                    <a:pt x="171" y="21511"/>
                    <a:pt x="343" y="21437"/>
                    <a:pt x="496" y="21250"/>
                  </a:cubicBezTo>
                  <a:cubicBezTo>
                    <a:pt x="650" y="21063"/>
                    <a:pt x="786" y="20764"/>
                    <a:pt x="930" y="20502"/>
                  </a:cubicBezTo>
                  <a:cubicBezTo>
                    <a:pt x="1075" y="20241"/>
                    <a:pt x="1229" y="20016"/>
                    <a:pt x="1379" y="19699"/>
                  </a:cubicBezTo>
                  <a:cubicBezTo>
                    <a:pt x="1530" y="19381"/>
                    <a:pt x="1677" y="18970"/>
                    <a:pt x="1813" y="18503"/>
                  </a:cubicBezTo>
                  <a:cubicBezTo>
                    <a:pt x="1949" y="18036"/>
                    <a:pt x="2073" y="17513"/>
                    <a:pt x="2206" y="16840"/>
                  </a:cubicBezTo>
                  <a:cubicBezTo>
                    <a:pt x="2339" y="16167"/>
                    <a:pt x="2481" y="15345"/>
                    <a:pt x="2605" y="14560"/>
                  </a:cubicBezTo>
                  <a:cubicBezTo>
                    <a:pt x="2729" y="13776"/>
                    <a:pt x="2835" y="13028"/>
                    <a:pt x="2938" y="12356"/>
                  </a:cubicBezTo>
                  <a:cubicBezTo>
                    <a:pt x="3042" y="11683"/>
                    <a:pt x="3142" y="11085"/>
                    <a:pt x="3231" y="10599"/>
                  </a:cubicBezTo>
                  <a:cubicBezTo>
                    <a:pt x="3319" y="10113"/>
                    <a:pt x="3396" y="9740"/>
                    <a:pt x="3505" y="9254"/>
                  </a:cubicBezTo>
                  <a:cubicBezTo>
                    <a:pt x="3615" y="8768"/>
                    <a:pt x="3757" y="8170"/>
                    <a:pt x="3931" y="7497"/>
                  </a:cubicBezTo>
                  <a:cubicBezTo>
                    <a:pt x="4105" y="6825"/>
                    <a:pt x="4312" y="6077"/>
                    <a:pt x="4459" y="5554"/>
                  </a:cubicBezTo>
                  <a:cubicBezTo>
                    <a:pt x="4607" y="5031"/>
                    <a:pt x="4696" y="4732"/>
                    <a:pt x="4805" y="4321"/>
                  </a:cubicBezTo>
                  <a:cubicBezTo>
                    <a:pt x="4914" y="3910"/>
                    <a:pt x="5044" y="3387"/>
                    <a:pt x="5177" y="2957"/>
                  </a:cubicBezTo>
                  <a:cubicBezTo>
                    <a:pt x="5310" y="2527"/>
                    <a:pt x="5446" y="2191"/>
                    <a:pt x="5588" y="1873"/>
                  </a:cubicBezTo>
                  <a:cubicBezTo>
                    <a:pt x="5729" y="1556"/>
                    <a:pt x="5877" y="1257"/>
                    <a:pt x="6019" y="1032"/>
                  </a:cubicBezTo>
                  <a:cubicBezTo>
                    <a:pt x="6160" y="808"/>
                    <a:pt x="6296" y="659"/>
                    <a:pt x="6453" y="528"/>
                  </a:cubicBezTo>
                  <a:cubicBezTo>
                    <a:pt x="6609" y="397"/>
                    <a:pt x="6787" y="285"/>
                    <a:pt x="6979" y="192"/>
                  </a:cubicBezTo>
                  <a:cubicBezTo>
                    <a:pt x="7170" y="98"/>
                    <a:pt x="7377" y="23"/>
                    <a:pt x="7575" y="5"/>
                  </a:cubicBezTo>
                  <a:cubicBezTo>
                    <a:pt x="7773" y="-14"/>
                    <a:pt x="7962" y="23"/>
                    <a:pt x="8145" y="117"/>
                  </a:cubicBezTo>
                  <a:cubicBezTo>
                    <a:pt x="8328" y="210"/>
                    <a:pt x="8505" y="360"/>
                    <a:pt x="8703" y="584"/>
                  </a:cubicBezTo>
                  <a:cubicBezTo>
                    <a:pt x="8901" y="808"/>
                    <a:pt x="9120" y="1107"/>
                    <a:pt x="9309" y="1406"/>
                  </a:cubicBezTo>
                  <a:cubicBezTo>
                    <a:pt x="9498" y="1705"/>
                    <a:pt x="9657" y="2004"/>
                    <a:pt x="9822" y="2340"/>
                  </a:cubicBezTo>
                  <a:cubicBezTo>
                    <a:pt x="9988" y="2677"/>
                    <a:pt x="10159" y="3050"/>
                    <a:pt x="10327" y="3424"/>
                  </a:cubicBezTo>
                  <a:cubicBezTo>
                    <a:pt x="10496" y="3798"/>
                    <a:pt x="10661" y="4171"/>
                    <a:pt x="10838" y="4583"/>
                  </a:cubicBezTo>
                  <a:cubicBezTo>
                    <a:pt x="11016" y="4994"/>
                    <a:pt x="11205" y="5442"/>
                    <a:pt x="11388" y="5816"/>
                  </a:cubicBezTo>
                  <a:cubicBezTo>
                    <a:pt x="11571" y="6189"/>
                    <a:pt x="11748" y="6488"/>
                    <a:pt x="11919" y="6787"/>
                  </a:cubicBezTo>
                  <a:cubicBezTo>
                    <a:pt x="12091" y="7086"/>
                    <a:pt x="12256" y="7385"/>
                    <a:pt x="12424" y="7684"/>
                  </a:cubicBezTo>
                  <a:cubicBezTo>
                    <a:pt x="12593" y="7983"/>
                    <a:pt x="12764" y="8282"/>
                    <a:pt x="12941" y="8544"/>
                  </a:cubicBezTo>
                  <a:cubicBezTo>
                    <a:pt x="13118" y="8805"/>
                    <a:pt x="13301" y="9030"/>
                    <a:pt x="13490" y="9235"/>
                  </a:cubicBezTo>
                  <a:cubicBezTo>
                    <a:pt x="13679" y="9441"/>
                    <a:pt x="13874" y="9628"/>
                    <a:pt x="14060" y="9777"/>
                  </a:cubicBezTo>
                  <a:cubicBezTo>
                    <a:pt x="14246" y="9926"/>
                    <a:pt x="14424" y="10039"/>
                    <a:pt x="14607" y="10151"/>
                  </a:cubicBezTo>
                  <a:cubicBezTo>
                    <a:pt x="14790" y="10263"/>
                    <a:pt x="14979" y="10375"/>
                    <a:pt x="15171" y="10506"/>
                  </a:cubicBezTo>
                  <a:cubicBezTo>
                    <a:pt x="15363" y="10637"/>
                    <a:pt x="15558" y="10786"/>
                    <a:pt x="15756" y="10898"/>
                  </a:cubicBezTo>
                  <a:cubicBezTo>
                    <a:pt x="15953" y="11010"/>
                    <a:pt x="16154" y="11085"/>
                    <a:pt x="16346" y="11178"/>
                  </a:cubicBezTo>
                  <a:cubicBezTo>
                    <a:pt x="16538" y="11272"/>
                    <a:pt x="16721" y="11384"/>
                    <a:pt x="16922" y="11477"/>
                  </a:cubicBezTo>
                  <a:cubicBezTo>
                    <a:pt x="17123" y="11571"/>
                    <a:pt x="17341" y="11646"/>
                    <a:pt x="17545" y="11739"/>
                  </a:cubicBezTo>
                  <a:cubicBezTo>
                    <a:pt x="17749" y="11832"/>
                    <a:pt x="17938" y="11944"/>
                    <a:pt x="18154" y="12019"/>
                  </a:cubicBezTo>
                  <a:cubicBezTo>
                    <a:pt x="18369" y="12094"/>
                    <a:pt x="18611" y="12131"/>
                    <a:pt x="18830" y="12113"/>
                  </a:cubicBezTo>
                  <a:cubicBezTo>
                    <a:pt x="19048" y="12094"/>
                    <a:pt x="19243" y="12019"/>
                    <a:pt x="19450" y="11926"/>
                  </a:cubicBezTo>
                  <a:cubicBezTo>
                    <a:pt x="19657" y="11832"/>
                    <a:pt x="19875" y="11720"/>
                    <a:pt x="20073" y="11627"/>
                  </a:cubicBezTo>
                  <a:cubicBezTo>
                    <a:pt x="20271" y="11533"/>
                    <a:pt x="20448" y="11459"/>
                    <a:pt x="20670" y="11347"/>
                  </a:cubicBezTo>
                  <a:cubicBezTo>
                    <a:pt x="20891" y="11234"/>
                    <a:pt x="21157" y="11085"/>
                    <a:pt x="21319" y="10992"/>
                  </a:cubicBezTo>
                  <a:cubicBezTo>
                    <a:pt x="21482" y="10898"/>
                    <a:pt x="21541" y="10861"/>
                    <a:pt x="21600" y="1082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4889500" y="1179907"/>
              <a:ext cx="595250" cy="333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49" fill="norm" stroke="1" extrusionOk="0">
                  <a:moveTo>
                    <a:pt x="0" y="21549"/>
                  </a:moveTo>
                  <a:cubicBezTo>
                    <a:pt x="383" y="20455"/>
                    <a:pt x="766" y="19362"/>
                    <a:pt x="1953" y="17653"/>
                  </a:cubicBezTo>
                  <a:cubicBezTo>
                    <a:pt x="3140" y="15944"/>
                    <a:pt x="5132" y="13620"/>
                    <a:pt x="7353" y="11638"/>
                  </a:cubicBezTo>
                  <a:cubicBezTo>
                    <a:pt x="9574" y="9655"/>
                    <a:pt x="12026" y="8015"/>
                    <a:pt x="13979" y="6716"/>
                  </a:cubicBezTo>
                  <a:cubicBezTo>
                    <a:pt x="15932" y="5417"/>
                    <a:pt x="17387" y="4460"/>
                    <a:pt x="18306" y="3914"/>
                  </a:cubicBezTo>
                  <a:cubicBezTo>
                    <a:pt x="19226" y="3367"/>
                    <a:pt x="19609" y="3230"/>
                    <a:pt x="19647" y="2888"/>
                  </a:cubicBezTo>
                  <a:cubicBezTo>
                    <a:pt x="19685" y="2546"/>
                    <a:pt x="19379" y="2000"/>
                    <a:pt x="18728" y="1590"/>
                  </a:cubicBezTo>
                  <a:cubicBezTo>
                    <a:pt x="18077" y="1179"/>
                    <a:pt x="17081" y="906"/>
                    <a:pt x="16851" y="633"/>
                  </a:cubicBezTo>
                  <a:cubicBezTo>
                    <a:pt x="16621" y="359"/>
                    <a:pt x="17157" y="86"/>
                    <a:pt x="17885" y="17"/>
                  </a:cubicBezTo>
                  <a:cubicBezTo>
                    <a:pt x="18613" y="-51"/>
                    <a:pt x="19532" y="86"/>
                    <a:pt x="20183" y="359"/>
                  </a:cubicBezTo>
                  <a:cubicBezTo>
                    <a:pt x="20834" y="633"/>
                    <a:pt x="21217" y="1043"/>
                    <a:pt x="21409" y="1590"/>
                  </a:cubicBezTo>
                  <a:cubicBezTo>
                    <a:pt x="21600" y="2136"/>
                    <a:pt x="21600" y="2820"/>
                    <a:pt x="21294" y="3914"/>
                  </a:cubicBezTo>
                  <a:cubicBezTo>
                    <a:pt x="20987" y="5007"/>
                    <a:pt x="20374" y="6511"/>
                    <a:pt x="19762" y="801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5626100" y="1075351"/>
              <a:ext cx="133351" cy="171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21600" y="797"/>
                  </a:moveTo>
                  <a:cubicBezTo>
                    <a:pt x="18171" y="270"/>
                    <a:pt x="14743" y="-257"/>
                    <a:pt x="11314" y="138"/>
                  </a:cubicBezTo>
                  <a:cubicBezTo>
                    <a:pt x="7886" y="533"/>
                    <a:pt x="4457" y="1850"/>
                    <a:pt x="2743" y="3167"/>
                  </a:cubicBezTo>
                  <a:cubicBezTo>
                    <a:pt x="1029" y="4484"/>
                    <a:pt x="1029" y="5802"/>
                    <a:pt x="2571" y="7777"/>
                  </a:cubicBezTo>
                  <a:cubicBezTo>
                    <a:pt x="4114" y="9753"/>
                    <a:pt x="7200" y="12387"/>
                    <a:pt x="8743" y="14363"/>
                  </a:cubicBezTo>
                  <a:cubicBezTo>
                    <a:pt x="10286" y="16338"/>
                    <a:pt x="10286" y="17655"/>
                    <a:pt x="8571" y="18709"/>
                  </a:cubicBezTo>
                  <a:cubicBezTo>
                    <a:pt x="6857" y="19763"/>
                    <a:pt x="3429" y="20553"/>
                    <a:pt x="0" y="2134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5772150" y="1107152"/>
              <a:ext cx="2349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9" y="7624"/>
                    <a:pt x="778" y="15247"/>
                    <a:pt x="973" y="16941"/>
                  </a:cubicBezTo>
                  <a:cubicBezTo>
                    <a:pt x="1168" y="18635"/>
                    <a:pt x="1168" y="14400"/>
                    <a:pt x="1459" y="11435"/>
                  </a:cubicBezTo>
                  <a:cubicBezTo>
                    <a:pt x="1751" y="8471"/>
                    <a:pt x="2335" y="6776"/>
                    <a:pt x="2822" y="7200"/>
                  </a:cubicBezTo>
                  <a:cubicBezTo>
                    <a:pt x="3308" y="7624"/>
                    <a:pt x="3697" y="10165"/>
                    <a:pt x="4281" y="13129"/>
                  </a:cubicBezTo>
                  <a:cubicBezTo>
                    <a:pt x="4865" y="16094"/>
                    <a:pt x="5643" y="19482"/>
                    <a:pt x="6519" y="20541"/>
                  </a:cubicBezTo>
                  <a:cubicBezTo>
                    <a:pt x="7395" y="21600"/>
                    <a:pt x="8368" y="20329"/>
                    <a:pt x="9146" y="18424"/>
                  </a:cubicBezTo>
                  <a:cubicBezTo>
                    <a:pt x="9924" y="16518"/>
                    <a:pt x="10508" y="13976"/>
                    <a:pt x="11189" y="11647"/>
                  </a:cubicBezTo>
                  <a:cubicBezTo>
                    <a:pt x="11870" y="9318"/>
                    <a:pt x="12649" y="7200"/>
                    <a:pt x="13427" y="7200"/>
                  </a:cubicBezTo>
                  <a:cubicBezTo>
                    <a:pt x="14205" y="7200"/>
                    <a:pt x="14984" y="9318"/>
                    <a:pt x="16346" y="12071"/>
                  </a:cubicBezTo>
                  <a:cubicBezTo>
                    <a:pt x="17708" y="14824"/>
                    <a:pt x="19654" y="182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6013414" y="913897"/>
              <a:ext cx="356161" cy="315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191" fill="norm" stroke="1" extrusionOk="0">
                  <a:moveTo>
                    <a:pt x="1146" y="19796"/>
                  </a:moveTo>
                  <a:cubicBezTo>
                    <a:pt x="1654" y="19370"/>
                    <a:pt x="2162" y="18943"/>
                    <a:pt x="2670" y="18446"/>
                  </a:cubicBezTo>
                  <a:cubicBezTo>
                    <a:pt x="3179" y="17948"/>
                    <a:pt x="3687" y="17380"/>
                    <a:pt x="3814" y="16741"/>
                  </a:cubicBezTo>
                  <a:cubicBezTo>
                    <a:pt x="3941" y="16101"/>
                    <a:pt x="3687" y="15391"/>
                    <a:pt x="3242" y="15106"/>
                  </a:cubicBezTo>
                  <a:cubicBezTo>
                    <a:pt x="2797" y="14822"/>
                    <a:pt x="2162" y="14964"/>
                    <a:pt x="1654" y="15320"/>
                  </a:cubicBezTo>
                  <a:cubicBezTo>
                    <a:pt x="1146" y="15675"/>
                    <a:pt x="764" y="16243"/>
                    <a:pt x="447" y="16883"/>
                  </a:cubicBezTo>
                  <a:cubicBezTo>
                    <a:pt x="129" y="17522"/>
                    <a:pt x="-125" y="18233"/>
                    <a:pt x="66" y="18588"/>
                  </a:cubicBezTo>
                  <a:cubicBezTo>
                    <a:pt x="256" y="18943"/>
                    <a:pt x="891" y="18943"/>
                    <a:pt x="2035" y="18943"/>
                  </a:cubicBezTo>
                  <a:cubicBezTo>
                    <a:pt x="3179" y="18943"/>
                    <a:pt x="4830" y="18943"/>
                    <a:pt x="6228" y="18304"/>
                  </a:cubicBezTo>
                  <a:cubicBezTo>
                    <a:pt x="7626" y="17664"/>
                    <a:pt x="8769" y="16385"/>
                    <a:pt x="9849" y="14183"/>
                  </a:cubicBezTo>
                  <a:cubicBezTo>
                    <a:pt x="10929" y="11980"/>
                    <a:pt x="11946" y="8854"/>
                    <a:pt x="12517" y="6722"/>
                  </a:cubicBezTo>
                  <a:cubicBezTo>
                    <a:pt x="13089" y="4591"/>
                    <a:pt x="13216" y="3454"/>
                    <a:pt x="13280" y="2459"/>
                  </a:cubicBezTo>
                  <a:cubicBezTo>
                    <a:pt x="13343" y="1464"/>
                    <a:pt x="13343" y="612"/>
                    <a:pt x="13089" y="398"/>
                  </a:cubicBezTo>
                  <a:cubicBezTo>
                    <a:pt x="12835" y="185"/>
                    <a:pt x="12327" y="612"/>
                    <a:pt x="11437" y="2530"/>
                  </a:cubicBezTo>
                  <a:cubicBezTo>
                    <a:pt x="10548" y="4448"/>
                    <a:pt x="9277" y="7859"/>
                    <a:pt x="8642" y="10914"/>
                  </a:cubicBezTo>
                  <a:cubicBezTo>
                    <a:pt x="8007" y="13970"/>
                    <a:pt x="8007" y="16670"/>
                    <a:pt x="8197" y="18375"/>
                  </a:cubicBezTo>
                  <a:cubicBezTo>
                    <a:pt x="8388" y="20080"/>
                    <a:pt x="8769" y="20791"/>
                    <a:pt x="9341" y="21075"/>
                  </a:cubicBezTo>
                  <a:cubicBezTo>
                    <a:pt x="9913" y="21359"/>
                    <a:pt x="10675" y="21217"/>
                    <a:pt x="12073" y="19583"/>
                  </a:cubicBezTo>
                  <a:cubicBezTo>
                    <a:pt x="13470" y="17948"/>
                    <a:pt x="15503" y="14822"/>
                    <a:pt x="17091" y="11767"/>
                  </a:cubicBezTo>
                  <a:cubicBezTo>
                    <a:pt x="18680" y="8712"/>
                    <a:pt x="19823" y="5727"/>
                    <a:pt x="20522" y="3667"/>
                  </a:cubicBezTo>
                  <a:cubicBezTo>
                    <a:pt x="21221" y="1606"/>
                    <a:pt x="21475" y="470"/>
                    <a:pt x="21348" y="114"/>
                  </a:cubicBezTo>
                  <a:cubicBezTo>
                    <a:pt x="21221" y="-241"/>
                    <a:pt x="20713" y="185"/>
                    <a:pt x="20014" y="2104"/>
                  </a:cubicBezTo>
                  <a:cubicBezTo>
                    <a:pt x="19315" y="4022"/>
                    <a:pt x="18426" y="7433"/>
                    <a:pt x="18362" y="10062"/>
                  </a:cubicBezTo>
                  <a:cubicBezTo>
                    <a:pt x="18299" y="12691"/>
                    <a:pt x="19061" y="14538"/>
                    <a:pt x="19823" y="1638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6438900" y="1075402"/>
              <a:ext cx="12889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600" fill="norm" stroke="1" extrusionOk="0">
                  <a:moveTo>
                    <a:pt x="3135" y="0"/>
                  </a:moveTo>
                  <a:cubicBezTo>
                    <a:pt x="2090" y="960"/>
                    <a:pt x="1045" y="1920"/>
                    <a:pt x="523" y="3720"/>
                  </a:cubicBezTo>
                  <a:cubicBezTo>
                    <a:pt x="0" y="5520"/>
                    <a:pt x="0" y="8160"/>
                    <a:pt x="0" y="10080"/>
                  </a:cubicBezTo>
                  <a:cubicBezTo>
                    <a:pt x="0" y="12000"/>
                    <a:pt x="0" y="13200"/>
                    <a:pt x="174" y="13200"/>
                  </a:cubicBezTo>
                  <a:cubicBezTo>
                    <a:pt x="348" y="13200"/>
                    <a:pt x="697" y="12000"/>
                    <a:pt x="1742" y="10080"/>
                  </a:cubicBezTo>
                  <a:cubicBezTo>
                    <a:pt x="2787" y="8160"/>
                    <a:pt x="4529" y="5520"/>
                    <a:pt x="6445" y="3600"/>
                  </a:cubicBezTo>
                  <a:cubicBezTo>
                    <a:pt x="8361" y="1680"/>
                    <a:pt x="10452" y="480"/>
                    <a:pt x="13065" y="1440"/>
                  </a:cubicBezTo>
                  <a:cubicBezTo>
                    <a:pt x="15677" y="2400"/>
                    <a:pt x="18813" y="5520"/>
                    <a:pt x="20206" y="9240"/>
                  </a:cubicBezTo>
                  <a:cubicBezTo>
                    <a:pt x="21600" y="12960"/>
                    <a:pt x="21252" y="17280"/>
                    <a:pt x="20903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3302000" y="669002"/>
              <a:ext cx="3937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359"/>
                    <a:pt x="0" y="19117"/>
                    <a:pt x="987" y="17255"/>
                  </a:cubicBezTo>
                  <a:cubicBezTo>
                    <a:pt x="1974" y="15393"/>
                    <a:pt x="3948" y="12910"/>
                    <a:pt x="6677" y="10676"/>
                  </a:cubicBezTo>
                  <a:cubicBezTo>
                    <a:pt x="9406" y="8441"/>
                    <a:pt x="12890" y="6455"/>
                    <a:pt x="15503" y="4717"/>
                  </a:cubicBezTo>
                  <a:cubicBezTo>
                    <a:pt x="18116" y="2979"/>
                    <a:pt x="19858" y="14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3613150" y="592802"/>
              <a:ext cx="102466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2" h="21600" fill="norm" stroke="1" extrusionOk="0">
                  <a:moveTo>
                    <a:pt x="0" y="0"/>
                  </a:moveTo>
                  <a:cubicBezTo>
                    <a:pt x="6353" y="1490"/>
                    <a:pt x="12706" y="2979"/>
                    <a:pt x="16518" y="4966"/>
                  </a:cubicBezTo>
                  <a:cubicBezTo>
                    <a:pt x="20329" y="6952"/>
                    <a:pt x="21600" y="9434"/>
                    <a:pt x="19482" y="12290"/>
                  </a:cubicBezTo>
                  <a:cubicBezTo>
                    <a:pt x="17365" y="15145"/>
                    <a:pt x="11859" y="18372"/>
                    <a:pt x="635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3879877" y="307052"/>
              <a:ext cx="57124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600" fill="norm" stroke="1" extrusionOk="0">
                  <a:moveTo>
                    <a:pt x="9248" y="0"/>
                  </a:moveTo>
                  <a:cubicBezTo>
                    <a:pt x="5390" y="1043"/>
                    <a:pt x="1533" y="2087"/>
                    <a:pt x="376" y="4122"/>
                  </a:cubicBezTo>
                  <a:cubicBezTo>
                    <a:pt x="-781" y="6157"/>
                    <a:pt x="762" y="9183"/>
                    <a:pt x="4619" y="12261"/>
                  </a:cubicBezTo>
                  <a:cubicBezTo>
                    <a:pt x="8476" y="15339"/>
                    <a:pt x="14648" y="18470"/>
                    <a:pt x="2081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3910783" y="503902"/>
              <a:ext cx="337368" cy="184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14" fill="norm" stroke="1" extrusionOk="0">
                  <a:moveTo>
                    <a:pt x="6894" y="6627"/>
                  </a:moveTo>
                  <a:cubicBezTo>
                    <a:pt x="6223" y="6136"/>
                    <a:pt x="5552" y="5645"/>
                    <a:pt x="4344" y="6627"/>
                  </a:cubicBezTo>
                  <a:cubicBezTo>
                    <a:pt x="3137" y="7609"/>
                    <a:pt x="1393" y="10064"/>
                    <a:pt x="588" y="12641"/>
                  </a:cubicBezTo>
                  <a:cubicBezTo>
                    <a:pt x="-217" y="15218"/>
                    <a:pt x="-83" y="17918"/>
                    <a:pt x="320" y="19514"/>
                  </a:cubicBezTo>
                  <a:cubicBezTo>
                    <a:pt x="722" y="21109"/>
                    <a:pt x="1393" y="21600"/>
                    <a:pt x="2332" y="21355"/>
                  </a:cubicBezTo>
                  <a:cubicBezTo>
                    <a:pt x="3271" y="21109"/>
                    <a:pt x="4479" y="20127"/>
                    <a:pt x="5284" y="19023"/>
                  </a:cubicBezTo>
                  <a:cubicBezTo>
                    <a:pt x="6089" y="17918"/>
                    <a:pt x="6491" y="16691"/>
                    <a:pt x="6894" y="15218"/>
                  </a:cubicBezTo>
                  <a:cubicBezTo>
                    <a:pt x="7296" y="13745"/>
                    <a:pt x="7699" y="12027"/>
                    <a:pt x="8168" y="11659"/>
                  </a:cubicBezTo>
                  <a:cubicBezTo>
                    <a:pt x="8638" y="11291"/>
                    <a:pt x="9174" y="12273"/>
                    <a:pt x="9778" y="12764"/>
                  </a:cubicBezTo>
                  <a:cubicBezTo>
                    <a:pt x="10382" y="13255"/>
                    <a:pt x="11053" y="13255"/>
                    <a:pt x="11522" y="12641"/>
                  </a:cubicBezTo>
                  <a:cubicBezTo>
                    <a:pt x="11992" y="12027"/>
                    <a:pt x="12260" y="10800"/>
                    <a:pt x="12394" y="9573"/>
                  </a:cubicBezTo>
                  <a:cubicBezTo>
                    <a:pt x="12528" y="8345"/>
                    <a:pt x="12528" y="7118"/>
                    <a:pt x="12931" y="7364"/>
                  </a:cubicBezTo>
                  <a:cubicBezTo>
                    <a:pt x="13333" y="7609"/>
                    <a:pt x="14138" y="9327"/>
                    <a:pt x="14809" y="10923"/>
                  </a:cubicBezTo>
                  <a:cubicBezTo>
                    <a:pt x="15480" y="12518"/>
                    <a:pt x="16017" y="13991"/>
                    <a:pt x="16419" y="15341"/>
                  </a:cubicBezTo>
                  <a:cubicBezTo>
                    <a:pt x="16822" y="16691"/>
                    <a:pt x="17090" y="17918"/>
                    <a:pt x="17023" y="17918"/>
                  </a:cubicBezTo>
                  <a:cubicBezTo>
                    <a:pt x="16956" y="17918"/>
                    <a:pt x="16553" y="16691"/>
                    <a:pt x="16352" y="14482"/>
                  </a:cubicBezTo>
                  <a:cubicBezTo>
                    <a:pt x="16151" y="12273"/>
                    <a:pt x="16151" y="9082"/>
                    <a:pt x="17023" y="6505"/>
                  </a:cubicBezTo>
                  <a:cubicBezTo>
                    <a:pt x="17895" y="3927"/>
                    <a:pt x="19639" y="1964"/>
                    <a:pt x="2138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4239683" y="510252"/>
              <a:ext cx="90592" cy="279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477" fill="norm" stroke="1" extrusionOk="0">
                  <a:moveTo>
                    <a:pt x="10800" y="0"/>
                  </a:moveTo>
                  <a:cubicBezTo>
                    <a:pt x="13254" y="0"/>
                    <a:pt x="15709" y="0"/>
                    <a:pt x="15709" y="81"/>
                  </a:cubicBezTo>
                  <a:cubicBezTo>
                    <a:pt x="15709" y="162"/>
                    <a:pt x="13254" y="325"/>
                    <a:pt x="10309" y="731"/>
                  </a:cubicBezTo>
                  <a:cubicBezTo>
                    <a:pt x="7364" y="1137"/>
                    <a:pt x="3927" y="1786"/>
                    <a:pt x="1964" y="2680"/>
                  </a:cubicBezTo>
                  <a:cubicBezTo>
                    <a:pt x="0" y="3573"/>
                    <a:pt x="-491" y="4710"/>
                    <a:pt x="491" y="5278"/>
                  </a:cubicBezTo>
                  <a:cubicBezTo>
                    <a:pt x="1473" y="5847"/>
                    <a:pt x="3927" y="5847"/>
                    <a:pt x="6136" y="5603"/>
                  </a:cubicBezTo>
                  <a:cubicBezTo>
                    <a:pt x="8345" y="5359"/>
                    <a:pt x="10309" y="4872"/>
                    <a:pt x="12518" y="4872"/>
                  </a:cubicBezTo>
                  <a:cubicBezTo>
                    <a:pt x="14727" y="4872"/>
                    <a:pt x="17182" y="5359"/>
                    <a:pt x="18654" y="6577"/>
                  </a:cubicBezTo>
                  <a:cubicBezTo>
                    <a:pt x="20127" y="7795"/>
                    <a:pt x="20618" y="9744"/>
                    <a:pt x="20864" y="12099"/>
                  </a:cubicBezTo>
                  <a:cubicBezTo>
                    <a:pt x="21109" y="14454"/>
                    <a:pt x="21109" y="17215"/>
                    <a:pt x="20373" y="18920"/>
                  </a:cubicBezTo>
                  <a:cubicBezTo>
                    <a:pt x="19636" y="20626"/>
                    <a:pt x="18164" y="21275"/>
                    <a:pt x="16200" y="21438"/>
                  </a:cubicBezTo>
                  <a:cubicBezTo>
                    <a:pt x="14236" y="21600"/>
                    <a:pt x="11782" y="21275"/>
                    <a:pt x="10800" y="20301"/>
                  </a:cubicBezTo>
                  <a:cubicBezTo>
                    <a:pt x="9818" y="19326"/>
                    <a:pt x="10309" y="17702"/>
                    <a:pt x="10800" y="160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4368800" y="476490"/>
              <a:ext cx="107951" cy="148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0" y="14892"/>
                  </a:moveTo>
                  <a:cubicBezTo>
                    <a:pt x="2118" y="15196"/>
                    <a:pt x="4235" y="15501"/>
                    <a:pt x="6988" y="13675"/>
                  </a:cubicBezTo>
                  <a:cubicBezTo>
                    <a:pt x="9741" y="11850"/>
                    <a:pt x="13129" y="7895"/>
                    <a:pt x="14824" y="5157"/>
                  </a:cubicBezTo>
                  <a:cubicBezTo>
                    <a:pt x="16518" y="2419"/>
                    <a:pt x="16518" y="898"/>
                    <a:pt x="15459" y="289"/>
                  </a:cubicBezTo>
                  <a:cubicBezTo>
                    <a:pt x="14400" y="-319"/>
                    <a:pt x="12282" y="-15"/>
                    <a:pt x="9953" y="1658"/>
                  </a:cubicBezTo>
                  <a:cubicBezTo>
                    <a:pt x="7624" y="3332"/>
                    <a:pt x="5082" y="6374"/>
                    <a:pt x="4659" y="9720"/>
                  </a:cubicBezTo>
                  <a:cubicBezTo>
                    <a:pt x="4235" y="13067"/>
                    <a:pt x="5929" y="16718"/>
                    <a:pt x="9106" y="18695"/>
                  </a:cubicBezTo>
                  <a:cubicBezTo>
                    <a:pt x="12282" y="20673"/>
                    <a:pt x="16941" y="20977"/>
                    <a:pt x="21600" y="212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4762500" y="379337"/>
              <a:ext cx="165101" cy="186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2" fill="norm" stroke="1" extrusionOk="0">
                  <a:moveTo>
                    <a:pt x="0" y="8272"/>
                  </a:moveTo>
                  <a:cubicBezTo>
                    <a:pt x="0" y="10883"/>
                    <a:pt x="0" y="13494"/>
                    <a:pt x="138" y="15868"/>
                  </a:cubicBezTo>
                  <a:cubicBezTo>
                    <a:pt x="277" y="18241"/>
                    <a:pt x="554" y="20378"/>
                    <a:pt x="692" y="20852"/>
                  </a:cubicBezTo>
                  <a:cubicBezTo>
                    <a:pt x="831" y="21327"/>
                    <a:pt x="831" y="20140"/>
                    <a:pt x="2215" y="16580"/>
                  </a:cubicBezTo>
                  <a:cubicBezTo>
                    <a:pt x="3600" y="13019"/>
                    <a:pt x="6369" y="7085"/>
                    <a:pt x="8308" y="3762"/>
                  </a:cubicBezTo>
                  <a:cubicBezTo>
                    <a:pt x="10246" y="439"/>
                    <a:pt x="11354" y="-273"/>
                    <a:pt x="13154" y="83"/>
                  </a:cubicBezTo>
                  <a:cubicBezTo>
                    <a:pt x="14954" y="439"/>
                    <a:pt x="17446" y="1863"/>
                    <a:pt x="18969" y="4949"/>
                  </a:cubicBezTo>
                  <a:cubicBezTo>
                    <a:pt x="20492" y="8035"/>
                    <a:pt x="21046" y="12782"/>
                    <a:pt x="21600" y="175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7" name="Drawing"/>
          <p:cNvGrpSpPr/>
          <p:nvPr/>
        </p:nvGrpSpPr>
        <p:grpSpPr>
          <a:xfrm>
            <a:off x="562596" y="1155700"/>
            <a:ext cx="12401709" cy="8216900"/>
            <a:chOff x="0" y="0"/>
            <a:chExt cx="12401708" cy="8216900"/>
          </a:xfrm>
        </p:grpSpPr>
        <p:sp>
          <p:nvSpPr>
            <p:cNvPr id="1091" name="Line"/>
            <p:cNvSpPr/>
            <p:nvPr/>
          </p:nvSpPr>
          <p:spPr>
            <a:xfrm>
              <a:off x="2028203" y="178650"/>
              <a:ext cx="167908" cy="259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326" fill="norm" stroke="1" extrusionOk="0">
                  <a:moveTo>
                    <a:pt x="800" y="3065"/>
                  </a:moveTo>
                  <a:cubicBezTo>
                    <a:pt x="3200" y="2020"/>
                    <a:pt x="5600" y="975"/>
                    <a:pt x="7600" y="453"/>
                  </a:cubicBezTo>
                  <a:cubicBezTo>
                    <a:pt x="9600" y="-70"/>
                    <a:pt x="11200" y="-70"/>
                    <a:pt x="12667" y="104"/>
                  </a:cubicBezTo>
                  <a:cubicBezTo>
                    <a:pt x="14133" y="278"/>
                    <a:pt x="15467" y="627"/>
                    <a:pt x="15600" y="1672"/>
                  </a:cubicBezTo>
                  <a:cubicBezTo>
                    <a:pt x="15733" y="2717"/>
                    <a:pt x="14667" y="4459"/>
                    <a:pt x="13467" y="5591"/>
                  </a:cubicBezTo>
                  <a:cubicBezTo>
                    <a:pt x="12267" y="6724"/>
                    <a:pt x="10933" y="7246"/>
                    <a:pt x="11067" y="7595"/>
                  </a:cubicBezTo>
                  <a:cubicBezTo>
                    <a:pt x="11200" y="7943"/>
                    <a:pt x="12800" y="8117"/>
                    <a:pt x="14800" y="9075"/>
                  </a:cubicBezTo>
                  <a:cubicBezTo>
                    <a:pt x="16800" y="10033"/>
                    <a:pt x="19200" y="11775"/>
                    <a:pt x="20400" y="13517"/>
                  </a:cubicBezTo>
                  <a:cubicBezTo>
                    <a:pt x="21600" y="15259"/>
                    <a:pt x="21600" y="17001"/>
                    <a:pt x="18667" y="18395"/>
                  </a:cubicBezTo>
                  <a:cubicBezTo>
                    <a:pt x="15733" y="19788"/>
                    <a:pt x="9867" y="20833"/>
                    <a:pt x="6267" y="21182"/>
                  </a:cubicBezTo>
                  <a:cubicBezTo>
                    <a:pt x="2667" y="21530"/>
                    <a:pt x="1333" y="21182"/>
                    <a:pt x="0" y="20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2129803" y="139700"/>
              <a:ext cx="172583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15015" y="0"/>
                  </a:moveTo>
                  <a:cubicBezTo>
                    <a:pt x="16332" y="253"/>
                    <a:pt x="17649" y="505"/>
                    <a:pt x="18966" y="1895"/>
                  </a:cubicBezTo>
                  <a:cubicBezTo>
                    <a:pt x="20283" y="3284"/>
                    <a:pt x="21600" y="5811"/>
                    <a:pt x="21468" y="8526"/>
                  </a:cubicBezTo>
                  <a:cubicBezTo>
                    <a:pt x="21337" y="11242"/>
                    <a:pt x="19756" y="14147"/>
                    <a:pt x="15937" y="16358"/>
                  </a:cubicBezTo>
                  <a:cubicBezTo>
                    <a:pt x="12117" y="18568"/>
                    <a:pt x="6059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1791401" y="150473"/>
              <a:ext cx="135203" cy="338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3" h="21454" fill="norm" stroke="1" extrusionOk="0">
                  <a:moveTo>
                    <a:pt x="16724" y="1732"/>
                  </a:moveTo>
                  <a:cubicBezTo>
                    <a:pt x="16402" y="1061"/>
                    <a:pt x="16080" y="391"/>
                    <a:pt x="15112" y="122"/>
                  </a:cubicBezTo>
                  <a:cubicBezTo>
                    <a:pt x="14145" y="-146"/>
                    <a:pt x="12533" y="-12"/>
                    <a:pt x="9954" y="927"/>
                  </a:cubicBezTo>
                  <a:cubicBezTo>
                    <a:pt x="7375" y="1866"/>
                    <a:pt x="3829" y="3611"/>
                    <a:pt x="1733" y="6361"/>
                  </a:cubicBezTo>
                  <a:cubicBezTo>
                    <a:pt x="-362" y="9111"/>
                    <a:pt x="-1007" y="12868"/>
                    <a:pt x="2378" y="15551"/>
                  </a:cubicBezTo>
                  <a:cubicBezTo>
                    <a:pt x="5763" y="18234"/>
                    <a:pt x="13178" y="19844"/>
                    <a:pt x="20593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2746695" y="139700"/>
              <a:ext cx="202259" cy="413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49" fill="norm" stroke="1" extrusionOk="0">
                  <a:moveTo>
                    <a:pt x="3950" y="0"/>
                  </a:moveTo>
                  <a:cubicBezTo>
                    <a:pt x="3500" y="2865"/>
                    <a:pt x="3050" y="5731"/>
                    <a:pt x="2713" y="9092"/>
                  </a:cubicBezTo>
                  <a:cubicBezTo>
                    <a:pt x="2375" y="12453"/>
                    <a:pt x="2150" y="16310"/>
                    <a:pt x="2038" y="18569"/>
                  </a:cubicBezTo>
                  <a:cubicBezTo>
                    <a:pt x="1925" y="20829"/>
                    <a:pt x="1925" y="21490"/>
                    <a:pt x="1813" y="21545"/>
                  </a:cubicBezTo>
                  <a:cubicBezTo>
                    <a:pt x="1700" y="21600"/>
                    <a:pt x="1475" y="21049"/>
                    <a:pt x="1025" y="20002"/>
                  </a:cubicBezTo>
                  <a:cubicBezTo>
                    <a:pt x="575" y="18955"/>
                    <a:pt x="-100" y="17412"/>
                    <a:pt x="13" y="16476"/>
                  </a:cubicBezTo>
                  <a:cubicBezTo>
                    <a:pt x="125" y="15539"/>
                    <a:pt x="1025" y="15208"/>
                    <a:pt x="3163" y="14271"/>
                  </a:cubicBezTo>
                  <a:cubicBezTo>
                    <a:pt x="5300" y="13335"/>
                    <a:pt x="8675" y="11792"/>
                    <a:pt x="11150" y="9808"/>
                  </a:cubicBezTo>
                  <a:cubicBezTo>
                    <a:pt x="13625" y="7824"/>
                    <a:pt x="15200" y="5400"/>
                    <a:pt x="15988" y="4573"/>
                  </a:cubicBezTo>
                  <a:cubicBezTo>
                    <a:pt x="16775" y="3747"/>
                    <a:pt x="16775" y="4518"/>
                    <a:pt x="16663" y="6502"/>
                  </a:cubicBezTo>
                  <a:cubicBezTo>
                    <a:pt x="16550" y="8486"/>
                    <a:pt x="16325" y="11682"/>
                    <a:pt x="16213" y="13555"/>
                  </a:cubicBezTo>
                  <a:cubicBezTo>
                    <a:pt x="16100" y="15429"/>
                    <a:pt x="16100" y="15980"/>
                    <a:pt x="16437" y="16476"/>
                  </a:cubicBezTo>
                  <a:cubicBezTo>
                    <a:pt x="16775" y="16971"/>
                    <a:pt x="17450" y="17412"/>
                    <a:pt x="18350" y="17522"/>
                  </a:cubicBezTo>
                  <a:cubicBezTo>
                    <a:pt x="19250" y="17633"/>
                    <a:pt x="20375" y="17412"/>
                    <a:pt x="21500" y="17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2999753" y="357301"/>
              <a:ext cx="75302" cy="154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062" fill="norm" stroke="1" extrusionOk="0">
                  <a:moveTo>
                    <a:pt x="14400" y="4952"/>
                  </a:moveTo>
                  <a:cubicBezTo>
                    <a:pt x="11400" y="4664"/>
                    <a:pt x="8400" y="4376"/>
                    <a:pt x="6000" y="5096"/>
                  </a:cubicBezTo>
                  <a:cubicBezTo>
                    <a:pt x="3600" y="5816"/>
                    <a:pt x="1800" y="7544"/>
                    <a:pt x="900" y="9560"/>
                  </a:cubicBezTo>
                  <a:cubicBezTo>
                    <a:pt x="0" y="11576"/>
                    <a:pt x="0" y="13880"/>
                    <a:pt x="0" y="15896"/>
                  </a:cubicBezTo>
                  <a:cubicBezTo>
                    <a:pt x="0" y="17912"/>
                    <a:pt x="0" y="19640"/>
                    <a:pt x="1500" y="20504"/>
                  </a:cubicBezTo>
                  <a:cubicBezTo>
                    <a:pt x="3000" y="21368"/>
                    <a:pt x="6000" y="21368"/>
                    <a:pt x="9600" y="19496"/>
                  </a:cubicBezTo>
                  <a:cubicBezTo>
                    <a:pt x="13200" y="17624"/>
                    <a:pt x="17400" y="13880"/>
                    <a:pt x="19500" y="10856"/>
                  </a:cubicBezTo>
                  <a:cubicBezTo>
                    <a:pt x="21600" y="7832"/>
                    <a:pt x="21600" y="5528"/>
                    <a:pt x="21000" y="3656"/>
                  </a:cubicBezTo>
                  <a:cubicBezTo>
                    <a:pt x="20400" y="1784"/>
                    <a:pt x="19200" y="344"/>
                    <a:pt x="17400" y="56"/>
                  </a:cubicBezTo>
                  <a:cubicBezTo>
                    <a:pt x="15600" y="-232"/>
                    <a:pt x="13200" y="632"/>
                    <a:pt x="10800" y="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3157373" y="330733"/>
              <a:ext cx="115431" cy="137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0944" fill="norm" stroke="1" extrusionOk="0">
                  <a:moveTo>
                    <a:pt x="2566" y="9591"/>
                  </a:moveTo>
                  <a:cubicBezTo>
                    <a:pt x="6493" y="8301"/>
                    <a:pt x="10421" y="7012"/>
                    <a:pt x="12777" y="5400"/>
                  </a:cubicBezTo>
                  <a:cubicBezTo>
                    <a:pt x="15133" y="3788"/>
                    <a:pt x="15919" y="1853"/>
                    <a:pt x="15330" y="886"/>
                  </a:cubicBezTo>
                  <a:cubicBezTo>
                    <a:pt x="14741" y="-81"/>
                    <a:pt x="12777" y="-81"/>
                    <a:pt x="10813" y="80"/>
                  </a:cubicBezTo>
                  <a:cubicBezTo>
                    <a:pt x="8850" y="241"/>
                    <a:pt x="6886" y="564"/>
                    <a:pt x="4726" y="2498"/>
                  </a:cubicBezTo>
                  <a:cubicBezTo>
                    <a:pt x="2566" y="4432"/>
                    <a:pt x="210" y="7979"/>
                    <a:pt x="13" y="11525"/>
                  </a:cubicBezTo>
                  <a:cubicBezTo>
                    <a:pt x="-183" y="15071"/>
                    <a:pt x="1781" y="18618"/>
                    <a:pt x="5708" y="20068"/>
                  </a:cubicBezTo>
                  <a:cubicBezTo>
                    <a:pt x="9635" y="21519"/>
                    <a:pt x="15526" y="20874"/>
                    <a:pt x="21417" y="20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3374403" y="61216"/>
              <a:ext cx="107951" cy="46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21600" y="2451"/>
                  </a:moveTo>
                  <a:cubicBezTo>
                    <a:pt x="21176" y="1962"/>
                    <a:pt x="20753" y="1474"/>
                    <a:pt x="19906" y="1034"/>
                  </a:cubicBezTo>
                  <a:cubicBezTo>
                    <a:pt x="19059" y="594"/>
                    <a:pt x="17788" y="203"/>
                    <a:pt x="16094" y="57"/>
                  </a:cubicBezTo>
                  <a:cubicBezTo>
                    <a:pt x="14400" y="-90"/>
                    <a:pt x="12282" y="8"/>
                    <a:pt x="9953" y="839"/>
                  </a:cubicBezTo>
                  <a:cubicBezTo>
                    <a:pt x="7624" y="1669"/>
                    <a:pt x="5082" y="3233"/>
                    <a:pt x="3388" y="5530"/>
                  </a:cubicBezTo>
                  <a:cubicBezTo>
                    <a:pt x="1694" y="7827"/>
                    <a:pt x="847" y="10857"/>
                    <a:pt x="1059" y="13202"/>
                  </a:cubicBezTo>
                  <a:cubicBezTo>
                    <a:pt x="1271" y="15548"/>
                    <a:pt x="2541" y="17210"/>
                    <a:pt x="2541" y="18480"/>
                  </a:cubicBezTo>
                  <a:cubicBezTo>
                    <a:pt x="2541" y="19751"/>
                    <a:pt x="1271" y="20630"/>
                    <a:pt x="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3317253" y="311150"/>
              <a:ext cx="1714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3514103" y="72786"/>
              <a:ext cx="107951" cy="441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21600" y="3560"/>
                  </a:moveTo>
                  <a:cubicBezTo>
                    <a:pt x="21176" y="2531"/>
                    <a:pt x="20753" y="1503"/>
                    <a:pt x="19482" y="834"/>
                  </a:cubicBezTo>
                  <a:cubicBezTo>
                    <a:pt x="18212" y="166"/>
                    <a:pt x="16094" y="-143"/>
                    <a:pt x="14188" y="63"/>
                  </a:cubicBezTo>
                  <a:cubicBezTo>
                    <a:pt x="12282" y="268"/>
                    <a:pt x="10588" y="988"/>
                    <a:pt x="8894" y="2788"/>
                  </a:cubicBezTo>
                  <a:cubicBezTo>
                    <a:pt x="7200" y="4588"/>
                    <a:pt x="5506" y="7468"/>
                    <a:pt x="4659" y="10400"/>
                  </a:cubicBezTo>
                  <a:cubicBezTo>
                    <a:pt x="3812" y="13331"/>
                    <a:pt x="3812" y="16314"/>
                    <a:pt x="3812" y="18114"/>
                  </a:cubicBezTo>
                  <a:cubicBezTo>
                    <a:pt x="3812" y="19914"/>
                    <a:pt x="3812" y="20531"/>
                    <a:pt x="3176" y="20891"/>
                  </a:cubicBezTo>
                  <a:cubicBezTo>
                    <a:pt x="2541" y="21251"/>
                    <a:pt x="1271" y="21354"/>
                    <a:pt x="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3461758" y="361949"/>
              <a:ext cx="160296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600" fill="norm" stroke="1" extrusionOk="0">
                  <a:moveTo>
                    <a:pt x="205" y="21600"/>
                  </a:moveTo>
                  <a:cubicBezTo>
                    <a:pt x="-75" y="17100"/>
                    <a:pt x="-356" y="12600"/>
                    <a:pt x="1467" y="9000"/>
                  </a:cubicBezTo>
                  <a:cubicBezTo>
                    <a:pt x="3291" y="5400"/>
                    <a:pt x="7218" y="2700"/>
                    <a:pt x="10865" y="1350"/>
                  </a:cubicBezTo>
                  <a:cubicBezTo>
                    <a:pt x="14512" y="0"/>
                    <a:pt x="17878" y="0"/>
                    <a:pt x="212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3641103" y="387349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3667009" y="100471"/>
              <a:ext cx="132845" cy="410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58" fill="norm" stroke="1" extrusionOk="0">
                  <a:moveTo>
                    <a:pt x="19461" y="14348"/>
                  </a:moveTo>
                  <a:cubicBezTo>
                    <a:pt x="17747" y="13462"/>
                    <a:pt x="16032" y="12576"/>
                    <a:pt x="14318" y="12133"/>
                  </a:cubicBezTo>
                  <a:cubicBezTo>
                    <a:pt x="12604" y="11690"/>
                    <a:pt x="10889" y="11690"/>
                    <a:pt x="8661" y="12465"/>
                  </a:cubicBezTo>
                  <a:cubicBezTo>
                    <a:pt x="6432" y="13240"/>
                    <a:pt x="3689" y="14791"/>
                    <a:pt x="2147" y="16120"/>
                  </a:cubicBezTo>
                  <a:cubicBezTo>
                    <a:pt x="604" y="17450"/>
                    <a:pt x="261" y="18557"/>
                    <a:pt x="89" y="19388"/>
                  </a:cubicBezTo>
                  <a:cubicBezTo>
                    <a:pt x="-82" y="20219"/>
                    <a:pt x="-82" y="20773"/>
                    <a:pt x="775" y="21105"/>
                  </a:cubicBezTo>
                  <a:cubicBezTo>
                    <a:pt x="1632" y="21437"/>
                    <a:pt x="3347" y="21548"/>
                    <a:pt x="4718" y="21382"/>
                  </a:cubicBezTo>
                  <a:cubicBezTo>
                    <a:pt x="6089" y="21216"/>
                    <a:pt x="7118" y="20773"/>
                    <a:pt x="9004" y="19111"/>
                  </a:cubicBezTo>
                  <a:cubicBezTo>
                    <a:pt x="10889" y="17450"/>
                    <a:pt x="13632" y="14570"/>
                    <a:pt x="15175" y="11413"/>
                  </a:cubicBezTo>
                  <a:cubicBezTo>
                    <a:pt x="16718" y="8256"/>
                    <a:pt x="17061" y="4822"/>
                    <a:pt x="17061" y="2773"/>
                  </a:cubicBezTo>
                  <a:cubicBezTo>
                    <a:pt x="17061" y="723"/>
                    <a:pt x="16718" y="59"/>
                    <a:pt x="16032" y="3"/>
                  </a:cubicBezTo>
                  <a:cubicBezTo>
                    <a:pt x="15347" y="-52"/>
                    <a:pt x="14318" y="502"/>
                    <a:pt x="13289" y="2551"/>
                  </a:cubicBezTo>
                  <a:cubicBezTo>
                    <a:pt x="12261" y="4600"/>
                    <a:pt x="11232" y="8145"/>
                    <a:pt x="11575" y="11191"/>
                  </a:cubicBezTo>
                  <a:cubicBezTo>
                    <a:pt x="11918" y="14237"/>
                    <a:pt x="13632" y="16785"/>
                    <a:pt x="15004" y="18336"/>
                  </a:cubicBezTo>
                  <a:cubicBezTo>
                    <a:pt x="16375" y="19886"/>
                    <a:pt x="17404" y="20440"/>
                    <a:pt x="18432" y="20717"/>
                  </a:cubicBezTo>
                  <a:cubicBezTo>
                    <a:pt x="19461" y="20994"/>
                    <a:pt x="20489" y="20994"/>
                    <a:pt x="21518" y="20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3850653" y="323849"/>
              <a:ext cx="63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3850653" y="222250"/>
              <a:ext cx="127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3905639" y="283615"/>
              <a:ext cx="129165" cy="186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359" fill="norm" stroke="1" extrusionOk="0">
                  <a:moveTo>
                    <a:pt x="6628" y="3885"/>
                  </a:moveTo>
                  <a:cubicBezTo>
                    <a:pt x="5234" y="6312"/>
                    <a:pt x="3841" y="8739"/>
                    <a:pt x="3144" y="11166"/>
                  </a:cubicBezTo>
                  <a:cubicBezTo>
                    <a:pt x="2447" y="13593"/>
                    <a:pt x="2447" y="16020"/>
                    <a:pt x="2099" y="17840"/>
                  </a:cubicBezTo>
                  <a:cubicBezTo>
                    <a:pt x="1750" y="19660"/>
                    <a:pt x="1054" y="20874"/>
                    <a:pt x="531" y="20510"/>
                  </a:cubicBezTo>
                  <a:cubicBezTo>
                    <a:pt x="8" y="20146"/>
                    <a:pt x="-340" y="18204"/>
                    <a:pt x="531" y="14928"/>
                  </a:cubicBezTo>
                  <a:cubicBezTo>
                    <a:pt x="1402" y="11651"/>
                    <a:pt x="3492" y="7040"/>
                    <a:pt x="5408" y="4249"/>
                  </a:cubicBezTo>
                  <a:cubicBezTo>
                    <a:pt x="7325" y="1458"/>
                    <a:pt x="9066" y="487"/>
                    <a:pt x="10808" y="123"/>
                  </a:cubicBezTo>
                  <a:cubicBezTo>
                    <a:pt x="12550" y="-241"/>
                    <a:pt x="14292" y="2"/>
                    <a:pt x="16034" y="3642"/>
                  </a:cubicBezTo>
                  <a:cubicBezTo>
                    <a:pt x="17776" y="7283"/>
                    <a:pt x="19518" y="14321"/>
                    <a:pt x="21260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4066553" y="311149"/>
              <a:ext cx="102823" cy="356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502" fill="norm" stroke="1" extrusionOk="0">
                  <a:moveTo>
                    <a:pt x="17192" y="767"/>
                  </a:moveTo>
                  <a:cubicBezTo>
                    <a:pt x="15429" y="383"/>
                    <a:pt x="13665" y="0"/>
                    <a:pt x="11682" y="0"/>
                  </a:cubicBezTo>
                  <a:cubicBezTo>
                    <a:pt x="9698" y="0"/>
                    <a:pt x="7494" y="383"/>
                    <a:pt x="5510" y="1022"/>
                  </a:cubicBezTo>
                  <a:cubicBezTo>
                    <a:pt x="3527" y="1662"/>
                    <a:pt x="1763" y="2556"/>
                    <a:pt x="882" y="3387"/>
                  </a:cubicBezTo>
                  <a:cubicBezTo>
                    <a:pt x="0" y="4218"/>
                    <a:pt x="0" y="4985"/>
                    <a:pt x="1102" y="5368"/>
                  </a:cubicBezTo>
                  <a:cubicBezTo>
                    <a:pt x="2204" y="5751"/>
                    <a:pt x="4408" y="5751"/>
                    <a:pt x="6392" y="5560"/>
                  </a:cubicBezTo>
                  <a:cubicBezTo>
                    <a:pt x="8376" y="5368"/>
                    <a:pt x="10139" y="4985"/>
                    <a:pt x="11682" y="5049"/>
                  </a:cubicBezTo>
                  <a:cubicBezTo>
                    <a:pt x="13224" y="5112"/>
                    <a:pt x="14547" y="5624"/>
                    <a:pt x="15869" y="7221"/>
                  </a:cubicBezTo>
                  <a:cubicBezTo>
                    <a:pt x="17192" y="8819"/>
                    <a:pt x="18514" y="11503"/>
                    <a:pt x="19616" y="13867"/>
                  </a:cubicBezTo>
                  <a:cubicBezTo>
                    <a:pt x="20718" y="16232"/>
                    <a:pt x="21600" y="18277"/>
                    <a:pt x="21380" y="19555"/>
                  </a:cubicBezTo>
                  <a:cubicBezTo>
                    <a:pt x="21159" y="20833"/>
                    <a:pt x="19837" y="21344"/>
                    <a:pt x="18073" y="21472"/>
                  </a:cubicBezTo>
                  <a:cubicBezTo>
                    <a:pt x="16310" y="21600"/>
                    <a:pt x="14106" y="21344"/>
                    <a:pt x="11020" y="20130"/>
                  </a:cubicBezTo>
                  <a:cubicBezTo>
                    <a:pt x="7935" y="18916"/>
                    <a:pt x="3967" y="16743"/>
                    <a:pt x="0" y="14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4206253" y="152400"/>
              <a:ext cx="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4243137" y="304749"/>
              <a:ext cx="73508" cy="2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383" fill="norm" stroke="1" extrusionOk="0">
                  <a:moveTo>
                    <a:pt x="14745" y="674"/>
                  </a:moveTo>
                  <a:cubicBezTo>
                    <a:pt x="11145" y="228"/>
                    <a:pt x="7545" y="-217"/>
                    <a:pt x="4845" y="117"/>
                  </a:cubicBezTo>
                  <a:cubicBezTo>
                    <a:pt x="2145" y="451"/>
                    <a:pt x="345" y="1564"/>
                    <a:pt x="45" y="3346"/>
                  </a:cubicBezTo>
                  <a:cubicBezTo>
                    <a:pt x="-255" y="5127"/>
                    <a:pt x="945" y="7577"/>
                    <a:pt x="3945" y="9692"/>
                  </a:cubicBezTo>
                  <a:cubicBezTo>
                    <a:pt x="6945" y="11808"/>
                    <a:pt x="11745" y="13589"/>
                    <a:pt x="15345" y="15148"/>
                  </a:cubicBezTo>
                  <a:cubicBezTo>
                    <a:pt x="18945" y="16707"/>
                    <a:pt x="21345" y="18043"/>
                    <a:pt x="20745" y="19045"/>
                  </a:cubicBezTo>
                  <a:cubicBezTo>
                    <a:pt x="20145" y="20047"/>
                    <a:pt x="16545" y="20715"/>
                    <a:pt x="12945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4917453" y="101600"/>
              <a:ext cx="9808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3706"/>
                    <a:pt x="17280" y="7412"/>
                    <a:pt x="19440" y="11012"/>
                  </a:cubicBezTo>
                  <a:cubicBezTo>
                    <a:pt x="21600" y="14612"/>
                    <a:pt x="17280" y="18106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4968724" y="287296"/>
              <a:ext cx="126530" cy="157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108" fill="norm" stroke="1" extrusionOk="0">
                  <a:moveTo>
                    <a:pt x="4240" y="6613"/>
                  </a:moveTo>
                  <a:cubicBezTo>
                    <a:pt x="2800" y="10592"/>
                    <a:pt x="1360" y="14571"/>
                    <a:pt x="640" y="17271"/>
                  </a:cubicBezTo>
                  <a:cubicBezTo>
                    <a:pt x="-80" y="19971"/>
                    <a:pt x="-80" y="21392"/>
                    <a:pt x="100" y="20966"/>
                  </a:cubicBezTo>
                  <a:cubicBezTo>
                    <a:pt x="280" y="20539"/>
                    <a:pt x="640" y="18266"/>
                    <a:pt x="1720" y="14855"/>
                  </a:cubicBezTo>
                  <a:cubicBezTo>
                    <a:pt x="2800" y="11445"/>
                    <a:pt x="4600" y="6897"/>
                    <a:pt x="6220" y="4197"/>
                  </a:cubicBezTo>
                  <a:cubicBezTo>
                    <a:pt x="7840" y="1497"/>
                    <a:pt x="9280" y="645"/>
                    <a:pt x="10900" y="218"/>
                  </a:cubicBezTo>
                  <a:cubicBezTo>
                    <a:pt x="12520" y="-208"/>
                    <a:pt x="14320" y="-208"/>
                    <a:pt x="15760" y="2066"/>
                  </a:cubicBezTo>
                  <a:cubicBezTo>
                    <a:pt x="17200" y="4339"/>
                    <a:pt x="18280" y="8887"/>
                    <a:pt x="19180" y="12439"/>
                  </a:cubicBezTo>
                  <a:cubicBezTo>
                    <a:pt x="20080" y="15992"/>
                    <a:pt x="20800" y="18550"/>
                    <a:pt x="21520" y="21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5135968" y="290382"/>
              <a:ext cx="130736" cy="165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062" fill="norm" stroke="1" extrusionOk="0">
                  <a:moveTo>
                    <a:pt x="3690" y="4269"/>
                  </a:moveTo>
                  <a:cubicBezTo>
                    <a:pt x="5062" y="5079"/>
                    <a:pt x="6433" y="5889"/>
                    <a:pt x="7976" y="5889"/>
                  </a:cubicBezTo>
                  <a:cubicBezTo>
                    <a:pt x="9519" y="5889"/>
                    <a:pt x="11233" y="5079"/>
                    <a:pt x="12090" y="3999"/>
                  </a:cubicBezTo>
                  <a:cubicBezTo>
                    <a:pt x="12947" y="2919"/>
                    <a:pt x="12947" y="1569"/>
                    <a:pt x="11919" y="759"/>
                  </a:cubicBezTo>
                  <a:cubicBezTo>
                    <a:pt x="10890" y="-51"/>
                    <a:pt x="8833" y="-321"/>
                    <a:pt x="6605" y="489"/>
                  </a:cubicBezTo>
                  <a:cubicBezTo>
                    <a:pt x="4376" y="1299"/>
                    <a:pt x="1976" y="3189"/>
                    <a:pt x="776" y="6294"/>
                  </a:cubicBezTo>
                  <a:cubicBezTo>
                    <a:pt x="-424" y="9399"/>
                    <a:pt x="-424" y="13719"/>
                    <a:pt x="2147" y="16554"/>
                  </a:cubicBezTo>
                  <a:cubicBezTo>
                    <a:pt x="4719" y="19389"/>
                    <a:pt x="9862" y="20739"/>
                    <a:pt x="13462" y="21009"/>
                  </a:cubicBezTo>
                  <a:cubicBezTo>
                    <a:pt x="17062" y="21279"/>
                    <a:pt x="19119" y="20469"/>
                    <a:pt x="21176" y="19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5231523" y="65238"/>
              <a:ext cx="613031" cy="659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438" fill="norm" stroke="1" extrusionOk="0">
                  <a:moveTo>
                    <a:pt x="3696" y="10262"/>
                  </a:moveTo>
                  <a:cubicBezTo>
                    <a:pt x="3622" y="9919"/>
                    <a:pt x="3547" y="9575"/>
                    <a:pt x="3361" y="9265"/>
                  </a:cubicBezTo>
                  <a:cubicBezTo>
                    <a:pt x="3175" y="8955"/>
                    <a:pt x="2877" y="8680"/>
                    <a:pt x="2355" y="8818"/>
                  </a:cubicBezTo>
                  <a:cubicBezTo>
                    <a:pt x="1834" y="8955"/>
                    <a:pt x="1089" y="9506"/>
                    <a:pt x="642" y="9953"/>
                  </a:cubicBezTo>
                  <a:cubicBezTo>
                    <a:pt x="195" y="10400"/>
                    <a:pt x="46" y="10744"/>
                    <a:pt x="9" y="11088"/>
                  </a:cubicBezTo>
                  <a:cubicBezTo>
                    <a:pt x="-28" y="11432"/>
                    <a:pt x="46" y="11776"/>
                    <a:pt x="307" y="11879"/>
                  </a:cubicBezTo>
                  <a:cubicBezTo>
                    <a:pt x="568" y="11982"/>
                    <a:pt x="1015" y="11845"/>
                    <a:pt x="1424" y="11604"/>
                  </a:cubicBezTo>
                  <a:cubicBezTo>
                    <a:pt x="1834" y="11363"/>
                    <a:pt x="2206" y="11019"/>
                    <a:pt x="2579" y="10744"/>
                  </a:cubicBezTo>
                  <a:cubicBezTo>
                    <a:pt x="2951" y="10469"/>
                    <a:pt x="3324" y="10262"/>
                    <a:pt x="3473" y="10400"/>
                  </a:cubicBezTo>
                  <a:cubicBezTo>
                    <a:pt x="3622" y="10538"/>
                    <a:pt x="3547" y="11019"/>
                    <a:pt x="3212" y="12085"/>
                  </a:cubicBezTo>
                  <a:cubicBezTo>
                    <a:pt x="2877" y="13152"/>
                    <a:pt x="2281" y="14803"/>
                    <a:pt x="1834" y="16247"/>
                  </a:cubicBezTo>
                  <a:cubicBezTo>
                    <a:pt x="1387" y="17692"/>
                    <a:pt x="1089" y="18930"/>
                    <a:pt x="866" y="19824"/>
                  </a:cubicBezTo>
                  <a:cubicBezTo>
                    <a:pt x="642" y="20719"/>
                    <a:pt x="493" y="21269"/>
                    <a:pt x="531" y="21406"/>
                  </a:cubicBezTo>
                  <a:cubicBezTo>
                    <a:pt x="568" y="21544"/>
                    <a:pt x="791" y="21269"/>
                    <a:pt x="1424" y="20134"/>
                  </a:cubicBezTo>
                  <a:cubicBezTo>
                    <a:pt x="2058" y="18999"/>
                    <a:pt x="3100" y="17004"/>
                    <a:pt x="4180" y="14906"/>
                  </a:cubicBezTo>
                  <a:cubicBezTo>
                    <a:pt x="5260" y="12808"/>
                    <a:pt x="6378" y="10606"/>
                    <a:pt x="6973" y="9334"/>
                  </a:cubicBezTo>
                  <a:cubicBezTo>
                    <a:pt x="7569" y="8061"/>
                    <a:pt x="7644" y="7717"/>
                    <a:pt x="7569" y="7683"/>
                  </a:cubicBezTo>
                  <a:cubicBezTo>
                    <a:pt x="7495" y="7648"/>
                    <a:pt x="7271" y="7924"/>
                    <a:pt x="6973" y="8783"/>
                  </a:cubicBezTo>
                  <a:cubicBezTo>
                    <a:pt x="6675" y="9643"/>
                    <a:pt x="6303" y="11088"/>
                    <a:pt x="6154" y="12017"/>
                  </a:cubicBezTo>
                  <a:cubicBezTo>
                    <a:pt x="6005" y="12945"/>
                    <a:pt x="6080" y="13358"/>
                    <a:pt x="6303" y="13599"/>
                  </a:cubicBezTo>
                  <a:cubicBezTo>
                    <a:pt x="6526" y="13840"/>
                    <a:pt x="6899" y="13908"/>
                    <a:pt x="7495" y="13496"/>
                  </a:cubicBezTo>
                  <a:cubicBezTo>
                    <a:pt x="8091" y="13083"/>
                    <a:pt x="8910" y="12189"/>
                    <a:pt x="9431" y="11604"/>
                  </a:cubicBezTo>
                  <a:cubicBezTo>
                    <a:pt x="9953" y="11019"/>
                    <a:pt x="10176" y="10744"/>
                    <a:pt x="10474" y="10434"/>
                  </a:cubicBezTo>
                  <a:cubicBezTo>
                    <a:pt x="10772" y="10125"/>
                    <a:pt x="11144" y="9781"/>
                    <a:pt x="11256" y="9781"/>
                  </a:cubicBezTo>
                  <a:cubicBezTo>
                    <a:pt x="11368" y="9781"/>
                    <a:pt x="11219" y="10125"/>
                    <a:pt x="11144" y="10503"/>
                  </a:cubicBezTo>
                  <a:cubicBezTo>
                    <a:pt x="11070" y="10882"/>
                    <a:pt x="11070" y="11294"/>
                    <a:pt x="11293" y="11535"/>
                  </a:cubicBezTo>
                  <a:cubicBezTo>
                    <a:pt x="11517" y="11776"/>
                    <a:pt x="11964" y="11845"/>
                    <a:pt x="12373" y="11879"/>
                  </a:cubicBezTo>
                  <a:cubicBezTo>
                    <a:pt x="12783" y="11913"/>
                    <a:pt x="13155" y="11913"/>
                    <a:pt x="13640" y="11604"/>
                  </a:cubicBezTo>
                  <a:cubicBezTo>
                    <a:pt x="14124" y="11294"/>
                    <a:pt x="14720" y="10675"/>
                    <a:pt x="15092" y="10125"/>
                  </a:cubicBezTo>
                  <a:cubicBezTo>
                    <a:pt x="15464" y="9575"/>
                    <a:pt x="15613" y="9093"/>
                    <a:pt x="15502" y="8818"/>
                  </a:cubicBezTo>
                  <a:cubicBezTo>
                    <a:pt x="15390" y="8543"/>
                    <a:pt x="15018" y="8474"/>
                    <a:pt x="14645" y="8508"/>
                  </a:cubicBezTo>
                  <a:cubicBezTo>
                    <a:pt x="14273" y="8543"/>
                    <a:pt x="13900" y="8680"/>
                    <a:pt x="13602" y="8921"/>
                  </a:cubicBezTo>
                  <a:cubicBezTo>
                    <a:pt x="13304" y="9162"/>
                    <a:pt x="13081" y="9506"/>
                    <a:pt x="12969" y="9850"/>
                  </a:cubicBezTo>
                  <a:cubicBezTo>
                    <a:pt x="12858" y="10194"/>
                    <a:pt x="12858" y="10538"/>
                    <a:pt x="13006" y="10813"/>
                  </a:cubicBezTo>
                  <a:cubicBezTo>
                    <a:pt x="13155" y="11088"/>
                    <a:pt x="13453" y="11294"/>
                    <a:pt x="13789" y="11398"/>
                  </a:cubicBezTo>
                  <a:cubicBezTo>
                    <a:pt x="14124" y="11501"/>
                    <a:pt x="14496" y="11501"/>
                    <a:pt x="14869" y="11466"/>
                  </a:cubicBezTo>
                  <a:cubicBezTo>
                    <a:pt x="15241" y="11432"/>
                    <a:pt x="15613" y="11363"/>
                    <a:pt x="15986" y="11398"/>
                  </a:cubicBezTo>
                  <a:cubicBezTo>
                    <a:pt x="16358" y="11432"/>
                    <a:pt x="16731" y="11569"/>
                    <a:pt x="17066" y="11535"/>
                  </a:cubicBezTo>
                  <a:cubicBezTo>
                    <a:pt x="17401" y="11501"/>
                    <a:pt x="17699" y="11294"/>
                    <a:pt x="18109" y="10606"/>
                  </a:cubicBezTo>
                  <a:cubicBezTo>
                    <a:pt x="18518" y="9919"/>
                    <a:pt x="19040" y="8749"/>
                    <a:pt x="19635" y="7201"/>
                  </a:cubicBezTo>
                  <a:cubicBezTo>
                    <a:pt x="20231" y="5654"/>
                    <a:pt x="20902" y="3727"/>
                    <a:pt x="21237" y="2592"/>
                  </a:cubicBezTo>
                  <a:cubicBezTo>
                    <a:pt x="21572" y="1457"/>
                    <a:pt x="21572" y="1113"/>
                    <a:pt x="21572" y="769"/>
                  </a:cubicBezTo>
                  <a:cubicBezTo>
                    <a:pt x="21572" y="426"/>
                    <a:pt x="21572" y="82"/>
                    <a:pt x="21386" y="13"/>
                  </a:cubicBezTo>
                  <a:cubicBezTo>
                    <a:pt x="21200" y="-56"/>
                    <a:pt x="20827" y="150"/>
                    <a:pt x="20306" y="976"/>
                  </a:cubicBezTo>
                  <a:cubicBezTo>
                    <a:pt x="19784" y="1801"/>
                    <a:pt x="19114" y="3246"/>
                    <a:pt x="18704" y="4931"/>
                  </a:cubicBezTo>
                  <a:cubicBezTo>
                    <a:pt x="18295" y="6617"/>
                    <a:pt x="18146" y="8543"/>
                    <a:pt x="18146" y="9678"/>
                  </a:cubicBezTo>
                  <a:cubicBezTo>
                    <a:pt x="18146" y="10813"/>
                    <a:pt x="18295" y="11157"/>
                    <a:pt x="18444" y="1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5807248" y="184150"/>
              <a:ext cx="88106" cy="24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15" fill="norm" stroke="1" extrusionOk="0">
                  <a:moveTo>
                    <a:pt x="7521" y="12631"/>
                  </a:moveTo>
                  <a:cubicBezTo>
                    <a:pt x="4950" y="15010"/>
                    <a:pt x="2378" y="17390"/>
                    <a:pt x="1093" y="19037"/>
                  </a:cubicBezTo>
                  <a:cubicBezTo>
                    <a:pt x="-193" y="20685"/>
                    <a:pt x="-193" y="21600"/>
                    <a:pt x="321" y="21508"/>
                  </a:cubicBezTo>
                  <a:cubicBezTo>
                    <a:pt x="836" y="21417"/>
                    <a:pt x="1864" y="20319"/>
                    <a:pt x="4693" y="16932"/>
                  </a:cubicBezTo>
                  <a:cubicBezTo>
                    <a:pt x="7521" y="13546"/>
                    <a:pt x="12150" y="7871"/>
                    <a:pt x="15236" y="4668"/>
                  </a:cubicBezTo>
                  <a:cubicBezTo>
                    <a:pt x="18321" y="1464"/>
                    <a:pt x="19864" y="732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5933453" y="95250"/>
              <a:ext cx="12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5959798" y="0"/>
              <a:ext cx="75256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600" fill="norm" stroke="1" extrusionOk="0">
                  <a:moveTo>
                    <a:pt x="21332" y="0"/>
                  </a:moveTo>
                  <a:cubicBezTo>
                    <a:pt x="15332" y="3548"/>
                    <a:pt x="9332" y="7096"/>
                    <a:pt x="5432" y="10017"/>
                  </a:cubicBezTo>
                  <a:cubicBezTo>
                    <a:pt x="1532" y="12939"/>
                    <a:pt x="-268" y="15235"/>
                    <a:pt x="32" y="17061"/>
                  </a:cubicBezTo>
                  <a:cubicBezTo>
                    <a:pt x="332" y="18887"/>
                    <a:pt x="2732" y="20243"/>
                    <a:pt x="51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5914403" y="254027"/>
              <a:ext cx="242527" cy="414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59" fill="norm" stroke="1" extrusionOk="0">
                  <a:moveTo>
                    <a:pt x="0" y="1635"/>
                  </a:moveTo>
                  <a:cubicBezTo>
                    <a:pt x="563" y="2072"/>
                    <a:pt x="1127" y="2508"/>
                    <a:pt x="3475" y="2290"/>
                  </a:cubicBezTo>
                  <a:cubicBezTo>
                    <a:pt x="5823" y="2072"/>
                    <a:pt x="9955" y="1199"/>
                    <a:pt x="12584" y="654"/>
                  </a:cubicBezTo>
                  <a:cubicBezTo>
                    <a:pt x="15214" y="108"/>
                    <a:pt x="16341" y="-110"/>
                    <a:pt x="16623" y="54"/>
                  </a:cubicBezTo>
                  <a:cubicBezTo>
                    <a:pt x="16904" y="217"/>
                    <a:pt x="16341" y="763"/>
                    <a:pt x="15683" y="1254"/>
                  </a:cubicBezTo>
                  <a:cubicBezTo>
                    <a:pt x="15026" y="1745"/>
                    <a:pt x="14275" y="2181"/>
                    <a:pt x="13617" y="2617"/>
                  </a:cubicBezTo>
                  <a:cubicBezTo>
                    <a:pt x="12960" y="3054"/>
                    <a:pt x="12397" y="3490"/>
                    <a:pt x="12584" y="3708"/>
                  </a:cubicBezTo>
                  <a:cubicBezTo>
                    <a:pt x="12772" y="3926"/>
                    <a:pt x="13711" y="3926"/>
                    <a:pt x="14650" y="3763"/>
                  </a:cubicBezTo>
                  <a:cubicBezTo>
                    <a:pt x="15590" y="3599"/>
                    <a:pt x="16529" y="3272"/>
                    <a:pt x="17562" y="2999"/>
                  </a:cubicBezTo>
                  <a:cubicBezTo>
                    <a:pt x="18595" y="2726"/>
                    <a:pt x="19722" y="2508"/>
                    <a:pt x="20285" y="2726"/>
                  </a:cubicBezTo>
                  <a:cubicBezTo>
                    <a:pt x="20849" y="2945"/>
                    <a:pt x="20849" y="3599"/>
                    <a:pt x="21037" y="5617"/>
                  </a:cubicBezTo>
                  <a:cubicBezTo>
                    <a:pt x="21224" y="7635"/>
                    <a:pt x="21600" y="11017"/>
                    <a:pt x="21506" y="13745"/>
                  </a:cubicBezTo>
                  <a:cubicBezTo>
                    <a:pt x="21412" y="16472"/>
                    <a:pt x="20849" y="18545"/>
                    <a:pt x="20003" y="19799"/>
                  </a:cubicBezTo>
                  <a:cubicBezTo>
                    <a:pt x="19158" y="21054"/>
                    <a:pt x="18031" y="21490"/>
                    <a:pt x="16435" y="21326"/>
                  </a:cubicBezTo>
                  <a:cubicBezTo>
                    <a:pt x="14838" y="21163"/>
                    <a:pt x="12772" y="20399"/>
                    <a:pt x="10706" y="19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2631453" y="685800"/>
              <a:ext cx="32829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5" y="20057"/>
                    <a:pt x="1031" y="18514"/>
                    <a:pt x="1553" y="17486"/>
                  </a:cubicBezTo>
                  <a:cubicBezTo>
                    <a:pt x="2075" y="16457"/>
                    <a:pt x="2604" y="15943"/>
                    <a:pt x="3133" y="15171"/>
                  </a:cubicBezTo>
                  <a:cubicBezTo>
                    <a:pt x="3663" y="14400"/>
                    <a:pt x="4192" y="13371"/>
                    <a:pt x="4658" y="12343"/>
                  </a:cubicBezTo>
                  <a:cubicBezTo>
                    <a:pt x="5125" y="11314"/>
                    <a:pt x="5529" y="10286"/>
                    <a:pt x="5961" y="9257"/>
                  </a:cubicBezTo>
                  <a:cubicBezTo>
                    <a:pt x="6392" y="8229"/>
                    <a:pt x="6852" y="7200"/>
                    <a:pt x="7318" y="6429"/>
                  </a:cubicBezTo>
                  <a:cubicBezTo>
                    <a:pt x="7785" y="5657"/>
                    <a:pt x="8258" y="5143"/>
                    <a:pt x="8753" y="4629"/>
                  </a:cubicBezTo>
                  <a:cubicBezTo>
                    <a:pt x="9247" y="4114"/>
                    <a:pt x="9762" y="3600"/>
                    <a:pt x="10243" y="3086"/>
                  </a:cubicBezTo>
                  <a:cubicBezTo>
                    <a:pt x="10723" y="2571"/>
                    <a:pt x="11169" y="2057"/>
                    <a:pt x="11768" y="1543"/>
                  </a:cubicBezTo>
                  <a:cubicBezTo>
                    <a:pt x="12367" y="1029"/>
                    <a:pt x="13119" y="514"/>
                    <a:pt x="13711" y="257"/>
                  </a:cubicBezTo>
                  <a:cubicBezTo>
                    <a:pt x="14303" y="0"/>
                    <a:pt x="14734" y="0"/>
                    <a:pt x="15256" y="0"/>
                  </a:cubicBezTo>
                  <a:cubicBezTo>
                    <a:pt x="15779" y="0"/>
                    <a:pt x="16391" y="0"/>
                    <a:pt x="16990" y="0"/>
                  </a:cubicBezTo>
                  <a:cubicBezTo>
                    <a:pt x="17589" y="0"/>
                    <a:pt x="18174" y="0"/>
                    <a:pt x="18773" y="0"/>
                  </a:cubicBezTo>
                  <a:cubicBezTo>
                    <a:pt x="19372" y="0"/>
                    <a:pt x="19985" y="0"/>
                    <a:pt x="20458" y="257"/>
                  </a:cubicBezTo>
                  <a:cubicBezTo>
                    <a:pt x="20932" y="514"/>
                    <a:pt x="21266" y="1029"/>
                    <a:pt x="21600" y="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2593353" y="742950"/>
              <a:ext cx="28384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" y="21024"/>
                    <a:pt x="1095" y="20448"/>
                    <a:pt x="1699" y="19728"/>
                  </a:cubicBezTo>
                  <a:cubicBezTo>
                    <a:pt x="2303" y="19008"/>
                    <a:pt x="2964" y="18144"/>
                    <a:pt x="3648" y="16992"/>
                  </a:cubicBezTo>
                  <a:cubicBezTo>
                    <a:pt x="4333" y="15840"/>
                    <a:pt x="5042" y="14400"/>
                    <a:pt x="5670" y="13248"/>
                  </a:cubicBezTo>
                  <a:cubicBezTo>
                    <a:pt x="6298" y="12096"/>
                    <a:pt x="6846" y="11232"/>
                    <a:pt x="7466" y="10368"/>
                  </a:cubicBezTo>
                  <a:cubicBezTo>
                    <a:pt x="8086" y="9504"/>
                    <a:pt x="8779" y="8640"/>
                    <a:pt x="9503" y="7776"/>
                  </a:cubicBezTo>
                  <a:cubicBezTo>
                    <a:pt x="10228" y="6912"/>
                    <a:pt x="10985" y="6048"/>
                    <a:pt x="11742" y="5328"/>
                  </a:cubicBezTo>
                  <a:cubicBezTo>
                    <a:pt x="12499" y="4608"/>
                    <a:pt x="13256" y="4032"/>
                    <a:pt x="14046" y="3456"/>
                  </a:cubicBezTo>
                  <a:cubicBezTo>
                    <a:pt x="14835" y="2880"/>
                    <a:pt x="15656" y="2304"/>
                    <a:pt x="16301" y="2016"/>
                  </a:cubicBezTo>
                  <a:cubicBezTo>
                    <a:pt x="16945" y="1728"/>
                    <a:pt x="17412" y="1728"/>
                    <a:pt x="18266" y="1440"/>
                  </a:cubicBezTo>
                  <a:cubicBezTo>
                    <a:pt x="19119" y="1152"/>
                    <a:pt x="20360" y="5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106270" y="1240696"/>
              <a:ext cx="258234" cy="391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1416" y="1600"/>
                  </a:moveTo>
                  <a:cubicBezTo>
                    <a:pt x="708" y="907"/>
                    <a:pt x="0" y="214"/>
                    <a:pt x="0" y="40"/>
                  </a:cubicBezTo>
                  <a:cubicBezTo>
                    <a:pt x="0" y="-133"/>
                    <a:pt x="708" y="214"/>
                    <a:pt x="2567" y="2004"/>
                  </a:cubicBezTo>
                  <a:cubicBezTo>
                    <a:pt x="4426" y="3794"/>
                    <a:pt x="7436" y="7028"/>
                    <a:pt x="10534" y="10205"/>
                  </a:cubicBezTo>
                  <a:cubicBezTo>
                    <a:pt x="13633" y="13381"/>
                    <a:pt x="16820" y="16500"/>
                    <a:pt x="18679" y="18464"/>
                  </a:cubicBezTo>
                  <a:cubicBezTo>
                    <a:pt x="20538" y="20427"/>
                    <a:pt x="21069" y="21236"/>
                    <a:pt x="21334" y="21351"/>
                  </a:cubicBezTo>
                  <a:cubicBezTo>
                    <a:pt x="21600" y="21467"/>
                    <a:pt x="21600" y="20889"/>
                    <a:pt x="21600" y="20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202724" y="1196624"/>
              <a:ext cx="117330" cy="479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474" fill="norm" stroke="1" extrusionOk="0">
                  <a:moveTo>
                    <a:pt x="21006" y="3000"/>
                  </a:moveTo>
                  <a:cubicBezTo>
                    <a:pt x="21006" y="2527"/>
                    <a:pt x="21006" y="2053"/>
                    <a:pt x="20627" y="1390"/>
                  </a:cubicBezTo>
                  <a:cubicBezTo>
                    <a:pt x="20248" y="727"/>
                    <a:pt x="19490" y="-126"/>
                    <a:pt x="18353" y="16"/>
                  </a:cubicBezTo>
                  <a:cubicBezTo>
                    <a:pt x="17217" y="158"/>
                    <a:pt x="15701" y="1295"/>
                    <a:pt x="13806" y="3142"/>
                  </a:cubicBezTo>
                  <a:cubicBezTo>
                    <a:pt x="11911" y="4990"/>
                    <a:pt x="9638" y="7548"/>
                    <a:pt x="6985" y="10295"/>
                  </a:cubicBezTo>
                  <a:cubicBezTo>
                    <a:pt x="4332" y="13042"/>
                    <a:pt x="1301" y="15979"/>
                    <a:pt x="353" y="17874"/>
                  </a:cubicBezTo>
                  <a:cubicBezTo>
                    <a:pt x="-594" y="19769"/>
                    <a:pt x="543" y="20621"/>
                    <a:pt x="1680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402603" y="1517649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600"/>
                    <a:pt x="0" y="7200"/>
                    <a:pt x="0" y="10800"/>
                  </a:cubicBezTo>
                  <a:cubicBezTo>
                    <a:pt x="0" y="14400"/>
                    <a:pt x="10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542303" y="1612899"/>
              <a:ext cx="508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783603" y="1625600"/>
              <a:ext cx="952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1126503" y="1606550"/>
              <a:ext cx="635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1551953" y="1652701"/>
              <a:ext cx="59563" cy="118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295" fill="norm" stroke="1" extrusionOk="0">
                  <a:moveTo>
                    <a:pt x="13407" y="1969"/>
                  </a:moveTo>
                  <a:cubicBezTo>
                    <a:pt x="16386" y="832"/>
                    <a:pt x="19366" y="-305"/>
                    <a:pt x="20483" y="74"/>
                  </a:cubicBezTo>
                  <a:cubicBezTo>
                    <a:pt x="21600" y="453"/>
                    <a:pt x="20855" y="2348"/>
                    <a:pt x="17131" y="6137"/>
                  </a:cubicBezTo>
                  <a:cubicBezTo>
                    <a:pt x="13407" y="9927"/>
                    <a:pt x="6703" y="15611"/>
                    <a:pt x="0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1767853" y="1314450"/>
              <a:ext cx="146051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57" y="3429"/>
                    <a:pt x="7513" y="6857"/>
                    <a:pt x="11113" y="10057"/>
                  </a:cubicBezTo>
                  <a:cubicBezTo>
                    <a:pt x="14713" y="13257"/>
                    <a:pt x="18157" y="16229"/>
                    <a:pt x="19878" y="18114"/>
                  </a:cubicBezTo>
                  <a:cubicBezTo>
                    <a:pt x="21600" y="20000"/>
                    <a:pt x="21600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1838067" y="1244600"/>
              <a:ext cx="120287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600" fill="norm" stroke="1" extrusionOk="0">
                  <a:moveTo>
                    <a:pt x="21164" y="0"/>
                  </a:moveTo>
                  <a:cubicBezTo>
                    <a:pt x="18557" y="810"/>
                    <a:pt x="15950" y="1620"/>
                    <a:pt x="13343" y="3240"/>
                  </a:cubicBezTo>
                  <a:cubicBezTo>
                    <a:pt x="10736" y="4860"/>
                    <a:pt x="8130" y="7290"/>
                    <a:pt x="5709" y="9900"/>
                  </a:cubicBezTo>
                  <a:cubicBezTo>
                    <a:pt x="3288" y="12510"/>
                    <a:pt x="1054" y="15300"/>
                    <a:pt x="309" y="17280"/>
                  </a:cubicBezTo>
                  <a:cubicBezTo>
                    <a:pt x="-436" y="19260"/>
                    <a:pt x="309" y="20430"/>
                    <a:pt x="10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2021853" y="1550949"/>
              <a:ext cx="158751" cy="169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4" fill="norm" stroke="1" extrusionOk="0">
                  <a:moveTo>
                    <a:pt x="0" y="7710"/>
                  </a:moveTo>
                  <a:cubicBezTo>
                    <a:pt x="0" y="10344"/>
                    <a:pt x="0" y="12978"/>
                    <a:pt x="0" y="15085"/>
                  </a:cubicBezTo>
                  <a:cubicBezTo>
                    <a:pt x="0" y="17193"/>
                    <a:pt x="0" y="18773"/>
                    <a:pt x="144" y="18773"/>
                  </a:cubicBezTo>
                  <a:cubicBezTo>
                    <a:pt x="288" y="18773"/>
                    <a:pt x="576" y="17193"/>
                    <a:pt x="2016" y="13900"/>
                  </a:cubicBezTo>
                  <a:cubicBezTo>
                    <a:pt x="3456" y="10607"/>
                    <a:pt x="6048" y="5603"/>
                    <a:pt x="8064" y="2837"/>
                  </a:cubicBezTo>
                  <a:cubicBezTo>
                    <a:pt x="10080" y="71"/>
                    <a:pt x="11520" y="-456"/>
                    <a:pt x="13392" y="334"/>
                  </a:cubicBezTo>
                  <a:cubicBezTo>
                    <a:pt x="15264" y="1124"/>
                    <a:pt x="17568" y="3232"/>
                    <a:pt x="18864" y="6129"/>
                  </a:cubicBezTo>
                  <a:cubicBezTo>
                    <a:pt x="20160" y="9027"/>
                    <a:pt x="20448" y="12715"/>
                    <a:pt x="20736" y="15349"/>
                  </a:cubicBezTo>
                  <a:cubicBezTo>
                    <a:pt x="21024" y="17983"/>
                    <a:pt x="21312" y="19564"/>
                    <a:pt x="21600" y="21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2835596" y="1482920"/>
              <a:ext cx="176858" cy="244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0806" fill="norm" stroke="1" extrusionOk="0">
                  <a:moveTo>
                    <a:pt x="16856" y="7273"/>
                  </a:moveTo>
                  <a:cubicBezTo>
                    <a:pt x="16342" y="5293"/>
                    <a:pt x="15828" y="3313"/>
                    <a:pt x="15056" y="1873"/>
                  </a:cubicBezTo>
                  <a:cubicBezTo>
                    <a:pt x="14285" y="433"/>
                    <a:pt x="13256" y="-467"/>
                    <a:pt x="11071" y="253"/>
                  </a:cubicBezTo>
                  <a:cubicBezTo>
                    <a:pt x="8885" y="973"/>
                    <a:pt x="5542" y="3313"/>
                    <a:pt x="3356" y="6643"/>
                  </a:cubicBezTo>
                  <a:cubicBezTo>
                    <a:pt x="1171" y="9973"/>
                    <a:pt x="142" y="14293"/>
                    <a:pt x="14" y="16813"/>
                  </a:cubicBezTo>
                  <a:cubicBezTo>
                    <a:pt x="-115" y="19333"/>
                    <a:pt x="656" y="20053"/>
                    <a:pt x="1685" y="20503"/>
                  </a:cubicBezTo>
                  <a:cubicBezTo>
                    <a:pt x="2714" y="20953"/>
                    <a:pt x="3999" y="21133"/>
                    <a:pt x="5414" y="19333"/>
                  </a:cubicBezTo>
                  <a:cubicBezTo>
                    <a:pt x="6828" y="17533"/>
                    <a:pt x="8371" y="13753"/>
                    <a:pt x="9271" y="11413"/>
                  </a:cubicBezTo>
                  <a:cubicBezTo>
                    <a:pt x="10171" y="9073"/>
                    <a:pt x="10428" y="8173"/>
                    <a:pt x="10942" y="7003"/>
                  </a:cubicBezTo>
                  <a:cubicBezTo>
                    <a:pt x="11456" y="5833"/>
                    <a:pt x="12228" y="4393"/>
                    <a:pt x="12614" y="4213"/>
                  </a:cubicBezTo>
                  <a:cubicBezTo>
                    <a:pt x="12999" y="4033"/>
                    <a:pt x="12999" y="5113"/>
                    <a:pt x="13771" y="7453"/>
                  </a:cubicBezTo>
                  <a:cubicBezTo>
                    <a:pt x="14542" y="9793"/>
                    <a:pt x="16085" y="13393"/>
                    <a:pt x="17499" y="15553"/>
                  </a:cubicBezTo>
                  <a:cubicBezTo>
                    <a:pt x="18914" y="17713"/>
                    <a:pt x="20199" y="18433"/>
                    <a:pt x="21485" y="19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3050553" y="1511300"/>
              <a:ext cx="127001" cy="197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4826"/>
                  </a:moveTo>
                  <a:cubicBezTo>
                    <a:pt x="2880" y="9421"/>
                    <a:pt x="5760" y="14017"/>
                    <a:pt x="7020" y="17004"/>
                  </a:cubicBezTo>
                  <a:cubicBezTo>
                    <a:pt x="8280" y="19991"/>
                    <a:pt x="7920" y="21370"/>
                    <a:pt x="7380" y="21485"/>
                  </a:cubicBezTo>
                  <a:cubicBezTo>
                    <a:pt x="6840" y="21600"/>
                    <a:pt x="6120" y="20451"/>
                    <a:pt x="6300" y="17349"/>
                  </a:cubicBezTo>
                  <a:cubicBezTo>
                    <a:pt x="6480" y="14247"/>
                    <a:pt x="7560" y="9191"/>
                    <a:pt x="10260" y="5974"/>
                  </a:cubicBezTo>
                  <a:cubicBezTo>
                    <a:pt x="12960" y="2757"/>
                    <a:pt x="17280" y="13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3159448" y="1484023"/>
              <a:ext cx="189556" cy="197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164" fill="norm" stroke="1" extrusionOk="0">
                  <a:moveTo>
                    <a:pt x="4826" y="11115"/>
                  </a:moveTo>
                  <a:cubicBezTo>
                    <a:pt x="6704" y="8387"/>
                    <a:pt x="8583" y="5659"/>
                    <a:pt x="9522" y="3726"/>
                  </a:cubicBezTo>
                  <a:cubicBezTo>
                    <a:pt x="10461" y="1793"/>
                    <a:pt x="10461" y="656"/>
                    <a:pt x="9874" y="202"/>
                  </a:cubicBezTo>
                  <a:cubicBezTo>
                    <a:pt x="9287" y="-253"/>
                    <a:pt x="8113" y="-26"/>
                    <a:pt x="6352" y="1793"/>
                  </a:cubicBezTo>
                  <a:cubicBezTo>
                    <a:pt x="4591" y="3612"/>
                    <a:pt x="2243" y="7023"/>
                    <a:pt x="952" y="10092"/>
                  </a:cubicBezTo>
                  <a:cubicBezTo>
                    <a:pt x="-339" y="13162"/>
                    <a:pt x="-574" y="15890"/>
                    <a:pt x="1891" y="17823"/>
                  </a:cubicBezTo>
                  <a:cubicBezTo>
                    <a:pt x="4356" y="19755"/>
                    <a:pt x="9522" y="20892"/>
                    <a:pt x="13161" y="21120"/>
                  </a:cubicBezTo>
                  <a:cubicBezTo>
                    <a:pt x="16800" y="21347"/>
                    <a:pt x="18913" y="20665"/>
                    <a:pt x="21026" y="19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4117353" y="1289050"/>
              <a:ext cx="19051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554"/>
                    <a:pt x="12000" y="7109"/>
                    <a:pt x="10800" y="10435"/>
                  </a:cubicBezTo>
                  <a:cubicBezTo>
                    <a:pt x="9600" y="13762"/>
                    <a:pt x="12000" y="16861"/>
                    <a:pt x="10800" y="18684"/>
                  </a:cubicBezTo>
                  <a:cubicBezTo>
                    <a:pt x="9600" y="20506"/>
                    <a:pt x="4800" y="210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3996703" y="1742793"/>
              <a:ext cx="2857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280" y="11375"/>
                    <a:pt x="10560" y="2735"/>
                    <a:pt x="14160" y="575"/>
                  </a:cubicBezTo>
                  <a:cubicBezTo>
                    <a:pt x="17760" y="-1585"/>
                    <a:pt x="1968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5181709" y="1314450"/>
              <a:ext cx="97695" cy="483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454" fill="norm" stroke="1" extrusionOk="0">
                  <a:moveTo>
                    <a:pt x="21212" y="0"/>
                  </a:moveTo>
                  <a:cubicBezTo>
                    <a:pt x="17535" y="1503"/>
                    <a:pt x="13859" y="3005"/>
                    <a:pt x="10642" y="5118"/>
                  </a:cubicBezTo>
                  <a:cubicBezTo>
                    <a:pt x="7425" y="7231"/>
                    <a:pt x="4667" y="9955"/>
                    <a:pt x="2829" y="12537"/>
                  </a:cubicBezTo>
                  <a:cubicBezTo>
                    <a:pt x="991" y="15120"/>
                    <a:pt x="72" y="17562"/>
                    <a:pt x="72" y="19017"/>
                  </a:cubicBezTo>
                  <a:cubicBezTo>
                    <a:pt x="72" y="20473"/>
                    <a:pt x="991" y="20943"/>
                    <a:pt x="2829" y="21224"/>
                  </a:cubicBezTo>
                  <a:cubicBezTo>
                    <a:pt x="4667" y="21506"/>
                    <a:pt x="7425" y="21600"/>
                    <a:pt x="10182" y="21083"/>
                  </a:cubicBezTo>
                  <a:cubicBezTo>
                    <a:pt x="12940" y="20567"/>
                    <a:pt x="15697" y="19440"/>
                    <a:pt x="17076" y="18172"/>
                  </a:cubicBezTo>
                  <a:cubicBezTo>
                    <a:pt x="18455" y="16904"/>
                    <a:pt x="18455" y="15496"/>
                    <a:pt x="17535" y="14603"/>
                  </a:cubicBezTo>
                  <a:cubicBezTo>
                    <a:pt x="16616" y="13711"/>
                    <a:pt x="14778" y="13336"/>
                    <a:pt x="12710" y="13054"/>
                  </a:cubicBezTo>
                  <a:cubicBezTo>
                    <a:pt x="10642" y="12772"/>
                    <a:pt x="8344" y="12584"/>
                    <a:pt x="6046" y="12584"/>
                  </a:cubicBezTo>
                  <a:cubicBezTo>
                    <a:pt x="3748" y="12584"/>
                    <a:pt x="1450" y="12772"/>
                    <a:pt x="531" y="13054"/>
                  </a:cubicBezTo>
                  <a:cubicBezTo>
                    <a:pt x="-388" y="13336"/>
                    <a:pt x="72" y="13711"/>
                    <a:pt x="531" y="14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5305597" y="1298864"/>
              <a:ext cx="277428" cy="442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13" fill="norm" stroke="1" extrusionOk="0">
                  <a:moveTo>
                    <a:pt x="1412" y="15116"/>
                  </a:moveTo>
                  <a:cubicBezTo>
                    <a:pt x="921" y="16441"/>
                    <a:pt x="430" y="17765"/>
                    <a:pt x="184" y="18682"/>
                  </a:cubicBezTo>
                  <a:cubicBezTo>
                    <a:pt x="-61" y="19599"/>
                    <a:pt x="-61" y="20108"/>
                    <a:pt x="184" y="20567"/>
                  </a:cubicBezTo>
                  <a:cubicBezTo>
                    <a:pt x="430" y="21025"/>
                    <a:pt x="921" y="21433"/>
                    <a:pt x="1821" y="21280"/>
                  </a:cubicBezTo>
                  <a:cubicBezTo>
                    <a:pt x="2721" y="21127"/>
                    <a:pt x="4030" y="20414"/>
                    <a:pt x="4848" y="19803"/>
                  </a:cubicBezTo>
                  <a:cubicBezTo>
                    <a:pt x="5666" y="19191"/>
                    <a:pt x="5994" y="18682"/>
                    <a:pt x="6403" y="18020"/>
                  </a:cubicBezTo>
                  <a:cubicBezTo>
                    <a:pt x="6812" y="17358"/>
                    <a:pt x="7303" y="16542"/>
                    <a:pt x="7466" y="16390"/>
                  </a:cubicBezTo>
                  <a:cubicBezTo>
                    <a:pt x="7630" y="16237"/>
                    <a:pt x="7466" y="16746"/>
                    <a:pt x="7384" y="17307"/>
                  </a:cubicBezTo>
                  <a:cubicBezTo>
                    <a:pt x="7303" y="17867"/>
                    <a:pt x="7303" y="18478"/>
                    <a:pt x="7384" y="19039"/>
                  </a:cubicBezTo>
                  <a:cubicBezTo>
                    <a:pt x="7466" y="19599"/>
                    <a:pt x="7630" y="20108"/>
                    <a:pt x="8121" y="20414"/>
                  </a:cubicBezTo>
                  <a:cubicBezTo>
                    <a:pt x="8612" y="20720"/>
                    <a:pt x="9430" y="20822"/>
                    <a:pt x="10494" y="20414"/>
                  </a:cubicBezTo>
                  <a:cubicBezTo>
                    <a:pt x="11557" y="20007"/>
                    <a:pt x="12866" y="19090"/>
                    <a:pt x="14421" y="16899"/>
                  </a:cubicBezTo>
                  <a:cubicBezTo>
                    <a:pt x="15975" y="14708"/>
                    <a:pt x="17775" y="11244"/>
                    <a:pt x="19003" y="8595"/>
                  </a:cubicBezTo>
                  <a:cubicBezTo>
                    <a:pt x="20230" y="5946"/>
                    <a:pt x="20884" y="4112"/>
                    <a:pt x="21212" y="2686"/>
                  </a:cubicBezTo>
                  <a:cubicBezTo>
                    <a:pt x="21539" y="1259"/>
                    <a:pt x="21539" y="241"/>
                    <a:pt x="21130" y="37"/>
                  </a:cubicBezTo>
                  <a:cubicBezTo>
                    <a:pt x="20721" y="-167"/>
                    <a:pt x="19903" y="444"/>
                    <a:pt x="18839" y="2533"/>
                  </a:cubicBezTo>
                  <a:cubicBezTo>
                    <a:pt x="17775" y="4622"/>
                    <a:pt x="16466" y="8188"/>
                    <a:pt x="15730" y="11142"/>
                  </a:cubicBezTo>
                  <a:cubicBezTo>
                    <a:pt x="14994" y="14097"/>
                    <a:pt x="14830" y="16441"/>
                    <a:pt x="14912" y="17918"/>
                  </a:cubicBezTo>
                  <a:cubicBezTo>
                    <a:pt x="14994" y="19395"/>
                    <a:pt x="15321" y="20007"/>
                    <a:pt x="15894" y="20414"/>
                  </a:cubicBezTo>
                  <a:cubicBezTo>
                    <a:pt x="16466" y="20822"/>
                    <a:pt x="17284" y="21025"/>
                    <a:pt x="18021" y="20618"/>
                  </a:cubicBezTo>
                  <a:cubicBezTo>
                    <a:pt x="18757" y="20210"/>
                    <a:pt x="19412" y="19191"/>
                    <a:pt x="20066" y="18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5450853" y="1530350"/>
              <a:ext cx="133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6593853" y="1395503"/>
              <a:ext cx="266701" cy="407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79"/>
                  </a:moveTo>
                  <a:cubicBezTo>
                    <a:pt x="857" y="-33"/>
                    <a:pt x="1714" y="-144"/>
                    <a:pt x="3257" y="635"/>
                  </a:cubicBezTo>
                  <a:cubicBezTo>
                    <a:pt x="4800" y="1415"/>
                    <a:pt x="7029" y="3085"/>
                    <a:pt x="9771" y="5646"/>
                  </a:cubicBezTo>
                  <a:cubicBezTo>
                    <a:pt x="12514" y="8207"/>
                    <a:pt x="15771" y="11658"/>
                    <a:pt x="17829" y="14442"/>
                  </a:cubicBezTo>
                  <a:cubicBezTo>
                    <a:pt x="19886" y="17225"/>
                    <a:pt x="20743" y="19341"/>
                    <a:pt x="2160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6689103" y="1333500"/>
              <a:ext cx="165101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54" y="2688"/>
                    <a:pt x="15508" y="5376"/>
                    <a:pt x="12600" y="8160"/>
                  </a:cubicBezTo>
                  <a:cubicBezTo>
                    <a:pt x="9692" y="10944"/>
                    <a:pt x="6923" y="13824"/>
                    <a:pt x="4846" y="16080"/>
                  </a:cubicBezTo>
                  <a:cubicBezTo>
                    <a:pt x="2769" y="18336"/>
                    <a:pt x="1385" y="199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6924053" y="1714499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6949453" y="160019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7172650" y="1441449"/>
              <a:ext cx="170504" cy="267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58" fill="norm" stroke="1" extrusionOk="0">
                  <a:moveTo>
                    <a:pt x="21481" y="0"/>
                  </a:moveTo>
                  <a:cubicBezTo>
                    <a:pt x="18281" y="0"/>
                    <a:pt x="15081" y="0"/>
                    <a:pt x="11881" y="1266"/>
                  </a:cubicBezTo>
                  <a:cubicBezTo>
                    <a:pt x="8681" y="2531"/>
                    <a:pt x="5481" y="5062"/>
                    <a:pt x="3348" y="7762"/>
                  </a:cubicBezTo>
                  <a:cubicBezTo>
                    <a:pt x="1214" y="10462"/>
                    <a:pt x="148" y="13331"/>
                    <a:pt x="14" y="15694"/>
                  </a:cubicBezTo>
                  <a:cubicBezTo>
                    <a:pt x="-119" y="18056"/>
                    <a:pt x="681" y="19912"/>
                    <a:pt x="3214" y="20756"/>
                  </a:cubicBezTo>
                  <a:cubicBezTo>
                    <a:pt x="5748" y="21600"/>
                    <a:pt x="10014" y="21431"/>
                    <a:pt x="12681" y="21009"/>
                  </a:cubicBezTo>
                  <a:cubicBezTo>
                    <a:pt x="15348" y="20588"/>
                    <a:pt x="16414" y="19912"/>
                    <a:pt x="17481" y="19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7203453" y="1536699"/>
              <a:ext cx="190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6364"/>
                    <a:pt x="8640" y="11127"/>
                    <a:pt x="12240" y="7527"/>
                  </a:cubicBezTo>
                  <a:cubicBezTo>
                    <a:pt x="15840" y="3927"/>
                    <a:pt x="1872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7579162" y="1260722"/>
              <a:ext cx="208492" cy="556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515" fill="norm" stroke="1" extrusionOk="0">
                  <a:moveTo>
                    <a:pt x="21491" y="1095"/>
                  </a:moveTo>
                  <a:cubicBezTo>
                    <a:pt x="20836" y="768"/>
                    <a:pt x="20182" y="441"/>
                    <a:pt x="18109" y="236"/>
                  </a:cubicBezTo>
                  <a:cubicBezTo>
                    <a:pt x="16036" y="32"/>
                    <a:pt x="12546" y="-50"/>
                    <a:pt x="10146" y="32"/>
                  </a:cubicBezTo>
                  <a:cubicBezTo>
                    <a:pt x="7746" y="114"/>
                    <a:pt x="6436" y="359"/>
                    <a:pt x="5455" y="1095"/>
                  </a:cubicBezTo>
                  <a:cubicBezTo>
                    <a:pt x="4473" y="1832"/>
                    <a:pt x="3818" y="3059"/>
                    <a:pt x="3382" y="4941"/>
                  </a:cubicBezTo>
                  <a:cubicBezTo>
                    <a:pt x="2946" y="6823"/>
                    <a:pt x="2727" y="9359"/>
                    <a:pt x="2182" y="11936"/>
                  </a:cubicBezTo>
                  <a:cubicBezTo>
                    <a:pt x="1636" y="14514"/>
                    <a:pt x="764" y="17132"/>
                    <a:pt x="327" y="18645"/>
                  </a:cubicBezTo>
                  <a:cubicBezTo>
                    <a:pt x="-109" y="20159"/>
                    <a:pt x="-109" y="20568"/>
                    <a:pt x="327" y="20895"/>
                  </a:cubicBezTo>
                  <a:cubicBezTo>
                    <a:pt x="764" y="21223"/>
                    <a:pt x="1636" y="21468"/>
                    <a:pt x="4582" y="21509"/>
                  </a:cubicBezTo>
                  <a:cubicBezTo>
                    <a:pt x="7527" y="21550"/>
                    <a:pt x="12546" y="21386"/>
                    <a:pt x="17564" y="2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7783691" y="1499377"/>
              <a:ext cx="194463" cy="215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108" fill="norm" stroke="1" extrusionOk="0">
                  <a:moveTo>
                    <a:pt x="18354" y="4908"/>
                  </a:moveTo>
                  <a:cubicBezTo>
                    <a:pt x="18354" y="3662"/>
                    <a:pt x="18354" y="2416"/>
                    <a:pt x="17090" y="1377"/>
                  </a:cubicBezTo>
                  <a:cubicBezTo>
                    <a:pt x="15826" y="339"/>
                    <a:pt x="13298" y="-492"/>
                    <a:pt x="10541" y="339"/>
                  </a:cubicBezTo>
                  <a:cubicBezTo>
                    <a:pt x="7783" y="1170"/>
                    <a:pt x="4796" y="3662"/>
                    <a:pt x="2728" y="6881"/>
                  </a:cubicBezTo>
                  <a:cubicBezTo>
                    <a:pt x="660" y="10100"/>
                    <a:pt x="-489" y="14046"/>
                    <a:pt x="200" y="16539"/>
                  </a:cubicBezTo>
                  <a:cubicBezTo>
                    <a:pt x="890" y="19031"/>
                    <a:pt x="3417" y="20070"/>
                    <a:pt x="6520" y="18823"/>
                  </a:cubicBezTo>
                  <a:cubicBezTo>
                    <a:pt x="9622" y="17577"/>
                    <a:pt x="13298" y="14046"/>
                    <a:pt x="15481" y="11346"/>
                  </a:cubicBezTo>
                  <a:cubicBezTo>
                    <a:pt x="17664" y="8646"/>
                    <a:pt x="18354" y="6777"/>
                    <a:pt x="18698" y="6673"/>
                  </a:cubicBezTo>
                  <a:cubicBezTo>
                    <a:pt x="19043" y="6570"/>
                    <a:pt x="19043" y="8231"/>
                    <a:pt x="19388" y="10931"/>
                  </a:cubicBezTo>
                  <a:cubicBezTo>
                    <a:pt x="19732" y="13631"/>
                    <a:pt x="20422" y="17370"/>
                    <a:pt x="21111" y="21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8073403" y="1809750"/>
              <a:ext cx="635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8512531" y="1312333"/>
              <a:ext cx="152673" cy="490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465" fill="norm" stroke="1" extrusionOk="0">
                  <a:moveTo>
                    <a:pt x="7746" y="927"/>
                  </a:moveTo>
                  <a:cubicBezTo>
                    <a:pt x="7162" y="464"/>
                    <a:pt x="6579" y="0"/>
                    <a:pt x="6141" y="0"/>
                  </a:cubicBezTo>
                  <a:cubicBezTo>
                    <a:pt x="5703" y="0"/>
                    <a:pt x="5411" y="464"/>
                    <a:pt x="5119" y="2039"/>
                  </a:cubicBezTo>
                  <a:cubicBezTo>
                    <a:pt x="4827" y="3615"/>
                    <a:pt x="4535" y="6304"/>
                    <a:pt x="4097" y="9224"/>
                  </a:cubicBezTo>
                  <a:cubicBezTo>
                    <a:pt x="3660" y="12144"/>
                    <a:pt x="3076" y="15296"/>
                    <a:pt x="2638" y="17104"/>
                  </a:cubicBezTo>
                  <a:cubicBezTo>
                    <a:pt x="2200" y="18912"/>
                    <a:pt x="1908" y="19375"/>
                    <a:pt x="1470" y="19839"/>
                  </a:cubicBezTo>
                  <a:cubicBezTo>
                    <a:pt x="1033" y="20302"/>
                    <a:pt x="449" y="20766"/>
                    <a:pt x="157" y="20719"/>
                  </a:cubicBezTo>
                  <a:cubicBezTo>
                    <a:pt x="-135" y="20673"/>
                    <a:pt x="-135" y="20117"/>
                    <a:pt x="1179" y="18680"/>
                  </a:cubicBezTo>
                  <a:cubicBezTo>
                    <a:pt x="2492" y="17243"/>
                    <a:pt x="5119" y="14925"/>
                    <a:pt x="7016" y="13627"/>
                  </a:cubicBezTo>
                  <a:cubicBezTo>
                    <a:pt x="8914" y="12330"/>
                    <a:pt x="10081" y="12052"/>
                    <a:pt x="11395" y="11959"/>
                  </a:cubicBezTo>
                  <a:cubicBezTo>
                    <a:pt x="12708" y="11866"/>
                    <a:pt x="14168" y="11959"/>
                    <a:pt x="15773" y="12422"/>
                  </a:cubicBezTo>
                  <a:cubicBezTo>
                    <a:pt x="17379" y="12886"/>
                    <a:pt x="19130" y="13720"/>
                    <a:pt x="20151" y="14740"/>
                  </a:cubicBezTo>
                  <a:cubicBezTo>
                    <a:pt x="21173" y="15760"/>
                    <a:pt x="21465" y="16965"/>
                    <a:pt x="20297" y="18077"/>
                  </a:cubicBezTo>
                  <a:cubicBezTo>
                    <a:pt x="19130" y="19190"/>
                    <a:pt x="16503" y="20209"/>
                    <a:pt x="13730" y="20812"/>
                  </a:cubicBezTo>
                  <a:cubicBezTo>
                    <a:pt x="10957" y="21415"/>
                    <a:pt x="8038" y="21600"/>
                    <a:pt x="5557" y="21368"/>
                  </a:cubicBezTo>
                  <a:cubicBezTo>
                    <a:pt x="3076" y="21136"/>
                    <a:pt x="1033" y="20488"/>
                    <a:pt x="741" y="19746"/>
                  </a:cubicBezTo>
                  <a:cubicBezTo>
                    <a:pt x="449" y="19004"/>
                    <a:pt x="1908" y="18170"/>
                    <a:pt x="3368" y="17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8003553" y="1727199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8023599" y="1631405"/>
              <a:ext cx="30755" cy="32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19407" fill="norm" stroke="1" extrusionOk="0">
                  <a:moveTo>
                    <a:pt x="12282" y="4138"/>
                  </a:moveTo>
                  <a:cubicBezTo>
                    <a:pt x="6522" y="7950"/>
                    <a:pt x="762" y="11762"/>
                    <a:pt x="2202" y="14938"/>
                  </a:cubicBezTo>
                  <a:cubicBezTo>
                    <a:pt x="3642" y="18115"/>
                    <a:pt x="12282" y="20656"/>
                    <a:pt x="15882" y="18750"/>
                  </a:cubicBezTo>
                  <a:cubicBezTo>
                    <a:pt x="19482" y="16844"/>
                    <a:pt x="18042" y="10491"/>
                    <a:pt x="13002" y="6044"/>
                  </a:cubicBezTo>
                  <a:cubicBezTo>
                    <a:pt x="7962" y="1597"/>
                    <a:pt x="-678" y="-944"/>
                    <a:pt x="42" y="327"/>
                  </a:cubicBezTo>
                  <a:cubicBezTo>
                    <a:pt x="762" y="1597"/>
                    <a:pt x="10842" y="6680"/>
                    <a:pt x="20922" y="11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8797303" y="1803399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8816353" y="172720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8879853" y="1295763"/>
              <a:ext cx="203741" cy="672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588" fill="norm" stroke="1" extrusionOk="0">
                  <a:moveTo>
                    <a:pt x="2672" y="192"/>
                  </a:moveTo>
                  <a:cubicBezTo>
                    <a:pt x="5122" y="124"/>
                    <a:pt x="7571" y="56"/>
                    <a:pt x="9909" y="22"/>
                  </a:cubicBezTo>
                  <a:cubicBezTo>
                    <a:pt x="12247" y="-12"/>
                    <a:pt x="14474" y="-12"/>
                    <a:pt x="16256" y="56"/>
                  </a:cubicBezTo>
                  <a:cubicBezTo>
                    <a:pt x="18037" y="124"/>
                    <a:pt x="19373" y="260"/>
                    <a:pt x="20264" y="497"/>
                  </a:cubicBezTo>
                  <a:cubicBezTo>
                    <a:pt x="21155" y="735"/>
                    <a:pt x="21600" y="1075"/>
                    <a:pt x="21377" y="1992"/>
                  </a:cubicBezTo>
                  <a:cubicBezTo>
                    <a:pt x="21155" y="2909"/>
                    <a:pt x="20264" y="4403"/>
                    <a:pt x="19262" y="6135"/>
                  </a:cubicBezTo>
                  <a:cubicBezTo>
                    <a:pt x="18260" y="7867"/>
                    <a:pt x="17146" y="9837"/>
                    <a:pt x="16144" y="11773"/>
                  </a:cubicBezTo>
                  <a:cubicBezTo>
                    <a:pt x="15142" y="13709"/>
                    <a:pt x="14252" y="15611"/>
                    <a:pt x="14029" y="17003"/>
                  </a:cubicBezTo>
                  <a:cubicBezTo>
                    <a:pt x="13806" y="18396"/>
                    <a:pt x="14252" y="19279"/>
                    <a:pt x="14474" y="19890"/>
                  </a:cubicBezTo>
                  <a:cubicBezTo>
                    <a:pt x="14697" y="20501"/>
                    <a:pt x="14697" y="20841"/>
                    <a:pt x="13027" y="21045"/>
                  </a:cubicBezTo>
                  <a:cubicBezTo>
                    <a:pt x="11357" y="21248"/>
                    <a:pt x="8016" y="21316"/>
                    <a:pt x="5567" y="21384"/>
                  </a:cubicBezTo>
                  <a:cubicBezTo>
                    <a:pt x="3118" y="21452"/>
                    <a:pt x="1559" y="21520"/>
                    <a:pt x="0" y="21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320053" y="1930400"/>
              <a:ext cx="15367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8450"/>
                    <a:pt x="1964" y="15300"/>
                    <a:pt x="2975" y="13275"/>
                  </a:cubicBezTo>
                  <a:cubicBezTo>
                    <a:pt x="3987" y="11250"/>
                    <a:pt x="5028" y="10350"/>
                    <a:pt x="6129" y="9225"/>
                  </a:cubicBezTo>
                  <a:cubicBezTo>
                    <a:pt x="7230" y="8100"/>
                    <a:pt x="8390" y="6750"/>
                    <a:pt x="9610" y="6075"/>
                  </a:cubicBezTo>
                  <a:cubicBezTo>
                    <a:pt x="10830" y="5400"/>
                    <a:pt x="12109" y="5400"/>
                    <a:pt x="13374" y="5400"/>
                  </a:cubicBezTo>
                  <a:cubicBezTo>
                    <a:pt x="14638" y="5400"/>
                    <a:pt x="15888" y="5400"/>
                    <a:pt x="17078" y="4950"/>
                  </a:cubicBezTo>
                  <a:cubicBezTo>
                    <a:pt x="18268" y="4500"/>
                    <a:pt x="19398" y="3600"/>
                    <a:pt x="20142" y="2700"/>
                  </a:cubicBezTo>
                  <a:cubicBezTo>
                    <a:pt x="20886" y="1800"/>
                    <a:pt x="21243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504203" y="2051049"/>
              <a:ext cx="10985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40" y="19543"/>
                    <a:pt x="3080" y="17486"/>
                    <a:pt x="4745" y="14914"/>
                  </a:cubicBezTo>
                  <a:cubicBezTo>
                    <a:pt x="6409" y="12343"/>
                    <a:pt x="8199" y="9257"/>
                    <a:pt x="9801" y="6943"/>
                  </a:cubicBezTo>
                  <a:cubicBezTo>
                    <a:pt x="11403" y="4629"/>
                    <a:pt x="12818" y="3086"/>
                    <a:pt x="14192" y="2057"/>
                  </a:cubicBezTo>
                  <a:cubicBezTo>
                    <a:pt x="15565" y="1029"/>
                    <a:pt x="16897" y="514"/>
                    <a:pt x="18125" y="257"/>
                  </a:cubicBezTo>
                  <a:cubicBezTo>
                    <a:pt x="19353" y="0"/>
                    <a:pt x="2047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7025653" y="2057664"/>
              <a:ext cx="1371601" cy="25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21375"/>
                  </a:moveTo>
                  <a:cubicBezTo>
                    <a:pt x="1033" y="21375"/>
                    <a:pt x="2067" y="21375"/>
                    <a:pt x="3167" y="18675"/>
                  </a:cubicBezTo>
                  <a:cubicBezTo>
                    <a:pt x="4267" y="15975"/>
                    <a:pt x="5433" y="10575"/>
                    <a:pt x="6550" y="6975"/>
                  </a:cubicBezTo>
                  <a:cubicBezTo>
                    <a:pt x="7667" y="3375"/>
                    <a:pt x="8733" y="1575"/>
                    <a:pt x="10000" y="675"/>
                  </a:cubicBezTo>
                  <a:cubicBezTo>
                    <a:pt x="11267" y="-225"/>
                    <a:pt x="12733" y="-225"/>
                    <a:pt x="14117" y="675"/>
                  </a:cubicBezTo>
                  <a:cubicBezTo>
                    <a:pt x="15500" y="1575"/>
                    <a:pt x="16800" y="3375"/>
                    <a:pt x="18033" y="6075"/>
                  </a:cubicBezTo>
                  <a:cubicBezTo>
                    <a:pt x="19267" y="8775"/>
                    <a:pt x="20433" y="12375"/>
                    <a:pt x="21600" y="15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7222503" y="2143372"/>
              <a:ext cx="1104901" cy="47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21021"/>
                  </a:moveTo>
                  <a:cubicBezTo>
                    <a:pt x="952" y="18204"/>
                    <a:pt x="1903" y="15386"/>
                    <a:pt x="3186" y="12099"/>
                  </a:cubicBezTo>
                  <a:cubicBezTo>
                    <a:pt x="4469" y="8812"/>
                    <a:pt x="6083" y="5056"/>
                    <a:pt x="7614" y="2708"/>
                  </a:cubicBezTo>
                  <a:cubicBezTo>
                    <a:pt x="9145" y="360"/>
                    <a:pt x="10593" y="-579"/>
                    <a:pt x="12372" y="360"/>
                  </a:cubicBezTo>
                  <a:cubicBezTo>
                    <a:pt x="14152" y="1299"/>
                    <a:pt x="16262" y="4117"/>
                    <a:pt x="17855" y="7404"/>
                  </a:cubicBezTo>
                  <a:cubicBezTo>
                    <a:pt x="19448" y="10691"/>
                    <a:pt x="20524" y="14447"/>
                    <a:pt x="21600" y="18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9929254" y="1557487"/>
              <a:ext cx="176150" cy="355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441" fill="norm" stroke="1" extrusionOk="0">
                  <a:moveTo>
                    <a:pt x="21399" y="13315"/>
                  </a:moveTo>
                  <a:cubicBezTo>
                    <a:pt x="16256" y="11398"/>
                    <a:pt x="11113" y="9481"/>
                    <a:pt x="8285" y="7819"/>
                  </a:cubicBezTo>
                  <a:cubicBezTo>
                    <a:pt x="5456" y="6158"/>
                    <a:pt x="4942" y="4752"/>
                    <a:pt x="5713" y="3474"/>
                  </a:cubicBezTo>
                  <a:cubicBezTo>
                    <a:pt x="6485" y="2196"/>
                    <a:pt x="8542" y="1045"/>
                    <a:pt x="10213" y="470"/>
                  </a:cubicBezTo>
                  <a:cubicBezTo>
                    <a:pt x="11885" y="-105"/>
                    <a:pt x="13170" y="-105"/>
                    <a:pt x="14070" y="215"/>
                  </a:cubicBezTo>
                  <a:cubicBezTo>
                    <a:pt x="14970" y="534"/>
                    <a:pt x="15485" y="1173"/>
                    <a:pt x="14070" y="3474"/>
                  </a:cubicBezTo>
                  <a:cubicBezTo>
                    <a:pt x="12656" y="5774"/>
                    <a:pt x="9313" y="9736"/>
                    <a:pt x="6613" y="12612"/>
                  </a:cubicBezTo>
                  <a:cubicBezTo>
                    <a:pt x="3913" y="15488"/>
                    <a:pt x="1856" y="17277"/>
                    <a:pt x="828" y="18491"/>
                  </a:cubicBezTo>
                  <a:cubicBezTo>
                    <a:pt x="-201" y="19706"/>
                    <a:pt x="-201" y="20345"/>
                    <a:pt x="442" y="20792"/>
                  </a:cubicBezTo>
                  <a:cubicBezTo>
                    <a:pt x="1085" y="21239"/>
                    <a:pt x="2370" y="21495"/>
                    <a:pt x="4556" y="21431"/>
                  </a:cubicBezTo>
                  <a:cubicBezTo>
                    <a:pt x="6742" y="21367"/>
                    <a:pt x="9828" y="20984"/>
                    <a:pt x="12913" y="20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10370927" y="1520735"/>
              <a:ext cx="204377" cy="375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544" fill="norm" stroke="1" extrusionOk="0">
                  <a:moveTo>
                    <a:pt x="21282" y="915"/>
                  </a:moveTo>
                  <a:cubicBezTo>
                    <a:pt x="18637" y="429"/>
                    <a:pt x="15992" y="-56"/>
                    <a:pt x="13678" y="5"/>
                  </a:cubicBezTo>
                  <a:cubicBezTo>
                    <a:pt x="11364" y="65"/>
                    <a:pt x="9380" y="672"/>
                    <a:pt x="7837" y="2128"/>
                  </a:cubicBezTo>
                  <a:cubicBezTo>
                    <a:pt x="6294" y="3584"/>
                    <a:pt x="5192" y="5890"/>
                    <a:pt x="3870" y="8499"/>
                  </a:cubicBezTo>
                  <a:cubicBezTo>
                    <a:pt x="2547" y="11108"/>
                    <a:pt x="1004" y="14020"/>
                    <a:pt x="343" y="16205"/>
                  </a:cubicBezTo>
                  <a:cubicBezTo>
                    <a:pt x="-318" y="18389"/>
                    <a:pt x="-98" y="19845"/>
                    <a:pt x="1666" y="20634"/>
                  </a:cubicBezTo>
                  <a:cubicBezTo>
                    <a:pt x="3429" y="21423"/>
                    <a:pt x="6735" y="21544"/>
                    <a:pt x="8939" y="21544"/>
                  </a:cubicBezTo>
                  <a:cubicBezTo>
                    <a:pt x="11143" y="21544"/>
                    <a:pt x="12245" y="21423"/>
                    <a:pt x="13347" y="21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10346703" y="1739900"/>
              <a:ext cx="1143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5600"/>
                    <a:pt x="1600" y="9600"/>
                    <a:pt x="5200" y="6000"/>
                  </a:cubicBezTo>
                  <a:cubicBezTo>
                    <a:pt x="8800" y="2400"/>
                    <a:pt x="152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10550847" y="1518932"/>
              <a:ext cx="214957" cy="384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34" fill="norm" stroke="1" extrusionOk="0">
                  <a:moveTo>
                    <a:pt x="21506" y="2053"/>
                  </a:moveTo>
                  <a:cubicBezTo>
                    <a:pt x="19812" y="1344"/>
                    <a:pt x="18118" y="636"/>
                    <a:pt x="16741" y="282"/>
                  </a:cubicBezTo>
                  <a:cubicBezTo>
                    <a:pt x="15365" y="-72"/>
                    <a:pt x="14306" y="-72"/>
                    <a:pt x="13035" y="164"/>
                  </a:cubicBezTo>
                  <a:cubicBezTo>
                    <a:pt x="11765" y="400"/>
                    <a:pt x="10282" y="872"/>
                    <a:pt x="9541" y="1876"/>
                  </a:cubicBezTo>
                  <a:cubicBezTo>
                    <a:pt x="8800" y="2879"/>
                    <a:pt x="8800" y="4413"/>
                    <a:pt x="7635" y="7069"/>
                  </a:cubicBezTo>
                  <a:cubicBezTo>
                    <a:pt x="6471" y="9725"/>
                    <a:pt x="4141" y="13502"/>
                    <a:pt x="2553" y="15862"/>
                  </a:cubicBezTo>
                  <a:cubicBezTo>
                    <a:pt x="965" y="18223"/>
                    <a:pt x="118" y="19167"/>
                    <a:pt x="12" y="19935"/>
                  </a:cubicBezTo>
                  <a:cubicBezTo>
                    <a:pt x="-94" y="20702"/>
                    <a:pt x="541" y="21292"/>
                    <a:pt x="1706" y="21410"/>
                  </a:cubicBezTo>
                  <a:cubicBezTo>
                    <a:pt x="2871" y="21528"/>
                    <a:pt x="4565" y="21174"/>
                    <a:pt x="6259" y="20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10772153" y="1606550"/>
              <a:ext cx="1460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3024"/>
                    <a:pt x="6887" y="6048"/>
                    <a:pt x="10487" y="9648"/>
                  </a:cubicBezTo>
                  <a:cubicBezTo>
                    <a:pt x="14087" y="13248"/>
                    <a:pt x="17843" y="174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10772153" y="1606550"/>
              <a:ext cx="19685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77" y="758"/>
                    <a:pt x="16955" y="1516"/>
                    <a:pt x="14284" y="3537"/>
                  </a:cubicBezTo>
                  <a:cubicBezTo>
                    <a:pt x="11613" y="5558"/>
                    <a:pt x="8594" y="8842"/>
                    <a:pt x="6155" y="12063"/>
                  </a:cubicBezTo>
                  <a:cubicBezTo>
                    <a:pt x="3716" y="15284"/>
                    <a:pt x="1858" y="184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10930903" y="1873250"/>
              <a:ext cx="254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10969003" y="1765299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11038853" y="1563158"/>
              <a:ext cx="123645" cy="392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42" fill="norm" stroke="1" extrusionOk="0">
                  <a:moveTo>
                    <a:pt x="0" y="1336"/>
                  </a:moveTo>
                  <a:cubicBezTo>
                    <a:pt x="1464" y="871"/>
                    <a:pt x="2929" y="407"/>
                    <a:pt x="6041" y="174"/>
                  </a:cubicBezTo>
                  <a:cubicBezTo>
                    <a:pt x="9153" y="-58"/>
                    <a:pt x="13912" y="-58"/>
                    <a:pt x="16841" y="174"/>
                  </a:cubicBezTo>
                  <a:cubicBezTo>
                    <a:pt x="19769" y="407"/>
                    <a:pt x="20868" y="871"/>
                    <a:pt x="21234" y="2497"/>
                  </a:cubicBezTo>
                  <a:cubicBezTo>
                    <a:pt x="21600" y="4123"/>
                    <a:pt x="21234" y="6910"/>
                    <a:pt x="20868" y="9523"/>
                  </a:cubicBezTo>
                  <a:cubicBezTo>
                    <a:pt x="20502" y="12136"/>
                    <a:pt x="20136" y="14574"/>
                    <a:pt x="19037" y="16548"/>
                  </a:cubicBezTo>
                  <a:cubicBezTo>
                    <a:pt x="17939" y="18523"/>
                    <a:pt x="16108" y="20032"/>
                    <a:pt x="12997" y="20787"/>
                  </a:cubicBezTo>
                  <a:cubicBezTo>
                    <a:pt x="9885" y="21542"/>
                    <a:pt x="5492" y="21542"/>
                    <a:pt x="1098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11305553" y="1778000"/>
              <a:ext cx="120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11299203" y="1860550"/>
              <a:ext cx="1270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11483353" y="1678141"/>
              <a:ext cx="349251" cy="258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21456"/>
                  </a:moveTo>
                  <a:cubicBezTo>
                    <a:pt x="2225" y="17768"/>
                    <a:pt x="4451" y="14080"/>
                    <a:pt x="6022" y="10832"/>
                  </a:cubicBezTo>
                  <a:cubicBezTo>
                    <a:pt x="7593" y="7583"/>
                    <a:pt x="8509" y="4773"/>
                    <a:pt x="9033" y="2929"/>
                  </a:cubicBezTo>
                  <a:cubicBezTo>
                    <a:pt x="9556" y="1085"/>
                    <a:pt x="9687" y="207"/>
                    <a:pt x="9491" y="32"/>
                  </a:cubicBezTo>
                  <a:cubicBezTo>
                    <a:pt x="9295" y="-144"/>
                    <a:pt x="8771" y="383"/>
                    <a:pt x="7985" y="2666"/>
                  </a:cubicBezTo>
                  <a:cubicBezTo>
                    <a:pt x="7200" y="4949"/>
                    <a:pt x="6153" y="8988"/>
                    <a:pt x="5629" y="11534"/>
                  </a:cubicBezTo>
                  <a:cubicBezTo>
                    <a:pt x="5105" y="14080"/>
                    <a:pt x="5105" y="15134"/>
                    <a:pt x="5171" y="16100"/>
                  </a:cubicBezTo>
                  <a:cubicBezTo>
                    <a:pt x="5236" y="17066"/>
                    <a:pt x="5367" y="17944"/>
                    <a:pt x="5760" y="18558"/>
                  </a:cubicBezTo>
                  <a:cubicBezTo>
                    <a:pt x="6153" y="19173"/>
                    <a:pt x="6807" y="19524"/>
                    <a:pt x="7527" y="19700"/>
                  </a:cubicBezTo>
                  <a:cubicBezTo>
                    <a:pt x="8247" y="19876"/>
                    <a:pt x="9033" y="19876"/>
                    <a:pt x="10211" y="18646"/>
                  </a:cubicBezTo>
                  <a:cubicBezTo>
                    <a:pt x="11389" y="17417"/>
                    <a:pt x="12960" y="14958"/>
                    <a:pt x="14269" y="12676"/>
                  </a:cubicBezTo>
                  <a:cubicBezTo>
                    <a:pt x="15578" y="10393"/>
                    <a:pt x="16625" y="8285"/>
                    <a:pt x="17411" y="6705"/>
                  </a:cubicBezTo>
                  <a:cubicBezTo>
                    <a:pt x="18196" y="5124"/>
                    <a:pt x="18720" y="4071"/>
                    <a:pt x="18851" y="3983"/>
                  </a:cubicBezTo>
                  <a:cubicBezTo>
                    <a:pt x="18982" y="3895"/>
                    <a:pt x="18720" y="4773"/>
                    <a:pt x="18458" y="6617"/>
                  </a:cubicBezTo>
                  <a:cubicBezTo>
                    <a:pt x="18196" y="8461"/>
                    <a:pt x="17935" y="11271"/>
                    <a:pt x="18458" y="13817"/>
                  </a:cubicBezTo>
                  <a:cubicBezTo>
                    <a:pt x="18982" y="16363"/>
                    <a:pt x="20291" y="18646"/>
                    <a:pt x="21600" y="20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459753" y="2863850"/>
              <a:ext cx="13924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3273"/>
                    <a:pt x="18514" y="6545"/>
                    <a:pt x="20057" y="10145"/>
                  </a:cubicBezTo>
                  <a:cubicBezTo>
                    <a:pt x="21600" y="13745"/>
                    <a:pt x="15429" y="17673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292537" y="2765335"/>
              <a:ext cx="446617" cy="48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2559" y="9241"/>
                  </a:moveTo>
                  <a:cubicBezTo>
                    <a:pt x="2047" y="9241"/>
                    <a:pt x="1536" y="9241"/>
                    <a:pt x="1024" y="9241"/>
                  </a:cubicBezTo>
                  <a:cubicBezTo>
                    <a:pt x="512" y="9241"/>
                    <a:pt x="0" y="9241"/>
                    <a:pt x="0" y="9099"/>
                  </a:cubicBezTo>
                  <a:cubicBezTo>
                    <a:pt x="0" y="8957"/>
                    <a:pt x="512" y="8673"/>
                    <a:pt x="2303" y="7583"/>
                  </a:cubicBezTo>
                  <a:cubicBezTo>
                    <a:pt x="4095" y="6494"/>
                    <a:pt x="7166" y="4599"/>
                    <a:pt x="9162" y="3320"/>
                  </a:cubicBezTo>
                  <a:cubicBezTo>
                    <a:pt x="11158" y="2041"/>
                    <a:pt x="12080" y="1378"/>
                    <a:pt x="12899" y="857"/>
                  </a:cubicBezTo>
                  <a:cubicBezTo>
                    <a:pt x="13718" y="336"/>
                    <a:pt x="14434" y="-43"/>
                    <a:pt x="14844" y="4"/>
                  </a:cubicBezTo>
                  <a:cubicBezTo>
                    <a:pt x="15253" y="52"/>
                    <a:pt x="15355" y="525"/>
                    <a:pt x="15407" y="2515"/>
                  </a:cubicBezTo>
                  <a:cubicBezTo>
                    <a:pt x="15458" y="4504"/>
                    <a:pt x="15458" y="8010"/>
                    <a:pt x="15407" y="11278"/>
                  </a:cubicBezTo>
                  <a:cubicBezTo>
                    <a:pt x="15355" y="14546"/>
                    <a:pt x="15253" y="17578"/>
                    <a:pt x="15100" y="19331"/>
                  </a:cubicBezTo>
                  <a:cubicBezTo>
                    <a:pt x="14946" y="21083"/>
                    <a:pt x="14741" y="21557"/>
                    <a:pt x="14639" y="21557"/>
                  </a:cubicBezTo>
                  <a:cubicBezTo>
                    <a:pt x="14536" y="21557"/>
                    <a:pt x="14536" y="21083"/>
                    <a:pt x="14639" y="19662"/>
                  </a:cubicBezTo>
                  <a:cubicBezTo>
                    <a:pt x="14741" y="18241"/>
                    <a:pt x="14946" y="15873"/>
                    <a:pt x="15202" y="14499"/>
                  </a:cubicBezTo>
                  <a:cubicBezTo>
                    <a:pt x="15458" y="13125"/>
                    <a:pt x="15765" y="12746"/>
                    <a:pt x="16174" y="12557"/>
                  </a:cubicBezTo>
                  <a:cubicBezTo>
                    <a:pt x="16584" y="12368"/>
                    <a:pt x="17096" y="12368"/>
                    <a:pt x="17710" y="12841"/>
                  </a:cubicBezTo>
                  <a:cubicBezTo>
                    <a:pt x="18324" y="13315"/>
                    <a:pt x="19041" y="14262"/>
                    <a:pt x="19706" y="15257"/>
                  </a:cubicBezTo>
                  <a:cubicBezTo>
                    <a:pt x="20372" y="16252"/>
                    <a:pt x="20986" y="17294"/>
                    <a:pt x="21600" y="18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773849" y="2980188"/>
              <a:ext cx="238355" cy="206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074" fill="norm" stroke="1" extrusionOk="0">
                  <a:moveTo>
                    <a:pt x="1441" y="10808"/>
                  </a:moveTo>
                  <a:cubicBezTo>
                    <a:pt x="2957" y="8648"/>
                    <a:pt x="4473" y="6488"/>
                    <a:pt x="5231" y="4760"/>
                  </a:cubicBezTo>
                  <a:cubicBezTo>
                    <a:pt x="5989" y="3032"/>
                    <a:pt x="5989" y="1736"/>
                    <a:pt x="5515" y="1196"/>
                  </a:cubicBezTo>
                  <a:cubicBezTo>
                    <a:pt x="5041" y="656"/>
                    <a:pt x="4094" y="872"/>
                    <a:pt x="2957" y="2600"/>
                  </a:cubicBezTo>
                  <a:cubicBezTo>
                    <a:pt x="1820" y="4328"/>
                    <a:pt x="494" y="7568"/>
                    <a:pt x="115" y="10700"/>
                  </a:cubicBezTo>
                  <a:cubicBezTo>
                    <a:pt x="-264" y="13832"/>
                    <a:pt x="304" y="16856"/>
                    <a:pt x="1631" y="18368"/>
                  </a:cubicBezTo>
                  <a:cubicBezTo>
                    <a:pt x="2957" y="19880"/>
                    <a:pt x="5041" y="19880"/>
                    <a:pt x="6841" y="18152"/>
                  </a:cubicBezTo>
                  <a:cubicBezTo>
                    <a:pt x="8641" y="16424"/>
                    <a:pt x="10157" y="12968"/>
                    <a:pt x="11010" y="10700"/>
                  </a:cubicBezTo>
                  <a:cubicBezTo>
                    <a:pt x="11862" y="8432"/>
                    <a:pt x="12052" y="7352"/>
                    <a:pt x="11862" y="7352"/>
                  </a:cubicBezTo>
                  <a:cubicBezTo>
                    <a:pt x="11673" y="7352"/>
                    <a:pt x="11104" y="8432"/>
                    <a:pt x="10725" y="10484"/>
                  </a:cubicBezTo>
                  <a:cubicBezTo>
                    <a:pt x="10347" y="12536"/>
                    <a:pt x="10157" y="15560"/>
                    <a:pt x="10157" y="17720"/>
                  </a:cubicBezTo>
                  <a:cubicBezTo>
                    <a:pt x="10157" y="19880"/>
                    <a:pt x="10347" y="21176"/>
                    <a:pt x="10631" y="21068"/>
                  </a:cubicBezTo>
                  <a:cubicBezTo>
                    <a:pt x="10915" y="20960"/>
                    <a:pt x="11294" y="19448"/>
                    <a:pt x="11957" y="16532"/>
                  </a:cubicBezTo>
                  <a:cubicBezTo>
                    <a:pt x="12620" y="13616"/>
                    <a:pt x="13568" y="9296"/>
                    <a:pt x="14420" y="6164"/>
                  </a:cubicBezTo>
                  <a:cubicBezTo>
                    <a:pt x="15273" y="3032"/>
                    <a:pt x="16031" y="1088"/>
                    <a:pt x="16883" y="332"/>
                  </a:cubicBezTo>
                  <a:cubicBezTo>
                    <a:pt x="17736" y="-424"/>
                    <a:pt x="18683" y="8"/>
                    <a:pt x="19347" y="2708"/>
                  </a:cubicBezTo>
                  <a:cubicBezTo>
                    <a:pt x="20010" y="5408"/>
                    <a:pt x="20389" y="10376"/>
                    <a:pt x="20673" y="13508"/>
                  </a:cubicBezTo>
                  <a:cubicBezTo>
                    <a:pt x="20957" y="16640"/>
                    <a:pt x="21147" y="17936"/>
                    <a:pt x="21336" y="19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1075703" y="3213100"/>
              <a:ext cx="127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1629476" y="2713404"/>
              <a:ext cx="386028" cy="525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44" fill="norm" stroke="1" extrusionOk="0">
                  <a:moveTo>
                    <a:pt x="7362" y="7437"/>
                  </a:moveTo>
                  <a:cubicBezTo>
                    <a:pt x="7480" y="5363"/>
                    <a:pt x="7598" y="3290"/>
                    <a:pt x="7657" y="2037"/>
                  </a:cubicBezTo>
                  <a:cubicBezTo>
                    <a:pt x="7716" y="784"/>
                    <a:pt x="7716" y="352"/>
                    <a:pt x="7421" y="136"/>
                  </a:cubicBezTo>
                  <a:cubicBezTo>
                    <a:pt x="7126" y="-80"/>
                    <a:pt x="6536" y="-80"/>
                    <a:pt x="5887" y="438"/>
                  </a:cubicBezTo>
                  <a:cubicBezTo>
                    <a:pt x="5237" y="957"/>
                    <a:pt x="4529" y="1994"/>
                    <a:pt x="3939" y="4024"/>
                  </a:cubicBezTo>
                  <a:cubicBezTo>
                    <a:pt x="3349" y="6054"/>
                    <a:pt x="2877" y="9078"/>
                    <a:pt x="2759" y="12016"/>
                  </a:cubicBezTo>
                  <a:cubicBezTo>
                    <a:pt x="2641" y="14954"/>
                    <a:pt x="2877" y="17805"/>
                    <a:pt x="3054" y="19446"/>
                  </a:cubicBezTo>
                  <a:cubicBezTo>
                    <a:pt x="3231" y="21088"/>
                    <a:pt x="3349" y="21520"/>
                    <a:pt x="3113" y="21434"/>
                  </a:cubicBezTo>
                  <a:cubicBezTo>
                    <a:pt x="2877" y="21347"/>
                    <a:pt x="2287" y="20742"/>
                    <a:pt x="1696" y="19878"/>
                  </a:cubicBezTo>
                  <a:cubicBezTo>
                    <a:pt x="1106" y="19014"/>
                    <a:pt x="516" y="17891"/>
                    <a:pt x="221" y="17070"/>
                  </a:cubicBezTo>
                  <a:cubicBezTo>
                    <a:pt x="-74" y="16250"/>
                    <a:pt x="-74" y="15731"/>
                    <a:pt x="221" y="15386"/>
                  </a:cubicBezTo>
                  <a:cubicBezTo>
                    <a:pt x="516" y="15040"/>
                    <a:pt x="1106" y="14867"/>
                    <a:pt x="2641" y="14651"/>
                  </a:cubicBezTo>
                  <a:cubicBezTo>
                    <a:pt x="4175" y="14435"/>
                    <a:pt x="6654" y="14176"/>
                    <a:pt x="8129" y="13917"/>
                  </a:cubicBezTo>
                  <a:cubicBezTo>
                    <a:pt x="9605" y="13658"/>
                    <a:pt x="10077" y="13398"/>
                    <a:pt x="10018" y="13312"/>
                  </a:cubicBezTo>
                  <a:cubicBezTo>
                    <a:pt x="9959" y="13226"/>
                    <a:pt x="9369" y="13312"/>
                    <a:pt x="8719" y="13830"/>
                  </a:cubicBezTo>
                  <a:cubicBezTo>
                    <a:pt x="8070" y="14349"/>
                    <a:pt x="7362" y="15299"/>
                    <a:pt x="7067" y="16077"/>
                  </a:cubicBezTo>
                  <a:cubicBezTo>
                    <a:pt x="6772" y="16854"/>
                    <a:pt x="6890" y="17459"/>
                    <a:pt x="7244" y="17934"/>
                  </a:cubicBezTo>
                  <a:cubicBezTo>
                    <a:pt x="7598" y="18410"/>
                    <a:pt x="8188" y="18755"/>
                    <a:pt x="8837" y="18928"/>
                  </a:cubicBezTo>
                  <a:cubicBezTo>
                    <a:pt x="9487" y="19101"/>
                    <a:pt x="10195" y="19101"/>
                    <a:pt x="10726" y="18928"/>
                  </a:cubicBezTo>
                  <a:cubicBezTo>
                    <a:pt x="11257" y="18755"/>
                    <a:pt x="11611" y="18410"/>
                    <a:pt x="11847" y="17762"/>
                  </a:cubicBezTo>
                  <a:cubicBezTo>
                    <a:pt x="12083" y="17114"/>
                    <a:pt x="12201" y="16163"/>
                    <a:pt x="12201" y="15472"/>
                  </a:cubicBezTo>
                  <a:cubicBezTo>
                    <a:pt x="12201" y="14781"/>
                    <a:pt x="12083" y="14349"/>
                    <a:pt x="11965" y="13874"/>
                  </a:cubicBezTo>
                  <a:cubicBezTo>
                    <a:pt x="11847" y="13398"/>
                    <a:pt x="11729" y="12880"/>
                    <a:pt x="11965" y="12707"/>
                  </a:cubicBezTo>
                  <a:cubicBezTo>
                    <a:pt x="12201" y="12534"/>
                    <a:pt x="12792" y="12707"/>
                    <a:pt x="13677" y="13312"/>
                  </a:cubicBezTo>
                  <a:cubicBezTo>
                    <a:pt x="14562" y="13917"/>
                    <a:pt x="15742" y="14954"/>
                    <a:pt x="16392" y="15731"/>
                  </a:cubicBezTo>
                  <a:cubicBezTo>
                    <a:pt x="17041" y="16509"/>
                    <a:pt x="17159" y="17027"/>
                    <a:pt x="17159" y="17675"/>
                  </a:cubicBezTo>
                  <a:cubicBezTo>
                    <a:pt x="17159" y="18323"/>
                    <a:pt x="17041" y="19101"/>
                    <a:pt x="16805" y="19317"/>
                  </a:cubicBezTo>
                  <a:cubicBezTo>
                    <a:pt x="16569" y="19533"/>
                    <a:pt x="16215" y="19187"/>
                    <a:pt x="16215" y="18150"/>
                  </a:cubicBezTo>
                  <a:cubicBezTo>
                    <a:pt x="16215" y="17114"/>
                    <a:pt x="16569" y="15386"/>
                    <a:pt x="17513" y="14090"/>
                  </a:cubicBezTo>
                  <a:cubicBezTo>
                    <a:pt x="18457" y="12794"/>
                    <a:pt x="19992" y="11930"/>
                    <a:pt x="21526" y="11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2494659" y="3036463"/>
              <a:ext cx="200295" cy="217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0570" fill="norm" stroke="1" extrusionOk="0">
                  <a:moveTo>
                    <a:pt x="17241" y="7090"/>
                  </a:moveTo>
                  <a:cubicBezTo>
                    <a:pt x="16341" y="4690"/>
                    <a:pt x="15441" y="2290"/>
                    <a:pt x="14316" y="990"/>
                  </a:cubicBezTo>
                  <a:cubicBezTo>
                    <a:pt x="13191" y="-310"/>
                    <a:pt x="11841" y="-510"/>
                    <a:pt x="9366" y="1490"/>
                  </a:cubicBezTo>
                  <a:cubicBezTo>
                    <a:pt x="6891" y="3490"/>
                    <a:pt x="3291" y="7690"/>
                    <a:pt x="1491" y="10990"/>
                  </a:cubicBezTo>
                  <a:cubicBezTo>
                    <a:pt x="-309" y="14290"/>
                    <a:pt x="-309" y="16690"/>
                    <a:pt x="591" y="18390"/>
                  </a:cubicBezTo>
                  <a:cubicBezTo>
                    <a:pt x="1491" y="20090"/>
                    <a:pt x="3291" y="21090"/>
                    <a:pt x="5316" y="20290"/>
                  </a:cubicBezTo>
                  <a:cubicBezTo>
                    <a:pt x="7341" y="19490"/>
                    <a:pt x="9591" y="16890"/>
                    <a:pt x="10716" y="15090"/>
                  </a:cubicBezTo>
                  <a:cubicBezTo>
                    <a:pt x="11841" y="13290"/>
                    <a:pt x="11841" y="12290"/>
                    <a:pt x="12066" y="10790"/>
                  </a:cubicBezTo>
                  <a:cubicBezTo>
                    <a:pt x="12291" y="9290"/>
                    <a:pt x="12741" y="7290"/>
                    <a:pt x="12966" y="6890"/>
                  </a:cubicBezTo>
                  <a:cubicBezTo>
                    <a:pt x="13191" y="6490"/>
                    <a:pt x="13191" y="7690"/>
                    <a:pt x="13191" y="9390"/>
                  </a:cubicBezTo>
                  <a:cubicBezTo>
                    <a:pt x="13191" y="11090"/>
                    <a:pt x="13191" y="13290"/>
                    <a:pt x="13416" y="14990"/>
                  </a:cubicBezTo>
                  <a:cubicBezTo>
                    <a:pt x="13641" y="16690"/>
                    <a:pt x="14091" y="17890"/>
                    <a:pt x="15441" y="18190"/>
                  </a:cubicBezTo>
                  <a:cubicBezTo>
                    <a:pt x="16791" y="18490"/>
                    <a:pt x="19041" y="17890"/>
                    <a:pt x="21291" y="17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2688603" y="3064915"/>
              <a:ext cx="266266" cy="441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49" fill="norm" stroke="1" extrusionOk="0">
                  <a:moveTo>
                    <a:pt x="1531" y="6275"/>
                  </a:moveTo>
                  <a:cubicBezTo>
                    <a:pt x="1701" y="5761"/>
                    <a:pt x="1871" y="5247"/>
                    <a:pt x="1701" y="5247"/>
                  </a:cubicBezTo>
                  <a:cubicBezTo>
                    <a:pt x="1531" y="5247"/>
                    <a:pt x="1020" y="5761"/>
                    <a:pt x="680" y="6584"/>
                  </a:cubicBezTo>
                  <a:cubicBezTo>
                    <a:pt x="340" y="7407"/>
                    <a:pt x="170" y="8538"/>
                    <a:pt x="85" y="9361"/>
                  </a:cubicBezTo>
                  <a:cubicBezTo>
                    <a:pt x="0" y="10184"/>
                    <a:pt x="0" y="10698"/>
                    <a:pt x="0" y="10544"/>
                  </a:cubicBezTo>
                  <a:cubicBezTo>
                    <a:pt x="0" y="10389"/>
                    <a:pt x="0" y="9567"/>
                    <a:pt x="340" y="7869"/>
                  </a:cubicBezTo>
                  <a:cubicBezTo>
                    <a:pt x="680" y="6172"/>
                    <a:pt x="1361" y="3601"/>
                    <a:pt x="2126" y="2109"/>
                  </a:cubicBezTo>
                  <a:cubicBezTo>
                    <a:pt x="2891" y="618"/>
                    <a:pt x="3742" y="207"/>
                    <a:pt x="4592" y="52"/>
                  </a:cubicBezTo>
                  <a:cubicBezTo>
                    <a:pt x="5443" y="-102"/>
                    <a:pt x="6293" y="1"/>
                    <a:pt x="6973" y="1544"/>
                  </a:cubicBezTo>
                  <a:cubicBezTo>
                    <a:pt x="7654" y="3087"/>
                    <a:pt x="8164" y="6069"/>
                    <a:pt x="8419" y="7818"/>
                  </a:cubicBezTo>
                  <a:cubicBezTo>
                    <a:pt x="8674" y="9567"/>
                    <a:pt x="8674" y="10081"/>
                    <a:pt x="8929" y="10081"/>
                  </a:cubicBezTo>
                  <a:cubicBezTo>
                    <a:pt x="9184" y="10081"/>
                    <a:pt x="9694" y="9567"/>
                    <a:pt x="10290" y="8589"/>
                  </a:cubicBezTo>
                  <a:cubicBezTo>
                    <a:pt x="10885" y="7612"/>
                    <a:pt x="11565" y="6172"/>
                    <a:pt x="11991" y="5195"/>
                  </a:cubicBezTo>
                  <a:cubicBezTo>
                    <a:pt x="12416" y="4218"/>
                    <a:pt x="12586" y="3704"/>
                    <a:pt x="12841" y="3704"/>
                  </a:cubicBezTo>
                  <a:cubicBezTo>
                    <a:pt x="13096" y="3704"/>
                    <a:pt x="13436" y="4218"/>
                    <a:pt x="13861" y="4681"/>
                  </a:cubicBezTo>
                  <a:cubicBezTo>
                    <a:pt x="14287" y="5144"/>
                    <a:pt x="14797" y="5555"/>
                    <a:pt x="15477" y="5607"/>
                  </a:cubicBezTo>
                  <a:cubicBezTo>
                    <a:pt x="16157" y="5658"/>
                    <a:pt x="17008" y="5349"/>
                    <a:pt x="17518" y="4938"/>
                  </a:cubicBezTo>
                  <a:cubicBezTo>
                    <a:pt x="18028" y="4527"/>
                    <a:pt x="18198" y="4012"/>
                    <a:pt x="18369" y="3447"/>
                  </a:cubicBezTo>
                  <a:cubicBezTo>
                    <a:pt x="18539" y="2881"/>
                    <a:pt x="18709" y="2264"/>
                    <a:pt x="18709" y="2212"/>
                  </a:cubicBezTo>
                  <a:cubicBezTo>
                    <a:pt x="18709" y="2161"/>
                    <a:pt x="18539" y="2675"/>
                    <a:pt x="18879" y="4527"/>
                  </a:cubicBezTo>
                  <a:cubicBezTo>
                    <a:pt x="19219" y="6378"/>
                    <a:pt x="20069" y="9567"/>
                    <a:pt x="20665" y="12344"/>
                  </a:cubicBezTo>
                  <a:cubicBezTo>
                    <a:pt x="21260" y="15121"/>
                    <a:pt x="21600" y="17487"/>
                    <a:pt x="21260" y="19081"/>
                  </a:cubicBezTo>
                  <a:cubicBezTo>
                    <a:pt x="20920" y="20675"/>
                    <a:pt x="19899" y="21498"/>
                    <a:pt x="18113" y="21447"/>
                  </a:cubicBezTo>
                  <a:cubicBezTo>
                    <a:pt x="16328" y="21395"/>
                    <a:pt x="13776" y="20469"/>
                    <a:pt x="12331" y="19698"/>
                  </a:cubicBezTo>
                  <a:cubicBezTo>
                    <a:pt x="10885" y="18927"/>
                    <a:pt x="10545" y="18309"/>
                    <a:pt x="10205" y="17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3635395" y="2863850"/>
              <a:ext cx="120009" cy="442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81" fill="norm" stroke="1" extrusionOk="0">
                  <a:moveTo>
                    <a:pt x="5569" y="0"/>
                  </a:moveTo>
                  <a:cubicBezTo>
                    <a:pt x="4811" y="1536"/>
                    <a:pt x="4053" y="3071"/>
                    <a:pt x="3106" y="5682"/>
                  </a:cubicBezTo>
                  <a:cubicBezTo>
                    <a:pt x="2159" y="8292"/>
                    <a:pt x="1022" y="11977"/>
                    <a:pt x="453" y="14639"/>
                  </a:cubicBezTo>
                  <a:cubicBezTo>
                    <a:pt x="-115" y="17300"/>
                    <a:pt x="-115" y="18938"/>
                    <a:pt x="264" y="20013"/>
                  </a:cubicBezTo>
                  <a:cubicBezTo>
                    <a:pt x="643" y="21088"/>
                    <a:pt x="1401" y="21600"/>
                    <a:pt x="5001" y="21293"/>
                  </a:cubicBezTo>
                  <a:cubicBezTo>
                    <a:pt x="8601" y="20986"/>
                    <a:pt x="15043" y="19860"/>
                    <a:pt x="21485" y="18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3609353" y="3098800"/>
              <a:ext cx="139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3990353" y="3016250"/>
              <a:ext cx="23323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600" fill="norm" stroke="1" extrusionOk="0">
                  <a:moveTo>
                    <a:pt x="0" y="0"/>
                  </a:moveTo>
                  <a:cubicBezTo>
                    <a:pt x="4476" y="2127"/>
                    <a:pt x="8951" y="4255"/>
                    <a:pt x="12357" y="5973"/>
                  </a:cubicBezTo>
                  <a:cubicBezTo>
                    <a:pt x="15762" y="7691"/>
                    <a:pt x="18097" y="9000"/>
                    <a:pt x="19557" y="10064"/>
                  </a:cubicBezTo>
                  <a:cubicBezTo>
                    <a:pt x="21016" y="11127"/>
                    <a:pt x="21600" y="11945"/>
                    <a:pt x="21405" y="12600"/>
                  </a:cubicBezTo>
                  <a:cubicBezTo>
                    <a:pt x="21211" y="13255"/>
                    <a:pt x="20238" y="13745"/>
                    <a:pt x="18097" y="14482"/>
                  </a:cubicBezTo>
                  <a:cubicBezTo>
                    <a:pt x="15957" y="15218"/>
                    <a:pt x="12649" y="16200"/>
                    <a:pt x="10508" y="16936"/>
                  </a:cubicBezTo>
                  <a:cubicBezTo>
                    <a:pt x="8368" y="17673"/>
                    <a:pt x="7395" y="18164"/>
                    <a:pt x="6519" y="18736"/>
                  </a:cubicBezTo>
                  <a:cubicBezTo>
                    <a:pt x="5643" y="19309"/>
                    <a:pt x="4865" y="19964"/>
                    <a:pt x="4865" y="20455"/>
                  </a:cubicBezTo>
                  <a:cubicBezTo>
                    <a:pt x="4865" y="20945"/>
                    <a:pt x="5643" y="21273"/>
                    <a:pt x="64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4347384" y="3043776"/>
              <a:ext cx="153601" cy="220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4" h="21216" fill="norm" stroke="1" extrusionOk="0">
                  <a:moveTo>
                    <a:pt x="18566" y="2852"/>
                  </a:moveTo>
                  <a:cubicBezTo>
                    <a:pt x="17998" y="1833"/>
                    <a:pt x="17429" y="814"/>
                    <a:pt x="16435" y="304"/>
                  </a:cubicBezTo>
                  <a:cubicBezTo>
                    <a:pt x="15440" y="-205"/>
                    <a:pt x="14019" y="-205"/>
                    <a:pt x="11319" y="1323"/>
                  </a:cubicBezTo>
                  <a:cubicBezTo>
                    <a:pt x="8619" y="2852"/>
                    <a:pt x="4640" y="5908"/>
                    <a:pt x="2366" y="8965"/>
                  </a:cubicBezTo>
                  <a:cubicBezTo>
                    <a:pt x="92" y="12021"/>
                    <a:pt x="-476" y="15078"/>
                    <a:pt x="377" y="17320"/>
                  </a:cubicBezTo>
                  <a:cubicBezTo>
                    <a:pt x="1229" y="19561"/>
                    <a:pt x="3503" y="20987"/>
                    <a:pt x="6061" y="21191"/>
                  </a:cubicBezTo>
                  <a:cubicBezTo>
                    <a:pt x="8619" y="21395"/>
                    <a:pt x="11461" y="20376"/>
                    <a:pt x="14161" y="17320"/>
                  </a:cubicBezTo>
                  <a:cubicBezTo>
                    <a:pt x="16861" y="14263"/>
                    <a:pt x="19419" y="9169"/>
                    <a:pt x="20271" y="6112"/>
                  </a:cubicBezTo>
                  <a:cubicBezTo>
                    <a:pt x="21124" y="3055"/>
                    <a:pt x="20271" y="2037"/>
                    <a:pt x="19419" y="1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4498353" y="3352800"/>
              <a:ext cx="698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5774703" y="2976798"/>
              <a:ext cx="144621" cy="593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460" fill="norm" stroke="1" extrusionOk="0">
                  <a:moveTo>
                    <a:pt x="1851" y="4875"/>
                  </a:moveTo>
                  <a:cubicBezTo>
                    <a:pt x="1234" y="6943"/>
                    <a:pt x="617" y="9011"/>
                    <a:pt x="771" y="11462"/>
                  </a:cubicBezTo>
                  <a:cubicBezTo>
                    <a:pt x="926" y="13913"/>
                    <a:pt x="1851" y="16747"/>
                    <a:pt x="2469" y="18356"/>
                  </a:cubicBezTo>
                  <a:cubicBezTo>
                    <a:pt x="3086" y="19964"/>
                    <a:pt x="3394" y="20347"/>
                    <a:pt x="3549" y="20730"/>
                  </a:cubicBezTo>
                  <a:cubicBezTo>
                    <a:pt x="3703" y="21113"/>
                    <a:pt x="3703" y="21496"/>
                    <a:pt x="3549" y="21458"/>
                  </a:cubicBezTo>
                  <a:cubicBezTo>
                    <a:pt x="3394" y="21419"/>
                    <a:pt x="3086" y="20960"/>
                    <a:pt x="2623" y="19351"/>
                  </a:cubicBezTo>
                  <a:cubicBezTo>
                    <a:pt x="2160" y="17743"/>
                    <a:pt x="1543" y="14985"/>
                    <a:pt x="1234" y="12534"/>
                  </a:cubicBezTo>
                  <a:cubicBezTo>
                    <a:pt x="926" y="10083"/>
                    <a:pt x="926" y="7939"/>
                    <a:pt x="1697" y="6024"/>
                  </a:cubicBezTo>
                  <a:cubicBezTo>
                    <a:pt x="2469" y="4109"/>
                    <a:pt x="4011" y="2424"/>
                    <a:pt x="5400" y="1466"/>
                  </a:cubicBezTo>
                  <a:cubicBezTo>
                    <a:pt x="6789" y="509"/>
                    <a:pt x="8023" y="279"/>
                    <a:pt x="9566" y="126"/>
                  </a:cubicBezTo>
                  <a:cubicBezTo>
                    <a:pt x="11109" y="-27"/>
                    <a:pt x="12960" y="-104"/>
                    <a:pt x="15120" y="279"/>
                  </a:cubicBezTo>
                  <a:cubicBezTo>
                    <a:pt x="17280" y="662"/>
                    <a:pt x="19749" y="1505"/>
                    <a:pt x="20674" y="2730"/>
                  </a:cubicBezTo>
                  <a:cubicBezTo>
                    <a:pt x="21600" y="3956"/>
                    <a:pt x="20983" y="5564"/>
                    <a:pt x="18514" y="6943"/>
                  </a:cubicBezTo>
                  <a:cubicBezTo>
                    <a:pt x="16046" y="8322"/>
                    <a:pt x="11726" y="9470"/>
                    <a:pt x="8331" y="10083"/>
                  </a:cubicBezTo>
                  <a:cubicBezTo>
                    <a:pt x="4937" y="10696"/>
                    <a:pt x="2469" y="10773"/>
                    <a:pt x="0" y="10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5876303" y="3263900"/>
              <a:ext cx="146051" cy="284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0" y="3840"/>
                  </a:moveTo>
                  <a:cubicBezTo>
                    <a:pt x="1565" y="3840"/>
                    <a:pt x="3130" y="3840"/>
                    <a:pt x="5009" y="5200"/>
                  </a:cubicBezTo>
                  <a:cubicBezTo>
                    <a:pt x="6887" y="6560"/>
                    <a:pt x="9078" y="9280"/>
                    <a:pt x="10174" y="11920"/>
                  </a:cubicBezTo>
                  <a:cubicBezTo>
                    <a:pt x="11270" y="14560"/>
                    <a:pt x="11270" y="17120"/>
                    <a:pt x="10957" y="18880"/>
                  </a:cubicBezTo>
                  <a:cubicBezTo>
                    <a:pt x="10643" y="20640"/>
                    <a:pt x="10017" y="21600"/>
                    <a:pt x="9391" y="21520"/>
                  </a:cubicBezTo>
                  <a:cubicBezTo>
                    <a:pt x="8765" y="21440"/>
                    <a:pt x="8139" y="20320"/>
                    <a:pt x="8296" y="17440"/>
                  </a:cubicBezTo>
                  <a:cubicBezTo>
                    <a:pt x="8452" y="14560"/>
                    <a:pt x="9391" y="9920"/>
                    <a:pt x="11739" y="6720"/>
                  </a:cubicBezTo>
                  <a:cubicBezTo>
                    <a:pt x="14087" y="3520"/>
                    <a:pt x="17843" y="1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6295607" y="3072049"/>
              <a:ext cx="196647" cy="579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493" fill="norm" stroke="1" extrusionOk="0">
                  <a:moveTo>
                    <a:pt x="21123" y="1228"/>
                  </a:moveTo>
                  <a:cubicBezTo>
                    <a:pt x="20441" y="836"/>
                    <a:pt x="19759" y="443"/>
                    <a:pt x="18622" y="207"/>
                  </a:cubicBezTo>
                  <a:cubicBezTo>
                    <a:pt x="17485" y="-28"/>
                    <a:pt x="15894" y="-107"/>
                    <a:pt x="14075" y="207"/>
                  </a:cubicBezTo>
                  <a:cubicBezTo>
                    <a:pt x="12256" y="521"/>
                    <a:pt x="10209" y="1228"/>
                    <a:pt x="7822" y="2799"/>
                  </a:cubicBezTo>
                  <a:cubicBezTo>
                    <a:pt x="5435" y="4370"/>
                    <a:pt x="2706" y="6805"/>
                    <a:pt x="1228" y="9515"/>
                  </a:cubicBezTo>
                  <a:cubicBezTo>
                    <a:pt x="-250" y="12225"/>
                    <a:pt x="-477" y="15209"/>
                    <a:pt x="1001" y="17252"/>
                  </a:cubicBezTo>
                  <a:cubicBezTo>
                    <a:pt x="2479" y="19294"/>
                    <a:pt x="5662" y="20393"/>
                    <a:pt x="8845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6638667" y="3174999"/>
              <a:ext cx="12337" cy="414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7382" y="3967"/>
                    <a:pt x="13782" y="7935"/>
                    <a:pt x="10182" y="11351"/>
                  </a:cubicBezTo>
                  <a:cubicBezTo>
                    <a:pt x="6582" y="14767"/>
                    <a:pt x="2982" y="17633"/>
                    <a:pt x="1182" y="19341"/>
                  </a:cubicBezTo>
                  <a:cubicBezTo>
                    <a:pt x="-618" y="21049"/>
                    <a:pt x="-618" y="21600"/>
                    <a:pt x="2982" y="21600"/>
                  </a:cubicBezTo>
                  <a:cubicBezTo>
                    <a:pt x="6582" y="21600"/>
                    <a:pt x="13782" y="21049"/>
                    <a:pt x="20982" y="20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6854203" y="3206750"/>
              <a:ext cx="18415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76" y="3263"/>
                    <a:pt x="6952" y="6525"/>
                    <a:pt x="10552" y="10125"/>
                  </a:cubicBezTo>
                  <a:cubicBezTo>
                    <a:pt x="14152" y="13725"/>
                    <a:pt x="17876" y="176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6901002" y="3200400"/>
              <a:ext cx="181802" cy="442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517" fill="norm" stroke="1" extrusionOk="0">
                  <a:moveTo>
                    <a:pt x="21324" y="0"/>
                  </a:moveTo>
                  <a:cubicBezTo>
                    <a:pt x="18841" y="2469"/>
                    <a:pt x="16358" y="4937"/>
                    <a:pt x="13752" y="7714"/>
                  </a:cubicBezTo>
                  <a:cubicBezTo>
                    <a:pt x="11145" y="10491"/>
                    <a:pt x="8414" y="13577"/>
                    <a:pt x="6303" y="15737"/>
                  </a:cubicBezTo>
                  <a:cubicBezTo>
                    <a:pt x="4193" y="17897"/>
                    <a:pt x="2703" y="19131"/>
                    <a:pt x="1586" y="20006"/>
                  </a:cubicBezTo>
                  <a:cubicBezTo>
                    <a:pt x="469" y="20880"/>
                    <a:pt x="-276" y="21394"/>
                    <a:pt x="96" y="21497"/>
                  </a:cubicBezTo>
                  <a:cubicBezTo>
                    <a:pt x="469" y="21600"/>
                    <a:pt x="1958" y="21291"/>
                    <a:pt x="3448" y="20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6841503" y="3098799"/>
              <a:ext cx="279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18" y="14400"/>
                    <a:pt x="12436" y="7200"/>
                    <a:pt x="16036" y="3600"/>
                  </a:cubicBezTo>
                  <a:cubicBezTo>
                    <a:pt x="19636" y="0"/>
                    <a:pt x="2061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7070103" y="3497174"/>
              <a:ext cx="114301" cy="166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1" fill="norm" stroke="1" extrusionOk="0">
                  <a:moveTo>
                    <a:pt x="0" y="9811"/>
                  </a:moveTo>
                  <a:cubicBezTo>
                    <a:pt x="400" y="9811"/>
                    <a:pt x="800" y="9811"/>
                    <a:pt x="2000" y="8344"/>
                  </a:cubicBezTo>
                  <a:cubicBezTo>
                    <a:pt x="3200" y="6878"/>
                    <a:pt x="5200" y="3944"/>
                    <a:pt x="7000" y="2078"/>
                  </a:cubicBezTo>
                  <a:cubicBezTo>
                    <a:pt x="8800" y="211"/>
                    <a:pt x="10400" y="-589"/>
                    <a:pt x="12400" y="478"/>
                  </a:cubicBezTo>
                  <a:cubicBezTo>
                    <a:pt x="14400" y="1544"/>
                    <a:pt x="16800" y="4478"/>
                    <a:pt x="18400" y="8211"/>
                  </a:cubicBezTo>
                  <a:cubicBezTo>
                    <a:pt x="20000" y="11944"/>
                    <a:pt x="20800" y="16478"/>
                    <a:pt x="21600" y="21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7063753" y="3575049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7495553" y="3422650"/>
              <a:ext cx="2921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5" y="15840"/>
                    <a:pt x="10330" y="10080"/>
                    <a:pt x="13930" y="6480"/>
                  </a:cubicBezTo>
                  <a:cubicBezTo>
                    <a:pt x="17530" y="2880"/>
                    <a:pt x="1956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7933703" y="3228889"/>
              <a:ext cx="298451" cy="327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0" y="21536"/>
                  </a:moveTo>
                  <a:cubicBezTo>
                    <a:pt x="1226" y="18888"/>
                    <a:pt x="2451" y="16241"/>
                    <a:pt x="3753" y="12896"/>
                  </a:cubicBezTo>
                  <a:cubicBezTo>
                    <a:pt x="5055" y="9551"/>
                    <a:pt x="6434" y="5510"/>
                    <a:pt x="7277" y="3141"/>
                  </a:cubicBezTo>
                  <a:cubicBezTo>
                    <a:pt x="8119" y="772"/>
                    <a:pt x="8426" y="75"/>
                    <a:pt x="8349" y="6"/>
                  </a:cubicBezTo>
                  <a:cubicBezTo>
                    <a:pt x="8272" y="-64"/>
                    <a:pt x="7813" y="493"/>
                    <a:pt x="7200" y="2932"/>
                  </a:cubicBezTo>
                  <a:cubicBezTo>
                    <a:pt x="6587" y="5371"/>
                    <a:pt x="5821" y="9691"/>
                    <a:pt x="5745" y="12826"/>
                  </a:cubicBezTo>
                  <a:cubicBezTo>
                    <a:pt x="5668" y="15962"/>
                    <a:pt x="6281" y="17913"/>
                    <a:pt x="7047" y="18958"/>
                  </a:cubicBezTo>
                  <a:cubicBezTo>
                    <a:pt x="7813" y="20003"/>
                    <a:pt x="8732" y="20142"/>
                    <a:pt x="10187" y="18958"/>
                  </a:cubicBezTo>
                  <a:cubicBezTo>
                    <a:pt x="11643" y="17773"/>
                    <a:pt x="13634" y="15265"/>
                    <a:pt x="15089" y="12757"/>
                  </a:cubicBezTo>
                  <a:cubicBezTo>
                    <a:pt x="16545" y="10248"/>
                    <a:pt x="17464" y="7740"/>
                    <a:pt x="17923" y="6068"/>
                  </a:cubicBezTo>
                  <a:cubicBezTo>
                    <a:pt x="18383" y="4395"/>
                    <a:pt x="18383" y="3559"/>
                    <a:pt x="18077" y="3699"/>
                  </a:cubicBezTo>
                  <a:cubicBezTo>
                    <a:pt x="17770" y="3838"/>
                    <a:pt x="17157" y="4953"/>
                    <a:pt x="16928" y="6904"/>
                  </a:cubicBezTo>
                  <a:cubicBezTo>
                    <a:pt x="16698" y="8855"/>
                    <a:pt x="16851" y="11642"/>
                    <a:pt x="17694" y="13523"/>
                  </a:cubicBezTo>
                  <a:cubicBezTo>
                    <a:pt x="18536" y="15404"/>
                    <a:pt x="20068" y="16380"/>
                    <a:pt x="21600" y="17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8331637" y="3028949"/>
              <a:ext cx="27517" cy="552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6646" y="0"/>
                  </a:moveTo>
                  <a:cubicBezTo>
                    <a:pt x="3323" y="2391"/>
                    <a:pt x="0" y="4782"/>
                    <a:pt x="0" y="7502"/>
                  </a:cubicBezTo>
                  <a:cubicBezTo>
                    <a:pt x="0" y="10223"/>
                    <a:pt x="3323" y="13273"/>
                    <a:pt x="4154" y="15499"/>
                  </a:cubicBezTo>
                  <a:cubicBezTo>
                    <a:pt x="4985" y="17725"/>
                    <a:pt x="3323" y="19127"/>
                    <a:pt x="3323" y="20034"/>
                  </a:cubicBezTo>
                  <a:cubicBezTo>
                    <a:pt x="3323" y="20940"/>
                    <a:pt x="4985" y="21353"/>
                    <a:pt x="8308" y="21476"/>
                  </a:cubicBezTo>
                  <a:cubicBezTo>
                    <a:pt x="11631" y="21600"/>
                    <a:pt x="16615" y="21435"/>
                    <a:pt x="21600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8675524" y="3219450"/>
              <a:ext cx="339797" cy="251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33" fill="norm" stroke="1" extrusionOk="0">
                  <a:moveTo>
                    <a:pt x="3694" y="0"/>
                  </a:moveTo>
                  <a:cubicBezTo>
                    <a:pt x="6779" y="1634"/>
                    <a:pt x="9865" y="3267"/>
                    <a:pt x="12280" y="4538"/>
                  </a:cubicBezTo>
                  <a:cubicBezTo>
                    <a:pt x="14695" y="5808"/>
                    <a:pt x="16439" y="6716"/>
                    <a:pt x="17646" y="7261"/>
                  </a:cubicBezTo>
                  <a:cubicBezTo>
                    <a:pt x="18854" y="7805"/>
                    <a:pt x="19525" y="7987"/>
                    <a:pt x="20195" y="8168"/>
                  </a:cubicBezTo>
                  <a:cubicBezTo>
                    <a:pt x="20866" y="8350"/>
                    <a:pt x="21537" y="8531"/>
                    <a:pt x="21537" y="8803"/>
                  </a:cubicBezTo>
                  <a:cubicBezTo>
                    <a:pt x="21537" y="9076"/>
                    <a:pt x="20866" y="9439"/>
                    <a:pt x="18921" y="10800"/>
                  </a:cubicBezTo>
                  <a:cubicBezTo>
                    <a:pt x="16976" y="12161"/>
                    <a:pt x="13756" y="14521"/>
                    <a:pt x="10603" y="16336"/>
                  </a:cubicBezTo>
                  <a:cubicBezTo>
                    <a:pt x="7450" y="18151"/>
                    <a:pt x="4364" y="19422"/>
                    <a:pt x="2486" y="20239"/>
                  </a:cubicBezTo>
                  <a:cubicBezTo>
                    <a:pt x="608" y="21055"/>
                    <a:pt x="-63" y="21418"/>
                    <a:pt x="4" y="21509"/>
                  </a:cubicBezTo>
                  <a:cubicBezTo>
                    <a:pt x="71" y="21600"/>
                    <a:pt x="876" y="21418"/>
                    <a:pt x="1681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9135176" y="3124199"/>
              <a:ext cx="62178" cy="407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448" fill="norm" stroke="1" extrusionOk="0">
                  <a:moveTo>
                    <a:pt x="21150" y="0"/>
                  </a:moveTo>
                  <a:cubicBezTo>
                    <a:pt x="17550" y="3229"/>
                    <a:pt x="13950" y="6458"/>
                    <a:pt x="10350" y="9575"/>
                  </a:cubicBezTo>
                  <a:cubicBezTo>
                    <a:pt x="6750" y="12693"/>
                    <a:pt x="3150" y="15699"/>
                    <a:pt x="1350" y="17703"/>
                  </a:cubicBezTo>
                  <a:cubicBezTo>
                    <a:pt x="-450" y="19707"/>
                    <a:pt x="-450" y="20709"/>
                    <a:pt x="1350" y="21155"/>
                  </a:cubicBezTo>
                  <a:cubicBezTo>
                    <a:pt x="3150" y="21600"/>
                    <a:pt x="6750" y="21489"/>
                    <a:pt x="10350" y="21155"/>
                  </a:cubicBezTo>
                  <a:cubicBezTo>
                    <a:pt x="13950" y="20821"/>
                    <a:pt x="17550" y="20264"/>
                    <a:pt x="21150" y="19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9089403" y="3321050"/>
              <a:ext cx="152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9311653" y="3041650"/>
              <a:ext cx="94426" cy="56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2" h="21600" fill="norm" stroke="1" extrusionOk="0">
                  <a:moveTo>
                    <a:pt x="6894" y="0"/>
                  </a:moveTo>
                  <a:cubicBezTo>
                    <a:pt x="10570" y="1780"/>
                    <a:pt x="14247" y="3560"/>
                    <a:pt x="17004" y="5946"/>
                  </a:cubicBezTo>
                  <a:cubicBezTo>
                    <a:pt x="19762" y="8333"/>
                    <a:pt x="21600" y="11326"/>
                    <a:pt x="19762" y="13955"/>
                  </a:cubicBezTo>
                  <a:cubicBezTo>
                    <a:pt x="17923" y="16584"/>
                    <a:pt x="12409" y="18849"/>
                    <a:pt x="8502" y="20063"/>
                  </a:cubicBezTo>
                  <a:cubicBezTo>
                    <a:pt x="4596" y="21276"/>
                    <a:pt x="2298" y="214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9690209" y="3232150"/>
              <a:ext cx="250095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fill="norm" stroke="1" extrusionOk="0">
                  <a:moveTo>
                    <a:pt x="21447" y="0"/>
                  </a:moveTo>
                  <a:cubicBezTo>
                    <a:pt x="17635" y="3411"/>
                    <a:pt x="13823" y="6821"/>
                    <a:pt x="10919" y="9095"/>
                  </a:cubicBezTo>
                  <a:cubicBezTo>
                    <a:pt x="8015" y="11368"/>
                    <a:pt x="6018" y="12505"/>
                    <a:pt x="4566" y="13358"/>
                  </a:cubicBezTo>
                  <a:cubicBezTo>
                    <a:pt x="3114" y="14211"/>
                    <a:pt x="2207" y="14779"/>
                    <a:pt x="1390" y="15442"/>
                  </a:cubicBezTo>
                  <a:cubicBezTo>
                    <a:pt x="573" y="16105"/>
                    <a:pt x="-153" y="16863"/>
                    <a:pt x="29" y="17337"/>
                  </a:cubicBezTo>
                  <a:cubicBezTo>
                    <a:pt x="210" y="17811"/>
                    <a:pt x="1299" y="18000"/>
                    <a:pt x="4294" y="18284"/>
                  </a:cubicBezTo>
                  <a:cubicBezTo>
                    <a:pt x="7289" y="18568"/>
                    <a:pt x="12190" y="18947"/>
                    <a:pt x="15094" y="19516"/>
                  </a:cubicBezTo>
                  <a:cubicBezTo>
                    <a:pt x="17998" y="20084"/>
                    <a:pt x="18906" y="20842"/>
                    <a:pt x="198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9692653" y="3562350"/>
              <a:ext cx="285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400" y="14400"/>
                    <a:pt x="12800" y="7200"/>
                    <a:pt x="16400" y="3600"/>
                  </a:cubicBezTo>
                  <a:cubicBezTo>
                    <a:pt x="20000" y="0"/>
                    <a:pt x="20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10090587" y="3127723"/>
              <a:ext cx="395817" cy="653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6353" y="2384"/>
                  </a:moveTo>
                  <a:cubicBezTo>
                    <a:pt x="6237" y="2037"/>
                    <a:pt x="6122" y="1690"/>
                    <a:pt x="6815" y="1238"/>
                  </a:cubicBezTo>
                  <a:cubicBezTo>
                    <a:pt x="7508" y="787"/>
                    <a:pt x="9010" y="231"/>
                    <a:pt x="10511" y="58"/>
                  </a:cubicBezTo>
                  <a:cubicBezTo>
                    <a:pt x="12013" y="-116"/>
                    <a:pt x="13514" y="92"/>
                    <a:pt x="14612" y="787"/>
                  </a:cubicBezTo>
                  <a:cubicBezTo>
                    <a:pt x="15709" y="1481"/>
                    <a:pt x="16402" y="2662"/>
                    <a:pt x="16344" y="4329"/>
                  </a:cubicBezTo>
                  <a:cubicBezTo>
                    <a:pt x="16287" y="5996"/>
                    <a:pt x="15478" y="8149"/>
                    <a:pt x="14034" y="10302"/>
                  </a:cubicBezTo>
                  <a:cubicBezTo>
                    <a:pt x="12590" y="12455"/>
                    <a:pt x="10511" y="14608"/>
                    <a:pt x="8259" y="16310"/>
                  </a:cubicBezTo>
                  <a:cubicBezTo>
                    <a:pt x="6006" y="18011"/>
                    <a:pt x="3581" y="19261"/>
                    <a:pt x="2079" y="20025"/>
                  </a:cubicBezTo>
                  <a:cubicBezTo>
                    <a:pt x="578" y="20789"/>
                    <a:pt x="0" y="21067"/>
                    <a:pt x="0" y="21241"/>
                  </a:cubicBezTo>
                  <a:cubicBezTo>
                    <a:pt x="0" y="21415"/>
                    <a:pt x="578" y="21484"/>
                    <a:pt x="3003" y="21415"/>
                  </a:cubicBezTo>
                  <a:cubicBezTo>
                    <a:pt x="5429" y="21345"/>
                    <a:pt x="9703" y="21137"/>
                    <a:pt x="13110" y="20963"/>
                  </a:cubicBezTo>
                  <a:cubicBezTo>
                    <a:pt x="16518" y="20789"/>
                    <a:pt x="19059" y="20651"/>
                    <a:pt x="21600" y="20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10646606" y="3363688"/>
              <a:ext cx="347798" cy="405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21" fill="norm" stroke="1" extrusionOk="0">
                  <a:moveTo>
                    <a:pt x="1481" y="5804"/>
                  </a:moveTo>
                  <a:cubicBezTo>
                    <a:pt x="1743" y="6363"/>
                    <a:pt x="2005" y="6923"/>
                    <a:pt x="2921" y="7259"/>
                  </a:cubicBezTo>
                  <a:cubicBezTo>
                    <a:pt x="3837" y="7594"/>
                    <a:pt x="5408" y="7706"/>
                    <a:pt x="7503" y="6979"/>
                  </a:cubicBezTo>
                  <a:cubicBezTo>
                    <a:pt x="9597" y="6251"/>
                    <a:pt x="12215" y="4684"/>
                    <a:pt x="13655" y="3621"/>
                  </a:cubicBezTo>
                  <a:cubicBezTo>
                    <a:pt x="15095" y="2558"/>
                    <a:pt x="15357" y="1998"/>
                    <a:pt x="15423" y="1439"/>
                  </a:cubicBezTo>
                  <a:cubicBezTo>
                    <a:pt x="15488" y="879"/>
                    <a:pt x="15357" y="320"/>
                    <a:pt x="14441" y="96"/>
                  </a:cubicBezTo>
                  <a:cubicBezTo>
                    <a:pt x="13525" y="-128"/>
                    <a:pt x="11823" y="-16"/>
                    <a:pt x="9794" y="1047"/>
                  </a:cubicBezTo>
                  <a:cubicBezTo>
                    <a:pt x="7765" y="2110"/>
                    <a:pt x="5408" y="4125"/>
                    <a:pt x="3706" y="6307"/>
                  </a:cubicBezTo>
                  <a:cubicBezTo>
                    <a:pt x="2005" y="8490"/>
                    <a:pt x="957" y="10840"/>
                    <a:pt x="434" y="13022"/>
                  </a:cubicBezTo>
                  <a:cubicBezTo>
                    <a:pt x="-90" y="15205"/>
                    <a:pt x="-90" y="17219"/>
                    <a:pt x="172" y="18450"/>
                  </a:cubicBezTo>
                  <a:cubicBezTo>
                    <a:pt x="434" y="19681"/>
                    <a:pt x="957" y="20129"/>
                    <a:pt x="2790" y="20577"/>
                  </a:cubicBezTo>
                  <a:cubicBezTo>
                    <a:pt x="4623" y="21024"/>
                    <a:pt x="7765" y="21472"/>
                    <a:pt x="10775" y="21416"/>
                  </a:cubicBezTo>
                  <a:cubicBezTo>
                    <a:pt x="13786" y="21360"/>
                    <a:pt x="16666" y="20800"/>
                    <a:pt x="18434" y="20353"/>
                  </a:cubicBezTo>
                  <a:cubicBezTo>
                    <a:pt x="20201" y="19905"/>
                    <a:pt x="20855" y="19569"/>
                    <a:pt x="21510" y="19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10967873" y="2581150"/>
              <a:ext cx="166231" cy="53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394" fill="norm" stroke="1" extrusionOk="0">
                  <a:moveTo>
                    <a:pt x="21473" y="1414"/>
                  </a:moveTo>
                  <a:cubicBezTo>
                    <a:pt x="20926" y="816"/>
                    <a:pt x="20379" y="219"/>
                    <a:pt x="19422" y="48"/>
                  </a:cubicBezTo>
                  <a:cubicBezTo>
                    <a:pt x="18465" y="-123"/>
                    <a:pt x="17098" y="133"/>
                    <a:pt x="14364" y="1328"/>
                  </a:cubicBezTo>
                  <a:cubicBezTo>
                    <a:pt x="11630" y="2524"/>
                    <a:pt x="7529" y="4658"/>
                    <a:pt x="4658" y="7049"/>
                  </a:cubicBezTo>
                  <a:cubicBezTo>
                    <a:pt x="1787" y="9439"/>
                    <a:pt x="146" y="12086"/>
                    <a:pt x="10" y="14348"/>
                  </a:cubicBezTo>
                  <a:cubicBezTo>
                    <a:pt x="-127" y="16611"/>
                    <a:pt x="1240" y="18489"/>
                    <a:pt x="3701" y="19641"/>
                  </a:cubicBezTo>
                  <a:cubicBezTo>
                    <a:pt x="6162" y="20794"/>
                    <a:pt x="9716" y="21221"/>
                    <a:pt x="12177" y="21349"/>
                  </a:cubicBezTo>
                  <a:cubicBezTo>
                    <a:pt x="14638" y="21477"/>
                    <a:pt x="16005" y="21306"/>
                    <a:pt x="17372" y="21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11102353" y="2832100"/>
              <a:ext cx="133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5486" y="21600"/>
                    <a:pt x="10971" y="21600"/>
                    <a:pt x="14571" y="0"/>
                  </a:cubicBezTo>
                  <a:cubicBezTo>
                    <a:pt x="18171" y="21600"/>
                    <a:pt x="19886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11259972" y="2598561"/>
              <a:ext cx="128132" cy="247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239" fill="norm" stroke="1" extrusionOk="0">
                  <a:moveTo>
                    <a:pt x="2314" y="1513"/>
                  </a:moveTo>
                  <a:cubicBezTo>
                    <a:pt x="3730" y="968"/>
                    <a:pt x="5146" y="424"/>
                    <a:pt x="7094" y="151"/>
                  </a:cubicBezTo>
                  <a:cubicBezTo>
                    <a:pt x="9042" y="-121"/>
                    <a:pt x="11520" y="-121"/>
                    <a:pt x="13114" y="968"/>
                  </a:cubicBezTo>
                  <a:cubicBezTo>
                    <a:pt x="14707" y="2057"/>
                    <a:pt x="15415" y="4235"/>
                    <a:pt x="13645" y="7140"/>
                  </a:cubicBezTo>
                  <a:cubicBezTo>
                    <a:pt x="11874" y="10044"/>
                    <a:pt x="7625" y="13674"/>
                    <a:pt x="4615" y="16215"/>
                  </a:cubicBezTo>
                  <a:cubicBezTo>
                    <a:pt x="1605" y="18756"/>
                    <a:pt x="-165" y="20208"/>
                    <a:pt x="12" y="20844"/>
                  </a:cubicBezTo>
                  <a:cubicBezTo>
                    <a:pt x="189" y="21479"/>
                    <a:pt x="2314" y="21297"/>
                    <a:pt x="6209" y="20662"/>
                  </a:cubicBezTo>
                  <a:cubicBezTo>
                    <a:pt x="10104" y="20027"/>
                    <a:pt x="15769" y="18938"/>
                    <a:pt x="21435" y="17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11389044" y="2677267"/>
              <a:ext cx="93399" cy="135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0916" fill="norm" stroke="1" extrusionOk="0">
                  <a:moveTo>
                    <a:pt x="6987" y="5285"/>
                  </a:moveTo>
                  <a:cubicBezTo>
                    <a:pt x="5547" y="8557"/>
                    <a:pt x="4107" y="11830"/>
                    <a:pt x="2907" y="14776"/>
                  </a:cubicBezTo>
                  <a:cubicBezTo>
                    <a:pt x="1707" y="17721"/>
                    <a:pt x="747" y="20339"/>
                    <a:pt x="267" y="20830"/>
                  </a:cubicBezTo>
                  <a:cubicBezTo>
                    <a:pt x="-213" y="21321"/>
                    <a:pt x="-213" y="19685"/>
                    <a:pt x="1707" y="16248"/>
                  </a:cubicBezTo>
                  <a:cubicBezTo>
                    <a:pt x="3627" y="12812"/>
                    <a:pt x="7467" y="7576"/>
                    <a:pt x="10107" y="4303"/>
                  </a:cubicBezTo>
                  <a:cubicBezTo>
                    <a:pt x="12747" y="1030"/>
                    <a:pt x="14187" y="-279"/>
                    <a:pt x="15867" y="48"/>
                  </a:cubicBezTo>
                  <a:cubicBezTo>
                    <a:pt x="17547" y="376"/>
                    <a:pt x="19467" y="2339"/>
                    <a:pt x="20427" y="5121"/>
                  </a:cubicBezTo>
                  <a:cubicBezTo>
                    <a:pt x="21387" y="7903"/>
                    <a:pt x="21387" y="11503"/>
                    <a:pt x="20667" y="13957"/>
                  </a:cubicBezTo>
                  <a:cubicBezTo>
                    <a:pt x="19947" y="16412"/>
                    <a:pt x="18507" y="17721"/>
                    <a:pt x="17067" y="19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11508753" y="2504016"/>
              <a:ext cx="107951" cy="127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2833"/>
                  </a:moveTo>
                  <a:cubicBezTo>
                    <a:pt x="2541" y="1416"/>
                    <a:pt x="5082" y="0"/>
                    <a:pt x="6988" y="0"/>
                  </a:cubicBezTo>
                  <a:cubicBezTo>
                    <a:pt x="8894" y="0"/>
                    <a:pt x="10165" y="1416"/>
                    <a:pt x="10588" y="3895"/>
                  </a:cubicBezTo>
                  <a:cubicBezTo>
                    <a:pt x="11012" y="6374"/>
                    <a:pt x="10588" y="9915"/>
                    <a:pt x="9318" y="12393"/>
                  </a:cubicBezTo>
                  <a:cubicBezTo>
                    <a:pt x="8047" y="14872"/>
                    <a:pt x="5929" y="16289"/>
                    <a:pt x="4024" y="17528"/>
                  </a:cubicBezTo>
                  <a:cubicBezTo>
                    <a:pt x="2118" y="18767"/>
                    <a:pt x="424" y="19830"/>
                    <a:pt x="635" y="20538"/>
                  </a:cubicBezTo>
                  <a:cubicBezTo>
                    <a:pt x="847" y="21246"/>
                    <a:pt x="2965" y="21600"/>
                    <a:pt x="6776" y="21246"/>
                  </a:cubicBezTo>
                  <a:cubicBezTo>
                    <a:pt x="10588" y="20892"/>
                    <a:pt x="16094" y="19830"/>
                    <a:pt x="21600" y="18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11659938" y="2508250"/>
              <a:ext cx="64716" cy="301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531" fill="norm" stroke="1" extrusionOk="0">
                  <a:moveTo>
                    <a:pt x="21303" y="0"/>
                  </a:moveTo>
                  <a:cubicBezTo>
                    <a:pt x="15032" y="4683"/>
                    <a:pt x="8761" y="9365"/>
                    <a:pt x="4929" y="12764"/>
                  </a:cubicBezTo>
                  <a:cubicBezTo>
                    <a:pt x="1097" y="16162"/>
                    <a:pt x="-297" y="18277"/>
                    <a:pt x="51" y="19636"/>
                  </a:cubicBezTo>
                  <a:cubicBezTo>
                    <a:pt x="400" y="20996"/>
                    <a:pt x="2490" y="21600"/>
                    <a:pt x="5626" y="21524"/>
                  </a:cubicBezTo>
                  <a:cubicBezTo>
                    <a:pt x="8761" y="21449"/>
                    <a:pt x="12942" y="20694"/>
                    <a:pt x="17122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11604003" y="2660650"/>
              <a:ext cx="133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5600"/>
                    <a:pt x="10971" y="9600"/>
                    <a:pt x="14571" y="6000"/>
                  </a:cubicBezTo>
                  <a:cubicBezTo>
                    <a:pt x="18171" y="2400"/>
                    <a:pt x="1988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11775453" y="2444186"/>
              <a:ext cx="114301" cy="13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1102"/>
                  </a:moveTo>
                  <a:cubicBezTo>
                    <a:pt x="2000" y="427"/>
                    <a:pt x="4000" y="-248"/>
                    <a:pt x="6800" y="89"/>
                  </a:cubicBezTo>
                  <a:cubicBezTo>
                    <a:pt x="9600" y="427"/>
                    <a:pt x="13200" y="1777"/>
                    <a:pt x="14800" y="3296"/>
                  </a:cubicBezTo>
                  <a:cubicBezTo>
                    <a:pt x="16400" y="4814"/>
                    <a:pt x="16000" y="6502"/>
                    <a:pt x="14200" y="8527"/>
                  </a:cubicBezTo>
                  <a:cubicBezTo>
                    <a:pt x="12400" y="10552"/>
                    <a:pt x="9200" y="12915"/>
                    <a:pt x="7000" y="14771"/>
                  </a:cubicBezTo>
                  <a:cubicBezTo>
                    <a:pt x="4800" y="16627"/>
                    <a:pt x="3600" y="17977"/>
                    <a:pt x="4000" y="18652"/>
                  </a:cubicBezTo>
                  <a:cubicBezTo>
                    <a:pt x="4400" y="19327"/>
                    <a:pt x="6400" y="19327"/>
                    <a:pt x="9600" y="19665"/>
                  </a:cubicBezTo>
                  <a:cubicBezTo>
                    <a:pt x="12800" y="20002"/>
                    <a:pt x="17200" y="20677"/>
                    <a:pt x="21600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11203953" y="2927350"/>
              <a:ext cx="6921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46" y="18000"/>
                    <a:pt x="4492" y="14400"/>
                    <a:pt x="6738" y="12000"/>
                  </a:cubicBezTo>
                  <a:cubicBezTo>
                    <a:pt x="8983" y="9600"/>
                    <a:pt x="11229" y="8400"/>
                    <a:pt x="13541" y="7200"/>
                  </a:cubicBezTo>
                  <a:cubicBezTo>
                    <a:pt x="15853" y="6000"/>
                    <a:pt x="18231" y="4800"/>
                    <a:pt x="19585" y="3600"/>
                  </a:cubicBezTo>
                  <a:cubicBezTo>
                    <a:pt x="20939" y="2400"/>
                    <a:pt x="2127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11252637" y="3086099"/>
              <a:ext cx="141817" cy="142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20633" y="0"/>
                  </a:moveTo>
                  <a:cubicBezTo>
                    <a:pt x="14830" y="1588"/>
                    <a:pt x="9027" y="3176"/>
                    <a:pt x="5319" y="4447"/>
                  </a:cubicBezTo>
                  <a:cubicBezTo>
                    <a:pt x="1612" y="5718"/>
                    <a:pt x="0" y="6671"/>
                    <a:pt x="0" y="7306"/>
                  </a:cubicBezTo>
                  <a:cubicBezTo>
                    <a:pt x="0" y="7941"/>
                    <a:pt x="1612" y="8259"/>
                    <a:pt x="3385" y="8576"/>
                  </a:cubicBezTo>
                  <a:cubicBezTo>
                    <a:pt x="5158" y="8894"/>
                    <a:pt x="7093" y="9212"/>
                    <a:pt x="8866" y="9529"/>
                  </a:cubicBezTo>
                  <a:cubicBezTo>
                    <a:pt x="10639" y="9847"/>
                    <a:pt x="12251" y="10165"/>
                    <a:pt x="12412" y="10800"/>
                  </a:cubicBezTo>
                  <a:cubicBezTo>
                    <a:pt x="12573" y="11435"/>
                    <a:pt x="11284" y="12388"/>
                    <a:pt x="9833" y="13182"/>
                  </a:cubicBezTo>
                  <a:cubicBezTo>
                    <a:pt x="8382" y="13976"/>
                    <a:pt x="6770" y="14612"/>
                    <a:pt x="4997" y="15882"/>
                  </a:cubicBezTo>
                  <a:cubicBezTo>
                    <a:pt x="3224" y="17153"/>
                    <a:pt x="1290" y="19059"/>
                    <a:pt x="1290" y="20171"/>
                  </a:cubicBezTo>
                  <a:cubicBezTo>
                    <a:pt x="1290" y="21282"/>
                    <a:pt x="3224" y="21600"/>
                    <a:pt x="6931" y="21124"/>
                  </a:cubicBezTo>
                  <a:cubicBezTo>
                    <a:pt x="10639" y="20647"/>
                    <a:pt x="16119" y="19376"/>
                    <a:pt x="21600" y="18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11420943" y="3101886"/>
              <a:ext cx="100511" cy="144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094" fill="norm" stroke="1" extrusionOk="0">
                  <a:moveTo>
                    <a:pt x="18668" y="3253"/>
                  </a:moveTo>
                  <a:cubicBezTo>
                    <a:pt x="18218" y="1710"/>
                    <a:pt x="17768" y="168"/>
                    <a:pt x="15968" y="13"/>
                  </a:cubicBezTo>
                  <a:cubicBezTo>
                    <a:pt x="14168" y="-141"/>
                    <a:pt x="11018" y="1093"/>
                    <a:pt x="8093" y="3408"/>
                  </a:cubicBezTo>
                  <a:cubicBezTo>
                    <a:pt x="5168" y="5722"/>
                    <a:pt x="2468" y="9116"/>
                    <a:pt x="1118" y="11893"/>
                  </a:cubicBezTo>
                  <a:cubicBezTo>
                    <a:pt x="-232" y="14670"/>
                    <a:pt x="-232" y="16830"/>
                    <a:pt x="443" y="18528"/>
                  </a:cubicBezTo>
                  <a:cubicBezTo>
                    <a:pt x="1118" y="20225"/>
                    <a:pt x="2468" y="21459"/>
                    <a:pt x="6068" y="20996"/>
                  </a:cubicBezTo>
                  <a:cubicBezTo>
                    <a:pt x="9668" y="20533"/>
                    <a:pt x="15518" y="18373"/>
                    <a:pt x="21368" y="16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11557813" y="3060700"/>
              <a:ext cx="83070" cy="203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6" h="21380" fill="norm" stroke="1" extrusionOk="0">
                  <a:moveTo>
                    <a:pt x="16239" y="0"/>
                  </a:moveTo>
                  <a:cubicBezTo>
                    <a:pt x="13078" y="2449"/>
                    <a:pt x="9917" y="4899"/>
                    <a:pt x="7809" y="8016"/>
                  </a:cubicBezTo>
                  <a:cubicBezTo>
                    <a:pt x="5702" y="11134"/>
                    <a:pt x="4648" y="14920"/>
                    <a:pt x="3858" y="17369"/>
                  </a:cubicBezTo>
                  <a:cubicBezTo>
                    <a:pt x="3068" y="19819"/>
                    <a:pt x="2541" y="20932"/>
                    <a:pt x="2541" y="20932"/>
                  </a:cubicBezTo>
                  <a:cubicBezTo>
                    <a:pt x="2541" y="20932"/>
                    <a:pt x="3068" y="19819"/>
                    <a:pt x="4385" y="18705"/>
                  </a:cubicBezTo>
                  <a:cubicBezTo>
                    <a:pt x="5702" y="17592"/>
                    <a:pt x="7809" y="16478"/>
                    <a:pt x="9917" y="15476"/>
                  </a:cubicBezTo>
                  <a:cubicBezTo>
                    <a:pt x="12024" y="14474"/>
                    <a:pt x="14131" y="13584"/>
                    <a:pt x="15975" y="13584"/>
                  </a:cubicBezTo>
                  <a:cubicBezTo>
                    <a:pt x="17819" y="13584"/>
                    <a:pt x="19400" y="14474"/>
                    <a:pt x="20190" y="15476"/>
                  </a:cubicBezTo>
                  <a:cubicBezTo>
                    <a:pt x="20980" y="16478"/>
                    <a:pt x="20980" y="17592"/>
                    <a:pt x="18873" y="18705"/>
                  </a:cubicBezTo>
                  <a:cubicBezTo>
                    <a:pt x="16765" y="19819"/>
                    <a:pt x="12551" y="20932"/>
                    <a:pt x="8600" y="21266"/>
                  </a:cubicBezTo>
                  <a:cubicBezTo>
                    <a:pt x="4648" y="21600"/>
                    <a:pt x="960" y="21155"/>
                    <a:pt x="170" y="20487"/>
                  </a:cubicBezTo>
                  <a:cubicBezTo>
                    <a:pt x="-620" y="19819"/>
                    <a:pt x="1487" y="18928"/>
                    <a:pt x="3595" y="18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11654803" y="327025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11661153" y="3185254"/>
              <a:ext cx="3175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2880" y="11040"/>
                    <a:pt x="5760" y="1783"/>
                    <a:pt x="9360" y="240"/>
                  </a:cubicBezTo>
                  <a:cubicBezTo>
                    <a:pt x="12960" y="-1303"/>
                    <a:pt x="1728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11743703" y="3200400"/>
              <a:ext cx="133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4400"/>
                    <a:pt x="10971" y="7200"/>
                    <a:pt x="14571" y="3600"/>
                  </a:cubicBezTo>
                  <a:cubicBezTo>
                    <a:pt x="18171" y="0"/>
                    <a:pt x="198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11872527" y="3151052"/>
              <a:ext cx="131527" cy="106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309" fill="norm" stroke="1" extrusionOk="0">
                  <a:moveTo>
                    <a:pt x="16162" y="4791"/>
                  </a:moveTo>
                  <a:cubicBezTo>
                    <a:pt x="15134" y="3097"/>
                    <a:pt x="14105" y="1403"/>
                    <a:pt x="12734" y="556"/>
                  </a:cubicBezTo>
                  <a:cubicBezTo>
                    <a:pt x="11362" y="-291"/>
                    <a:pt x="9648" y="-291"/>
                    <a:pt x="7419" y="1403"/>
                  </a:cubicBezTo>
                  <a:cubicBezTo>
                    <a:pt x="5191" y="3097"/>
                    <a:pt x="2448" y="6485"/>
                    <a:pt x="1076" y="9238"/>
                  </a:cubicBezTo>
                  <a:cubicBezTo>
                    <a:pt x="-295" y="11991"/>
                    <a:pt x="-295" y="14109"/>
                    <a:pt x="734" y="15380"/>
                  </a:cubicBezTo>
                  <a:cubicBezTo>
                    <a:pt x="1762" y="16650"/>
                    <a:pt x="3819" y="17074"/>
                    <a:pt x="5705" y="16650"/>
                  </a:cubicBezTo>
                  <a:cubicBezTo>
                    <a:pt x="7591" y="16227"/>
                    <a:pt x="9305" y="14956"/>
                    <a:pt x="11362" y="13262"/>
                  </a:cubicBezTo>
                  <a:cubicBezTo>
                    <a:pt x="13419" y="11568"/>
                    <a:pt x="15819" y="9450"/>
                    <a:pt x="17019" y="9874"/>
                  </a:cubicBezTo>
                  <a:cubicBezTo>
                    <a:pt x="18219" y="10297"/>
                    <a:pt x="18219" y="13262"/>
                    <a:pt x="18734" y="15591"/>
                  </a:cubicBezTo>
                  <a:cubicBezTo>
                    <a:pt x="19248" y="17921"/>
                    <a:pt x="20276" y="19615"/>
                    <a:pt x="21305" y="21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12035803" y="3238500"/>
              <a:ext cx="254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12067553" y="318770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12080253" y="3117850"/>
              <a:ext cx="82062" cy="186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384" fill="norm" stroke="1" extrusionOk="0">
                  <a:moveTo>
                    <a:pt x="11340" y="0"/>
                  </a:moveTo>
                  <a:cubicBezTo>
                    <a:pt x="15660" y="4126"/>
                    <a:pt x="19980" y="8252"/>
                    <a:pt x="20790" y="11771"/>
                  </a:cubicBezTo>
                  <a:cubicBezTo>
                    <a:pt x="21600" y="15290"/>
                    <a:pt x="18900" y="18202"/>
                    <a:pt x="15660" y="19780"/>
                  </a:cubicBezTo>
                  <a:cubicBezTo>
                    <a:pt x="12420" y="21357"/>
                    <a:pt x="8640" y="21600"/>
                    <a:pt x="5940" y="21236"/>
                  </a:cubicBezTo>
                  <a:cubicBezTo>
                    <a:pt x="3240" y="20872"/>
                    <a:pt x="1620" y="19901"/>
                    <a:pt x="0" y="18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12150103" y="2990305"/>
              <a:ext cx="152401" cy="82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0" y="4999"/>
                  </a:moveTo>
                  <a:cubicBezTo>
                    <a:pt x="900" y="2839"/>
                    <a:pt x="1800" y="679"/>
                    <a:pt x="3000" y="139"/>
                  </a:cubicBezTo>
                  <a:cubicBezTo>
                    <a:pt x="4200" y="-401"/>
                    <a:pt x="5700" y="679"/>
                    <a:pt x="6600" y="2569"/>
                  </a:cubicBezTo>
                  <a:cubicBezTo>
                    <a:pt x="7500" y="4459"/>
                    <a:pt x="7800" y="7159"/>
                    <a:pt x="7350" y="10399"/>
                  </a:cubicBezTo>
                  <a:cubicBezTo>
                    <a:pt x="6900" y="13639"/>
                    <a:pt x="5700" y="17419"/>
                    <a:pt x="6000" y="19309"/>
                  </a:cubicBezTo>
                  <a:cubicBezTo>
                    <a:pt x="6300" y="21199"/>
                    <a:pt x="8100" y="21199"/>
                    <a:pt x="10950" y="20659"/>
                  </a:cubicBezTo>
                  <a:cubicBezTo>
                    <a:pt x="13800" y="20119"/>
                    <a:pt x="17700" y="19039"/>
                    <a:pt x="21600" y="17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12232653" y="2540000"/>
              <a:ext cx="169056" cy="698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600" fill="norm" stroke="1" extrusionOk="0">
                  <a:moveTo>
                    <a:pt x="0" y="0"/>
                  </a:moveTo>
                  <a:cubicBezTo>
                    <a:pt x="2667" y="982"/>
                    <a:pt x="5333" y="1964"/>
                    <a:pt x="8667" y="3567"/>
                  </a:cubicBezTo>
                  <a:cubicBezTo>
                    <a:pt x="12000" y="5171"/>
                    <a:pt x="16000" y="7396"/>
                    <a:pt x="18400" y="9556"/>
                  </a:cubicBezTo>
                  <a:cubicBezTo>
                    <a:pt x="20800" y="11716"/>
                    <a:pt x="21600" y="13811"/>
                    <a:pt x="21200" y="15480"/>
                  </a:cubicBezTo>
                  <a:cubicBezTo>
                    <a:pt x="20800" y="17149"/>
                    <a:pt x="19200" y="18393"/>
                    <a:pt x="15867" y="19342"/>
                  </a:cubicBezTo>
                  <a:cubicBezTo>
                    <a:pt x="12533" y="20291"/>
                    <a:pt x="7467" y="20945"/>
                    <a:pt x="2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701053" y="3790949"/>
              <a:ext cx="105664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173"/>
                  </a:moveTo>
                  <a:cubicBezTo>
                    <a:pt x="164" y="6811"/>
                    <a:pt x="329" y="5449"/>
                    <a:pt x="502" y="4476"/>
                  </a:cubicBezTo>
                  <a:cubicBezTo>
                    <a:pt x="675" y="3503"/>
                    <a:pt x="857" y="2919"/>
                    <a:pt x="1028" y="2432"/>
                  </a:cubicBezTo>
                  <a:cubicBezTo>
                    <a:pt x="1199" y="1946"/>
                    <a:pt x="1359" y="1557"/>
                    <a:pt x="1530" y="1265"/>
                  </a:cubicBezTo>
                  <a:cubicBezTo>
                    <a:pt x="1700" y="973"/>
                    <a:pt x="1882" y="778"/>
                    <a:pt x="2040" y="584"/>
                  </a:cubicBezTo>
                  <a:cubicBezTo>
                    <a:pt x="2198" y="389"/>
                    <a:pt x="2332" y="195"/>
                    <a:pt x="2469" y="97"/>
                  </a:cubicBezTo>
                  <a:cubicBezTo>
                    <a:pt x="2605" y="0"/>
                    <a:pt x="2743" y="0"/>
                    <a:pt x="2890" y="0"/>
                  </a:cubicBezTo>
                  <a:cubicBezTo>
                    <a:pt x="3038" y="0"/>
                    <a:pt x="3193" y="0"/>
                    <a:pt x="3347" y="0"/>
                  </a:cubicBezTo>
                  <a:cubicBezTo>
                    <a:pt x="3500" y="0"/>
                    <a:pt x="3652" y="0"/>
                    <a:pt x="3816" y="0"/>
                  </a:cubicBezTo>
                  <a:cubicBezTo>
                    <a:pt x="3981" y="0"/>
                    <a:pt x="4158" y="0"/>
                    <a:pt x="4338" y="0"/>
                  </a:cubicBezTo>
                  <a:cubicBezTo>
                    <a:pt x="4517" y="0"/>
                    <a:pt x="4699" y="0"/>
                    <a:pt x="4837" y="97"/>
                  </a:cubicBezTo>
                  <a:cubicBezTo>
                    <a:pt x="4976" y="195"/>
                    <a:pt x="5071" y="389"/>
                    <a:pt x="5169" y="486"/>
                  </a:cubicBezTo>
                  <a:cubicBezTo>
                    <a:pt x="5266" y="584"/>
                    <a:pt x="5365" y="584"/>
                    <a:pt x="5467" y="584"/>
                  </a:cubicBezTo>
                  <a:cubicBezTo>
                    <a:pt x="5569" y="584"/>
                    <a:pt x="5673" y="584"/>
                    <a:pt x="5774" y="584"/>
                  </a:cubicBezTo>
                  <a:cubicBezTo>
                    <a:pt x="5876" y="584"/>
                    <a:pt x="5975" y="584"/>
                    <a:pt x="6077" y="584"/>
                  </a:cubicBezTo>
                  <a:cubicBezTo>
                    <a:pt x="6179" y="584"/>
                    <a:pt x="6283" y="584"/>
                    <a:pt x="6397" y="584"/>
                  </a:cubicBezTo>
                  <a:cubicBezTo>
                    <a:pt x="6512" y="584"/>
                    <a:pt x="6638" y="584"/>
                    <a:pt x="6746" y="584"/>
                  </a:cubicBezTo>
                  <a:cubicBezTo>
                    <a:pt x="6854" y="584"/>
                    <a:pt x="6945" y="584"/>
                    <a:pt x="7049" y="584"/>
                  </a:cubicBezTo>
                  <a:cubicBezTo>
                    <a:pt x="7152" y="584"/>
                    <a:pt x="7269" y="584"/>
                    <a:pt x="7390" y="584"/>
                  </a:cubicBezTo>
                  <a:cubicBezTo>
                    <a:pt x="7512" y="584"/>
                    <a:pt x="7637" y="584"/>
                    <a:pt x="7808" y="584"/>
                  </a:cubicBezTo>
                  <a:cubicBezTo>
                    <a:pt x="7979" y="584"/>
                    <a:pt x="8195" y="584"/>
                    <a:pt x="8370" y="584"/>
                  </a:cubicBezTo>
                  <a:cubicBezTo>
                    <a:pt x="8546" y="584"/>
                    <a:pt x="8680" y="584"/>
                    <a:pt x="8807" y="584"/>
                  </a:cubicBezTo>
                  <a:cubicBezTo>
                    <a:pt x="8935" y="584"/>
                    <a:pt x="9056" y="584"/>
                    <a:pt x="9238" y="584"/>
                  </a:cubicBezTo>
                  <a:cubicBezTo>
                    <a:pt x="9420" y="584"/>
                    <a:pt x="9662" y="584"/>
                    <a:pt x="9848" y="584"/>
                  </a:cubicBezTo>
                  <a:cubicBezTo>
                    <a:pt x="10034" y="584"/>
                    <a:pt x="10164" y="584"/>
                    <a:pt x="10359" y="584"/>
                  </a:cubicBezTo>
                  <a:cubicBezTo>
                    <a:pt x="10553" y="584"/>
                    <a:pt x="10813" y="584"/>
                    <a:pt x="11001" y="681"/>
                  </a:cubicBezTo>
                  <a:cubicBezTo>
                    <a:pt x="11189" y="778"/>
                    <a:pt x="11306" y="973"/>
                    <a:pt x="11434" y="1070"/>
                  </a:cubicBezTo>
                  <a:cubicBezTo>
                    <a:pt x="11562" y="1168"/>
                    <a:pt x="11700" y="1168"/>
                    <a:pt x="11836" y="1265"/>
                  </a:cubicBezTo>
                  <a:cubicBezTo>
                    <a:pt x="11973" y="1362"/>
                    <a:pt x="12107" y="1557"/>
                    <a:pt x="12301" y="1946"/>
                  </a:cubicBezTo>
                  <a:cubicBezTo>
                    <a:pt x="12496" y="2335"/>
                    <a:pt x="12751" y="2919"/>
                    <a:pt x="12948" y="3308"/>
                  </a:cubicBezTo>
                  <a:cubicBezTo>
                    <a:pt x="13145" y="3697"/>
                    <a:pt x="13284" y="3892"/>
                    <a:pt x="13418" y="4086"/>
                  </a:cubicBezTo>
                  <a:cubicBezTo>
                    <a:pt x="13552" y="4281"/>
                    <a:pt x="13682" y="4476"/>
                    <a:pt x="13814" y="4768"/>
                  </a:cubicBezTo>
                  <a:cubicBezTo>
                    <a:pt x="13946" y="5059"/>
                    <a:pt x="14080" y="5449"/>
                    <a:pt x="14207" y="5741"/>
                  </a:cubicBezTo>
                  <a:cubicBezTo>
                    <a:pt x="14335" y="6032"/>
                    <a:pt x="14456" y="6227"/>
                    <a:pt x="14584" y="6519"/>
                  </a:cubicBezTo>
                  <a:cubicBezTo>
                    <a:pt x="14712" y="6811"/>
                    <a:pt x="14846" y="7200"/>
                    <a:pt x="14978" y="7589"/>
                  </a:cubicBezTo>
                  <a:cubicBezTo>
                    <a:pt x="15110" y="7978"/>
                    <a:pt x="15239" y="8368"/>
                    <a:pt x="15369" y="8757"/>
                  </a:cubicBezTo>
                  <a:cubicBezTo>
                    <a:pt x="15499" y="9146"/>
                    <a:pt x="15629" y="9535"/>
                    <a:pt x="15752" y="9827"/>
                  </a:cubicBezTo>
                  <a:cubicBezTo>
                    <a:pt x="15875" y="10119"/>
                    <a:pt x="15992" y="10314"/>
                    <a:pt x="16116" y="10508"/>
                  </a:cubicBezTo>
                  <a:cubicBezTo>
                    <a:pt x="16239" y="10703"/>
                    <a:pt x="16369" y="10897"/>
                    <a:pt x="16494" y="11189"/>
                  </a:cubicBezTo>
                  <a:cubicBezTo>
                    <a:pt x="16620" y="11481"/>
                    <a:pt x="16741" y="11870"/>
                    <a:pt x="16864" y="12162"/>
                  </a:cubicBezTo>
                  <a:cubicBezTo>
                    <a:pt x="16987" y="12454"/>
                    <a:pt x="17113" y="12649"/>
                    <a:pt x="17223" y="12843"/>
                  </a:cubicBezTo>
                  <a:cubicBezTo>
                    <a:pt x="17334" y="13038"/>
                    <a:pt x="17429" y="13232"/>
                    <a:pt x="17544" y="13330"/>
                  </a:cubicBezTo>
                  <a:cubicBezTo>
                    <a:pt x="17658" y="13427"/>
                    <a:pt x="17792" y="13427"/>
                    <a:pt x="17965" y="13622"/>
                  </a:cubicBezTo>
                  <a:cubicBezTo>
                    <a:pt x="18138" y="13816"/>
                    <a:pt x="18350" y="14205"/>
                    <a:pt x="18558" y="14497"/>
                  </a:cubicBezTo>
                  <a:cubicBezTo>
                    <a:pt x="18766" y="14789"/>
                    <a:pt x="18969" y="14984"/>
                    <a:pt x="19170" y="15178"/>
                  </a:cubicBezTo>
                  <a:cubicBezTo>
                    <a:pt x="19372" y="15373"/>
                    <a:pt x="19571" y="15568"/>
                    <a:pt x="19759" y="15859"/>
                  </a:cubicBezTo>
                  <a:cubicBezTo>
                    <a:pt x="19947" y="16151"/>
                    <a:pt x="20125" y="16541"/>
                    <a:pt x="20326" y="17027"/>
                  </a:cubicBezTo>
                  <a:cubicBezTo>
                    <a:pt x="20527" y="17514"/>
                    <a:pt x="20752" y="18097"/>
                    <a:pt x="20968" y="18876"/>
                  </a:cubicBezTo>
                  <a:cubicBezTo>
                    <a:pt x="21185" y="19654"/>
                    <a:pt x="21392" y="206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104153" y="4271234"/>
              <a:ext cx="132183" cy="529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447" fill="norm" stroke="1" extrusionOk="0">
                  <a:moveTo>
                    <a:pt x="0" y="6779"/>
                  </a:moveTo>
                  <a:cubicBezTo>
                    <a:pt x="1350" y="9779"/>
                    <a:pt x="2700" y="12779"/>
                    <a:pt x="3712" y="15008"/>
                  </a:cubicBezTo>
                  <a:cubicBezTo>
                    <a:pt x="4725" y="17236"/>
                    <a:pt x="5400" y="18693"/>
                    <a:pt x="5906" y="19722"/>
                  </a:cubicBezTo>
                  <a:cubicBezTo>
                    <a:pt x="6412" y="20751"/>
                    <a:pt x="6750" y="21351"/>
                    <a:pt x="6750" y="21436"/>
                  </a:cubicBezTo>
                  <a:cubicBezTo>
                    <a:pt x="6750" y="21522"/>
                    <a:pt x="6412" y="21093"/>
                    <a:pt x="5737" y="19251"/>
                  </a:cubicBezTo>
                  <a:cubicBezTo>
                    <a:pt x="5062" y="17408"/>
                    <a:pt x="4050" y="14151"/>
                    <a:pt x="3881" y="11065"/>
                  </a:cubicBezTo>
                  <a:cubicBezTo>
                    <a:pt x="3712" y="7979"/>
                    <a:pt x="4387" y="5065"/>
                    <a:pt x="4894" y="3393"/>
                  </a:cubicBezTo>
                  <a:cubicBezTo>
                    <a:pt x="5400" y="1722"/>
                    <a:pt x="5737" y="1293"/>
                    <a:pt x="6412" y="908"/>
                  </a:cubicBezTo>
                  <a:cubicBezTo>
                    <a:pt x="7087" y="522"/>
                    <a:pt x="8100" y="179"/>
                    <a:pt x="9450" y="51"/>
                  </a:cubicBezTo>
                  <a:cubicBezTo>
                    <a:pt x="10800" y="-78"/>
                    <a:pt x="12487" y="8"/>
                    <a:pt x="14850" y="651"/>
                  </a:cubicBezTo>
                  <a:cubicBezTo>
                    <a:pt x="17212" y="1293"/>
                    <a:pt x="20250" y="2493"/>
                    <a:pt x="20925" y="3908"/>
                  </a:cubicBezTo>
                  <a:cubicBezTo>
                    <a:pt x="21600" y="5322"/>
                    <a:pt x="19912" y="6951"/>
                    <a:pt x="17887" y="8022"/>
                  </a:cubicBezTo>
                  <a:cubicBezTo>
                    <a:pt x="15862" y="9093"/>
                    <a:pt x="13500" y="9608"/>
                    <a:pt x="11137" y="10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225167" y="4582808"/>
              <a:ext cx="88537" cy="112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0833" fill="norm" stroke="1" extrusionOk="0">
                  <a:moveTo>
                    <a:pt x="16883" y="3885"/>
                  </a:moveTo>
                  <a:cubicBezTo>
                    <a:pt x="14826" y="2707"/>
                    <a:pt x="12769" y="1529"/>
                    <a:pt x="10455" y="743"/>
                  </a:cubicBezTo>
                  <a:cubicBezTo>
                    <a:pt x="8141" y="-42"/>
                    <a:pt x="5569" y="-435"/>
                    <a:pt x="3769" y="743"/>
                  </a:cubicBezTo>
                  <a:cubicBezTo>
                    <a:pt x="1969" y="1921"/>
                    <a:pt x="941" y="4670"/>
                    <a:pt x="426" y="7420"/>
                  </a:cubicBezTo>
                  <a:cubicBezTo>
                    <a:pt x="-88" y="10169"/>
                    <a:pt x="-88" y="12918"/>
                    <a:pt x="169" y="15470"/>
                  </a:cubicBezTo>
                  <a:cubicBezTo>
                    <a:pt x="426" y="18023"/>
                    <a:pt x="941" y="20380"/>
                    <a:pt x="2483" y="20772"/>
                  </a:cubicBezTo>
                  <a:cubicBezTo>
                    <a:pt x="4026" y="21165"/>
                    <a:pt x="6598" y="19594"/>
                    <a:pt x="8912" y="17238"/>
                  </a:cubicBezTo>
                  <a:cubicBezTo>
                    <a:pt x="11226" y="14881"/>
                    <a:pt x="13283" y="11740"/>
                    <a:pt x="15341" y="11150"/>
                  </a:cubicBezTo>
                  <a:cubicBezTo>
                    <a:pt x="17398" y="10561"/>
                    <a:pt x="19455" y="12525"/>
                    <a:pt x="21512" y="14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351803" y="4483100"/>
              <a:ext cx="83108" cy="176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389" fill="norm" stroke="1" extrusionOk="0">
                  <a:moveTo>
                    <a:pt x="0" y="12343"/>
                  </a:moveTo>
                  <a:cubicBezTo>
                    <a:pt x="4860" y="13371"/>
                    <a:pt x="9720" y="14400"/>
                    <a:pt x="12960" y="15429"/>
                  </a:cubicBezTo>
                  <a:cubicBezTo>
                    <a:pt x="16200" y="16457"/>
                    <a:pt x="17820" y="17486"/>
                    <a:pt x="19170" y="18643"/>
                  </a:cubicBezTo>
                  <a:cubicBezTo>
                    <a:pt x="20520" y="19800"/>
                    <a:pt x="21600" y="21086"/>
                    <a:pt x="21060" y="21343"/>
                  </a:cubicBezTo>
                  <a:cubicBezTo>
                    <a:pt x="20520" y="21600"/>
                    <a:pt x="18360" y="20829"/>
                    <a:pt x="16740" y="18129"/>
                  </a:cubicBezTo>
                  <a:cubicBezTo>
                    <a:pt x="15120" y="15429"/>
                    <a:pt x="14040" y="10800"/>
                    <a:pt x="14850" y="7457"/>
                  </a:cubicBezTo>
                  <a:cubicBezTo>
                    <a:pt x="15660" y="4114"/>
                    <a:pt x="18360" y="2057"/>
                    <a:pt x="210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494589" y="4279899"/>
              <a:ext cx="226647" cy="490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09" fill="norm" stroke="1" extrusionOk="0">
                  <a:moveTo>
                    <a:pt x="5708" y="0"/>
                  </a:moveTo>
                  <a:cubicBezTo>
                    <a:pt x="4508" y="1385"/>
                    <a:pt x="3308" y="2769"/>
                    <a:pt x="2808" y="5031"/>
                  </a:cubicBezTo>
                  <a:cubicBezTo>
                    <a:pt x="2308" y="7292"/>
                    <a:pt x="2508" y="10431"/>
                    <a:pt x="2708" y="12277"/>
                  </a:cubicBezTo>
                  <a:cubicBezTo>
                    <a:pt x="2908" y="14123"/>
                    <a:pt x="3108" y="14677"/>
                    <a:pt x="3808" y="15185"/>
                  </a:cubicBezTo>
                  <a:cubicBezTo>
                    <a:pt x="4508" y="15692"/>
                    <a:pt x="5708" y="16154"/>
                    <a:pt x="6408" y="16108"/>
                  </a:cubicBezTo>
                  <a:cubicBezTo>
                    <a:pt x="7108" y="16062"/>
                    <a:pt x="7308" y="15508"/>
                    <a:pt x="6908" y="14585"/>
                  </a:cubicBezTo>
                  <a:cubicBezTo>
                    <a:pt x="6508" y="13662"/>
                    <a:pt x="5508" y="12369"/>
                    <a:pt x="4508" y="11492"/>
                  </a:cubicBezTo>
                  <a:cubicBezTo>
                    <a:pt x="3508" y="10615"/>
                    <a:pt x="2508" y="10154"/>
                    <a:pt x="1608" y="10062"/>
                  </a:cubicBezTo>
                  <a:cubicBezTo>
                    <a:pt x="708" y="9969"/>
                    <a:pt x="-92" y="10246"/>
                    <a:pt x="8" y="10477"/>
                  </a:cubicBezTo>
                  <a:cubicBezTo>
                    <a:pt x="108" y="10708"/>
                    <a:pt x="1108" y="10892"/>
                    <a:pt x="2708" y="10938"/>
                  </a:cubicBezTo>
                  <a:cubicBezTo>
                    <a:pt x="4308" y="10985"/>
                    <a:pt x="6508" y="10892"/>
                    <a:pt x="8008" y="10569"/>
                  </a:cubicBezTo>
                  <a:cubicBezTo>
                    <a:pt x="9508" y="10246"/>
                    <a:pt x="10308" y="9692"/>
                    <a:pt x="10708" y="9646"/>
                  </a:cubicBezTo>
                  <a:cubicBezTo>
                    <a:pt x="11108" y="9600"/>
                    <a:pt x="11108" y="10062"/>
                    <a:pt x="11508" y="10431"/>
                  </a:cubicBezTo>
                  <a:cubicBezTo>
                    <a:pt x="11908" y="10800"/>
                    <a:pt x="12708" y="11077"/>
                    <a:pt x="13608" y="11215"/>
                  </a:cubicBezTo>
                  <a:cubicBezTo>
                    <a:pt x="14508" y="11354"/>
                    <a:pt x="15508" y="11354"/>
                    <a:pt x="16408" y="11538"/>
                  </a:cubicBezTo>
                  <a:cubicBezTo>
                    <a:pt x="17308" y="11723"/>
                    <a:pt x="18108" y="12092"/>
                    <a:pt x="19108" y="13338"/>
                  </a:cubicBezTo>
                  <a:cubicBezTo>
                    <a:pt x="20108" y="14585"/>
                    <a:pt x="21308" y="16708"/>
                    <a:pt x="21408" y="18277"/>
                  </a:cubicBezTo>
                  <a:cubicBezTo>
                    <a:pt x="21508" y="19846"/>
                    <a:pt x="20508" y="20862"/>
                    <a:pt x="19208" y="21231"/>
                  </a:cubicBezTo>
                  <a:cubicBezTo>
                    <a:pt x="17908" y="21600"/>
                    <a:pt x="16308" y="21323"/>
                    <a:pt x="14708" y="21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1167518" y="4175035"/>
              <a:ext cx="128320" cy="406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147" fill="norm" stroke="1" extrusionOk="0">
                  <a:moveTo>
                    <a:pt x="5886" y="9758"/>
                  </a:moveTo>
                  <a:cubicBezTo>
                    <a:pt x="4115" y="11411"/>
                    <a:pt x="2345" y="13064"/>
                    <a:pt x="1282" y="15599"/>
                  </a:cubicBezTo>
                  <a:cubicBezTo>
                    <a:pt x="220" y="18134"/>
                    <a:pt x="-134" y="21550"/>
                    <a:pt x="43" y="21109"/>
                  </a:cubicBezTo>
                  <a:cubicBezTo>
                    <a:pt x="220" y="20668"/>
                    <a:pt x="928" y="16370"/>
                    <a:pt x="1814" y="12789"/>
                  </a:cubicBezTo>
                  <a:cubicBezTo>
                    <a:pt x="2699" y="9207"/>
                    <a:pt x="3761" y="6342"/>
                    <a:pt x="4469" y="4468"/>
                  </a:cubicBezTo>
                  <a:cubicBezTo>
                    <a:pt x="5177" y="2595"/>
                    <a:pt x="5532" y="1713"/>
                    <a:pt x="6240" y="1052"/>
                  </a:cubicBezTo>
                  <a:cubicBezTo>
                    <a:pt x="6948" y="391"/>
                    <a:pt x="8010" y="-50"/>
                    <a:pt x="8896" y="5"/>
                  </a:cubicBezTo>
                  <a:cubicBezTo>
                    <a:pt x="9781" y="60"/>
                    <a:pt x="10489" y="611"/>
                    <a:pt x="11905" y="3091"/>
                  </a:cubicBezTo>
                  <a:cubicBezTo>
                    <a:pt x="13322" y="5570"/>
                    <a:pt x="15446" y="9979"/>
                    <a:pt x="17040" y="12899"/>
                  </a:cubicBezTo>
                  <a:cubicBezTo>
                    <a:pt x="18633" y="15819"/>
                    <a:pt x="19696" y="17252"/>
                    <a:pt x="20404" y="18244"/>
                  </a:cubicBezTo>
                  <a:cubicBezTo>
                    <a:pt x="21112" y="19236"/>
                    <a:pt x="21466" y="19787"/>
                    <a:pt x="21466" y="19952"/>
                  </a:cubicBezTo>
                  <a:cubicBezTo>
                    <a:pt x="21466" y="20117"/>
                    <a:pt x="21112" y="19897"/>
                    <a:pt x="20758" y="19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1175187" y="4406900"/>
              <a:ext cx="116417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818" y="21600"/>
                  </a:moveTo>
                  <a:cubicBezTo>
                    <a:pt x="7855" y="20945"/>
                    <a:pt x="5891" y="20291"/>
                    <a:pt x="3927" y="19309"/>
                  </a:cubicBezTo>
                  <a:cubicBezTo>
                    <a:pt x="1964" y="18327"/>
                    <a:pt x="0" y="17018"/>
                    <a:pt x="0" y="15055"/>
                  </a:cubicBezTo>
                  <a:cubicBezTo>
                    <a:pt x="0" y="13091"/>
                    <a:pt x="1964" y="10473"/>
                    <a:pt x="5891" y="7855"/>
                  </a:cubicBezTo>
                  <a:cubicBezTo>
                    <a:pt x="9818" y="5236"/>
                    <a:pt x="15709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1698003" y="4400549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1691653" y="433705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1704353" y="4400549"/>
              <a:ext cx="1206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0"/>
                    <a:pt x="17811" y="0"/>
                    <a:pt x="15158" y="0"/>
                  </a:cubicBezTo>
                  <a:cubicBezTo>
                    <a:pt x="12505" y="0"/>
                    <a:pt x="9095" y="0"/>
                    <a:pt x="8337" y="491"/>
                  </a:cubicBezTo>
                  <a:cubicBezTo>
                    <a:pt x="7579" y="982"/>
                    <a:pt x="9474" y="1964"/>
                    <a:pt x="11747" y="3764"/>
                  </a:cubicBezTo>
                  <a:cubicBezTo>
                    <a:pt x="14021" y="5564"/>
                    <a:pt x="16674" y="8182"/>
                    <a:pt x="18000" y="10636"/>
                  </a:cubicBezTo>
                  <a:cubicBezTo>
                    <a:pt x="19326" y="13091"/>
                    <a:pt x="19326" y="15382"/>
                    <a:pt x="16105" y="17182"/>
                  </a:cubicBezTo>
                  <a:cubicBezTo>
                    <a:pt x="12884" y="18982"/>
                    <a:pt x="6442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2142503" y="4299066"/>
              <a:ext cx="63572" cy="515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3" h="21466" fill="norm" stroke="1" extrusionOk="0">
                  <a:moveTo>
                    <a:pt x="0" y="7401"/>
                  </a:moveTo>
                  <a:cubicBezTo>
                    <a:pt x="2025" y="9781"/>
                    <a:pt x="4050" y="12162"/>
                    <a:pt x="5400" y="14366"/>
                  </a:cubicBezTo>
                  <a:cubicBezTo>
                    <a:pt x="6750" y="16570"/>
                    <a:pt x="7425" y="18598"/>
                    <a:pt x="7762" y="19832"/>
                  </a:cubicBezTo>
                  <a:cubicBezTo>
                    <a:pt x="8100" y="21066"/>
                    <a:pt x="8100" y="21507"/>
                    <a:pt x="7425" y="21463"/>
                  </a:cubicBezTo>
                  <a:cubicBezTo>
                    <a:pt x="6750" y="21419"/>
                    <a:pt x="5400" y="20890"/>
                    <a:pt x="4050" y="19038"/>
                  </a:cubicBezTo>
                  <a:cubicBezTo>
                    <a:pt x="2700" y="17187"/>
                    <a:pt x="1350" y="14013"/>
                    <a:pt x="675" y="11016"/>
                  </a:cubicBezTo>
                  <a:cubicBezTo>
                    <a:pt x="0" y="8018"/>
                    <a:pt x="0" y="5197"/>
                    <a:pt x="0" y="3566"/>
                  </a:cubicBezTo>
                  <a:cubicBezTo>
                    <a:pt x="0" y="1935"/>
                    <a:pt x="0" y="1494"/>
                    <a:pt x="675" y="1053"/>
                  </a:cubicBezTo>
                  <a:cubicBezTo>
                    <a:pt x="1350" y="612"/>
                    <a:pt x="2700" y="171"/>
                    <a:pt x="5400" y="39"/>
                  </a:cubicBezTo>
                  <a:cubicBezTo>
                    <a:pt x="8100" y="-93"/>
                    <a:pt x="12150" y="83"/>
                    <a:pt x="15525" y="965"/>
                  </a:cubicBezTo>
                  <a:cubicBezTo>
                    <a:pt x="18900" y="1847"/>
                    <a:pt x="21600" y="3434"/>
                    <a:pt x="19575" y="5020"/>
                  </a:cubicBezTo>
                  <a:cubicBezTo>
                    <a:pt x="17550" y="6607"/>
                    <a:pt x="10800" y="8194"/>
                    <a:pt x="4050" y="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2244103" y="4061883"/>
              <a:ext cx="285751" cy="389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796"/>
                  </a:moveTo>
                  <a:cubicBezTo>
                    <a:pt x="1280" y="14909"/>
                    <a:pt x="2560" y="17022"/>
                    <a:pt x="3200" y="18607"/>
                  </a:cubicBezTo>
                  <a:cubicBezTo>
                    <a:pt x="3840" y="20191"/>
                    <a:pt x="3840" y="21248"/>
                    <a:pt x="3680" y="21424"/>
                  </a:cubicBezTo>
                  <a:cubicBezTo>
                    <a:pt x="3520" y="21600"/>
                    <a:pt x="3200" y="20896"/>
                    <a:pt x="3200" y="19487"/>
                  </a:cubicBezTo>
                  <a:cubicBezTo>
                    <a:pt x="3200" y="18078"/>
                    <a:pt x="3520" y="15965"/>
                    <a:pt x="3920" y="14674"/>
                  </a:cubicBezTo>
                  <a:cubicBezTo>
                    <a:pt x="4320" y="13383"/>
                    <a:pt x="4800" y="12913"/>
                    <a:pt x="5440" y="12796"/>
                  </a:cubicBezTo>
                  <a:cubicBezTo>
                    <a:pt x="6080" y="12678"/>
                    <a:pt x="6880" y="12913"/>
                    <a:pt x="7840" y="13383"/>
                  </a:cubicBezTo>
                  <a:cubicBezTo>
                    <a:pt x="8800" y="13852"/>
                    <a:pt x="9920" y="14557"/>
                    <a:pt x="10480" y="14380"/>
                  </a:cubicBezTo>
                  <a:cubicBezTo>
                    <a:pt x="11040" y="14204"/>
                    <a:pt x="11040" y="13148"/>
                    <a:pt x="10640" y="12620"/>
                  </a:cubicBezTo>
                  <a:cubicBezTo>
                    <a:pt x="10240" y="12091"/>
                    <a:pt x="9440" y="12091"/>
                    <a:pt x="8480" y="12913"/>
                  </a:cubicBezTo>
                  <a:cubicBezTo>
                    <a:pt x="7520" y="13735"/>
                    <a:pt x="6400" y="15378"/>
                    <a:pt x="6080" y="16846"/>
                  </a:cubicBezTo>
                  <a:cubicBezTo>
                    <a:pt x="5760" y="18313"/>
                    <a:pt x="6240" y="19604"/>
                    <a:pt x="7440" y="20309"/>
                  </a:cubicBezTo>
                  <a:cubicBezTo>
                    <a:pt x="8640" y="21013"/>
                    <a:pt x="10560" y="21130"/>
                    <a:pt x="12240" y="20602"/>
                  </a:cubicBezTo>
                  <a:cubicBezTo>
                    <a:pt x="13920" y="20074"/>
                    <a:pt x="15360" y="18900"/>
                    <a:pt x="16320" y="17961"/>
                  </a:cubicBezTo>
                  <a:cubicBezTo>
                    <a:pt x="17280" y="17022"/>
                    <a:pt x="17760" y="16317"/>
                    <a:pt x="18160" y="15437"/>
                  </a:cubicBezTo>
                  <a:cubicBezTo>
                    <a:pt x="18560" y="14557"/>
                    <a:pt x="18880" y="13500"/>
                    <a:pt x="18560" y="13089"/>
                  </a:cubicBezTo>
                  <a:cubicBezTo>
                    <a:pt x="18240" y="12678"/>
                    <a:pt x="17280" y="12913"/>
                    <a:pt x="16240" y="13676"/>
                  </a:cubicBezTo>
                  <a:cubicBezTo>
                    <a:pt x="15200" y="14439"/>
                    <a:pt x="14080" y="15730"/>
                    <a:pt x="13520" y="16670"/>
                  </a:cubicBezTo>
                  <a:cubicBezTo>
                    <a:pt x="12960" y="17609"/>
                    <a:pt x="12960" y="18196"/>
                    <a:pt x="12960" y="18841"/>
                  </a:cubicBezTo>
                  <a:cubicBezTo>
                    <a:pt x="12960" y="19487"/>
                    <a:pt x="12960" y="20191"/>
                    <a:pt x="13280" y="20720"/>
                  </a:cubicBezTo>
                  <a:cubicBezTo>
                    <a:pt x="13600" y="21248"/>
                    <a:pt x="14240" y="21600"/>
                    <a:pt x="14960" y="21600"/>
                  </a:cubicBezTo>
                  <a:cubicBezTo>
                    <a:pt x="15680" y="21600"/>
                    <a:pt x="16480" y="21248"/>
                    <a:pt x="17440" y="19428"/>
                  </a:cubicBezTo>
                  <a:cubicBezTo>
                    <a:pt x="18400" y="17609"/>
                    <a:pt x="19520" y="14322"/>
                    <a:pt x="20080" y="11035"/>
                  </a:cubicBezTo>
                  <a:cubicBezTo>
                    <a:pt x="20640" y="7748"/>
                    <a:pt x="20640" y="4461"/>
                    <a:pt x="20560" y="2524"/>
                  </a:cubicBezTo>
                  <a:cubicBezTo>
                    <a:pt x="20480" y="587"/>
                    <a:pt x="20320" y="0"/>
                    <a:pt x="20080" y="0"/>
                  </a:cubicBezTo>
                  <a:cubicBezTo>
                    <a:pt x="19840" y="0"/>
                    <a:pt x="19520" y="587"/>
                    <a:pt x="19200" y="2817"/>
                  </a:cubicBezTo>
                  <a:cubicBezTo>
                    <a:pt x="18880" y="5048"/>
                    <a:pt x="18560" y="8922"/>
                    <a:pt x="18960" y="12209"/>
                  </a:cubicBezTo>
                  <a:cubicBezTo>
                    <a:pt x="19360" y="15496"/>
                    <a:pt x="20480" y="18196"/>
                    <a:pt x="21600" y="20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2568379" y="4178300"/>
              <a:ext cx="18625" cy="194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100" fill="norm" stroke="1" extrusionOk="0">
                  <a:moveTo>
                    <a:pt x="21118" y="12409"/>
                  </a:moveTo>
                  <a:cubicBezTo>
                    <a:pt x="13918" y="13328"/>
                    <a:pt x="6718" y="14247"/>
                    <a:pt x="3118" y="15970"/>
                  </a:cubicBezTo>
                  <a:cubicBezTo>
                    <a:pt x="-482" y="17694"/>
                    <a:pt x="-482" y="20221"/>
                    <a:pt x="718" y="20911"/>
                  </a:cubicBezTo>
                  <a:cubicBezTo>
                    <a:pt x="1918" y="21600"/>
                    <a:pt x="4318" y="20451"/>
                    <a:pt x="5518" y="16660"/>
                  </a:cubicBezTo>
                  <a:cubicBezTo>
                    <a:pt x="6718" y="12868"/>
                    <a:pt x="6718" y="6434"/>
                    <a:pt x="67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2635687" y="4207700"/>
              <a:ext cx="91017" cy="190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2" fill="norm" stroke="1" extrusionOk="0">
                  <a:moveTo>
                    <a:pt x="15572" y="5135"/>
                  </a:moveTo>
                  <a:cubicBezTo>
                    <a:pt x="14065" y="3045"/>
                    <a:pt x="12558" y="955"/>
                    <a:pt x="10800" y="258"/>
                  </a:cubicBezTo>
                  <a:cubicBezTo>
                    <a:pt x="9042" y="-439"/>
                    <a:pt x="7033" y="258"/>
                    <a:pt x="4772" y="2580"/>
                  </a:cubicBezTo>
                  <a:cubicBezTo>
                    <a:pt x="2512" y="4903"/>
                    <a:pt x="0" y="8851"/>
                    <a:pt x="0" y="12219"/>
                  </a:cubicBezTo>
                  <a:cubicBezTo>
                    <a:pt x="0" y="15587"/>
                    <a:pt x="2512" y="18374"/>
                    <a:pt x="5023" y="19767"/>
                  </a:cubicBezTo>
                  <a:cubicBezTo>
                    <a:pt x="7535" y="21161"/>
                    <a:pt x="10047" y="21161"/>
                    <a:pt x="12809" y="20464"/>
                  </a:cubicBezTo>
                  <a:cubicBezTo>
                    <a:pt x="15572" y="19767"/>
                    <a:pt x="18586" y="18374"/>
                    <a:pt x="21600" y="16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2758718" y="3994150"/>
              <a:ext cx="50536" cy="386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26" fill="norm" stroke="1" extrusionOk="0">
                  <a:moveTo>
                    <a:pt x="21488" y="0"/>
                  </a:moveTo>
                  <a:cubicBezTo>
                    <a:pt x="15188" y="944"/>
                    <a:pt x="8888" y="1889"/>
                    <a:pt x="5288" y="4190"/>
                  </a:cubicBezTo>
                  <a:cubicBezTo>
                    <a:pt x="1688" y="6492"/>
                    <a:pt x="788" y="10151"/>
                    <a:pt x="338" y="12984"/>
                  </a:cubicBezTo>
                  <a:cubicBezTo>
                    <a:pt x="-112" y="15816"/>
                    <a:pt x="-112" y="17823"/>
                    <a:pt x="338" y="19121"/>
                  </a:cubicBezTo>
                  <a:cubicBezTo>
                    <a:pt x="788" y="20420"/>
                    <a:pt x="1688" y="21010"/>
                    <a:pt x="4388" y="21305"/>
                  </a:cubicBezTo>
                  <a:cubicBezTo>
                    <a:pt x="7088" y="21600"/>
                    <a:pt x="11588" y="21600"/>
                    <a:pt x="14738" y="21305"/>
                  </a:cubicBezTo>
                  <a:cubicBezTo>
                    <a:pt x="17888" y="21010"/>
                    <a:pt x="19688" y="20420"/>
                    <a:pt x="21488" y="19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2716385" y="3995903"/>
              <a:ext cx="384969" cy="370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388" fill="norm" stroke="1" extrusionOk="0">
                  <a:moveTo>
                    <a:pt x="3408" y="13811"/>
                  </a:moveTo>
                  <a:cubicBezTo>
                    <a:pt x="2818" y="13567"/>
                    <a:pt x="2228" y="13323"/>
                    <a:pt x="1578" y="13262"/>
                  </a:cubicBezTo>
                  <a:cubicBezTo>
                    <a:pt x="929" y="13201"/>
                    <a:pt x="221" y="13323"/>
                    <a:pt x="44" y="13628"/>
                  </a:cubicBezTo>
                  <a:cubicBezTo>
                    <a:pt x="-133" y="13933"/>
                    <a:pt x="221" y="14421"/>
                    <a:pt x="1106" y="14726"/>
                  </a:cubicBezTo>
                  <a:cubicBezTo>
                    <a:pt x="1992" y="15031"/>
                    <a:pt x="3408" y="15153"/>
                    <a:pt x="5356" y="14848"/>
                  </a:cubicBezTo>
                  <a:cubicBezTo>
                    <a:pt x="7303" y="14543"/>
                    <a:pt x="9782" y="13811"/>
                    <a:pt x="11198" y="13201"/>
                  </a:cubicBezTo>
                  <a:cubicBezTo>
                    <a:pt x="12615" y="12591"/>
                    <a:pt x="12969" y="12102"/>
                    <a:pt x="12792" y="11858"/>
                  </a:cubicBezTo>
                  <a:cubicBezTo>
                    <a:pt x="12615" y="11614"/>
                    <a:pt x="11906" y="11614"/>
                    <a:pt x="10844" y="12285"/>
                  </a:cubicBezTo>
                  <a:cubicBezTo>
                    <a:pt x="9782" y="12957"/>
                    <a:pt x="8365" y="14299"/>
                    <a:pt x="7598" y="15275"/>
                  </a:cubicBezTo>
                  <a:cubicBezTo>
                    <a:pt x="6831" y="16252"/>
                    <a:pt x="6713" y="16862"/>
                    <a:pt x="6890" y="17472"/>
                  </a:cubicBezTo>
                  <a:cubicBezTo>
                    <a:pt x="7067" y="18082"/>
                    <a:pt x="7539" y="18692"/>
                    <a:pt x="8542" y="19058"/>
                  </a:cubicBezTo>
                  <a:cubicBezTo>
                    <a:pt x="9546" y="19424"/>
                    <a:pt x="11080" y="19546"/>
                    <a:pt x="12615" y="18997"/>
                  </a:cubicBezTo>
                  <a:cubicBezTo>
                    <a:pt x="14149" y="18448"/>
                    <a:pt x="15683" y="17228"/>
                    <a:pt x="16628" y="16313"/>
                  </a:cubicBezTo>
                  <a:cubicBezTo>
                    <a:pt x="17572" y="15397"/>
                    <a:pt x="17926" y="14787"/>
                    <a:pt x="17808" y="14299"/>
                  </a:cubicBezTo>
                  <a:cubicBezTo>
                    <a:pt x="17690" y="13811"/>
                    <a:pt x="17100" y="13445"/>
                    <a:pt x="16569" y="13567"/>
                  </a:cubicBezTo>
                  <a:cubicBezTo>
                    <a:pt x="16037" y="13689"/>
                    <a:pt x="15565" y="14299"/>
                    <a:pt x="15211" y="15336"/>
                  </a:cubicBezTo>
                  <a:cubicBezTo>
                    <a:pt x="14857" y="16374"/>
                    <a:pt x="14621" y="17838"/>
                    <a:pt x="14562" y="18936"/>
                  </a:cubicBezTo>
                  <a:cubicBezTo>
                    <a:pt x="14503" y="20035"/>
                    <a:pt x="14621" y="20767"/>
                    <a:pt x="14975" y="21133"/>
                  </a:cubicBezTo>
                  <a:cubicBezTo>
                    <a:pt x="15329" y="21499"/>
                    <a:pt x="15919" y="21499"/>
                    <a:pt x="16628" y="20950"/>
                  </a:cubicBezTo>
                  <a:cubicBezTo>
                    <a:pt x="17336" y="20401"/>
                    <a:pt x="18162" y="19302"/>
                    <a:pt x="18988" y="16740"/>
                  </a:cubicBezTo>
                  <a:cubicBezTo>
                    <a:pt x="19815" y="14177"/>
                    <a:pt x="20641" y="10150"/>
                    <a:pt x="21054" y="7343"/>
                  </a:cubicBezTo>
                  <a:cubicBezTo>
                    <a:pt x="21467" y="4536"/>
                    <a:pt x="21467" y="2950"/>
                    <a:pt x="21467" y="1852"/>
                  </a:cubicBezTo>
                  <a:cubicBezTo>
                    <a:pt x="21467" y="753"/>
                    <a:pt x="21467" y="143"/>
                    <a:pt x="21231" y="21"/>
                  </a:cubicBezTo>
                  <a:cubicBezTo>
                    <a:pt x="20995" y="-101"/>
                    <a:pt x="20523" y="265"/>
                    <a:pt x="19933" y="2340"/>
                  </a:cubicBezTo>
                  <a:cubicBezTo>
                    <a:pt x="19342" y="4414"/>
                    <a:pt x="18634" y="8197"/>
                    <a:pt x="18339" y="11431"/>
                  </a:cubicBezTo>
                  <a:cubicBezTo>
                    <a:pt x="18044" y="14665"/>
                    <a:pt x="18162" y="17350"/>
                    <a:pt x="18280" y="20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3489212" y="4044950"/>
              <a:ext cx="245981" cy="395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492" fill="norm" stroke="1" extrusionOk="0">
                  <a:moveTo>
                    <a:pt x="8669" y="0"/>
                  </a:moveTo>
                  <a:cubicBezTo>
                    <a:pt x="7762" y="3332"/>
                    <a:pt x="6854" y="6664"/>
                    <a:pt x="6763" y="9996"/>
                  </a:cubicBezTo>
                  <a:cubicBezTo>
                    <a:pt x="6672" y="13328"/>
                    <a:pt x="7399" y="16660"/>
                    <a:pt x="8034" y="18555"/>
                  </a:cubicBezTo>
                  <a:cubicBezTo>
                    <a:pt x="8669" y="20451"/>
                    <a:pt x="9214" y="20911"/>
                    <a:pt x="9940" y="21198"/>
                  </a:cubicBezTo>
                  <a:cubicBezTo>
                    <a:pt x="10666" y="21485"/>
                    <a:pt x="11573" y="21600"/>
                    <a:pt x="11936" y="21370"/>
                  </a:cubicBezTo>
                  <a:cubicBezTo>
                    <a:pt x="12299" y="21140"/>
                    <a:pt x="12118" y="20566"/>
                    <a:pt x="11029" y="19417"/>
                  </a:cubicBezTo>
                  <a:cubicBezTo>
                    <a:pt x="9940" y="18268"/>
                    <a:pt x="7943" y="16545"/>
                    <a:pt x="6491" y="15453"/>
                  </a:cubicBezTo>
                  <a:cubicBezTo>
                    <a:pt x="5039" y="14362"/>
                    <a:pt x="4131" y="13902"/>
                    <a:pt x="2951" y="13615"/>
                  </a:cubicBezTo>
                  <a:cubicBezTo>
                    <a:pt x="1772" y="13328"/>
                    <a:pt x="320" y="13213"/>
                    <a:pt x="47" y="13328"/>
                  </a:cubicBezTo>
                  <a:cubicBezTo>
                    <a:pt x="-225" y="13443"/>
                    <a:pt x="683" y="13787"/>
                    <a:pt x="2770" y="14074"/>
                  </a:cubicBezTo>
                  <a:cubicBezTo>
                    <a:pt x="4857" y="14362"/>
                    <a:pt x="8125" y="14591"/>
                    <a:pt x="10303" y="14649"/>
                  </a:cubicBezTo>
                  <a:cubicBezTo>
                    <a:pt x="12481" y="14706"/>
                    <a:pt x="13570" y="14591"/>
                    <a:pt x="14568" y="14362"/>
                  </a:cubicBezTo>
                  <a:cubicBezTo>
                    <a:pt x="15567" y="14132"/>
                    <a:pt x="16474" y="13787"/>
                    <a:pt x="17382" y="13443"/>
                  </a:cubicBezTo>
                  <a:cubicBezTo>
                    <a:pt x="18289" y="13098"/>
                    <a:pt x="19197" y="12753"/>
                    <a:pt x="19106" y="12581"/>
                  </a:cubicBezTo>
                  <a:cubicBezTo>
                    <a:pt x="19015" y="12409"/>
                    <a:pt x="17926" y="12409"/>
                    <a:pt x="16656" y="12926"/>
                  </a:cubicBezTo>
                  <a:cubicBezTo>
                    <a:pt x="15385" y="13443"/>
                    <a:pt x="13933" y="14477"/>
                    <a:pt x="13479" y="15568"/>
                  </a:cubicBezTo>
                  <a:cubicBezTo>
                    <a:pt x="13025" y="16660"/>
                    <a:pt x="13570" y="17809"/>
                    <a:pt x="14387" y="18555"/>
                  </a:cubicBezTo>
                  <a:cubicBezTo>
                    <a:pt x="15204" y="19302"/>
                    <a:pt x="16293" y="19647"/>
                    <a:pt x="17654" y="19417"/>
                  </a:cubicBezTo>
                  <a:cubicBezTo>
                    <a:pt x="19015" y="19187"/>
                    <a:pt x="20649" y="18383"/>
                    <a:pt x="21012" y="16947"/>
                  </a:cubicBezTo>
                  <a:cubicBezTo>
                    <a:pt x="21375" y="15511"/>
                    <a:pt x="20467" y="13443"/>
                    <a:pt x="19560" y="1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4125405" y="4330700"/>
              <a:ext cx="150058" cy="131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319" fill="norm" stroke="1" extrusionOk="0">
                  <a:moveTo>
                    <a:pt x="1559" y="0"/>
                  </a:moveTo>
                  <a:cubicBezTo>
                    <a:pt x="659" y="4114"/>
                    <a:pt x="-241" y="8229"/>
                    <a:pt x="59" y="11829"/>
                  </a:cubicBezTo>
                  <a:cubicBezTo>
                    <a:pt x="359" y="15429"/>
                    <a:pt x="1859" y="18514"/>
                    <a:pt x="3509" y="20057"/>
                  </a:cubicBezTo>
                  <a:cubicBezTo>
                    <a:pt x="5159" y="21600"/>
                    <a:pt x="6959" y="21600"/>
                    <a:pt x="8159" y="20743"/>
                  </a:cubicBezTo>
                  <a:cubicBezTo>
                    <a:pt x="9359" y="19886"/>
                    <a:pt x="9959" y="18171"/>
                    <a:pt x="10559" y="16457"/>
                  </a:cubicBezTo>
                  <a:cubicBezTo>
                    <a:pt x="11159" y="14743"/>
                    <a:pt x="11759" y="13029"/>
                    <a:pt x="13259" y="13200"/>
                  </a:cubicBezTo>
                  <a:cubicBezTo>
                    <a:pt x="14759" y="13371"/>
                    <a:pt x="17159" y="15429"/>
                    <a:pt x="18659" y="15600"/>
                  </a:cubicBezTo>
                  <a:cubicBezTo>
                    <a:pt x="20159" y="15771"/>
                    <a:pt x="20759" y="14057"/>
                    <a:pt x="21059" y="12343"/>
                  </a:cubicBezTo>
                  <a:cubicBezTo>
                    <a:pt x="21359" y="10629"/>
                    <a:pt x="21359" y="8914"/>
                    <a:pt x="20909" y="7371"/>
                  </a:cubicBezTo>
                  <a:cubicBezTo>
                    <a:pt x="20459" y="5829"/>
                    <a:pt x="19559" y="4457"/>
                    <a:pt x="18659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4321280" y="4246033"/>
              <a:ext cx="24674" cy="187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87" fill="norm" stroke="1" extrusionOk="0">
                  <a:moveTo>
                    <a:pt x="4782" y="10436"/>
                  </a:moveTo>
                  <a:cubicBezTo>
                    <a:pt x="6582" y="13348"/>
                    <a:pt x="8382" y="16261"/>
                    <a:pt x="10182" y="18324"/>
                  </a:cubicBezTo>
                  <a:cubicBezTo>
                    <a:pt x="11982" y="20387"/>
                    <a:pt x="13782" y="21600"/>
                    <a:pt x="15582" y="21479"/>
                  </a:cubicBezTo>
                  <a:cubicBezTo>
                    <a:pt x="17382" y="21357"/>
                    <a:pt x="19182" y="19901"/>
                    <a:pt x="18282" y="16503"/>
                  </a:cubicBezTo>
                  <a:cubicBezTo>
                    <a:pt x="17382" y="13106"/>
                    <a:pt x="13782" y="7766"/>
                    <a:pt x="10182" y="4490"/>
                  </a:cubicBezTo>
                  <a:cubicBezTo>
                    <a:pt x="6582" y="1213"/>
                    <a:pt x="2982" y="0"/>
                    <a:pt x="1182" y="0"/>
                  </a:cubicBezTo>
                  <a:cubicBezTo>
                    <a:pt x="-618" y="0"/>
                    <a:pt x="-618" y="1213"/>
                    <a:pt x="2982" y="2427"/>
                  </a:cubicBezTo>
                  <a:cubicBezTo>
                    <a:pt x="6582" y="3640"/>
                    <a:pt x="13782" y="4854"/>
                    <a:pt x="20982" y="6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4384417" y="4276873"/>
              <a:ext cx="145687" cy="168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0923" fill="norm" stroke="1" extrusionOk="0">
                  <a:moveTo>
                    <a:pt x="885" y="6699"/>
                  </a:moveTo>
                  <a:cubicBezTo>
                    <a:pt x="572" y="9596"/>
                    <a:pt x="259" y="12494"/>
                    <a:pt x="103" y="14733"/>
                  </a:cubicBezTo>
                  <a:cubicBezTo>
                    <a:pt x="-54" y="16972"/>
                    <a:pt x="-54" y="18552"/>
                    <a:pt x="259" y="18157"/>
                  </a:cubicBezTo>
                  <a:cubicBezTo>
                    <a:pt x="572" y="17762"/>
                    <a:pt x="1198" y="15391"/>
                    <a:pt x="2607" y="12099"/>
                  </a:cubicBezTo>
                  <a:cubicBezTo>
                    <a:pt x="4016" y="8806"/>
                    <a:pt x="6207" y="4591"/>
                    <a:pt x="8085" y="2221"/>
                  </a:cubicBezTo>
                  <a:cubicBezTo>
                    <a:pt x="9963" y="-150"/>
                    <a:pt x="11529" y="-677"/>
                    <a:pt x="13720" y="903"/>
                  </a:cubicBezTo>
                  <a:cubicBezTo>
                    <a:pt x="15911" y="2484"/>
                    <a:pt x="18729" y="6172"/>
                    <a:pt x="20137" y="9860"/>
                  </a:cubicBezTo>
                  <a:cubicBezTo>
                    <a:pt x="21546" y="13547"/>
                    <a:pt x="21546" y="17235"/>
                    <a:pt x="21546" y="20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4991537" y="4311650"/>
              <a:ext cx="129117" cy="145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1416" y="0"/>
                  </a:moveTo>
                  <a:cubicBezTo>
                    <a:pt x="708" y="5009"/>
                    <a:pt x="0" y="10017"/>
                    <a:pt x="0" y="13304"/>
                  </a:cubicBezTo>
                  <a:cubicBezTo>
                    <a:pt x="0" y="16591"/>
                    <a:pt x="708" y="18157"/>
                    <a:pt x="1948" y="19409"/>
                  </a:cubicBezTo>
                  <a:cubicBezTo>
                    <a:pt x="3187" y="20661"/>
                    <a:pt x="4957" y="21600"/>
                    <a:pt x="6374" y="21443"/>
                  </a:cubicBezTo>
                  <a:cubicBezTo>
                    <a:pt x="7790" y="21287"/>
                    <a:pt x="8852" y="20035"/>
                    <a:pt x="9384" y="18626"/>
                  </a:cubicBezTo>
                  <a:cubicBezTo>
                    <a:pt x="9915" y="17217"/>
                    <a:pt x="9915" y="15652"/>
                    <a:pt x="9915" y="15652"/>
                  </a:cubicBezTo>
                  <a:cubicBezTo>
                    <a:pt x="9915" y="15652"/>
                    <a:pt x="9915" y="17217"/>
                    <a:pt x="10800" y="18157"/>
                  </a:cubicBezTo>
                  <a:cubicBezTo>
                    <a:pt x="11685" y="19096"/>
                    <a:pt x="13456" y="19409"/>
                    <a:pt x="15049" y="19096"/>
                  </a:cubicBezTo>
                  <a:cubicBezTo>
                    <a:pt x="16643" y="18783"/>
                    <a:pt x="18059" y="17843"/>
                    <a:pt x="19298" y="15652"/>
                  </a:cubicBezTo>
                  <a:cubicBezTo>
                    <a:pt x="20538" y="13461"/>
                    <a:pt x="21600" y="10017"/>
                    <a:pt x="21600" y="7670"/>
                  </a:cubicBezTo>
                  <a:cubicBezTo>
                    <a:pt x="21600" y="5322"/>
                    <a:pt x="20538" y="4070"/>
                    <a:pt x="19652" y="3600"/>
                  </a:cubicBezTo>
                  <a:cubicBezTo>
                    <a:pt x="18767" y="3130"/>
                    <a:pt x="18059" y="3443"/>
                    <a:pt x="17351" y="3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5203203" y="4394200"/>
              <a:ext cx="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5254003" y="4268111"/>
              <a:ext cx="85394" cy="314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0604" fill="norm" stroke="1" extrusionOk="0">
                  <a:moveTo>
                    <a:pt x="6322" y="8663"/>
                  </a:moveTo>
                  <a:cubicBezTo>
                    <a:pt x="5795" y="13371"/>
                    <a:pt x="5268" y="18078"/>
                    <a:pt x="4741" y="19809"/>
                  </a:cubicBezTo>
                  <a:cubicBezTo>
                    <a:pt x="4215" y="21540"/>
                    <a:pt x="3688" y="20294"/>
                    <a:pt x="2634" y="17525"/>
                  </a:cubicBezTo>
                  <a:cubicBezTo>
                    <a:pt x="1580" y="14755"/>
                    <a:pt x="0" y="10463"/>
                    <a:pt x="0" y="7486"/>
                  </a:cubicBezTo>
                  <a:cubicBezTo>
                    <a:pt x="0" y="4509"/>
                    <a:pt x="1580" y="2848"/>
                    <a:pt x="3424" y="1809"/>
                  </a:cubicBezTo>
                  <a:cubicBezTo>
                    <a:pt x="5268" y="771"/>
                    <a:pt x="7376" y="355"/>
                    <a:pt x="9746" y="148"/>
                  </a:cubicBezTo>
                  <a:cubicBezTo>
                    <a:pt x="12117" y="-60"/>
                    <a:pt x="14751" y="-60"/>
                    <a:pt x="16859" y="217"/>
                  </a:cubicBezTo>
                  <a:cubicBezTo>
                    <a:pt x="18966" y="494"/>
                    <a:pt x="20546" y="1048"/>
                    <a:pt x="21073" y="2086"/>
                  </a:cubicBezTo>
                  <a:cubicBezTo>
                    <a:pt x="21600" y="3125"/>
                    <a:pt x="21073" y="4648"/>
                    <a:pt x="18176" y="5963"/>
                  </a:cubicBezTo>
                  <a:cubicBezTo>
                    <a:pt x="15278" y="7278"/>
                    <a:pt x="10010" y="8386"/>
                    <a:pt x="4741" y="9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5400053" y="437515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4974603" y="4349750"/>
              <a:ext cx="3365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47" y="14400"/>
                    <a:pt x="8694" y="7200"/>
                    <a:pt x="12294" y="3600"/>
                  </a:cubicBezTo>
                  <a:cubicBezTo>
                    <a:pt x="15894" y="0"/>
                    <a:pt x="1874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5015791" y="4425950"/>
              <a:ext cx="332467" cy="83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371" fill="norm" stroke="1" extrusionOk="0">
                  <a:moveTo>
                    <a:pt x="7183" y="4860"/>
                  </a:moveTo>
                  <a:cubicBezTo>
                    <a:pt x="5132" y="7560"/>
                    <a:pt x="3081" y="10260"/>
                    <a:pt x="1783" y="12690"/>
                  </a:cubicBezTo>
                  <a:cubicBezTo>
                    <a:pt x="484" y="15120"/>
                    <a:pt x="-63" y="17280"/>
                    <a:pt x="5" y="18900"/>
                  </a:cubicBezTo>
                  <a:cubicBezTo>
                    <a:pt x="74" y="20520"/>
                    <a:pt x="757" y="21600"/>
                    <a:pt x="3765" y="21330"/>
                  </a:cubicBezTo>
                  <a:cubicBezTo>
                    <a:pt x="6772" y="21060"/>
                    <a:pt x="12104" y="19440"/>
                    <a:pt x="15112" y="18360"/>
                  </a:cubicBezTo>
                  <a:cubicBezTo>
                    <a:pt x="18119" y="17280"/>
                    <a:pt x="18803" y="16740"/>
                    <a:pt x="19623" y="15390"/>
                  </a:cubicBezTo>
                  <a:cubicBezTo>
                    <a:pt x="20443" y="14040"/>
                    <a:pt x="21400" y="11880"/>
                    <a:pt x="21469" y="10530"/>
                  </a:cubicBezTo>
                  <a:cubicBezTo>
                    <a:pt x="21537" y="9180"/>
                    <a:pt x="20717" y="8640"/>
                    <a:pt x="20170" y="7020"/>
                  </a:cubicBezTo>
                  <a:cubicBezTo>
                    <a:pt x="19623" y="5400"/>
                    <a:pt x="19350" y="2700"/>
                    <a:pt x="19486" y="1350"/>
                  </a:cubicBezTo>
                  <a:cubicBezTo>
                    <a:pt x="19623" y="0"/>
                    <a:pt x="20170" y="0"/>
                    <a:pt x="207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5840575" y="4242796"/>
              <a:ext cx="137329" cy="207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194" fill="norm" stroke="1" extrusionOk="0">
                  <a:moveTo>
                    <a:pt x="8469" y="2490"/>
                  </a:moveTo>
                  <a:cubicBezTo>
                    <a:pt x="9451" y="1194"/>
                    <a:pt x="10433" y="-102"/>
                    <a:pt x="10924" y="6"/>
                  </a:cubicBezTo>
                  <a:cubicBezTo>
                    <a:pt x="11415" y="114"/>
                    <a:pt x="11415" y="1626"/>
                    <a:pt x="9778" y="4542"/>
                  </a:cubicBezTo>
                  <a:cubicBezTo>
                    <a:pt x="8142" y="7458"/>
                    <a:pt x="4869" y="11778"/>
                    <a:pt x="2742" y="14694"/>
                  </a:cubicBezTo>
                  <a:cubicBezTo>
                    <a:pt x="615" y="17610"/>
                    <a:pt x="-367" y="19122"/>
                    <a:pt x="124" y="20094"/>
                  </a:cubicBezTo>
                  <a:cubicBezTo>
                    <a:pt x="615" y="21066"/>
                    <a:pt x="2578" y="21498"/>
                    <a:pt x="6342" y="20958"/>
                  </a:cubicBezTo>
                  <a:cubicBezTo>
                    <a:pt x="10106" y="20418"/>
                    <a:pt x="15669" y="18906"/>
                    <a:pt x="21233" y="17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5909336" y="4381499"/>
              <a:ext cx="68568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600" fill="norm" stroke="1" extrusionOk="0">
                  <a:moveTo>
                    <a:pt x="21203" y="0"/>
                  </a:moveTo>
                  <a:cubicBezTo>
                    <a:pt x="17930" y="0"/>
                    <a:pt x="14658" y="0"/>
                    <a:pt x="11058" y="2400"/>
                  </a:cubicBezTo>
                  <a:cubicBezTo>
                    <a:pt x="7458" y="4800"/>
                    <a:pt x="3530" y="9600"/>
                    <a:pt x="1567" y="12800"/>
                  </a:cubicBezTo>
                  <a:cubicBezTo>
                    <a:pt x="-397" y="16000"/>
                    <a:pt x="-397" y="17600"/>
                    <a:pt x="912" y="18800"/>
                  </a:cubicBezTo>
                  <a:cubicBezTo>
                    <a:pt x="2221" y="20000"/>
                    <a:pt x="4839" y="20800"/>
                    <a:pt x="74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5980529" y="4337050"/>
              <a:ext cx="107760" cy="151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8" h="21139" fill="norm" stroke="1" extrusionOk="0">
                  <a:moveTo>
                    <a:pt x="12943" y="0"/>
                  </a:moveTo>
                  <a:cubicBezTo>
                    <a:pt x="8460" y="2959"/>
                    <a:pt x="3977" y="5918"/>
                    <a:pt x="1736" y="9025"/>
                  </a:cubicBezTo>
                  <a:cubicBezTo>
                    <a:pt x="-506" y="12132"/>
                    <a:pt x="-506" y="15386"/>
                    <a:pt x="1328" y="17753"/>
                  </a:cubicBezTo>
                  <a:cubicBezTo>
                    <a:pt x="3162" y="20121"/>
                    <a:pt x="6830" y="21600"/>
                    <a:pt x="10294" y="21008"/>
                  </a:cubicBezTo>
                  <a:cubicBezTo>
                    <a:pt x="13758" y="20416"/>
                    <a:pt x="17019" y="17753"/>
                    <a:pt x="18852" y="14647"/>
                  </a:cubicBezTo>
                  <a:cubicBezTo>
                    <a:pt x="20686" y="11540"/>
                    <a:pt x="21094" y="7989"/>
                    <a:pt x="20483" y="5770"/>
                  </a:cubicBezTo>
                  <a:cubicBezTo>
                    <a:pt x="19871" y="3551"/>
                    <a:pt x="18241" y="2663"/>
                    <a:pt x="16611" y="1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6174753" y="4324349"/>
              <a:ext cx="381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6109"/>
                    <a:pt x="9600" y="12218"/>
                    <a:pt x="6000" y="15818"/>
                  </a:cubicBezTo>
                  <a:cubicBezTo>
                    <a:pt x="2400" y="19418"/>
                    <a:pt x="1200" y="205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6130303" y="4413250"/>
              <a:ext cx="25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6257303" y="4444999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6593853" y="4375150"/>
              <a:ext cx="2095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55" y="7200"/>
                    <a:pt x="10909" y="14400"/>
                    <a:pt x="14509" y="18000"/>
                  </a:cubicBezTo>
                  <a:cubicBezTo>
                    <a:pt x="18109" y="21600"/>
                    <a:pt x="1985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6704134" y="4298950"/>
              <a:ext cx="2942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050"/>
                    <a:pt x="2735" y="8100"/>
                    <a:pt x="575" y="11700"/>
                  </a:cubicBezTo>
                  <a:cubicBezTo>
                    <a:pt x="-1585" y="15300"/>
                    <a:pt x="2735" y="1845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6600203" y="4540250"/>
              <a:ext cx="1968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7019268" y="4306414"/>
              <a:ext cx="133386" cy="228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412" fill="norm" stroke="1" extrusionOk="0">
                  <a:moveTo>
                    <a:pt x="21268" y="1085"/>
                  </a:moveTo>
                  <a:cubicBezTo>
                    <a:pt x="17556" y="689"/>
                    <a:pt x="13843" y="292"/>
                    <a:pt x="10974" y="94"/>
                  </a:cubicBezTo>
                  <a:cubicBezTo>
                    <a:pt x="8105" y="-104"/>
                    <a:pt x="6080" y="-104"/>
                    <a:pt x="4562" y="1283"/>
                  </a:cubicBezTo>
                  <a:cubicBezTo>
                    <a:pt x="3043" y="2670"/>
                    <a:pt x="2031" y="5445"/>
                    <a:pt x="1187" y="7624"/>
                  </a:cubicBezTo>
                  <a:cubicBezTo>
                    <a:pt x="343" y="9804"/>
                    <a:pt x="-332" y="11390"/>
                    <a:pt x="174" y="12182"/>
                  </a:cubicBezTo>
                  <a:cubicBezTo>
                    <a:pt x="681" y="12975"/>
                    <a:pt x="2368" y="12975"/>
                    <a:pt x="4055" y="12876"/>
                  </a:cubicBezTo>
                  <a:cubicBezTo>
                    <a:pt x="5743" y="12777"/>
                    <a:pt x="7431" y="12579"/>
                    <a:pt x="9962" y="13272"/>
                  </a:cubicBezTo>
                  <a:cubicBezTo>
                    <a:pt x="12493" y="13966"/>
                    <a:pt x="15868" y="15551"/>
                    <a:pt x="17387" y="16938"/>
                  </a:cubicBezTo>
                  <a:cubicBezTo>
                    <a:pt x="18905" y="18325"/>
                    <a:pt x="18568" y="19514"/>
                    <a:pt x="17556" y="20307"/>
                  </a:cubicBezTo>
                  <a:cubicBezTo>
                    <a:pt x="16543" y="21100"/>
                    <a:pt x="14856" y="21496"/>
                    <a:pt x="12324" y="21397"/>
                  </a:cubicBezTo>
                  <a:cubicBezTo>
                    <a:pt x="9793" y="21298"/>
                    <a:pt x="6418" y="20703"/>
                    <a:pt x="3043" y="20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7273303" y="4292600"/>
              <a:ext cx="12065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327"/>
                    <a:pt x="17811" y="655"/>
                    <a:pt x="15916" y="2618"/>
                  </a:cubicBezTo>
                  <a:cubicBezTo>
                    <a:pt x="14021" y="4582"/>
                    <a:pt x="12126" y="8182"/>
                    <a:pt x="10232" y="11373"/>
                  </a:cubicBezTo>
                  <a:cubicBezTo>
                    <a:pt x="8337" y="14564"/>
                    <a:pt x="6442" y="17345"/>
                    <a:pt x="4737" y="18982"/>
                  </a:cubicBezTo>
                  <a:cubicBezTo>
                    <a:pt x="3032" y="20618"/>
                    <a:pt x="1516" y="211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7244874" y="4417483"/>
              <a:ext cx="41130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4557" y="21600"/>
                  </a:moveTo>
                  <a:cubicBezTo>
                    <a:pt x="1472" y="10800"/>
                    <a:pt x="-1614" y="0"/>
                    <a:pt x="957" y="0"/>
                  </a:cubicBezTo>
                  <a:cubicBezTo>
                    <a:pt x="3529" y="0"/>
                    <a:pt x="11757" y="10800"/>
                    <a:pt x="199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7425703" y="447040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2167903" y="5157942"/>
              <a:ext cx="117189" cy="263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197" fill="norm" stroke="1" extrusionOk="0">
                  <a:moveTo>
                    <a:pt x="0" y="4452"/>
                  </a:moveTo>
                  <a:cubicBezTo>
                    <a:pt x="0" y="3602"/>
                    <a:pt x="0" y="2751"/>
                    <a:pt x="947" y="2071"/>
                  </a:cubicBezTo>
                  <a:cubicBezTo>
                    <a:pt x="1895" y="1391"/>
                    <a:pt x="3789" y="881"/>
                    <a:pt x="7011" y="455"/>
                  </a:cubicBezTo>
                  <a:cubicBezTo>
                    <a:pt x="10232" y="30"/>
                    <a:pt x="14779" y="-310"/>
                    <a:pt x="17621" y="455"/>
                  </a:cubicBezTo>
                  <a:cubicBezTo>
                    <a:pt x="20463" y="1221"/>
                    <a:pt x="21600" y="3092"/>
                    <a:pt x="20653" y="5133"/>
                  </a:cubicBezTo>
                  <a:cubicBezTo>
                    <a:pt x="19705" y="7173"/>
                    <a:pt x="16674" y="9384"/>
                    <a:pt x="14400" y="10745"/>
                  </a:cubicBezTo>
                  <a:cubicBezTo>
                    <a:pt x="12126" y="12106"/>
                    <a:pt x="10611" y="12616"/>
                    <a:pt x="10989" y="12871"/>
                  </a:cubicBezTo>
                  <a:cubicBezTo>
                    <a:pt x="11368" y="13126"/>
                    <a:pt x="13642" y="13126"/>
                    <a:pt x="15726" y="13381"/>
                  </a:cubicBezTo>
                  <a:cubicBezTo>
                    <a:pt x="17811" y="13636"/>
                    <a:pt x="19705" y="14147"/>
                    <a:pt x="20274" y="15252"/>
                  </a:cubicBezTo>
                  <a:cubicBezTo>
                    <a:pt x="20842" y="16358"/>
                    <a:pt x="20084" y="18059"/>
                    <a:pt x="18379" y="19164"/>
                  </a:cubicBezTo>
                  <a:cubicBezTo>
                    <a:pt x="16674" y="20270"/>
                    <a:pt x="14021" y="20780"/>
                    <a:pt x="11368" y="21035"/>
                  </a:cubicBezTo>
                  <a:cubicBezTo>
                    <a:pt x="8716" y="21290"/>
                    <a:pt x="6063" y="21290"/>
                    <a:pt x="6632" y="20695"/>
                  </a:cubicBezTo>
                  <a:cubicBezTo>
                    <a:pt x="7200" y="20099"/>
                    <a:pt x="10989" y="18909"/>
                    <a:pt x="14779" y="17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2402853" y="5176670"/>
              <a:ext cx="63501" cy="261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311" fill="norm" stroke="1" extrusionOk="0">
                  <a:moveTo>
                    <a:pt x="20903" y="2994"/>
                  </a:moveTo>
                  <a:cubicBezTo>
                    <a:pt x="20206" y="2130"/>
                    <a:pt x="19509" y="1266"/>
                    <a:pt x="16374" y="661"/>
                  </a:cubicBezTo>
                  <a:cubicBezTo>
                    <a:pt x="13238" y="57"/>
                    <a:pt x="7664" y="-289"/>
                    <a:pt x="4180" y="316"/>
                  </a:cubicBezTo>
                  <a:cubicBezTo>
                    <a:pt x="697" y="921"/>
                    <a:pt x="-697" y="2476"/>
                    <a:pt x="1045" y="5413"/>
                  </a:cubicBezTo>
                  <a:cubicBezTo>
                    <a:pt x="2787" y="8351"/>
                    <a:pt x="7664" y="12671"/>
                    <a:pt x="10103" y="15263"/>
                  </a:cubicBezTo>
                  <a:cubicBezTo>
                    <a:pt x="12542" y="17855"/>
                    <a:pt x="12542" y="18719"/>
                    <a:pt x="12193" y="19583"/>
                  </a:cubicBezTo>
                  <a:cubicBezTo>
                    <a:pt x="11845" y="20447"/>
                    <a:pt x="11148" y="21311"/>
                    <a:pt x="9058" y="21311"/>
                  </a:cubicBezTo>
                  <a:cubicBezTo>
                    <a:pt x="6968" y="21311"/>
                    <a:pt x="3484" y="20447"/>
                    <a:pt x="0" y="19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2377453" y="5187950"/>
              <a:ext cx="1905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60" y="15200"/>
                    <a:pt x="6720" y="8800"/>
                    <a:pt x="10320" y="5200"/>
                  </a:cubicBezTo>
                  <a:cubicBezTo>
                    <a:pt x="13920" y="1600"/>
                    <a:pt x="1776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2682253" y="5168900"/>
              <a:ext cx="571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00" y="2604"/>
                    <a:pt x="20000" y="5209"/>
                    <a:pt x="16400" y="8809"/>
                  </a:cubicBezTo>
                  <a:cubicBezTo>
                    <a:pt x="12800" y="12409"/>
                    <a:pt x="6400" y="170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2616309" y="5282073"/>
              <a:ext cx="27845" cy="39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0015" fill="norm" stroke="1" extrusionOk="0">
                  <a:moveTo>
                    <a:pt x="1782" y="20015"/>
                  </a:moveTo>
                  <a:cubicBezTo>
                    <a:pt x="239" y="11375"/>
                    <a:pt x="-1304" y="2735"/>
                    <a:pt x="1782" y="575"/>
                  </a:cubicBezTo>
                  <a:cubicBezTo>
                    <a:pt x="4867" y="-1585"/>
                    <a:pt x="12582" y="2735"/>
                    <a:pt x="20296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2776868" y="534670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2815603" y="5499100"/>
              <a:ext cx="317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3126753" y="5187950"/>
              <a:ext cx="1206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160"/>
                    <a:pt x="0" y="8320"/>
                    <a:pt x="0" y="10880"/>
                  </a:cubicBezTo>
                  <a:cubicBezTo>
                    <a:pt x="0" y="13440"/>
                    <a:pt x="0" y="14400"/>
                    <a:pt x="568" y="15200"/>
                  </a:cubicBezTo>
                  <a:cubicBezTo>
                    <a:pt x="1137" y="16000"/>
                    <a:pt x="2274" y="16640"/>
                    <a:pt x="3600" y="16720"/>
                  </a:cubicBezTo>
                  <a:cubicBezTo>
                    <a:pt x="4926" y="16800"/>
                    <a:pt x="6442" y="16320"/>
                    <a:pt x="7768" y="15760"/>
                  </a:cubicBezTo>
                  <a:cubicBezTo>
                    <a:pt x="9095" y="15200"/>
                    <a:pt x="10232" y="14560"/>
                    <a:pt x="11179" y="13600"/>
                  </a:cubicBezTo>
                  <a:cubicBezTo>
                    <a:pt x="12126" y="12640"/>
                    <a:pt x="12884" y="11360"/>
                    <a:pt x="13263" y="11200"/>
                  </a:cubicBezTo>
                  <a:cubicBezTo>
                    <a:pt x="13642" y="11040"/>
                    <a:pt x="13642" y="12000"/>
                    <a:pt x="13642" y="13360"/>
                  </a:cubicBezTo>
                  <a:cubicBezTo>
                    <a:pt x="13642" y="14720"/>
                    <a:pt x="13642" y="16480"/>
                    <a:pt x="14968" y="17920"/>
                  </a:cubicBezTo>
                  <a:cubicBezTo>
                    <a:pt x="16295" y="19360"/>
                    <a:pt x="18947" y="204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3327004" y="5221161"/>
              <a:ext cx="79150" cy="284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180" fill="norm" stroke="1" extrusionOk="0">
                  <a:moveTo>
                    <a:pt x="20710" y="364"/>
                  </a:moveTo>
                  <a:cubicBezTo>
                    <a:pt x="17941" y="48"/>
                    <a:pt x="15172" y="-267"/>
                    <a:pt x="11018" y="364"/>
                  </a:cubicBezTo>
                  <a:cubicBezTo>
                    <a:pt x="6864" y="994"/>
                    <a:pt x="1325" y="2571"/>
                    <a:pt x="218" y="4699"/>
                  </a:cubicBezTo>
                  <a:cubicBezTo>
                    <a:pt x="-890" y="6828"/>
                    <a:pt x="2433" y="9508"/>
                    <a:pt x="5479" y="12031"/>
                  </a:cubicBezTo>
                  <a:cubicBezTo>
                    <a:pt x="8525" y="14553"/>
                    <a:pt x="11295" y="16918"/>
                    <a:pt x="12125" y="18495"/>
                  </a:cubicBezTo>
                  <a:cubicBezTo>
                    <a:pt x="12956" y="20072"/>
                    <a:pt x="11848" y="20860"/>
                    <a:pt x="9910" y="21097"/>
                  </a:cubicBezTo>
                  <a:cubicBezTo>
                    <a:pt x="7972" y="21333"/>
                    <a:pt x="5202" y="21018"/>
                    <a:pt x="2433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3304553" y="5226050"/>
              <a:ext cx="2095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5360"/>
                    <a:pt x="7855" y="9120"/>
                    <a:pt x="11455" y="5520"/>
                  </a:cubicBezTo>
                  <a:cubicBezTo>
                    <a:pt x="15055" y="1920"/>
                    <a:pt x="18327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3545853" y="5213350"/>
              <a:ext cx="10160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4094"/>
                    <a:pt x="16200" y="8188"/>
                    <a:pt x="12600" y="11788"/>
                  </a:cubicBezTo>
                  <a:cubicBezTo>
                    <a:pt x="9000" y="15388"/>
                    <a:pt x="4500" y="184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3501403" y="5334778"/>
              <a:ext cx="63501" cy="37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45" fill="norm" stroke="1" extrusionOk="0">
                  <a:moveTo>
                    <a:pt x="0" y="20045"/>
                  </a:moveTo>
                  <a:cubicBezTo>
                    <a:pt x="0" y="12087"/>
                    <a:pt x="0" y="4129"/>
                    <a:pt x="1800" y="1287"/>
                  </a:cubicBezTo>
                  <a:cubicBezTo>
                    <a:pt x="3600" y="-1555"/>
                    <a:pt x="7200" y="719"/>
                    <a:pt x="10800" y="4129"/>
                  </a:cubicBezTo>
                  <a:cubicBezTo>
                    <a:pt x="14400" y="7540"/>
                    <a:pt x="18000" y="12087"/>
                    <a:pt x="21600" y="16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3723653" y="541655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85103" y="5949950"/>
              <a:ext cx="118300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3" y="21016"/>
                    <a:pt x="147" y="20432"/>
                    <a:pt x="263" y="20238"/>
                  </a:cubicBezTo>
                  <a:cubicBezTo>
                    <a:pt x="379" y="20043"/>
                    <a:pt x="537" y="20238"/>
                    <a:pt x="694" y="20335"/>
                  </a:cubicBezTo>
                  <a:cubicBezTo>
                    <a:pt x="850" y="20432"/>
                    <a:pt x="1005" y="20432"/>
                    <a:pt x="1163" y="20335"/>
                  </a:cubicBezTo>
                  <a:cubicBezTo>
                    <a:pt x="1322" y="20238"/>
                    <a:pt x="1484" y="20043"/>
                    <a:pt x="1635" y="19946"/>
                  </a:cubicBezTo>
                  <a:cubicBezTo>
                    <a:pt x="1786" y="19849"/>
                    <a:pt x="1925" y="19849"/>
                    <a:pt x="2071" y="19849"/>
                  </a:cubicBezTo>
                  <a:cubicBezTo>
                    <a:pt x="2218" y="19849"/>
                    <a:pt x="2373" y="19849"/>
                    <a:pt x="2506" y="19751"/>
                  </a:cubicBezTo>
                  <a:cubicBezTo>
                    <a:pt x="2640" y="19654"/>
                    <a:pt x="2752" y="19459"/>
                    <a:pt x="2870" y="19265"/>
                  </a:cubicBezTo>
                  <a:cubicBezTo>
                    <a:pt x="2987" y="19070"/>
                    <a:pt x="3111" y="18876"/>
                    <a:pt x="3243" y="18681"/>
                  </a:cubicBezTo>
                  <a:cubicBezTo>
                    <a:pt x="3374" y="18486"/>
                    <a:pt x="3513" y="18292"/>
                    <a:pt x="3656" y="18097"/>
                  </a:cubicBezTo>
                  <a:cubicBezTo>
                    <a:pt x="3799" y="17903"/>
                    <a:pt x="3946" y="17708"/>
                    <a:pt x="4097" y="17416"/>
                  </a:cubicBezTo>
                  <a:cubicBezTo>
                    <a:pt x="4247" y="17124"/>
                    <a:pt x="4402" y="16735"/>
                    <a:pt x="4562" y="16346"/>
                  </a:cubicBezTo>
                  <a:cubicBezTo>
                    <a:pt x="4723" y="15957"/>
                    <a:pt x="4889" y="15568"/>
                    <a:pt x="5016" y="15276"/>
                  </a:cubicBezTo>
                  <a:cubicBezTo>
                    <a:pt x="5144" y="14984"/>
                    <a:pt x="5233" y="14789"/>
                    <a:pt x="5372" y="14497"/>
                  </a:cubicBezTo>
                  <a:cubicBezTo>
                    <a:pt x="5511" y="14205"/>
                    <a:pt x="5700" y="13816"/>
                    <a:pt x="5843" y="13524"/>
                  </a:cubicBezTo>
                  <a:cubicBezTo>
                    <a:pt x="5986" y="13232"/>
                    <a:pt x="6083" y="13038"/>
                    <a:pt x="6180" y="12746"/>
                  </a:cubicBezTo>
                  <a:cubicBezTo>
                    <a:pt x="6276" y="12454"/>
                    <a:pt x="6373" y="12065"/>
                    <a:pt x="6479" y="11676"/>
                  </a:cubicBezTo>
                  <a:cubicBezTo>
                    <a:pt x="6586" y="11286"/>
                    <a:pt x="6701" y="10897"/>
                    <a:pt x="6802" y="10605"/>
                  </a:cubicBezTo>
                  <a:cubicBezTo>
                    <a:pt x="6902" y="10314"/>
                    <a:pt x="6987" y="10119"/>
                    <a:pt x="7086" y="9827"/>
                  </a:cubicBezTo>
                  <a:cubicBezTo>
                    <a:pt x="7185" y="9535"/>
                    <a:pt x="7297" y="9146"/>
                    <a:pt x="7413" y="8854"/>
                  </a:cubicBezTo>
                  <a:cubicBezTo>
                    <a:pt x="7529" y="8562"/>
                    <a:pt x="7648" y="8368"/>
                    <a:pt x="7764" y="8076"/>
                  </a:cubicBezTo>
                  <a:cubicBezTo>
                    <a:pt x="7880" y="7784"/>
                    <a:pt x="7992" y="7395"/>
                    <a:pt x="8160" y="6908"/>
                  </a:cubicBezTo>
                  <a:cubicBezTo>
                    <a:pt x="8329" y="6422"/>
                    <a:pt x="8553" y="5838"/>
                    <a:pt x="8725" y="5351"/>
                  </a:cubicBezTo>
                  <a:cubicBezTo>
                    <a:pt x="8897" y="4865"/>
                    <a:pt x="9016" y="4476"/>
                    <a:pt x="9136" y="4184"/>
                  </a:cubicBezTo>
                  <a:cubicBezTo>
                    <a:pt x="9256" y="3892"/>
                    <a:pt x="9376" y="3697"/>
                    <a:pt x="9492" y="3503"/>
                  </a:cubicBezTo>
                  <a:cubicBezTo>
                    <a:pt x="9608" y="3308"/>
                    <a:pt x="9720" y="3114"/>
                    <a:pt x="9842" y="2919"/>
                  </a:cubicBezTo>
                  <a:cubicBezTo>
                    <a:pt x="9963" y="2724"/>
                    <a:pt x="10095" y="2530"/>
                    <a:pt x="10224" y="2238"/>
                  </a:cubicBezTo>
                  <a:cubicBezTo>
                    <a:pt x="10354" y="1946"/>
                    <a:pt x="10481" y="1557"/>
                    <a:pt x="10609" y="1362"/>
                  </a:cubicBezTo>
                  <a:cubicBezTo>
                    <a:pt x="10736" y="1168"/>
                    <a:pt x="10864" y="1168"/>
                    <a:pt x="10989" y="1070"/>
                  </a:cubicBezTo>
                  <a:cubicBezTo>
                    <a:pt x="11115" y="973"/>
                    <a:pt x="11239" y="778"/>
                    <a:pt x="11370" y="584"/>
                  </a:cubicBezTo>
                  <a:cubicBezTo>
                    <a:pt x="11501" y="389"/>
                    <a:pt x="11641" y="195"/>
                    <a:pt x="11778" y="97"/>
                  </a:cubicBezTo>
                  <a:cubicBezTo>
                    <a:pt x="11915" y="0"/>
                    <a:pt x="12050" y="0"/>
                    <a:pt x="12186" y="0"/>
                  </a:cubicBezTo>
                  <a:cubicBezTo>
                    <a:pt x="12321" y="0"/>
                    <a:pt x="12456" y="0"/>
                    <a:pt x="12587" y="0"/>
                  </a:cubicBezTo>
                  <a:cubicBezTo>
                    <a:pt x="12719" y="0"/>
                    <a:pt x="12846" y="0"/>
                    <a:pt x="12982" y="0"/>
                  </a:cubicBezTo>
                  <a:cubicBezTo>
                    <a:pt x="13117" y="0"/>
                    <a:pt x="13260" y="0"/>
                    <a:pt x="13399" y="0"/>
                  </a:cubicBezTo>
                  <a:cubicBezTo>
                    <a:pt x="13538" y="0"/>
                    <a:pt x="13673" y="0"/>
                    <a:pt x="13811" y="0"/>
                  </a:cubicBezTo>
                  <a:cubicBezTo>
                    <a:pt x="13948" y="0"/>
                    <a:pt x="14087" y="0"/>
                    <a:pt x="14218" y="97"/>
                  </a:cubicBezTo>
                  <a:cubicBezTo>
                    <a:pt x="14350" y="195"/>
                    <a:pt x="14473" y="389"/>
                    <a:pt x="14607" y="584"/>
                  </a:cubicBezTo>
                  <a:cubicBezTo>
                    <a:pt x="14740" y="778"/>
                    <a:pt x="14883" y="973"/>
                    <a:pt x="15020" y="1168"/>
                  </a:cubicBezTo>
                  <a:cubicBezTo>
                    <a:pt x="15157" y="1362"/>
                    <a:pt x="15289" y="1557"/>
                    <a:pt x="15420" y="1751"/>
                  </a:cubicBezTo>
                  <a:cubicBezTo>
                    <a:pt x="15552" y="1946"/>
                    <a:pt x="15683" y="2141"/>
                    <a:pt x="15809" y="2335"/>
                  </a:cubicBezTo>
                  <a:cubicBezTo>
                    <a:pt x="15934" y="2530"/>
                    <a:pt x="16054" y="2724"/>
                    <a:pt x="16182" y="2919"/>
                  </a:cubicBezTo>
                  <a:cubicBezTo>
                    <a:pt x="16309" y="3114"/>
                    <a:pt x="16444" y="3308"/>
                    <a:pt x="16636" y="3697"/>
                  </a:cubicBezTo>
                  <a:cubicBezTo>
                    <a:pt x="16827" y="4086"/>
                    <a:pt x="17074" y="4670"/>
                    <a:pt x="17252" y="5059"/>
                  </a:cubicBezTo>
                  <a:cubicBezTo>
                    <a:pt x="17430" y="5449"/>
                    <a:pt x="17538" y="5643"/>
                    <a:pt x="17654" y="5838"/>
                  </a:cubicBezTo>
                  <a:cubicBezTo>
                    <a:pt x="17770" y="6032"/>
                    <a:pt x="17894" y="6227"/>
                    <a:pt x="18014" y="6422"/>
                  </a:cubicBezTo>
                  <a:cubicBezTo>
                    <a:pt x="18133" y="6616"/>
                    <a:pt x="18249" y="6811"/>
                    <a:pt x="18359" y="7005"/>
                  </a:cubicBezTo>
                  <a:cubicBezTo>
                    <a:pt x="18470" y="7200"/>
                    <a:pt x="18574" y="7395"/>
                    <a:pt x="18729" y="7784"/>
                  </a:cubicBezTo>
                  <a:cubicBezTo>
                    <a:pt x="18883" y="8173"/>
                    <a:pt x="19088" y="8757"/>
                    <a:pt x="19293" y="9243"/>
                  </a:cubicBezTo>
                  <a:cubicBezTo>
                    <a:pt x="19498" y="9730"/>
                    <a:pt x="19702" y="10119"/>
                    <a:pt x="19884" y="10508"/>
                  </a:cubicBezTo>
                  <a:cubicBezTo>
                    <a:pt x="20066" y="10897"/>
                    <a:pt x="20224" y="11286"/>
                    <a:pt x="20379" y="11676"/>
                  </a:cubicBezTo>
                  <a:cubicBezTo>
                    <a:pt x="20533" y="12065"/>
                    <a:pt x="20684" y="12454"/>
                    <a:pt x="20866" y="12843"/>
                  </a:cubicBezTo>
                  <a:cubicBezTo>
                    <a:pt x="21047" y="13232"/>
                    <a:pt x="21260" y="13622"/>
                    <a:pt x="21387" y="13914"/>
                  </a:cubicBezTo>
                  <a:cubicBezTo>
                    <a:pt x="21515" y="14205"/>
                    <a:pt x="21557" y="14400"/>
                    <a:pt x="21600" y="14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186703" y="6534150"/>
              <a:ext cx="21729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3429"/>
                    <a:pt x="15709" y="6857"/>
                    <a:pt x="18655" y="10457"/>
                  </a:cubicBezTo>
                  <a:cubicBezTo>
                    <a:pt x="21600" y="14057"/>
                    <a:pt x="19636" y="17829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190060" y="6413985"/>
              <a:ext cx="15694" cy="3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202" fill="norm" stroke="1" extrusionOk="0">
                  <a:moveTo>
                    <a:pt x="20018" y="9970"/>
                  </a:moveTo>
                  <a:cubicBezTo>
                    <a:pt x="11918" y="4286"/>
                    <a:pt x="3818" y="-1398"/>
                    <a:pt x="1118" y="307"/>
                  </a:cubicBezTo>
                  <a:cubicBezTo>
                    <a:pt x="-1582" y="2013"/>
                    <a:pt x="1118" y="11107"/>
                    <a:pt x="3818" y="20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243853" y="6427936"/>
              <a:ext cx="94473" cy="299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365" fill="norm" stroke="1" extrusionOk="0">
                  <a:moveTo>
                    <a:pt x="0" y="1689"/>
                  </a:moveTo>
                  <a:cubicBezTo>
                    <a:pt x="1878" y="933"/>
                    <a:pt x="3757" y="178"/>
                    <a:pt x="5870" y="27"/>
                  </a:cubicBezTo>
                  <a:cubicBezTo>
                    <a:pt x="7983" y="-124"/>
                    <a:pt x="10330" y="329"/>
                    <a:pt x="13148" y="2066"/>
                  </a:cubicBezTo>
                  <a:cubicBezTo>
                    <a:pt x="15965" y="3803"/>
                    <a:pt x="19252" y="6824"/>
                    <a:pt x="20426" y="9996"/>
                  </a:cubicBezTo>
                  <a:cubicBezTo>
                    <a:pt x="21600" y="13168"/>
                    <a:pt x="20661" y="16491"/>
                    <a:pt x="19252" y="18455"/>
                  </a:cubicBezTo>
                  <a:cubicBezTo>
                    <a:pt x="17843" y="20419"/>
                    <a:pt x="15965" y="21023"/>
                    <a:pt x="13617" y="21249"/>
                  </a:cubicBezTo>
                  <a:cubicBezTo>
                    <a:pt x="11270" y="21476"/>
                    <a:pt x="8452" y="21325"/>
                    <a:pt x="5635" y="21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38923" y="6451549"/>
              <a:ext cx="84281" cy="2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441" fill="norm" stroke="1" extrusionOk="0">
                  <a:moveTo>
                    <a:pt x="20977" y="491"/>
                  </a:moveTo>
                  <a:cubicBezTo>
                    <a:pt x="18343" y="166"/>
                    <a:pt x="15709" y="-159"/>
                    <a:pt x="13601" y="85"/>
                  </a:cubicBezTo>
                  <a:cubicBezTo>
                    <a:pt x="11494" y="328"/>
                    <a:pt x="9914" y="1140"/>
                    <a:pt x="7543" y="3495"/>
                  </a:cubicBezTo>
                  <a:cubicBezTo>
                    <a:pt x="5172" y="5850"/>
                    <a:pt x="2011" y="9748"/>
                    <a:pt x="694" y="12590"/>
                  </a:cubicBezTo>
                  <a:cubicBezTo>
                    <a:pt x="-623" y="15432"/>
                    <a:pt x="-96" y="17218"/>
                    <a:pt x="2538" y="18518"/>
                  </a:cubicBezTo>
                  <a:cubicBezTo>
                    <a:pt x="5172" y="19817"/>
                    <a:pt x="9914" y="20629"/>
                    <a:pt x="14655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621926" y="6368505"/>
              <a:ext cx="269628" cy="559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39" fill="norm" stroke="1" extrusionOk="0">
                  <a:moveTo>
                    <a:pt x="4284" y="5156"/>
                  </a:moveTo>
                  <a:cubicBezTo>
                    <a:pt x="3440" y="5237"/>
                    <a:pt x="2596" y="5319"/>
                    <a:pt x="1921" y="5156"/>
                  </a:cubicBezTo>
                  <a:cubicBezTo>
                    <a:pt x="1246" y="4993"/>
                    <a:pt x="740" y="4585"/>
                    <a:pt x="909" y="3933"/>
                  </a:cubicBezTo>
                  <a:cubicBezTo>
                    <a:pt x="1077" y="3281"/>
                    <a:pt x="1921" y="2384"/>
                    <a:pt x="2849" y="1732"/>
                  </a:cubicBezTo>
                  <a:cubicBezTo>
                    <a:pt x="3777" y="1080"/>
                    <a:pt x="4790" y="673"/>
                    <a:pt x="5718" y="387"/>
                  </a:cubicBezTo>
                  <a:cubicBezTo>
                    <a:pt x="6646" y="102"/>
                    <a:pt x="7490" y="-61"/>
                    <a:pt x="8165" y="21"/>
                  </a:cubicBezTo>
                  <a:cubicBezTo>
                    <a:pt x="8840" y="102"/>
                    <a:pt x="9346" y="428"/>
                    <a:pt x="9430" y="1365"/>
                  </a:cubicBezTo>
                  <a:cubicBezTo>
                    <a:pt x="9515" y="2303"/>
                    <a:pt x="9177" y="3851"/>
                    <a:pt x="8249" y="5971"/>
                  </a:cubicBezTo>
                  <a:cubicBezTo>
                    <a:pt x="7321" y="8090"/>
                    <a:pt x="5802" y="10780"/>
                    <a:pt x="4705" y="12451"/>
                  </a:cubicBezTo>
                  <a:cubicBezTo>
                    <a:pt x="3609" y="14122"/>
                    <a:pt x="2934" y="14774"/>
                    <a:pt x="2259" y="15263"/>
                  </a:cubicBezTo>
                  <a:cubicBezTo>
                    <a:pt x="1584" y="15752"/>
                    <a:pt x="909" y="16078"/>
                    <a:pt x="487" y="16037"/>
                  </a:cubicBezTo>
                  <a:cubicBezTo>
                    <a:pt x="65" y="15996"/>
                    <a:pt x="-104" y="15589"/>
                    <a:pt x="65" y="14937"/>
                  </a:cubicBezTo>
                  <a:cubicBezTo>
                    <a:pt x="234" y="14285"/>
                    <a:pt x="740" y="13388"/>
                    <a:pt x="2427" y="12125"/>
                  </a:cubicBezTo>
                  <a:cubicBezTo>
                    <a:pt x="4115" y="10861"/>
                    <a:pt x="6984" y="9231"/>
                    <a:pt x="9768" y="7805"/>
                  </a:cubicBezTo>
                  <a:cubicBezTo>
                    <a:pt x="12552" y="6378"/>
                    <a:pt x="15252" y="5156"/>
                    <a:pt x="16940" y="4381"/>
                  </a:cubicBezTo>
                  <a:cubicBezTo>
                    <a:pt x="18627" y="3607"/>
                    <a:pt x="19302" y="3281"/>
                    <a:pt x="19893" y="2873"/>
                  </a:cubicBezTo>
                  <a:cubicBezTo>
                    <a:pt x="20483" y="2466"/>
                    <a:pt x="20990" y="1977"/>
                    <a:pt x="20905" y="1854"/>
                  </a:cubicBezTo>
                  <a:cubicBezTo>
                    <a:pt x="20821" y="1732"/>
                    <a:pt x="20146" y="1977"/>
                    <a:pt x="18458" y="3199"/>
                  </a:cubicBezTo>
                  <a:cubicBezTo>
                    <a:pt x="16771" y="4422"/>
                    <a:pt x="14071" y="6623"/>
                    <a:pt x="12215" y="9027"/>
                  </a:cubicBezTo>
                  <a:cubicBezTo>
                    <a:pt x="10358" y="11432"/>
                    <a:pt x="9346" y="14040"/>
                    <a:pt x="8755" y="15833"/>
                  </a:cubicBezTo>
                  <a:cubicBezTo>
                    <a:pt x="8165" y="17627"/>
                    <a:pt x="7996" y="18605"/>
                    <a:pt x="7996" y="19338"/>
                  </a:cubicBezTo>
                  <a:cubicBezTo>
                    <a:pt x="7996" y="20072"/>
                    <a:pt x="8165" y="20561"/>
                    <a:pt x="8587" y="20928"/>
                  </a:cubicBezTo>
                  <a:cubicBezTo>
                    <a:pt x="9009" y="21294"/>
                    <a:pt x="9684" y="21539"/>
                    <a:pt x="10358" y="21539"/>
                  </a:cubicBezTo>
                  <a:cubicBezTo>
                    <a:pt x="11034" y="21539"/>
                    <a:pt x="11709" y="21294"/>
                    <a:pt x="12383" y="20357"/>
                  </a:cubicBezTo>
                  <a:cubicBezTo>
                    <a:pt x="13059" y="19420"/>
                    <a:pt x="13734" y="17790"/>
                    <a:pt x="13902" y="16771"/>
                  </a:cubicBezTo>
                  <a:cubicBezTo>
                    <a:pt x="14071" y="15752"/>
                    <a:pt x="13734" y="15344"/>
                    <a:pt x="13987" y="15181"/>
                  </a:cubicBezTo>
                  <a:cubicBezTo>
                    <a:pt x="14240" y="15018"/>
                    <a:pt x="15084" y="15100"/>
                    <a:pt x="16433" y="14977"/>
                  </a:cubicBezTo>
                  <a:cubicBezTo>
                    <a:pt x="17784" y="14855"/>
                    <a:pt x="19640" y="14529"/>
                    <a:pt x="21496" y="14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1376270" y="6498983"/>
              <a:ext cx="162984" cy="27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19075" y="4191"/>
                  </a:moveTo>
                  <a:cubicBezTo>
                    <a:pt x="18795" y="2718"/>
                    <a:pt x="18514" y="1246"/>
                    <a:pt x="17252" y="509"/>
                  </a:cubicBezTo>
                  <a:cubicBezTo>
                    <a:pt x="15990" y="-227"/>
                    <a:pt x="13745" y="-227"/>
                    <a:pt x="11081" y="918"/>
                  </a:cubicBezTo>
                  <a:cubicBezTo>
                    <a:pt x="8416" y="2064"/>
                    <a:pt x="5330" y="4355"/>
                    <a:pt x="3226" y="7218"/>
                  </a:cubicBezTo>
                  <a:cubicBezTo>
                    <a:pt x="1122" y="10082"/>
                    <a:pt x="0" y="13518"/>
                    <a:pt x="0" y="15564"/>
                  </a:cubicBezTo>
                  <a:cubicBezTo>
                    <a:pt x="0" y="17609"/>
                    <a:pt x="1122" y="18264"/>
                    <a:pt x="3366" y="18346"/>
                  </a:cubicBezTo>
                  <a:cubicBezTo>
                    <a:pt x="5610" y="18428"/>
                    <a:pt x="8977" y="17937"/>
                    <a:pt x="11782" y="15728"/>
                  </a:cubicBezTo>
                  <a:cubicBezTo>
                    <a:pt x="14587" y="13518"/>
                    <a:pt x="16831" y="9591"/>
                    <a:pt x="17953" y="7137"/>
                  </a:cubicBezTo>
                  <a:cubicBezTo>
                    <a:pt x="19075" y="4682"/>
                    <a:pt x="19075" y="3700"/>
                    <a:pt x="18795" y="3700"/>
                  </a:cubicBezTo>
                  <a:cubicBezTo>
                    <a:pt x="18514" y="3700"/>
                    <a:pt x="17953" y="4682"/>
                    <a:pt x="17953" y="7464"/>
                  </a:cubicBezTo>
                  <a:cubicBezTo>
                    <a:pt x="17953" y="10246"/>
                    <a:pt x="18514" y="14828"/>
                    <a:pt x="19216" y="17446"/>
                  </a:cubicBezTo>
                  <a:cubicBezTo>
                    <a:pt x="19917" y="20064"/>
                    <a:pt x="20758" y="20718"/>
                    <a:pt x="21600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1609103" y="6756400"/>
              <a:ext cx="6351" cy="40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23" fill="norm" stroke="1" extrusionOk="0">
                  <a:moveTo>
                    <a:pt x="0" y="0"/>
                  </a:moveTo>
                  <a:cubicBezTo>
                    <a:pt x="7200" y="9720"/>
                    <a:pt x="14400" y="19440"/>
                    <a:pt x="18000" y="20520"/>
                  </a:cubicBezTo>
                  <a:cubicBezTo>
                    <a:pt x="21600" y="21600"/>
                    <a:pt x="21600" y="14040"/>
                    <a:pt x="21600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1615453" y="6654800"/>
              <a:ext cx="1" cy="381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1729753" y="6591300"/>
              <a:ext cx="889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1723403" y="6705600"/>
              <a:ext cx="952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1917017" y="6510293"/>
              <a:ext cx="193737" cy="239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092" fill="norm" stroke="1" extrusionOk="0">
                  <a:moveTo>
                    <a:pt x="21258" y="7126"/>
                  </a:moveTo>
                  <a:cubicBezTo>
                    <a:pt x="19864" y="4706"/>
                    <a:pt x="18471" y="2285"/>
                    <a:pt x="17077" y="982"/>
                  </a:cubicBezTo>
                  <a:cubicBezTo>
                    <a:pt x="15684" y="-322"/>
                    <a:pt x="14290" y="-508"/>
                    <a:pt x="11387" y="1540"/>
                  </a:cubicBezTo>
                  <a:cubicBezTo>
                    <a:pt x="8484" y="3589"/>
                    <a:pt x="4071" y="7871"/>
                    <a:pt x="1864" y="10571"/>
                  </a:cubicBezTo>
                  <a:cubicBezTo>
                    <a:pt x="-342" y="13271"/>
                    <a:pt x="-342" y="14389"/>
                    <a:pt x="587" y="15599"/>
                  </a:cubicBezTo>
                  <a:cubicBezTo>
                    <a:pt x="1516" y="16809"/>
                    <a:pt x="3374" y="18113"/>
                    <a:pt x="5697" y="17647"/>
                  </a:cubicBezTo>
                  <a:cubicBezTo>
                    <a:pt x="8019" y="17182"/>
                    <a:pt x="10806" y="14947"/>
                    <a:pt x="12664" y="12899"/>
                  </a:cubicBezTo>
                  <a:cubicBezTo>
                    <a:pt x="14523" y="10851"/>
                    <a:pt x="15452" y="8989"/>
                    <a:pt x="16032" y="7592"/>
                  </a:cubicBezTo>
                  <a:cubicBezTo>
                    <a:pt x="16613" y="6195"/>
                    <a:pt x="16845" y="5264"/>
                    <a:pt x="16845" y="5637"/>
                  </a:cubicBezTo>
                  <a:cubicBezTo>
                    <a:pt x="16845" y="6009"/>
                    <a:pt x="16613" y="7685"/>
                    <a:pt x="16729" y="10199"/>
                  </a:cubicBezTo>
                  <a:cubicBezTo>
                    <a:pt x="16845" y="12713"/>
                    <a:pt x="17310" y="16064"/>
                    <a:pt x="18123" y="18020"/>
                  </a:cubicBezTo>
                  <a:cubicBezTo>
                    <a:pt x="18935" y="19975"/>
                    <a:pt x="20097" y="20533"/>
                    <a:pt x="21258" y="21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2687472" y="6495583"/>
              <a:ext cx="166232" cy="300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290" fill="norm" stroke="1" extrusionOk="0">
                  <a:moveTo>
                    <a:pt x="19832" y="13533"/>
                  </a:moveTo>
                  <a:cubicBezTo>
                    <a:pt x="16825" y="11283"/>
                    <a:pt x="13817" y="9033"/>
                    <a:pt x="12314" y="7008"/>
                  </a:cubicBezTo>
                  <a:cubicBezTo>
                    <a:pt x="10810" y="4983"/>
                    <a:pt x="10810" y="3183"/>
                    <a:pt x="11630" y="1983"/>
                  </a:cubicBezTo>
                  <a:cubicBezTo>
                    <a:pt x="12450" y="783"/>
                    <a:pt x="14091" y="183"/>
                    <a:pt x="15595" y="33"/>
                  </a:cubicBezTo>
                  <a:cubicBezTo>
                    <a:pt x="17098" y="-117"/>
                    <a:pt x="18465" y="183"/>
                    <a:pt x="17919" y="2208"/>
                  </a:cubicBezTo>
                  <a:cubicBezTo>
                    <a:pt x="17372" y="4233"/>
                    <a:pt x="14911" y="7983"/>
                    <a:pt x="12040" y="10983"/>
                  </a:cubicBezTo>
                  <a:cubicBezTo>
                    <a:pt x="9169" y="13983"/>
                    <a:pt x="5888" y="16233"/>
                    <a:pt x="3564" y="17883"/>
                  </a:cubicBezTo>
                  <a:cubicBezTo>
                    <a:pt x="1240" y="19533"/>
                    <a:pt x="-127" y="20583"/>
                    <a:pt x="10" y="21033"/>
                  </a:cubicBezTo>
                  <a:cubicBezTo>
                    <a:pt x="146" y="21483"/>
                    <a:pt x="1787" y="21333"/>
                    <a:pt x="5615" y="20658"/>
                  </a:cubicBezTo>
                  <a:cubicBezTo>
                    <a:pt x="9443" y="19983"/>
                    <a:pt x="15458" y="18783"/>
                    <a:pt x="21473" y="17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3137337" y="6388099"/>
              <a:ext cx="140725" cy="397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72" fill="norm" stroke="1" extrusionOk="0">
                  <a:moveTo>
                    <a:pt x="6035" y="0"/>
                  </a:moveTo>
                  <a:cubicBezTo>
                    <a:pt x="4765" y="3200"/>
                    <a:pt x="3494" y="6400"/>
                    <a:pt x="2700" y="9429"/>
                  </a:cubicBezTo>
                  <a:cubicBezTo>
                    <a:pt x="1906" y="12457"/>
                    <a:pt x="1588" y="15314"/>
                    <a:pt x="1271" y="17086"/>
                  </a:cubicBezTo>
                  <a:cubicBezTo>
                    <a:pt x="953" y="18857"/>
                    <a:pt x="635" y="19543"/>
                    <a:pt x="476" y="19600"/>
                  </a:cubicBezTo>
                  <a:cubicBezTo>
                    <a:pt x="318" y="19657"/>
                    <a:pt x="318" y="19086"/>
                    <a:pt x="1429" y="17943"/>
                  </a:cubicBezTo>
                  <a:cubicBezTo>
                    <a:pt x="2541" y="16800"/>
                    <a:pt x="4765" y="15086"/>
                    <a:pt x="6671" y="14000"/>
                  </a:cubicBezTo>
                  <a:cubicBezTo>
                    <a:pt x="8576" y="12914"/>
                    <a:pt x="10165" y="12457"/>
                    <a:pt x="11753" y="12171"/>
                  </a:cubicBezTo>
                  <a:cubicBezTo>
                    <a:pt x="13341" y="11886"/>
                    <a:pt x="14929" y="11771"/>
                    <a:pt x="16359" y="11886"/>
                  </a:cubicBezTo>
                  <a:cubicBezTo>
                    <a:pt x="17788" y="12000"/>
                    <a:pt x="19059" y="12343"/>
                    <a:pt x="20012" y="13314"/>
                  </a:cubicBezTo>
                  <a:cubicBezTo>
                    <a:pt x="20965" y="14286"/>
                    <a:pt x="21600" y="15886"/>
                    <a:pt x="20647" y="17257"/>
                  </a:cubicBezTo>
                  <a:cubicBezTo>
                    <a:pt x="19694" y="18629"/>
                    <a:pt x="17153" y="19771"/>
                    <a:pt x="13659" y="20514"/>
                  </a:cubicBezTo>
                  <a:cubicBezTo>
                    <a:pt x="10165" y="21257"/>
                    <a:pt x="5718" y="21600"/>
                    <a:pt x="3176" y="21429"/>
                  </a:cubicBezTo>
                  <a:cubicBezTo>
                    <a:pt x="635" y="21257"/>
                    <a:pt x="0" y="20571"/>
                    <a:pt x="0" y="19943"/>
                  </a:cubicBezTo>
                  <a:cubicBezTo>
                    <a:pt x="0" y="19314"/>
                    <a:pt x="635" y="18743"/>
                    <a:pt x="1271" y="18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3336303" y="6692900"/>
              <a:ext cx="1" cy="1143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3323603" y="6548551"/>
              <a:ext cx="317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1440" y="11153"/>
                    <a:pt x="2880" y="2153"/>
                    <a:pt x="6480" y="353"/>
                  </a:cubicBezTo>
                  <a:cubicBezTo>
                    <a:pt x="10080" y="-1447"/>
                    <a:pt x="1584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3501403" y="6594656"/>
              <a:ext cx="952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800" y="11918"/>
                    <a:pt x="9600" y="3818"/>
                    <a:pt x="13200" y="1118"/>
                  </a:cubicBezTo>
                  <a:cubicBezTo>
                    <a:pt x="16800" y="-1582"/>
                    <a:pt x="192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3476003" y="6692900"/>
              <a:ext cx="1714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3774817" y="6394450"/>
              <a:ext cx="142744" cy="340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53" fill="norm" stroke="1" extrusionOk="0">
                  <a:moveTo>
                    <a:pt x="5663" y="0"/>
                  </a:moveTo>
                  <a:cubicBezTo>
                    <a:pt x="4392" y="4400"/>
                    <a:pt x="3121" y="8800"/>
                    <a:pt x="2169" y="12133"/>
                  </a:cubicBezTo>
                  <a:cubicBezTo>
                    <a:pt x="1216" y="15467"/>
                    <a:pt x="580" y="17733"/>
                    <a:pt x="263" y="19200"/>
                  </a:cubicBezTo>
                  <a:cubicBezTo>
                    <a:pt x="-55" y="20667"/>
                    <a:pt x="-55" y="21333"/>
                    <a:pt x="104" y="21333"/>
                  </a:cubicBezTo>
                  <a:cubicBezTo>
                    <a:pt x="263" y="21333"/>
                    <a:pt x="580" y="20667"/>
                    <a:pt x="2486" y="19333"/>
                  </a:cubicBezTo>
                  <a:cubicBezTo>
                    <a:pt x="4392" y="18000"/>
                    <a:pt x="7886" y="16000"/>
                    <a:pt x="10586" y="15000"/>
                  </a:cubicBezTo>
                  <a:cubicBezTo>
                    <a:pt x="13286" y="14000"/>
                    <a:pt x="15192" y="14000"/>
                    <a:pt x="16621" y="14267"/>
                  </a:cubicBezTo>
                  <a:cubicBezTo>
                    <a:pt x="18051" y="14533"/>
                    <a:pt x="19004" y="15067"/>
                    <a:pt x="19798" y="15667"/>
                  </a:cubicBezTo>
                  <a:cubicBezTo>
                    <a:pt x="20592" y="16267"/>
                    <a:pt x="21227" y="16933"/>
                    <a:pt x="21386" y="17600"/>
                  </a:cubicBezTo>
                  <a:cubicBezTo>
                    <a:pt x="21545" y="18267"/>
                    <a:pt x="21227" y="18933"/>
                    <a:pt x="19004" y="19667"/>
                  </a:cubicBezTo>
                  <a:cubicBezTo>
                    <a:pt x="16780" y="20400"/>
                    <a:pt x="12651" y="21200"/>
                    <a:pt x="9951" y="21400"/>
                  </a:cubicBezTo>
                  <a:cubicBezTo>
                    <a:pt x="7251" y="21600"/>
                    <a:pt x="5980" y="21200"/>
                    <a:pt x="4710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4034803" y="6788150"/>
              <a:ext cx="508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5363662" y="6441928"/>
              <a:ext cx="245942" cy="494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378" fill="norm" stroke="1" extrusionOk="0">
                  <a:moveTo>
                    <a:pt x="3728" y="3988"/>
                  </a:moveTo>
                  <a:cubicBezTo>
                    <a:pt x="3359" y="3531"/>
                    <a:pt x="2989" y="3073"/>
                    <a:pt x="3266" y="2432"/>
                  </a:cubicBezTo>
                  <a:cubicBezTo>
                    <a:pt x="3543" y="1792"/>
                    <a:pt x="4466" y="968"/>
                    <a:pt x="6682" y="464"/>
                  </a:cubicBezTo>
                  <a:cubicBezTo>
                    <a:pt x="8897" y="-39"/>
                    <a:pt x="12405" y="-222"/>
                    <a:pt x="14989" y="373"/>
                  </a:cubicBezTo>
                  <a:cubicBezTo>
                    <a:pt x="17574" y="968"/>
                    <a:pt x="19236" y="2341"/>
                    <a:pt x="19328" y="4217"/>
                  </a:cubicBezTo>
                  <a:cubicBezTo>
                    <a:pt x="19420" y="6093"/>
                    <a:pt x="17943" y="8473"/>
                    <a:pt x="15174" y="10898"/>
                  </a:cubicBezTo>
                  <a:cubicBezTo>
                    <a:pt x="12405" y="13324"/>
                    <a:pt x="8343" y="15795"/>
                    <a:pt x="5759" y="17305"/>
                  </a:cubicBezTo>
                  <a:cubicBezTo>
                    <a:pt x="3174" y="18815"/>
                    <a:pt x="2066" y="19364"/>
                    <a:pt x="1236" y="19822"/>
                  </a:cubicBezTo>
                  <a:cubicBezTo>
                    <a:pt x="405" y="20280"/>
                    <a:pt x="-149" y="20646"/>
                    <a:pt x="36" y="20920"/>
                  </a:cubicBezTo>
                  <a:cubicBezTo>
                    <a:pt x="220" y="21195"/>
                    <a:pt x="1143" y="21378"/>
                    <a:pt x="4374" y="21378"/>
                  </a:cubicBezTo>
                  <a:cubicBezTo>
                    <a:pt x="7605" y="21378"/>
                    <a:pt x="13143" y="21195"/>
                    <a:pt x="16374" y="21058"/>
                  </a:cubicBezTo>
                  <a:cubicBezTo>
                    <a:pt x="19605" y="20920"/>
                    <a:pt x="20528" y="20829"/>
                    <a:pt x="21451" y="20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5766237" y="6658633"/>
              <a:ext cx="287867" cy="301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8" fill="norm" stroke="1" extrusionOk="0">
                  <a:moveTo>
                    <a:pt x="5400" y="4583"/>
                  </a:moveTo>
                  <a:cubicBezTo>
                    <a:pt x="4765" y="5024"/>
                    <a:pt x="4129" y="5465"/>
                    <a:pt x="4050" y="6052"/>
                  </a:cubicBezTo>
                  <a:cubicBezTo>
                    <a:pt x="3971" y="6640"/>
                    <a:pt x="4447" y="7375"/>
                    <a:pt x="5479" y="7816"/>
                  </a:cubicBezTo>
                  <a:cubicBezTo>
                    <a:pt x="6512" y="8256"/>
                    <a:pt x="8100" y="8403"/>
                    <a:pt x="10403" y="7669"/>
                  </a:cubicBezTo>
                  <a:cubicBezTo>
                    <a:pt x="12706" y="6934"/>
                    <a:pt x="15724" y="5318"/>
                    <a:pt x="17312" y="3922"/>
                  </a:cubicBezTo>
                  <a:cubicBezTo>
                    <a:pt x="18900" y="2526"/>
                    <a:pt x="19059" y="1350"/>
                    <a:pt x="18582" y="616"/>
                  </a:cubicBezTo>
                  <a:cubicBezTo>
                    <a:pt x="18106" y="-119"/>
                    <a:pt x="16994" y="-413"/>
                    <a:pt x="14056" y="983"/>
                  </a:cubicBezTo>
                  <a:cubicBezTo>
                    <a:pt x="11118" y="2379"/>
                    <a:pt x="6353" y="5465"/>
                    <a:pt x="3574" y="8330"/>
                  </a:cubicBezTo>
                  <a:cubicBezTo>
                    <a:pt x="794" y="11195"/>
                    <a:pt x="0" y="13840"/>
                    <a:pt x="0" y="15971"/>
                  </a:cubicBezTo>
                  <a:cubicBezTo>
                    <a:pt x="0" y="18101"/>
                    <a:pt x="794" y="19718"/>
                    <a:pt x="2700" y="20452"/>
                  </a:cubicBezTo>
                  <a:cubicBezTo>
                    <a:pt x="4606" y="21187"/>
                    <a:pt x="7624" y="21040"/>
                    <a:pt x="10959" y="20526"/>
                  </a:cubicBezTo>
                  <a:cubicBezTo>
                    <a:pt x="14294" y="20011"/>
                    <a:pt x="17947" y="19130"/>
                    <a:pt x="21600" y="18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6111318" y="6254119"/>
              <a:ext cx="190436" cy="440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425" fill="norm" stroke="1" extrusionOk="0">
                  <a:moveTo>
                    <a:pt x="21123" y="2191"/>
                  </a:moveTo>
                  <a:cubicBezTo>
                    <a:pt x="21123" y="1368"/>
                    <a:pt x="21123" y="545"/>
                    <a:pt x="20536" y="185"/>
                  </a:cubicBezTo>
                  <a:cubicBezTo>
                    <a:pt x="19949" y="-175"/>
                    <a:pt x="18775" y="-72"/>
                    <a:pt x="16193" y="1059"/>
                  </a:cubicBezTo>
                  <a:cubicBezTo>
                    <a:pt x="13610" y="2191"/>
                    <a:pt x="9619" y="4351"/>
                    <a:pt x="6449" y="7025"/>
                  </a:cubicBezTo>
                  <a:cubicBezTo>
                    <a:pt x="3280" y="9699"/>
                    <a:pt x="932" y="12888"/>
                    <a:pt x="227" y="15305"/>
                  </a:cubicBezTo>
                  <a:cubicBezTo>
                    <a:pt x="-477" y="17722"/>
                    <a:pt x="462" y="19368"/>
                    <a:pt x="2927" y="20294"/>
                  </a:cubicBezTo>
                  <a:cubicBezTo>
                    <a:pt x="5393" y="21219"/>
                    <a:pt x="9384" y="21425"/>
                    <a:pt x="12084" y="21425"/>
                  </a:cubicBezTo>
                  <a:cubicBezTo>
                    <a:pt x="14784" y="21425"/>
                    <a:pt x="16193" y="21219"/>
                    <a:pt x="17601" y="21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6352553" y="6394450"/>
              <a:ext cx="1270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6519990" y="6218297"/>
              <a:ext cx="105614" cy="213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363" fill="norm" stroke="1" extrusionOk="0">
                  <a:moveTo>
                    <a:pt x="2073" y="2376"/>
                  </a:moveTo>
                  <a:cubicBezTo>
                    <a:pt x="3344" y="1529"/>
                    <a:pt x="4614" y="682"/>
                    <a:pt x="6308" y="259"/>
                  </a:cubicBezTo>
                  <a:cubicBezTo>
                    <a:pt x="8003" y="-165"/>
                    <a:pt x="10120" y="-165"/>
                    <a:pt x="12450" y="1000"/>
                  </a:cubicBezTo>
                  <a:cubicBezTo>
                    <a:pt x="14779" y="2164"/>
                    <a:pt x="17320" y="4494"/>
                    <a:pt x="16473" y="7353"/>
                  </a:cubicBezTo>
                  <a:cubicBezTo>
                    <a:pt x="15626" y="10211"/>
                    <a:pt x="11391" y="13600"/>
                    <a:pt x="8426" y="15611"/>
                  </a:cubicBezTo>
                  <a:cubicBezTo>
                    <a:pt x="5461" y="17623"/>
                    <a:pt x="3767" y="18259"/>
                    <a:pt x="2285" y="19000"/>
                  </a:cubicBezTo>
                  <a:cubicBezTo>
                    <a:pt x="803" y="19741"/>
                    <a:pt x="-468" y="20588"/>
                    <a:pt x="167" y="21011"/>
                  </a:cubicBezTo>
                  <a:cubicBezTo>
                    <a:pt x="803" y="21435"/>
                    <a:pt x="3344" y="21435"/>
                    <a:pt x="7156" y="21223"/>
                  </a:cubicBezTo>
                  <a:cubicBezTo>
                    <a:pt x="10967" y="21011"/>
                    <a:pt x="16050" y="20588"/>
                    <a:pt x="21132" y="20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6661587" y="6302286"/>
              <a:ext cx="87661" cy="13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48" fill="norm" stroke="1" extrusionOk="0">
                  <a:moveTo>
                    <a:pt x="5143" y="7491"/>
                  </a:moveTo>
                  <a:cubicBezTo>
                    <a:pt x="4114" y="9153"/>
                    <a:pt x="3086" y="10814"/>
                    <a:pt x="2057" y="12642"/>
                  </a:cubicBezTo>
                  <a:cubicBezTo>
                    <a:pt x="1029" y="14470"/>
                    <a:pt x="0" y="16463"/>
                    <a:pt x="0" y="16463"/>
                  </a:cubicBezTo>
                  <a:cubicBezTo>
                    <a:pt x="0" y="16463"/>
                    <a:pt x="1029" y="14470"/>
                    <a:pt x="2829" y="11811"/>
                  </a:cubicBezTo>
                  <a:cubicBezTo>
                    <a:pt x="4629" y="9153"/>
                    <a:pt x="7200" y="5830"/>
                    <a:pt x="9771" y="3503"/>
                  </a:cubicBezTo>
                  <a:cubicBezTo>
                    <a:pt x="12343" y="1177"/>
                    <a:pt x="14914" y="-152"/>
                    <a:pt x="16971" y="14"/>
                  </a:cubicBezTo>
                  <a:cubicBezTo>
                    <a:pt x="19029" y="180"/>
                    <a:pt x="20571" y="1842"/>
                    <a:pt x="21086" y="5663"/>
                  </a:cubicBezTo>
                  <a:cubicBezTo>
                    <a:pt x="21600" y="9485"/>
                    <a:pt x="21086" y="15466"/>
                    <a:pt x="20571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6784353" y="6131582"/>
              <a:ext cx="65961" cy="110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270" fill="norm" stroke="1" extrusionOk="0">
                  <a:moveTo>
                    <a:pt x="0" y="4153"/>
                  </a:moveTo>
                  <a:cubicBezTo>
                    <a:pt x="2025" y="2523"/>
                    <a:pt x="4050" y="893"/>
                    <a:pt x="7425" y="281"/>
                  </a:cubicBezTo>
                  <a:cubicBezTo>
                    <a:pt x="10800" y="-330"/>
                    <a:pt x="15525" y="78"/>
                    <a:pt x="18225" y="1300"/>
                  </a:cubicBezTo>
                  <a:cubicBezTo>
                    <a:pt x="20925" y="2523"/>
                    <a:pt x="21600" y="4561"/>
                    <a:pt x="20588" y="7413"/>
                  </a:cubicBezTo>
                  <a:cubicBezTo>
                    <a:pt x="19575" y="10266"/>
                    <a:pt x="16875" y="13934"/>
                    <a:pt x="13500" y="16379"/>
                  </a:cubicBezTo>
                  <a:cubicBezTo>
                    <a:pt x="10125" y="18825"/>
                    <a:pt x="6075" y="20047"/>
                    <a:pt x="6750" y="20659"/>
                  </a:cubicBezTo>
                  <a:cubicBezTo>
                    <a:pt x="7425" y="21270"/>
                    <a:pt x="12825" y="21270"/>
                    <a:pt x="18225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6956963" y="6121400"/>
              <a:ext cx="87741" cy="323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36" fill="norm" stroke="1" extrusionOk="0">
                  <a:moveTo>
                    <a:pt x="21318" y="0"/>
                  </a:moveTo>
                  <a:cubicBezTo>
                    <a:pt x="15661" y="4909"/>
                    <a:pt x="10004" y="9818"/>
                    <a:pt x="6404" y="13044"/>
                  </a:cubicBezTo>
                  <a:cubicBezTo>
                    <a:pt x="2804" y="16270"/>
                    <a:pt x="1261" y="17813"/>
                    <a:pt x="489" y="19005"/>
                  </a:cubicBezTo>
                  <a:cubicBezTo>
                    <a:pt x="-282" y="20197"/>
                    <a:pt x="-282" y="21039"/>
                    <a:pt x="1518" y="21319"/>
                  </a:cubicBezTo>
                  <a:cubicBezTo>
                    <a:pt x="3318" y="21600"/>
                    <a:pt x="6918" y="21319"/>
                    <a:pt x="10518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6922922" y="6280150"/>
              <a:ext cx="134482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3218" y="21600"/>
                  </a:moveTo>
                  <a:cubicBezTo>
                    <a:pt x="1530" y="18900"/>
                    <a:pt x="-157" y="16200"/>
                    <a:pt x="12" y="13950"/>
                  </a:cubicBezTo>
                  <a:cubicBezTo>
                    <a:pt x="180" y="11700"/>
                    <a:pt x="2205" y="9900"/>
                    <a:pt x="6087" y="7650"/>
                  </a:cubicBezTo>
                  <a:cubicBezTo>
                    <a:pt x="9968" y="5400"/>
                    <a:pt x="15706" y="2700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7128150" y="6077893"/>
              <a:ext cx="88004" cy="132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447" fill="norm" stroke="1" extrusionOk="0">
                  <a:moveTo>
                    <a:pt x="1294" y="2933"/>
                  </a:moveTo>
                  <a:cubicBezTo>
                    <a:pt x="2801" y="1561"/>
                    <a:pt x="4308" y="190"/>
                    <a:pt x="6066" y="18"/>
                  </a:cubicBezTo>
                  <a:cubicBezTo>
                    <a:pt x="7825" y="-153"/>
                    <a:pt x="9834" y="876"/>
                    <a:pt x="11090" y="2418"/>
                  </a:cubicBezTo>
                  <a:cubicBezTo>
                    <a:pt x="12345" y="3961"/>
                    <a:pt x="12848" y="6018"/>
                    <a:pt x="11090" y="8418"/>
                  </a:cubicBezTo>
                  <a:cubicBezTo>
                    <a:pt x="9332" y="10818"/>
                    <a:pt x="5313" y="13561"/>
                    <a:pt x="2801" y="15790"/>
                  </a:cubicBezTo>
                  <a:cubicBezTo>
                    <a:pt x="290" y="18018"/>
                    <a:pt x="-715" y="19733"/>
                    <a:pt x="541" y="20590"/>
                  </a:cubicBezTo>
                  <a:cubicBezTo>
                    <a:pt x="1797" y="21447"/>
                    <a:pt x="5313" y="21447"/>
                    <a:pt x="9080" y="21447"/>
                  </a:cubicBezTo>
                  <a:cubicBezTo>
                    <a:pt x="12848" y="21447"/>
                    <a:pt x="16866" y="21447"/>
                    <a:pt x="20885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6441453" y="6508750"/>
              <a:ext cx="800101" cy="24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0"/>
                  </a:moveTo>
                  <a:cubicBezTo>
                    <a:pt x="171" y="7200"/>
                    <a:pt x="343" y="14400"/>
                    <a:pt x="1171" y="18000"/>
                  </a:cubicBezTo>
                  <a:cubicBezTo>
                    <a:pt x="2000" y="21600"/>
                    <a:pt x="3486" y="21600"/>
                    <a:pt x="5286" y="19800"/>
                  </a:cubicBezTo>
                  <a:cubicBezTo>
                    <a:pt x="7086" y="18000"/>
                    <a:pt x="9200" y="14400"/>
                    <a:pt x="11400" y="12600"/>
                  </a:cubicBezTo>
                  <a:cubicBezTo>
                    <a:pt x="13600" y="10800"/>
                    <a:pt x="15886" y="10800"/>
                    <a:pt x="17600" y="10800"/>
                  </a:cubicBezTo>
                  <a:cubicBezTo>
                    <a:pt x="19314" y="10800"/>
                    <a:pt x="20457" y="10800"/>
                    <a:pt x="21600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6545981" y="6647958"/>
              <a:ext cx="121180" cy="147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225" fill="norm" stroke="1" extrusionOk="0">
                  <a:moveTo>
                    <a:pt x="2836" y="2808"/>
                  </a:moveTo>
                  <a:cubicBezTo>
                    <a:pt x="2464" y="7980"/>
                    <a:pt x="2091" y="13152"/>
                    <a:pt x="1533" y="16498"/>
                  </a:cubicBezTo>
                  <a:cubicBezTo>
                    <a:pt x="974" y="19845"/>
                    <a:pt x="229" y="21366"/>
                    <a:pt x="43" y="21214"/>
                  </a:cubicBezTo>
                  <a:cubicBezTo>
                    <a:pt x="-143" y="21062"/>
                    <a:pt x="229" y="19236"/>
                    <a:pt x="1905" y="15890"/>
                  </a:cubicBezTo>
                  <a:cubicBezTo>
                    <a:pt x="3581" y="12543"/>
                    <a:pt x="6560" y="7676"/>
                    <a:pt x="8795" y="4634"/>
                  </a:cubicBezTo>
                  <a:cubicBezTo>
                    <a:pt x="11029" y="1591"/>
                    <a:pt x="12519" y="374"/>
                    <a:pt x="14195" y="70"/>
                  </a:cubicBezTo>
                  <a:cubicBezTo>
                    <a:pt x="15871" y="-234"/>
                    <a:pt x="17733" y="374"/>
                    <a:pt x="19036" y="3265"/>
                  </a:cubicBezTo>
                  <a:cubicBezTo>
                    <a:pt x="20340" y="6155"/>
                    <a:pt x="21085" y="11327"/>
                    <a:pt x="21271" y="14521"/>
                  </a:cubicBezTo>
                  <a:cubicBezTo>
                    <a:pt x="21457" y="17715"/>
                    <a:pt x="21085" y="18932"/>
                    <a:pt x="20712" y="20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6738808" y="6631421"/>
              <a:ext cx="96346" cy="183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090" fill="norm" stroke="1" extrusionOk="0">
                  <a:moveTo>
                    <a:pt x="20919" y="2680"/>
                  </a:moveTo>
                  <a:cubicBezTo>
                    <a:pt x="19540" y="1710"/>
                    <a:pt x="18162" y="739"/>
                    <a:pt x="16093" y="253"/>
                  </a:cubicBezTo>
                  <a:cubicBezTo>
                    <a:pt x="14025" y="-232"/>
                    <a:pt x="11268" y="-232"/>
                    <a:pt x="8051" y="2195"/>
                  </a:cubicBezTo>
                  <a:cubicBezTo>
                    <a:pt x="4834" y="4622"/>
                    <a:pt x="1157" y="9476"/>
                    <a:pt x="238" y="13116"/>
                  </a:cubicBezTo>
                  <a:cubicBezTo>
                    <a:pt x="-681" y="16757"/>
                    <a:pt x="1157" y="19184"/>
                    <a:pt x="4145" y="20276"/>
                  </a:cubicBezTo>
                  <a:cubicBezTo>
                    <a:pt x="7132" y="21368"/>
                    <a:pt x="11268" y="21125"/>
                    <a:pt x="15404" y="20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6892837" y="6610350"/>
              <a:ext cx="96798" cy="185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289" fill="norm" stroke="1" extrusionOk="0">
                  <a:moveTo>
                    <a:pt x="9535" y="0"/>
                  </a:moveTo>
                  <a:cubicBezTo>
                    <a:pt x="7697" y="3398"/>
                    <a:pt x="5858" y="6796"/>
                    <a:pt x="4480" y="9587"/>
                  </a:cubicBezTo>
                  <a:cubicBezTo>
                    <a:pt x="3101" y="12378"/>
                    <a:pt x="2182" y="14562"/>
                    <a:pt x="1493" y="16625"/>
                  </a:cubicBezTo>
                  <a:cubicBezTo>
                    <a:pt x="803" y="18688"/>
                    <a:pt x="344" y="20629"/>
                    <a:pt x="114" y="20993"/>
                  </a:cubicBezTo>
                  <a:cubicBezTo>
                    <a:pt x="-116" y="21357"/>
                    <a:pt x="-116" y="20144"/>
                    <a:pt x="1263" y="18202"/>
                  </a:cubicBezTo>
                  <a:cubicBezTo>
                    <a:pt x="2641" y="16261"/>
                    <a:pt x="5399" y="13591"/>
                    <a:pt x="8156" y="11771"/>
                  </a:cubicBezTo>
                  <a:cubicBezTo>
                    <a:pt x="10914" y="9951"/>
                    <a:pt x="13671" y="8980"/>
                    <a:pt x="15739" y="8980"/>
                  </a:cubicBezTo>
                  <a:cubicBezTo>
                    <a:pt x="17807" y="8980"/>
                    <a:pt x="19186" y="9951"/>
                    <a:pt x="20105" y="11285"/>
                  </a:cubicBezTo>
                  <a:cubicBezTo>
                    <a:pt x="21024" y="12620"/>
                    <a:pt x="21484" y="14319"/>
                    <a:pt x="20335" y="16139"/>
                  </a:cubicBezTo>
                  <a:cubicBezTo>
                    <a:pt x="19186" y="17960"/>
                    <a:pt x="16429" y="19901"/>
                    <a:pt x="13671" y="20751"/>
                  </a:cubicBezTo>
                  <a:cubicBezTo>
                    <a:pt x="10914" y="21600"/>
                    <a:pt x="8156" y="21357"/>
                    <a:pt x="7007" y="20629"/>
                  </a:cubicBezTo>
                  <a:cubicBezTo>
                    <a:pt x="5858" y="19901"/>
                    <a:pt x="6318" y="18688"/>
                    <a:pt x="6778" y="17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7070103" y="6737350"/>
              <a:ext cx="889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7173658" y="6695230"/>
              <a:ext cx="156796" cy="68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0429" fill="norm" stroke="1" extrusionOk="0">
                  <a:moveTo>
                    <a:pt x="13558" y="3113"/>
                  </a:moveTo>
                  <a:cubicBezTo>
                    <a:pt x="12406" y="1207"/>
                    <a:pt x="11254" y="-699"/>
                    <a:pt x="8950" y="254"/>
                  </a:cubicBezTo>
                  <a:cubicBezTo>
                    <a:pt x="6646" y="1207"/>
                    <a:pt x="3190" y="5019"/>
                    <a:pt x="1462" y="8513"/>
                  </a:cubicBezTo>
                  <a:cubicBezTo>
                    <a:pt x="-266" y="12007"/>
                    <a:pt x="-266" y="15183"/>
                    <a:pt x="454" y="17407"/>
                  </a:cubicBezTo>
                  <a:cubicBezTo>
                    <a:pt x="1174" y="19630"/>
                    <a:pt x="2614" y="20901"/>
                    <a:pt x="5350" y="20266"/>
                  </a:cubicBezTo>
                  <a:cubicBezTo>
                    <a:pt x="8086" y="19630"/>
                    <a:pt x="12118" y="17089"/>
                    <a:pt x="14998" y="16772"/>
                  </a:cubicBezTo>
                  <a:cubicBezTo>
                    <a:pt x="17878" y="16454"/>
                    <a:pt x="19606" y="18360"/>
                    <a:pt x="21334" y="20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7387603" y="6629400"/>
              <a:ext cx="41095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69" h="21600" fill="norm" stroke="1" extrusionOk="0">
                  <a:moveTo>
                    <a:pt x="0" y="0"/>
                  </a:moveTo>
                  <a:cubicBezTo>
                    <a:pt x="8229" y="3948"/>
                    <a:pt x="16457" y="7897"/>
                    <a:pt x="19029" y="10916"/>
                  </a:cubicBezTo>
                  <a:cubicBezTo>
                    <a:pt x="21600" y="13935"/>
                    <a:pt x="18514" y="16026"/>
                    <a:pt x="14400" y="17652"/>
                  </a:cubicBezTo>
                  <a:cubicBezTo>
                    <a:pt x="10286" y="19277"/>
                    <a:pt x="5143" y="20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7425703" y="6527800"/>
              <a:ext cx="952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541"/>
                  </a:moveTo>
                  <a:cubicBezTo>
                    <a:pt x="1920" y="1271"/>
                    <a:pt x="3840" y="0"/>
                    <a:pt x="6000" y="0"/>
                  </a:cubicBezTo>
                  <a:cubicBezTo>
                    <a:pt x="8160" y="0"/>
                    <a:pt x="10560" y="1271"/>
                    <a:pt x="12000" y="3176"/>
                  </a:cubicBezTo>
                  <a:cubicBezTo>
                    <a:pt x="13440" y="5082"/>
                    <a:pt x="13920" y="7624"/>
                    <a:pt x="13440" y="9953"/>
                  </a:cubicBezTo>
                  <a:cubicBezTo>
                    <a:pt x="12960" y="12282"/>
                    <a:pt x="11520" y="14400"/>
                    <a:pt x="9840" y="16094"/>
                  </a:cubicBezTo>
                  <a:cubicBezTo>
                    <a:pt x="8160" y="17788"/>
                    <a:pt x="6240" y="19059"/>
                    <a:pt x="6480" y="19694"/>
                  </a:cubicBezTo>
                  <a:cubicBezTo>
                    <a:pt x="6720" y="20329"/>
                    <a:pt x="9120" y="20329"/>
                    <a:pt x="12000" y="20541"/>
                  </a:cubicBezTo>
                  <a:cubicBezTo>
                    <a:pt x="14880" y="20753"/>
                    <a:pt x="18240" y="211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7578103" y="6153150"/>
              <a:ext cx="119391" cy="622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6" h="21600" fill="norm" stroke="1" extrusionOk="0">
                  <a:moveTo>
                    <a:pt x="3240" y="0"/>
                  </a:moveTo>
                  <a:cubicBezTo>
                    <a:pt x="7920" y="2057"/>
                    <a:pt x="12600" y="4114"/>
                    <a:pt x="16020" y="6355"/>
                  </a:cubicBezTo>
                  <a:cubicBezTo>
                    <a:pt x="19440" y="8596"/>
                    <a:pt x="21600" y="11020"/>
                    <a:pt x="19440" y="13482"/>
                  </a:cubicBezTo>
                  <a:cubicBezTo>
                    <a:pt x="17280" y="15943"/>
                    <a:pt x="10800" y="18441"/>
                    <a:pt x="6840" y="19800"/>
                  </a:cubicBezTo>
                  <a:cubicBezTo>
                    <a:pt x="2880" y="21159"/>
                    <a:pt x="1440" y="213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8257553" y="6724650"/>
              <a:ext cx="1651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8257553" y="6870700"/>
              <a:ext cx="1778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9159232" y="6447477"/>
              <a:ext cx="244218" cy="473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358" fill="norm" stroke="1" extrusionOk="0">
                  <a:moveTo>
                    <a:pt x="4358" y="2480"/>
                  </a:moveTo>
                  <a:cubicBezTo>
                    <a:pt x="6354" y="1524"/>
                    <a:pt x="8351" y="569"/>
                    <a:pt x="10892" y="186"/>
                  </a:cubicBezTo>
                  <a:cubicBezTo>
                    <a:pt x="13433" y="-196"/>
                    <a:pt x="16519" y="-5"/>
                    <a:pt x="18516" y="903"/>
                  </a:cubicBezTo>
                  <a:cubicBezTo>
                    <a:pt x="20512" y="1811"/>
                    <a:pt x="21420" y="3436"/>
                    <a:pt x="20694" y="5395"/>
                  </a:cubicBezTo>
                  <a:cubicBezTo>
                    <a:pt x="19968" y="7354"/>
                    <a:pt x="17608" y="9648"/>
                    <a:pt x="14341" y="11894"/>
                  </a:cubicBezTo>
                  <a:cubicBezTo>
                    <a:pt x="11074" y="14140"/>
                    <a:pt x="6899" y="16339"/>
                    <a:pt x="4449" y="17677"/>
                  </a:cubicBezTo>
                  <a:cubicBezTo>
                    <a:pt x="1998" y="19015"/>
                    <a:pt x="1272" y="19492"/>
                    <a:pt x="728" y="19970"/>
                  </a:cubicBezTo>
                  <a:cubicBezTo>
                    <a:pt x="183" y="20448"/>
                    <a:pt x="-180" y="20926"/>
                    <a:pt x="92" y="21165"/>
                  </a:cubicBezTo>
                  <a:cubicBezTo>
                    <a:pt x="365" y="21404"/>
                    <a:pt x="1272" y="21404"/>
                    <a:pt x="4812" y="21261"/>
                  </a:cubicBezTo>
                  <a:cubicBezTo>
                    <a:pt x="8351" y="21117"/>
                    <a:pt x="14523" y="20831"/>
                    <a:pt x="20694" y="20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9509839" y="6707306"/>
              <a:ext cx="234107" cy="255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376" fill="norm" stroke="1" extrusionOk="0">
                  <a:moveTo>
                    <a:pt x="4997" y="11011"/>
                  </a:moveTo>
                  <a:cubicBezTo>
                    <a:pt x="6891" y="10303"/>
                    <a:pt x="8786" y="9595"/>
                    <a:pt x="11344" y="8355"/>
                  </a:cubicBezTo>
                  <a:cubicBezTo>
                    <a:pt x="13902" y="7116"/>
                    <a:pt x="17123" y="5346"/>
                    <a:pt x="18923" y="4018"/>
                  </a:cubicBezTo>
                  <a:cubicBezTo>
                    <a:pt x="20723" y="2690"/>
                    <a:pt x="21102" y="1805"/>
                    <a:pt x="20913" y="1096"/>
                  </a:cubicBezTo>
                  <a:cubicBezTo>
                    <a:pt x="20723" y="388"/>
                    <a:pt x="19965" y="-143"/>
                    <a:pt x="18544" y="34"/>
                  </a:cubicBezTo>
                  <a:cubicBezTo>
                    <a:pt x="17123" y="211"/>
                    <a:pt x="15039" y="1096"/>
                    <a:pt x="11818" y="3752"/>
                  </a:cubicBezTo>
                  <a:cubicBezTo>
                    <a:pt x="8597" y="6408"/>
                    <a:pt x="4239" y="10834"/>
                    <a:pt x="1965" y="13844"/>
                  </a:cubicBezTo>
                  <a:cubicBezTo>
                    <a:pt x="-309" y="16854"/>
                    <a:pt x="-498" y="18447"/>
                    <a:pt x="828" y="19598"/>
                  </a:cubicBezTo>
                  <a:cubicBezTo>
                    <a:pt x="2155" y="20749"/>
                    <a:pt x="4997" y="21457"/>
                    <a:pt x="8407" y="21368"/>
                  </a:cubicBezTo>
                  <a:cubicBezTo>
                    <a:pt x="11818" y="21280"/>
                    <a:pt x="15797" y="20395"/>
                    <a:pt x="19776" y="19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9905291" y="6286024"/>
              <a:ext cx="174713" cy="389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77" fill="norm" stroke="1" extrusionOk="0">
                  <a:moveTo>
                    <a:pt x="21481" y="1071"/>
                  </a:moveTo>
                  <a:cubicBezTo>
                    <a:pt x="20700" y="607"/>
                    <a:pt x="19920" y="142"/>
                    <a:pt x="18879" y="26"/>
                  </a:cubicBezTo>
                  <a:cubicBezTo>
                    <a:pt x="17838" y="-90"/>
                    <a:pt x="16536" y="142"/>
                    <a:pt x="13674" y="1536"/>
                  </a:cubicBezTo>
                  <a:cubicBezTo>
                    <a:pt x="10811" y="2929"/>
                    <a:pt x="6387" y="5484"/>
                    <a:pt x="3654" y="8445"/>
                  </a:cubicBezTo>
                  <a:cubicBezTo>
                    <a:pt x="922" y="11407"/>
                    <a:pt x="-119" y="14775"/>
                    <a:pt x="11" y="17039"/>
                  </a:cubicBezTo>
                  <a:cubicBezTo>
                    <a:pt x="141" y="19304"/>
                    <a:pt x="1442" y="20465"/>
                    <a:pt x="4826" y="20987"/>
                  </a:cubicBezTo>
                  <a:cubicBezTo>
                    <a:pt x="8209" y="21510"/>
                    <a:pt x="13674" y="21394"/>
                    <a:pt x="19139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10086353" y="6394450"/>
              <a:ext cx="1651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10302253" y="6209689"/>
              <a:ext cx="120651" cy="189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7" fill="norm" stroke="1" extrusionOk="0">
                  <a:moveTo>
                    <a:pt x="0" y="3589"/>
                  </a:moveTo>
                  <a:cubicBezTo>
                    <a:pt x="1516" y="2415"/>
                    <a:pt x="3032" y="1241"/>
                    <a:pt x="4737" y="537"/>
                  </a:cubicBezTo>
                  <a:cubicBezTo>
                    <a:pt x="6442" y="-167"/>
                    <a:pt x="8337" y="-402"/>
                    <a:pt x="10042" y="1241"/>
                  </a:cubicBezTo>
                  <a:cubicBezTo>
                    <a:pt x="11747" y="2885"/>
                    <a:pt x="13263" y="6407"/>
                    <a:pt x="12695" y="9107"/>
                  </a:cubicBezTo>
                  <a:cubicBezTo>
                    <a:pt x="12126" y="11807"/>
                    <a:pt x="9474" y="13685"/>
                    <a:pt x="7200" y="15563"/>
                  </a:cubicBezTo>
                  <a:cubicBezTo>
                    <a:pt x="4926" y="17441"/>
                    <a:pt x="3032" y="19320"/>
                    <a:pt x="3032" y="20259"/>
                  </a:cubicBezTo>
                  <a:cubicBezTo>
                    <a:pt x="3032" y="21198"/>
                    <a:pt x="4926" y="21198"/>
                    <a:pt x="8337" y="20728"/>
                  </a:cubicBezTo>
                  <a:cubicBezTo>
                    <a:pt x="11747" y="20259"/>
                    <a:pt x="16674" y="19320"/>
                    <a:pt x="21600" y="18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10408087" y="6274745"/>
              <a:ext cx="110067" cy="119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5400" y="8926"/>
                  </a:moveTo>
                  <a:cubicBezTo>
                    <a:pt x="4154" y="10820"/>
                    <a:pt x="2908" y="12715"/>
                    <a:pt x="1869" y="14989"/>
                  </a:cubicBezTo>
                  <a:cubicBezTo>
                    <a:pt x="831" y="17263"/>
                    <a:pt x="0" y="19915"/>
                    <a:pt x="0" y="20105"/>
                  </a:cubicBezTo>
                  <a:cubicBezTo>
                    <a:pt x="0" y="20294"/>
                    <a:pt x="831" y="18020"/>
                    <a:pt x="2492" y="14610"/>
                  </a:cubicBezTo>
                  <a:cubicBezTo>
                    <a:pt x="4154" y="11199"/>
                    <a:pt x="6646" y="6652"/>
                    <a:pt x="8723" y="3810"/>
                  </a:cubicBezTo>
                  <a:cubicBezTo>
                    <a:pt x="10800" y="968"/>
                    <a:pt x="12462" y="-169"/>
                    <a:pt x="14123" y="20"/>
                  </a:cubicBezTo>
                  <a:cubicBezTo>
                    <a:pt x="15785" y="210"/>
                    <a:pt x="17446" y="1726"/>
                    <a:pt x="18692" y="5515"/>
                  </a:cubicBezTo>
                  <a:cubicBezTo>
                    <a:pt x="19938" y="9305"/>
                    <a:pt x="20769" y="15368"/>
                    <a:pt x="2160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10574084" y="6146800"/>
              <a:ext cx="71070" cy="259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94" fill="norm" stroke="1" extrusionOk="0">
                  <a:moveTo>
                    <a:pt x="21331" y="0"/>
                  </a:moveTo>
                  <a:cubicBezTo>
                    <a:pt x="15613" y="3161"/>
                    <a:pt x="9896" y="6322"/>
                    <a:pt x="6084" y="9395"/>
                  </a:cubicBezTo>
                  <a:cubicBezTo>
                    <a:pt x="2272" y="12468"/>
                    <a:pt x="366" y="15454"/>
                    <a:pt x="49" y="17473"/>
                  </a:cubicBezTo>
                  <a:cubicBezTo>
                    <a:pt x="-269" y="19493"/>
                    <a:pt x="1002" y="20546"/>
                    <a:pt x="3225" y="21073"/>
                  </a:cubicBezTo>
                  <a:cubicBezTo>
                    <a:pt x="5449" y="21600"/>
                    <a:pt x="8625" y="21600"/>
                    <a:pt x="11166" y="21249"/>
                  </a:cubicBezTo>
                  <a:cubicBezTo>
                    <a:pt x="13707" y="20898"/>
                    <a:pt x="15613" y="20195"/>
                    <a:pt x="17519" y="19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10556253" y="6273800"/>
              <a:ext cx="825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10708653" y="6124839"/>
              <a:ext cx="101601" cy="129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2569"/>
                  </a:moveTo>
                  <a:cubicBezTo>
                    <a:pt x="1800" y="1524"/>
                    <a:pt x="3600" y="479"/>
                    <a:pt x="5625" y="130"/>
                  </a:cubicBezTo>
                  <a:cubicBezTo>
                    <a:pt x="7650" y="-218"/>
                    <a:pt x="9900" y="130"/>
                    <a:pt x="11475" y="1176"/>
                  </a:cubicBezTo>
                  <a:cubicBezTo>
                    <a:pt x="13050" y="2221"/>
                    <a:pt x="13950" y="3963"/>
                    <a:pt x="13050" y="6227"/>
                  </a:cubicBezTo>
                  <a:cubicBezTo>
                    <a:pt x="12150" y="8492"/>
                    <a:pt x="9450" y="11279"/>
                    <a:pt x="6750" y="13543"/>
                  </a:cubicBezTo>
                  <a:cubicBezTo>
                    <a:pt x="4050" y="15808"/>
                    <a:pt x="1350" y="17550"/>
                    <a:pt x="1125" y="18421"/>
                  </a:cubicBezTo>
                  <a:cubicBezTo>
                    <a:pt x="900" y="19292"/>
                    <a:pt x="3150" y="19292"/>
                    <a:pt x="6975" y="19640"/>
                  </a:cubicBezTo>
                  <a:cubicBezTo>
                    <a:pt x="10800" y="19988"/>
                    <a:pt x="16200" y="20685"/>
                    <a:pt x="21600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10207003" y="6487583"/>
              <a:ext cx="609601" cy="4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5" y="15709"/>
                    <a:pt x="4650" y="9818"/>
                    <a:pt x="7350" y="5891"/>
                  </a:cubicBezTo>
                  <a:cubicBezTo>
                    <a:pt x="10050" y="1964"/>
                    <a:pt x="13125" y="0"/>
                    <a:pt x="15562" y="0"/>
                  </a:cubicBezTo>
                  <a:cubicBezTo>
                    <a:pt x="18000" y="0"/>
                    <a:pt x="19800" y="1964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10253705" y="6546850"/>
              <a:ext cx="92999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600" fill="norm" stroke="1" extrusionOk="0">
                  <a:moveTo>
                    <a:pt x="21089" y="0"/>
                  </a:moveTo>
                  <a:cubicBezTo>
                    <a:pt x="16769" y="1200"/>
                    <a:pt x="12449" y="2400"/>
                    <a:pt x="8849" y="4650"/>
                  </a:cubicBezTo>
                  <a:cubicBezTo>
                    <a:pt x="5249" y="6900"/>
                    <a:pt x="2369" y="10200"/>
                    <a:pt x="929" y="12750"/>
                  </a:cubicBezTo>
                  <a:cubicBezTo>
                    <a:pt x="-511" y="15300"/>
                    <a:pt x="-511" y="17100"/>
                    <a:pt x="2609" y="18450"/>
                  </a:cubicBezTo>
                  <a:cubicBezTo>
                    <a:pt x="5729" y="19800"/>
                    <a:pt x="11969" y="20700"/>
                    <a:pt x="182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10359403" y="6553199"/>
              <a:ext cx="97258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600" fill="norm" stroke="1" extrusionOk="0">
                  <a:moveTo>
                    <a:pt x="11030" y="0"/>
                  </a:moveTo>
                  <a:cubicBezTo>
                    <a:pt x="8732" y="4263"/>
                    <a:pt x="6434" y="8526"/>
                    <a:pt x="4826" y="12221"/>
                  </a:cubicBezTo>
                  <a:cubicBezTo>
                    <a:pt x="3217" y="15916"/>
                    <a:pt x="2298" y="19042"/>
                    <a:pt x="2528" y="20037"/>
                  </a:cubicBezTo>
                  <a:cubicBezTo>
                    <a:pt x="2757" y="21032"/>
                    <a:pt x="4136" y="19895"/>
                    <a:pt x="6434" y="18332"/>
                  </a:cubicBezTo>
                  <a:cubicBezTo>
                    <a:pt x="8732" y="16768"/>
                    <a:pt x="11949" y="14779"/>
                    <a:pt x="14477" y="14211"/>
                  </a:cubicBezTo>
                  <a:cubicBezTo>
                    <a:pt x="17004" y="13642"/>
                    <a:pt x="18843" y="14495"/>
                    <a:pt x="19991" y="15774"/>
                  </a:cubicBezTo>
                  <a:cubicBezTo>
                    <a:pt x="21140" y="17053"/>
                    <a:pt x="21600" y="18758"/>
                    <a:pt x="20451" y="19895"/>
                  </a:cubicBezTo>
                  <a:cubicBezTo>
                    <a:pt x="19302" y="21032"/>
                    <a:pt x="16545" y="21600"/>
                    <a:pt x="12868" y="21600"/>
                  </a:cubicBezTo>
                  <a:cubicBezTo>
                    <a:pt x="9191" y="21600"/>
                    <a:pt x="4596" y="21032"/>
                    <a:pt x="0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10537203" y="6673286"/>
              <a:ext cx="7620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800" y="11375"/>
                    <a:pt x="3600" y="2735"/>
                    <a:pt x="7200" y="575"/>
                  </a:cubicBezTo>
                  <a:cubicBezTo>
                    <a:pt x="10800" y="-1585"/>
                    <a:pt x="162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10649251" y="6636808"/>
              <a:ext cx="122903" cy="68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273" fill="norm" stroke="1" extrusionOk="0">
                  <a:moveTo>
                    <a:pt x="13569" y="7528"/>
                  </a:moveTo>
                  <a:cubicBezTo>
                    <a:pt x="12471" y="4909"/>
                    <a:pt x="11372" y="2291"/>
                    <a:pt x="9908" y="982"/>
                  </a:cubicBezTo>
                  <a:cubicBezTo>
                    <a:pt x="8443" y="-327"/>
                    <a:pt x="6613" y="-327"/>
                    <a:pt x="4965" y="982"/>
                  </a:cubicBezTo>
                  <a:cubicBezTo>
                    <a:pt x="3318" y="2291"/>
                    <a:pt x="1854" y="4909"/>
                    <a:pt x="938" y="8509"/>
                  </a:cubicBezTo>
                  <a:cubicBezTo>
                    <a:pt x="23" y="12109"/>
                    <a:pt x="-343" y="16691"/>
                    <a:pt x="389" y="18655"/>
                  </a:cubicBezTo>
                  <a:cubicBezTo>
                    <a:pt x="1121" y="20618"/>
                    <a:pt x="2952" y="19964"/>
                    <a:pt x="4599" y="18655"/>
                  </a:cubicBezTo>
                  <a:cubicBezTo>
                    <a:pt x="6247" y="17346"/>
                    <a:pt x="7711" y="15382"/>
                    <a:pt x="10457" y="15709"/>
                  </a:cubicBezTo>
                  <a:cubicBezTo>
                    <a:pt x="13203" y="16037"/>
                    <a:pt x="17230" y="18655"/>
                    <a:pt x="21257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10803903" y="6616700"/>
              <a:ext cx="4938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6" h="21600" fill="norm" stroke="1" extrusionOk="0">
                  <a:moveTo>
                    <a:pt x="0" y="0"/>
                  </a:moveTo>
                  <a:cubicBezTo>
                    <a:pt x="7776" y="2945"/>
                    <a:pt x="15552" y="5891"/>
                    <a:pt x="18576" y="9164"/>
                  </a:cubicBezTo>
                  <a:cubicBezTo>
                    <a:pt x="21600" y="12436"/>
                    <a:pt x="19872" y="16036"/>
                    <a:pt x="16848" y="18164"/>
                  </a:cubicBezTo>
                  <a:cubicBezTo>
                    <a:pt x="13824" y="20291"/>
                    <a:pt x="9504" y="20945"/>
                    <a:pt x="51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10892803" y="6516043"/>
              <a:ext cx="120651" cy="83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5" fill="norm" stroke="1" extrusionOk="0">
                  <a:moveTo>
                    <a:pt x="0" y="4506"/>
                  </a:moveTo>
                  <a:cubicBezTo>
                    <a:pt x="1137" y="2399"/>
                    <a:pt x="2274" y="292"/>
                    <a:pt x="3600" y="28"/>
                  </a:cubicBezTo>
                  <a:cubicBezTo>
                    <a:pt x="4926" y="-235"/>
                    <a:pt x="6442" y="1345"/>
                    <a:pt x="7389" y="3716"/>
                  </a:cubicBezTo>
                  <a:cubicBezTo>
                    <a:pt x="8337" y="6087"/>
                    <a:pt x="8716" y="9248"/>
                    <a:pt x="7768" y="12409"/>
                  </a:cubicBezTo>
                  <a:cubicBezTo>
                    <a:pt x="6821" y="15570"/>
                    <a:pt x="4547" y="18731"/>
                    <a:pt x="4358" y="20048"/>
                  </a:cubicBezTo>
                  <a:cubicBezTo>
                    <a:pt x="4168" y="21365"/>
                    <a:pt x="6063" y="20838"/>
                    <a:pt x="9284" y="20311"/>
                  </a:cubicBezTo>
                  <a:cubicBezTo>
                    <a:pt x="12505" y="19785"/>
                    <a:pt x="17053" y="19258"/>
                    <a:pt x="21600" y="18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10969003" y="6292850"/>
              <a:ext cx="183155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600" fill="norm" stroke="1" extrusionOk="0">
                  <a:moveTo>
                    <a:pt x="11917" y="0"/>
                  </a:moveTo>
                  <a:cubicBezTo>
                    <a:pt x="14152" y="547"/>
                    <a:pt x="16386" y="1094"/>
                    <a:pt x="18248" y="2552"/>
                  </a:cubicBezTo>
                  <a:cubicBezTo>
                    <a:pt x="20110" y="4010"/>
                    <a:pt x="21600" y="6380"/>
                    <a:pt x="21476" y="8932"/>
                  </a:cubicBezTo>
                  <a:cubicBezTo>
                    <a:pt x="21352" y="11484"/>
                    <a:pt x="19614" y="14218"/>
                    <a:pt x="15766" y="16359"/>
                  </a:cubicBezTo>
                  <a:cubicBezTo>
                    <a:pt x="11917" y="18501"/>
                    <a:pt x="5959" y="200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186703" y="7727950"/>
              <a:ext cx="127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205753" y="76454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294653" y="7753350"/>
              <a:ext cx="190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275603" y="7632700"/>
              <a:ext cx="127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428003" y="7613650"/>
              <a:ext cx="64628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5" h="21600" fill="norm" stroke="1" extrusionOk="0">
                  <a:moveTo>
                    <a:pt x="0" y="0"/>
                  </a:moveTo>
                  <a:cubicBezTo>
                    <a:pt x="8509" y="3228"/>
                    <a:pt x="17018" y="6455"/>
                    <a:pt x="19309" y="9621"/>
                  </a:cubicBezTo>
                  <a:cubicBezTo>
                    <a:pt x="21600" y="12786"/>
                    <a:pt x="17673" y="15890"/>
                    <a:pt x="13418" y="17876"/>
                  </a:cubicBezTo>
                  <a:cubicBezTo>
                    <a:pt x="9164" y="19862"/>
                    <a:pt x="4582" y="207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0" y="7662849"/>
              <a:ext cx="129554" cy="3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7" h="21430" fill="norm" stroke="1" extrusionOk="0">
                  <a:moveTo>
                    <a:pt x="18632" y="103"/>
                  </a:moveTo>
                  <a:cubicBezTo>
                    <a:pt x="16607" y="-33"/>
                    <a:pt x="14582" y="-170"/>
                    <a:pt x="11882" y="650"/>
                  </a:cubicBezTo>
                  <a:cubicBezTo>
                    <a:pt x="9182" y="1471"/>
                    <a:pt x="5807" y="3248"/>
                    <a:pt x="3276" y="5230"/>
                  </a:cubicBezTo>
                  <a:cubicBezTo>
                    <a:pt x="745" y="7212"/>
                    <a:pt x="-943" y="9400"/>
                    <a:pt x="576" y="11792"/>
                  </a:cubicBezTo>
                  <a:cubicBezTo>
                    <a:pt x="2094" y="14184"/>
                    <a:pt x="6820" y="16782"/>
                    <a:pt x="10701" y="18422"/>
                  </a:cubicBezTo>
                  <a:cubicBezTo>
                    <a:pt x="14582" y="20063"/>
                    <a:pt x="17619" y="20746"/>
                    <a:pt x="20657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923303" y="7683500"/>
              <a:ext cx="20955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45" y="2807"/>
                    <a:pt x="8291" y="5614"/>
                    <a:pt x="11891" y="8847"/>
                  </a:cubicBezTo>
                  <a:cubicBezTo>
                    <a:pt x="15491" y="12081"/>
                    <a:pt x="18545" y="15742"/>
                    <a:pt x="20073" y="17939"/>
                  </a:cubicBezTo>
                  <a:cubicBezTo>
                    <a:pt x="21600" y="20136"/>
                    <a:pt x="21600" y="208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1012203" y="7607300"/>
              <a:ext cx="171451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67" y="0"/>
                    <a:pt x="18933" y="0"/>
                    <a:pt x="17333" y="805"/>
                  </a:cubicBezTo>
                  <a:cubicBezTo>
                    <a:pt x="15733" y="1611"/>
                    <a:pt x="13867" y="3221"/>
                    <a:pt x="11467" y="5732"/>
                  </a:cubicBezTo>
                  <a:cubicBezTo>
                    <a:pt x="9067" y="8242"/>
                    <a:pt x="6133" y="11653"/>
                    <a:pt x="4133" y="14447"/>
                  </a:cubicBezTo>
                  <a:cubicBezTo>
                    <a:pt x="2133" y="17242"/>
                    <a:pt x="1067" y="194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1228103" y="7975600"/>
              <a:ext cx="63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1247153" y="7867650"/>
              <a:ext cx="1" cy="317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1491466" y="7666118"/>
              <a:ext cx="189932" cy="346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163" fill="norm" stroke="1" extrusionOk="0">
                  <a:moveTo>
                    <a:pt x="20572" y="2615"/>
                  </a:moveTo>
                  <a:cubicBezTo>
                    <a:pt x="20805" y="1580"/>
                    <a:pt x="21037" y="545"/>
                    <a:pt x="20572" y="157"/>
                  </a:cubicBezTo>
                  <a:cubicBezTo>
                    <a:pt x="20108" y="-231"/>
                    <a:pt x="18947" y="28"/>
                    <a:pt x="15695" y="1774"/>
                  </a:cubicBezTo>
                  <a:cubicBezTo>
                    <a:pt x="12443" y="3520"/>
                    <a:pt x="7102" y="6753"/>
                    <a:pt x="3850" y="9728"/>
                  </a:cubicBezTo>
                  <a:cubicBezTo>
                    <a:pt x="598" y="12703"/>
                    <a:pt x="-563" y="15419"/>
                    <a:pt x="250" y="17359"/>
                  </a:cubicBezTo>
                  <a:cubicBezTo>
                    <a:pt x="1063" y="19300"/>
                    <a:pt x="3850" y="20464"/>
                    <a:pt x="7566" y="20916"/>
                  </a:cubicBezTo>
                  <a:cubicBezTo>
                    <a:pt x="11282" y="21369"/>
                    <a:pt x="15927" y="21110"/>
                    <a:pt x="20572" y="20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1520203" y="7823200"/>
              <a:ext cx="2349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14" y="19200"/>
                    <a:pt x="6227" y="16800"/>
                    <a:pt x="9827" y="13200"/>
                  </a:cubicBezTo>
                  <a:cubicBezTo>
                    <a:pt x="13427" y="9600"/>
                    <a:pt x="17514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1960702" y="7531099"/>
              <a:ext cx="178130" cy="535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518" fill="norm" stroke="1" extrusionOk="0">
                  <a:moveTo>
                    <a:pt x="20819" y="1786"/>
                  </a:moveTo>
                  <a:cubicBezTo>
                    <a:pt x="21070" y="1361"/>
                    <a:pt x="21321" y="935"/>
                    <a:pt x="20944" y="595"/>
                  </a:cubicBezTo>
                  <a:cubicBezTo>
                    <a:pt x="20568" y="255"/>
                    <a:pt x="19563" y="0"/>
                    <a:pt x="17554" y="0"/>
                  </a:cubicBezTo>
                  <a:cubicBezTo>
                    <a:pt x="15544" y="0"/>
                    <a:pt x="12530" y="255"/>
                    <a:pt x="10395" y="468"/>
                  </a:cubicBezTo>
                  <a:cubicBezTo>
                    <a:pt x="8261" y="680"/>
                    <a:pt x="7005" y="850"/>
                    <a:pt x="6251" y="1743"/>
                  </a:cubicBezTo>
                  <a:cubicBezTo>
                    <a:pt x="5498" y="2636"/>
                    <a:pt x="5247" y="4252"/>
                    <a:pt x="5247" y="6506"/>
                  </a:cubicBezTo>
                  <a:cubicBezTo>
                    <a:pt x="5247" y="8759"/>
                    <a:pt x="5498" y="11650"/>
                    <a:pt x="4870" y="14074"/>
                  </a:cubicBezTo>
                  <a:cubicBezTo>
                    <a:pt x="4242" y="16498"/>
                    <a:pt x="2735" y="18454"/>
                    <a:pt x="1605" y="19644"/>
                  </a:cubicBezTo>
                  <a:cubicBezTo>
                    <a:pt x="474" y="20835"/>
                    <a:pt x="-279" y="21260"/>
                    <a:pt x="98" y="21430"/>
                  </a:cubicBezTo>
                  <a:cubicBezTo>
                    <a:pt x="474" y="21600"/>
                    <a:pt x="1981" y="21515"/>
                    <a:pt x="5372" y="21260"/>
                  </a:cubicBezTo>
                  <a:cubicBezTo>
                    <a:pt x="8763" y="21005"/>
                    <a:pt x="14037" y="20580"/>
                    <a:pt x="19312" y="20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2228169" y="7707545"/>
              <a:ext cx="247402" cy="28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029" fill="norm" stroke="1" extrusionOk="0">
                  <a:moveTo>
                    <a:pt x="12695" y="1520"/>
                  </a:moveTo>
                  <a:cubicBezTo>
                    <a:pt x="11795" y="1205"/>
                    <a:pt x="10895" y="890"/>
                    <a:pt x="9995" y="968"/>
                  </a:cubicBezTo>
                  <a:cubicBezTo>
                    <a:pt x="9095" y="1047"/>
                    <a:pt x="8195" y="1520"/>
                    <a:pt x="6395" y="3649"/>
                  </a:cubicBezTo>
                  <a:cubicBezTo>
                    <a:pt x="4595" y="5777"/>
                    <a:pt x="1895" y="9561"/>
                    <a:pt x="725" y="12636"/>
                  </a:cubicBezTo>
                  <a:cubicBezTo>
                    <a:pt x="-445" y="15710"/>
                    <a:pt x="-85" y="18075"/>
                    <a:pt x="995" y="19494"/>
                  </a:cubicBezTo>
                  <a:cubicBezTo>
                    <a:pt x="2075" y="20913"/>
                    <a:pt x="3875" y="21386"/>
                    <a:pt x="6575" y="20755"/>
                  </a:cubicBezTo>
                  <a:cubicBezTo>
                    <a:pt x="9275" y="20125"/>
                    <a:pt x="12875" y="18390"/>
                    <a:pt x="15395" y="15710"/>
                  </a:cubicBezTo>
                  <a:cubicBezTo>
                    <a:pt x="17915" y="13030"/>
                    <a:pt x="19355" y="9404"/>
                    <a:pt x="20165" y="7196"/>
                  </a:cubicBezTo>
                  <a:cubicBezTo>
                    <a:pt x="20975" y="4989"/>
                    <a:pt x="21155" y="4201"/>
                    <a:pt x="20975" y="3255"/>
                  </a:cubicBezTo>
                  <a:cubicBezTo>
                    <a:pt x="20795" y="2309"/>
                    <a:pt x="20255" y="1205"/>
                    <a:pt x="19535" y="574"/>
                  </a:cubicBezTo>
                  <a:cubicBezTo>
                    <a:pt x="18815" y="-56"/>
                    <a:pt x="17915" y="-214"/>
                    <a:pt x="17195" y="338"/>
                  </a:cubicBezTo>
                  <a:cubicBezTo>
                    <a:pt x="16475" y="890"/>
                    <a:pt x="15935" y="2151"/>
                    <a:pt x="15395" y="3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2472703" y="7988300"/>
              <a:ext cx="1079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118"/>
                    <a:pt x="21600" y="4235"/>
                    <a:pt x="18000" y="7835"/>
                  </a:cubicBezTo>
                  <a:cubicBezTo>
                    <a:pt x="14400" y="11435"/>
                    <a:pt x="7200" y="165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2886395" y="7658100"/>
              <a:ext cx="18109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4555"/>
                    <a:pt x="1332" y="9110"/>
                    <a:pt x="132" y="12710"/>
                  </a:cubicBezTo>
                  <a:cubicBezTo>
                    <a:pt x="-1068" y="16310"/>
                    <a:pt x="6132" y="18955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2987053" y="7514960"/>
              <a:ext cx="217121" cy="555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569" fill="norm" stroke="1" extrusionOk="0">
                  <a:moveTo>
                    <a:pt x="0" y="1119"/>
                  </a:moveTo>
                  <a:cubicBezTo>
                    <a:pt x="629" y="790"/>
                    <a:pt x="1258" y="462"/>
                    <a:pt x="4194" y="256"/>
                  </a:cubicBezTo>
                  <a:cubicBezTo>
                    <a:pt x="7130" y="51"/>
                    <a:pt x="12373" y="-31"/>
                    <a:pt x="15518" y="10"/>
                  </a:cubicBezTo>
                  <a:cubicBezTo>
                    <a:pt x="18664" y="51"/>
                    <a:pt x="19713" y="215"/>
                    <a:pt x="20447" y="503"/>
                  </a:cubicBezTo>
                  <a:cubicBezTo>
                    <a:pt x="21181" y="790"/>
                    <a:pt x="21600" y="1201"/>
                    <a:pt x="21495" y="2515"/>
                  </a:cubicBezTo>
                  <a:cubicBezTo>
                    <a:pt x="21390" y="3829"/>
                    <a:pt x="20761" y="6047"/>
                    <a:pt x="20027" y="8305"/>
                  </a:cubicBezTo>
                  <a:cubicBezTo>
                    <a:pt x="19293" y="10564"/>
                    <a:pt x="18454" y="12863"/>
                    <a:pt x="17825" y="14752"/>
                  </a:cubicBezTo>
                  <a:cubicBezTo>
                    <a:pt x="17196" y="16641"/>
                    <a:pt x="16777" y="18120"/>
                    <a:pt x="16567" y="19187"/>
                  </a:cubicBezTo>
                  <a:cubicBezTo>
                    <a:pt x="16357" y="20255"/>
                    <a:pt x="16357" y="20912"/>
                    <a:pt x="15623" y="21199"/>
                  </a:cubicBezTo>
                  <a:cubicBezTo>
                    <a:pt x="14889" y="21487"/>
                    <a:pt x="13421" y="21405"/>
                    <a:pt x="11115" y="21405"/>
                  </a:cubicBezTo>
                  <a:cubicBezTo>
                    <a:pt x="8808" y="21405"/>
                    <a:pt x="5662" y="21487"/>
                    <a:pt x="2517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3329953" y="8147050"/>
              <a:ext cx="952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5130092" y="7603492"/>
              <a:ext cx="314412" cy="390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11" fill="norm" stroke="1" extrusionOk="0">
                  <a:moveTo>
                    <a:pt x="4572" y="6132"/>
                  </a:moveTo>
                  <a:cubicBezTo>
                    <a:pt x="4572" y="4855"/>
                    <a:pt x="4572" y="3577"/>
                    <a:pt x="5224" y="2532"/>
                  </a:cubicBezTo>
                  <a:cubicBezTo>
                    <a:pt x="5877" y="1487"/>
                    <a:pt x="7181" y="674"/>
                    <a:pt x="8559" y="267"/>
                  </a:cubicBezTo>
                  <a:cubicBezTo>
                    <a:pt x="9936" y="-139"/>
                    <a:pt x="11385" y="-139"/>
                    <a:pt x="12690" y="674"/>
                  </a:cubicBezTo>
                  <a:cubicBezTo>
                    <a:pt x="13995" y="1487"/>
                    <a:pt x="15154" y="3113"/>
                    <a:pt x="14865" y="5435"/>
                  </a:cubicBezTo>
                  <a:cubicBezTo>
                    <a:pt x="14575" y="7758"/>
                    <a:pt x="12835" y="10777"/>
                    <a:pt x="10298" y="13332"/>
                  </a:cubicBezTo>
                  <a:cubicBezTo>
                    <a:pt x="7761" y="15887"/>
                    <a:pt x="4427" y="17977"/>
                    <a:pt x="2470" y="19255"/>
                  </a:cubicBezTo>
                  <a:cubicBezTo>
                    <a:pt x="513" y="20532"/>
                    <a:pt x="-67" y="20996"/>
                    <a:pt x="5" y="21229"/>
                  </a:cubicBezTo>
                  <a:cubicBezTo>
                    <a:pt x="78" y="21461"/>
                    <a:pt x="803" y="21461"/>
                    <a:pt x="3195" y="21287"/>
                  </a:cubicBezTo>
                  <a:cubicBezTo>
                    <a:pt x="5587" y="21113"/>
                    <a:pt x="9646" y="20764"/>
                    <a:pt x="12980" y="20474"/>
                  </a:cubicBezTo>
                  <a:cubicBezTo>
                    <a:pt x="16314" y="20184"/>
                    <a:pt x="18924" y="19951"/>
                    <a:pt x="21533" y="19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5602910" y="7751409"/>
              <a:ext cx="311494" cy="226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240" fill="norm" stroke="1" extrusionOk="0">
                  <a:moveTo>
                    <a:pt x="1764" y="7910"/>
                  </a:moveTo>
                  <a:cubicBezTo>
                    <a:pt x="4953" y="7117"/>
                    <a:pt x="8142" y="6324"/>
                    <a:pt x="10099" y="5532"/>
                  </a:cubicBezTo>
                  <a:cubicBezTo>
                    <a:pt x="12056" y="4739"/>
                    <a:pt x="12781" y="3946"/>
                    <a:pt x="13216" y="3055"/>
                  </a:cubicBezTo>
                  <a:cubicBezTo>
                    <a:pt x="13651" y="2163"/>
                    <a:pt x="13796" y="1172"/>
                    <a:pt x="13506" y="578"/>
                  </a:cubicBezTo>
                  <a:cubicBezTo>
                    <a:pt x="13216" y="-17"/>
                    <a:pt x="12491" y="-215"/>
                    <a:pt x="10896" y="280"/>
                  </a:cubicBezTo>
                  <a:cubicBezTo>
                    <a:pt x="9302" y="776"/>
                    <a:pt x="6837" y="1965"/>
                    <a:pt x="4808" y="4640"/>
                  </a:cubicBezTo>
                  <a:cubicBezTo>
                    <a:pt x="2778" y="7315"/>
                    <a:pt x="1184" y="11477"/>
                    <a:pt x="459" y="14152"/>
                  </a:cubicBezTo>
                  <a:cubicBezTo>
                    <a:pt x="-266" y="16827"/>
                    <a:pt x="-121" y="18016"/>
                    <a:pt x="821" y="19007"/>
                  </a:cubicBezTo>
                  <a:cubicBezTo>
                    <a:pt x="1764" y="19998"/>
                    <a:pt x="3503" y="20791"/>
                    <a:pt x="7055" y="21088"/>
                  </a:cubicBezTo>
                  <a:cubicBezTo>
                    <a:pt x="10606" y="21385"/>
                    <a:pt x="15970" y="21187"/>
                    <a:pt x="21334" y="20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5895353" y="7531100"/>
              <a:ext cx="1270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6035053" y="7330026"/>
              <a:ext cx="120651" cy="253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0" fill="norm" stroke="1" extrusionOk="0">
                  <a:moveTo>
                    <a:pt x="0" y="2458"/>
                  </a:moveTo>
                  <a:cubicBezTo>
                    <a:pt x="758" y="1580"/>
                    <a:pt x="1516" y="702"/>
                    <a:pt x="3411" y="263"/>
                  </a:cubicBezTo>
                  <a:cubicBezTo>
                    <a:pt x="5305" y="-176"/>
                    <a:pt x="8337" y="-176"/>
                    <a:pt x="11558" y="1141"/>
                  </a:cubicBezTo>
                  <a:cubicBezTo>
                    <a:pt x="14779" y="2458"/>
                    <a:pt x="18189" y="5092"/>
                    <a:pt x="18379" y="7814"/>
                  </a:cubicBezTo>
                  <a:cubicBezTo>
                    <a:pt x="18568" y="10536"/>
                    <a:pt x="15537" y="13346"/>
                    <a:pt x="11937" y="15717"/>
                  </a:cubicBezTo>
                  <a:cubicBezTo>
                    <a:pt x="8337" y="18087"/>
                    <a:pt x="4168" y="20019"/>
                    <a:pt x="3221" y="20722"/>
                  </a:cubicBezTo>
                  <a:cubicBezTo>
                    <a:pt x="2274" y="21424"/>
                    <a:pt x="4547" y="20897"/>
                    <a:pt x="8147" y="20370"/>
                  </a:cubicBezTo>
                  <a:cubicBezTo>
                    <a:pt x="11747" y="19844"/>
                    <a:pt x="16674" y="19317"/>
                    <a:pt x="21600" y="18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6184622" y="7422209"/>
              <a:ext cx="143658" cy="159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0927" fill="norm" stroke="1" extrusionOk="0">
                  <a:moveTo>
                    <a:pt x="4116" y="12584"/>
                  </a:moveTo>
                  <a:cubicBezTo>
                    <a:pt x="3499" y="13969"/>
                    <a:pt x="2882" y="15354"/>
                    <a:pt x="2110" y="17015"/>
                  </a:cubicBezTo>
                  <a:cubicBezTo>
                    <a:pt x="1339" y="18677"/>
                    <a:pt x="413" y="20615"/>
                    <a:pt x="105" y="20892"/>
                  </a:cubicBezTo>
                  <a:cubicBezTo>
                    <a:pt x="-204" y="21169"/>
                    <a:pt x="105" y="19784"/>
                    <a:pt x="1956" y="16046"/>
                  </a:cubicBezTo>
                  <a:cubicBezTo>
                    <a:pt x="3807" y="12307"/>
                    <a:pt x="7202" y="6215"/>
                    <a:pt x="9670" y="3031"/>
                  </a:cubicBezTo>
                  <a:cubicBezTo>
                    <a:pt x="12139" y="-154"/>
                    <a:pt x="13682" y="-431"/>
                    <a:pt x="15687" y="400"/>
                  </a:cubicBezTo>
                  <a:cubicBezTo>
                    <a:pt x="17693" y="1231"/>
                    <a:pt x="20162" y="3169"/>
                    <a:pt x="20779" y="6492"/>
                  </a:cubicBezTo>
                  <a:cubicBezTo>
                    <a:pt x="21396" y="9815"/>
                    <a:pt x="20162" y="14523"/>
                    <a:pt x="18927" y="19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6412618" y="7283450"/>
              <a:ext cx="60586" cy="278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04" fill="norm" stroke="1" extrusionOk="0">
                  <a:moveTo>
                    <a:pt x="21319" y="0"/>
                  </a:moveTo>
                  <a:cubicBezTo>
                    <a:pt x="15360" y="4223"/>
                    <a:pt x="9402" y="8445"/>
                    <a:pt x="5678" y="11612"/>
                  </a:cubicBezTo>
                  <a:cubicBezTo>
                    <a:pt x="1953" y="14779"/>
                    <a:pt x="464" y="16890"/>
                    <a:pt x="91" y="18433"/>
                  </a:cubicBezTo>
                  <a:cubicBezTo>
                    <a:pt x="-281" y="19976"/>
                    <a:pt x="464" y="20950"/>
                    <a:pt x="2698" y="21275"/>
                  </a:cubicBezTo>
                  <a:cubicBezTo>
                    <a:pt x="4933" y="21600"/>
                    <a:pt x="8657" y="21275"/>
                    <a:pt x="12009" y="20707"/>
                  </a:cubicBezTo>
                  <a:cubicBezTo>
                    <a:pt x="15360" y="20138"/>
                    <a:pt x="18340" y="19326"/>
                    <a:pt x="21319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6379721" y="7423150"/>
              <a:ext cx="118883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600" fill="norm" stroke="1" extrusionOk="0">
                  <a:moveTo>
                    <a:pt x="3041" y="21600"/>
                  </a:moveTo>
                  <a:cubicBezTo>
                    <a:pt x="1179" y="20160"/>
                    <a:pt x="-683" y="18720"/>
                    <a:pt x="248" y="16560"/>
                  </a:cubicBezTo>
                  <a:cubicBezTo>
                    <a:pt x="1179" y="14400"/>
                    <a:pt x="4903" y="11520"/>
                    <a:pt x="8814" y="8640"/>
                  </a:cubicBezTo>
                  <a:cubicBezTo>
                    <a:pt x="12724" y="5760"/>
                    <a:pt x="16820" y="2880"/>
                    <a:pt x="209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6549403" y="7192392"/>
              <a:ext cx="120651" cy="148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0" y="3961"/>
                  </a:moveTo>
                  <a:cubicBezTo>
                    <a:pt x="1137" y="2440"/>
                    <a:pt x="2274" y="919"/>
                    <a:pt x="3789" y="310"/>
                  </a:cubicBezTo>
                  <a:cubicBezTo>
                    <a:pt x="5305" y="-298"/>
                    <a:pt x="7200" y="6"/>
                    <a:pt x="9095" y="1071"/>
                  </a:cubicBezTo>
                  <a:cubicBezTo>
                    <a:pt x="10989" y="2136"/>
                    <a:pt x="12884" y="3961"/>
                    <a:pt x="13263" y="6395"/>
                  </a:cubicBezTo>
                  <a:cubicBezTo>
                    <a:pt x="13642" y="8829"/>
                    <a:pt x="12505" y="11871"/>
                    <a:pt x="11179" y="13848"/>
                  </a:cubicBezTo>
                  <a:cubicBezTo>
                    <a:pt x="9853" y="15826"/>
                    <a:pt x="8337" y="16739"/>
                    <a:pt x="8526" y="17651"/>
                  </a:cubicBezTo>
                  <a:cubicBezTo>
                    <a:pt x="8716" y="18564"/>
                    <a:pt x="10611" y="19477"/>
                    <a:pt x="13074" y="20085"/>
                  </a:cubicBezTo>
                  <a:cubicBezTo>
                    <a:pt x="15537" y="20694"/>
                    <a:pt x="18568" y="20998"/>
                    <a:pt x="21600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1" name="Drawing"/>
          <p:cNvGrpSpPr/>
          <p:nvPr/>
        </p:nvGrpSpPr>
        <p:grpSpPr>
          <a:xfrm>
            <a:off x="4220754" y="1184933"/>
            <a:ext cx="2294347" cy="980418"/>
            <a:chOff x="0" y="0"/>
            <a:chExt cx="2294345" cy="980416"/>
          </a:xfrm>
        </p:grpSpPr>
        <p:sp>
          <p:nvSpPr>
            <p:cNvPr id="1359" name="Line"/>
            <p:cNvSpPr/>
            <p:nvPr/>
          </p:nvSpPr>
          <p:spPr>
            <a:xfrm>
              <a:off x="205195" y="26788"/>
              <a:ext cx="22501" cy="667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568" fill="norm" stroke="1" extrusionOk="0">
                  <a:moveTo>
                    <a:pt x="0" y="1882"/>
                  </a:moveTo>
                  <a:cubicBezTo>
                    <a:pt x="1964" y="1540"/>
                    <a:pt x="3927" y="1198"/>
                    <a:pt x="4909" y="822"/>
                  </a:cubicBezTo>
                  <a:cubicBezTo>
                    <a:pt x="5891" y="446"/>
                    <a:pt x="5891" y="36"/>
                    <a:pt x="7855" y="2"/>
                  </a:cubicBezTo>
                  <a:cubicBezTo>
                    <a:pt x="9818" y="-32"/>
                    <a:pt x="13745" y="310"/>
                    <a:pt x="16691" y="1609"/>
                  </a:cubicBezTo>
                  <a:cubicBezTo>
                    <a:pt x="19636" y="2907"/>
                    <a:pt x="21600" y="5163"/>
                    <a:pt x="20618" y="7453"/>
                  </a:cubicBezTo>
                  <a:cubicBezTo>
                    <a:pt x="19636" y="9743"/>
                    <a:pt x="15709" y="12067"/>
                    <a:pt x="12764" y="14254"/>
                  </a:cubicBezTo>
                  <a:cubicBezTo>
                    <a:pt x="9818" y="16441"/>
                    <a:pt x="7855" y="18492"/>
                    <a:pt x="8836" y="19688"/>
                  </a:cubicBezTo>
                  <a:cubicBezTo>
                    <a:pt x="9818" y="20884"/>
                    <a:pt x="13745" y="21226"/>
                    <a:pt x="17673" y="21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329173" y="348591"/>
              <a:ext cx="244323" cy="271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51" fill="norm" stroke="1" extrusionOk="0">
                  <a:moveTo>
                    <a:pt x="1383" y="5733"/>
                  </a:moveTo>
                  <a:cubicBezTo>
                    <a:pt x="824" y="6397"/>
                    <a:pt x="265" y="7062"/>
                    <a:pt x="79" y="9388"/>
                  </a:cubicBezTo>
                  <a:cubicBezTo>
                    <a:pt x="-107" y="11714"/>
                    <a:pt x="79" y="15702"/>
                    <a:pt x="172" y="18111"/>
                  </a:cubicBezTo>
                  <a:cubicBezTo>
                    <a:pt x="265" y="20520"/>
                    <a:pt x="265" y="21351"/>
                    <a:pt x="359" y="21351"/>
                  </a:cubicBezTo>
                  <a:cubicBezTo>
                    <a:pt x="452" y="21351"/>
                    <a:pt x="638" y="20520"/>
                    <a:pt x="1103" y="17779"/>
                  </a:cubicBezTo>
                  <a:cubicBezTo>
                    <a:pt x="1569" y="15037"/>
                    <a:pt x="2314" y="10385"/>
                    <a:pt x="3338" y="7062"/>
                  </a:cubicBezTo>
                  <a:cubicBezTo>
                    <a:pt x="4362" y="3739"/>
                    <a:pt x="5665" y="1745"/>
                    <a:pt x="6876" y="748"/>
                  </a:cubicBezTo>
                  <a:cubicBezTo>
                    <a:pt x="8086" y="-249"/>
                    <a:pt x="9203" y="-249"/>
                    <a:pt x="10879" y="748"/>
                  </a:cubicBezTo>
                  <a:cubicBezTo>
                    <a:pt x="12555" y="1745"/>
                    <a:pt x="14790" y="3739"/>
                    <a:pt x="16186" y="6563"/>
                  </a:cubicBezTo>
                  <a:cubicBezTo>
                    <a:pt x="17583" y="9388"/>
                    <a:pt x="18141" y="13043"/>
                    <a:pt x="18421" y="15286"/>
                  </a:cubicBezTo>
                  <a:cubicBezTo>
                    <a:pt x="18700" y="17529"/>
                    <a:pt x="18700" y="18360"/>
                    <a:pt x="19165" y="18277"/>
                  </a:cubicBezTo>
                  <a:cubicBezTo>
                    <a:pt x="19631" y="18194"/>
                    <a:pt x="20562" y="17197"/>
                    <a:pt x="21493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728012" y="0"/>
              <a:ext cx="156634" cy="65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21600" y="2809"/>
                  </a:moveTo>
                  <a:cubicBezTo>
                    <a:pt x="18973" y="1830"/>
                    <a:pt x="16346" y="852"/>
                    <a:pt x="14303" y="362"/>
                  </a:cubicBezTo>
                  <a:cubicBezTo>
                    <a:pt x="12259" y="-127"/>
                    <a:pt x="10800" y="-127"/>
                    <a:pt x="9195" y="397"/>
                  </a:cubicBezTo>
                  <a:cubicBezTo>
                    <a:pt x="7589" y="922"/>
                    <a:pt x="5838" y="1970"/>
                    <a:pt x="4378" y="3753"/>
                  </a:cubicBezTo>
                  <a:cubicBezTo>
                    <a:pt x="2919" y="5535"/>
                    <a:pt x="1751" y="8052"/>
                    <a:pt x="1022" y="10708"/>
                  </a:cubicBezTo>
                  <a:cubicBezTo>
                    <a:pt x="292" y="13364"/>
                    <a:pt x="0" y="16160"/>
                    <a:pt x="0" y="17978"/>
                  </a:cubicBezTo>
                  <a:cubicBezTo>
                    <a:pt x="0" y="19795"/>
                    <a:pt x="292" y="20634"/>
                    <a:pt x="584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662395" y="415266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200"/>
                    <a:pt x="7200" y="10800"/>
                    <a:pt x="10800" y="7200"/>
                  </a:cubicBezTo>
                  <a:cubicBezTo>
                    <a:pt x="14400" y="3600"/>
                    <a:pt x="180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880082" y="319085"/>
              <a:ext cx="137914" cy="297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7" h="21052" fill="norm" stroke="1" extrusionOk="0">
                  <a:moveTo>
                    <a:pt x="7356" y="9516"/>
                  </a:moveTo>
                  <a:cubicBezTo>
                    <a:pt x="9262" y="8166"/>
                    <a:pt x="11168" y="6816"/>
                    <a:pt x="12756" y="5691"/>
                  </a:cubicBezTo>
                  <a:cubicBezTo>
                    <a:pt x="14344" y="4566"/>
                    <a:pt x="15615" y="3666"/>
                    <a:pt x="16409" y="2766"/>
                  </a:cubicBezTo>
                  <a:cubicBezTo>
                    <a:pt x="17203" y="1866"/>
                    <a:pt x="17521" y="966"/>
                    <a:pt x="16885" y="441"/>
                  </a:cubicBezTo>
                  <a:cubicBezTo>
                    <a:pt x="16250" y="-84"/>
                    <a:pt x="14662" y="-234"/>
                    <a:pt x="12279" y="516"/>
                  </a:cubicBezTo>
                  <a:cubicBezTo>
                    <a:pt x="9897" y="1266"/>
                    <a:pt x="6721" y="2916"/>
                    <a:pt x="4021" y="5841"/>
                  </a:cubicBezTo>
                  <a:cubicBezTo>
                    <a:pt x="1321" y="8766"/>
                    <a:pt x="-903" y="12966"/>
                    <a:pt x="368" y="15891"/>
                  </a:cubicBezTo>
                  <a:cubicBezTo>
                    <a:pt x="1638" y="18816"/>
                    <a:pt x="6403" y="20466"/>
                    <a:pt x="10373" y="20916"/>
                  </a:cubicBezTo>
                  <a:cubicBezTo>
                    <a:pt x="14344" y="21366"/>
                    <a:pt x="17521" y="20616"/>
                    <a:pt x="20697" y="19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1094195" y="364466"/>
              <a:ext cx="184151" cy="244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0"/>
                  </a:moveTo>
                  <a:cubicBezTo>
                    <a:pt x="3228" y="4283"/>
                    <a:pt x="6455" y="8566"/>
                    <a:pt x="8069" y="11452"/>
                  </a:cubicBezTo>
                  <a:cubicBezTo>
                    <a:pt x="9683" y="14338"/>
                    <a:pt x="9683" y="15828"/>
                    <a:pt x="9683" y="17038"/>
                  </a:cubicBezTo>
                  <a:cubicBezTo>
                    <a:pt x="9683" y="18248"/>
                    <a:pt x="9683" y="19179"/>
                    <a:pt x="8814" y="20017"/>
                  </a:cubicBezTo>
                  <a:cubicBezTo>
                    <a:pt x="7945" y="20855"/>
                    <a:pt x="6207" y="21600"/>
                    <a:pt x="5090" y="21507"/>
                  </a:cubicBezTo>
                  <a:cubicBezTo>
                    <a:pt x="3972" y="21414"/>
                    <a:pt x="3476" y="20483"/>
                    <a:pt x="4345" y="17690"/>
                  </a:cubicBezTo>
                  <a:cubicBezTo>
                    <a:pt x="5214" y="14897"/>
                    <a:pt x="7448" y="10241"/>
                    <a:pt x="10552" y="6983"/>
                  </a:cubicBezTo>
                  <a:cubicBezTo>
                    <a:pt x="13655" y="3724"/>
                    <a:pt x="17628" y="18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1278345" y="356698"/>
              <a:ext cx="133351" cy="280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6395"/>
                  </a:moveTo>
                  <a:cubicBezTo>
                    <a:pt x="1714" y="6717"/>
                    <a:pt x="3429" y="7040"/>
                    <a:pt x="6686" y="6395"/>
                  </a:cubicBezTo>
                  <a:cubicBezTo>
                    <a:pt x="9943" y="5750"/>
                    <a:pt x="14743" y="4138"/>
                    <a:pt x="17143" y="2849"/>
                  </a:cubicBezTo>
                  <a:cubicBezTo>
                    <a:pt x="19543" y="1559"/>
                    <a:pt x="19543" y="592"/>
                    <a:pt x="18686" y="189"/>
                  </a:cubicBezTo>
                  <a:cubicBezTo>
                    <a:pt x="17829" y="-214"/>
                    <a:pt x="16114" y="-53"/>
                    <a:pt x="13371" y="1479"/>
                  </a:cubicBezTo>
                  <a:cubicBezTo>
                    <a:pt x="10629" y="3010"/>
                    <a:pt x="6857" y="5911"/>
                    <a:pt x="5486" y="9055"/>
                  </a:cubicBezTo>
                  <a:cubicBezTo>
                    <a:pt x="4114" y="12198"/>
                    <a:pt x="5143" y="15583"/>
                    <a:pt x="8229" y="17679"/>
                  </a:cubicBezTo>
                  <a:cubicBezTo>
                    <a:pt x="11314" y="19774"/>
                    <a:pt x="16457" y="20580"/>
                    <a:pt x="21600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1462495" y="388344"/>
              <a:ext cx="146051" cy="261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6574" y="1680"/>
                  </a:moveTo>
                  <a:cubicBezTo>
                    <a:pt x="4383" y="6691"/>
                    <a:pt x="2191" y="11702"/>
                    <a:pt x="1096" y="14640"/>
                  </a:cubicBezTo>
                  <a:cubicBezTo>
                    <a:pt x="0" y="17577"/>
                    <a:pt x="0" y="18441"/>
                    <a:pt x="0" y="19305"/>
                  </a:cubicBezTo>
                  <a:cubicBezTo>
                    <a:pt x="0" y="20169"/>
                    <a:pt x="0" y="21033"/>
                    <a:pt x="157" y="20688"/>
                  </a:cubicBezTo>
                  <a:cubicBezTo>
                    <a:pt x="313" y="20342"/>
                    <a:pt x="626" y="18787"/>
                    <a:pt x="1878" y="15590"/>
                  </a:cubicBezTo>
                  <a:cubicBezTo>
                    <a:pt x="3130" y="12393"/>
                    <a:pt x="5322" y="7555"/>
                    <a:pt x="6730" y="4704"/>
                  </a:cubicBezTo>
                  <a:cubicBezTo>
                    <a:pt x="8139" y="1853"/>
                    <a:pt x="8765" y="989"/>
                    <a:pt x="9861" y="470"/>
                  </a:cubicBezTo>
                  <a:cubicBezTo>
                    <a:pt x="10957" y="-48"/>
                    <a:pt x="12522" y="-221"/>
                    <a:pt x="13774" y="384"/>
                  </a:cubicBezTo>
                  <a:cubicBezTo>
                    <a:pt x="15026" y="989"/>
                    <a:pt x="15965" y="2371"/>
                    <a:pt x="17217" y="6000"/>
                  </a:cubicBezTo>
                  <a:cubicBezTo>
                    <a:pt x="18470" y="9629"/>
                    <a:pt x="20035" y="15504"/>
                    <a:pt x="21600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1719329" y="354691"/>
              <a:ext cx="136867" cy="316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271" fill="norm" stroke="1" extrusionOk="0">
                  <a:moveTo>
                    <a:pt x="20846" y="2788"/>
                  </a:moveTo>
                  <a:cubicBezTo>
                    <a:pt x="19234" y="1793"/>
                    <a:pt x="17622" y="799"/>
                    <a:pt x="16010" y="301"/>
                  </a:cubicBezTo>
                  <a:cubicBezTo>
                    <a:pt x="14398" y="-196"/>
                    <a:pt x="12786" y="-196"/>
                    <a:pt x="9885" y="1225"/>
                  </a:cubicBezTo>
                  <a:cubicBezTo>
                    <a:pt x="6983" y="2646"/>
                    <a:pt x="2792" y="5488"/>
                    <a:pt x="1019" y="8686"/>
                  </a:cubicBezTo>
                  <a:cubicBezTo>
                    <a:pt x="-754" y="11883"/>
                    <a:pt x="-109" y="15436"/>
                    <a:pt x="2147" y="17638"/>
                  </a:cubicBezTo>
                  <a:cubicBezTo>
                    <a:pt x="4404" y="19841"/>
                    <a:pt x="8273" y="20693"/>
                    <a:pt x="11174" y="21049"/>
                  </a:cubicBezTo>
                  <a:cubicBezTo>
                    <a:pt x="14076" y="21404"/>
                    <a:pt x="16010" y="21262"/>
                    <a:pt x="17945" y="21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1959691" y="338275"/>
              <a:ext cx="264805" cy="273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32" fill="norm" stroke="1" extrusionOk="0">
                  <a:moveTo>
                    <a:pt x="360" y="12428"/>
                  </a:moveTo>
                  <a:cubicBezTo>
                    <a:pt x="3446" y="11934"/>
                    <a:pt x="6532" y="11439"/>
                    <a:pt x="9275" y="10120"/>
                  </a:cubicBezTo>
                  <a:cubicBezTo>
                    <a:pt x="12017" y="8801"/>
                    <a:pt x="14417" y="6657"/>
                    <a:pt x="15789" y="4843"/>
                  </a:cubicBezTo>
                  <a:cubicBezTo>
                    <a:pt x="17160" y="3030"/>
                    <a:pt x="17503" y="1546"/>
                    <a:pt x="17160" y="721"/>
                  </a:cubicBezTo>
                  <a:cubicBezTo>
                    <a:pt x="16817" y="-103"/>
                    <a:pt x="15789" y="-268"/>
                    <a:pt x="13303" y="474"/>
                  </a:cubicBezTo>
                  <a:cubicBezTo>
                    <a:pt x="10817" y="1216"/>
                    <a:pt x="6875" y="2865"/>
                    <a:pt x="4217" y="4761"/>
                  </a:cubicBezTo>
                  <a:cubicBezTo>
                    <a:pt x="1560" y="6657"/>
                    <a:pt x="189" y="8801"/>
                    <a:pt x="17" y="10862"/>
                  </a:cubicBezTo>
                  <a:cubicBezTo>
                    <a:pt x="-154" y="12923"/>
                    <a:pt x="875" y="14901"/>
                    <a:pt x="4646" y="16633"/>
                  </a:cubicBezTo>
                  <a:cubicBezTo>
                    <a:pt x="8417" y="18364"/>
                    <a:pt x="14932" y="19848"/>
                    <a:pt x="21446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192495" y="764516"/>
              <a:ext cx="2044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27" y="19059"/>
                    <a:pt x="1655" y="16518"/>
                    <a:pt x="2538" y="15247"/>
                  </a:cubicBezTo>
                  <a:cubicBezTo>
                    <a:pt x="3421" y="13976"/>
                    <a:pt x="4360" y="13976"/>
                    <a:pt x="5255" y="13765"/>
                  </a:cubicBezTo>
                  <a:cubicBezTo>
                    <a:pt x="6149" y="13553"/>
                    <a:pt x="6999" y="13129"/>
                    <a:pt x="7804" y="12706"/>
                  </a:cubicBezTo>
                  <a:cubicBezTo>
                    <a:pt x="8609" y="12282"/>
                    <a:pt x="9369" y="11859"/>
                    <a:pt x="10163" y="11435"/>
                  </a:cubicBezTo>
                  <a:cubicBezTo>
                    <a:pt x="10957" y="11012"/>
                    <a:pt x="11784" y="10588"/>
                    <a:pt x="12611" y="10165"/>
                  </a:cubicBezTo>
                  <a:cubicBezTo>
                    <a:pt x="13439" y="9741"/>
                    <a:pt x="14266" y="9318"/>
                    <a:pt x="15160" y="8471"/>
                  </a:cubicBezTo>
                  <a:cubicBezTo>
                    <a:pt x="16055" y="7624"/>
                    <a:pt x="17016" y="6353"/>
                    <a:pt x="17922" y="5294"/>
                  </a:cubicBezTo>
                  <a:cubicBezTo>
                    <a:pt x="18827" y="4235"/>
                    <a:pt x="19677" y="3388"/>
                    <a:pt x="20281" y="2541"/>
                  </a:cubicBezTo>
                  <a:cubicBezTo>
                    <a:pt x="20884" y="1694"/>
                    <a:pt x="21242" y="8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-1" y="935966"/>
              <a:ext cx="2294347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600" fill="norm" stroke="1" extrusionOk="0">
                  <a:moveTo>
                    <a:pt x="19" y="21600"/>
                  </a:moveTo>
                  <a:cubicBezTo>
                    <a:pt x="-1" y="16457"/>
                    <a:pt x="-21" y="11314"/>
                    <a:pt x="49" y="8229"/>
                  </a:cubicBezTo>
                  <a:cubicBezTo>
                    <a:pt x="118" y="5143"/>
                    <a:pt x="278" y="4114"/>
                    <a:pt x="745" y="3600"/>
                  </a:cubicBezTo>
                  <a:cubicBezTo>
                    <a:pt x="1213" y="3086"/>
                    <a:pt x="1990" y="3086"/>
                    <a:pt x="2776" y="3086"/>
                  </a:cubicBezTo>
                  <a:cubicBezTo>
                    <a:pt x="3562" y="3086"/>
                    <a:pt x="4359" y="3086"/>
                    <a:pt x="5065" y="2571"/>
                  </a:cubicBezTo>
                  <a:cubicBezTo>
                    <a:pt x="5772" y="2057"/>
                    <a:pt x="6389" y="1029"/>
                    <a:pt x="7026" y="514"/>
                  </a:cubicBezTo>
                  <a:cubicBezTo>
                    <a:pt x="7663" y="0"/>
                    <a:pt x="8320" y="0"/>
                    <a:pt x="8977" y="0"/>
                  </a:cubicBezTo>
                  <a:cubicBezTo>
                    <a:pt x="9634" y="0"/>
                    <a:pt x="10291" y="0"/>
                    <a:pt x="10938" y="0"/>
                  </a:cubicBezTo>
                  <a:cubicBezTo>
                    <a:pt x="11585" y="0"/>
                    <a:pt x="12222" y="0"/>
                    <a:pt x="12979" y="0"/>
                  </a:cubicBezTo>
                  <a:cubicBezTo>
                    <a:pt x="13735" y="0"/>
                    <a:pt x="14611" y="0"/>
                    <a:pt x="15418" y="514"/>
                  </a:cubicBezTo>
                  <a:cubicBezTo>
                    <a:pt x="16224" y="1029"/>
                    <a:pt x="16960" y="2057"/>
                    <a:pt x="17767" y="3600"/>
                  </a:cubicBezTo>
                  <a:cubicBezTo>
                    <a:pt x="18573" y="5143"/>
                    <a:pt x="19449" y="7200"/>
                    <a:pt x="20096" y="9257"/>
                  </a:cubicBezTo>
                  <a:cubicBezTo>
                    <a:pt x="20743" y="11314"/>
                    <a:pt x="21161" y="13371"/>
                    <a:pt x="21579" y="15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584" name="Drawing"/>
          <p:cNvGrpSpPr/>
          <p:nvPr/>
        </p:nvGrpSpPr>
        <p:grpSpPr>
          <a:xfrm>
            <a:off x="823727" y="2622549"/>
            <a:ext cx="11530050" cy="6628457"/>
            <a:chOff x="0" y="0"/>
            <a:chExt cx="11530048" cy="6628455"/>
          </a:xfrm>
        </p:grpSpPr>
        <p:sp>
          <p:nvSpPr>
            <p:cNvPr id="1372" name="Line"/>
            <p:cNvSpPr/>
            <p:nvPr/>
          </p:nvSpPr>
          <p:spPr>
            <a:xfrm>
              <a:off x="0" y="146996"/>
              <a:ext cx="177774" cy="528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2" h="21383" fill="norm" stroke="1" extrusionOk="0">
                  <a:moveTo>
                    <a:pt x="15104" y="1505"/>
                  </a:moveTo>
                  <a:cubicBezTo>
                    <a:pt x="12373" y="905"/>
                    <a:pt x="9642" y="305"/>
                    <a:pt x="7656" y="90"/>
                  </a:cubicBezTo>
                  <a:cubicBezTo>
                    <a:pt x="5670" y="-124"/>
                    <a:pt x="4428" y="47"/>
                    <a:pt x="3187" y="562"/>
                  </a:cubicBezTo>
                  <a:cubicBezTo>
                    <a:pt x="1945" y="1076"/>
                    <a:pt x="704" y="1933"/>
                    <a:pt x="208" y="3090"/>
                  </a:cubicBezTo>
                  <a:cubicBezTo>
                    <a:pt x="-289" y="4247"/>
                    <a:pt x="-41" y="5705"/>
                    <a:pt x="2566" y="7376"/>
                  </a:cubicBezTo>
                  <a:cubicBezTo>
                    <a:pt x="5173" y="9047"/>
                    <a:pt x="10139" y="10933"/>
                    <a:pt x="13863" y="12562"/>
                  </a:cubicBezTo>
                  <a:cubicBezTo>
                    <a:pt x="17587" y="14190"/>
                    <a:pt x="20070" y="15562"/>
                    <a:pt x="20690" y="16762"/>
                  </a:cubicBezTo>
                  <a:cubicBezTo>
                    <a:pt x="21311" y="17962"/>
                    <a:pt x="20070" y="18990"/>
                    <a:pt x="18208" y="19762"/>
                  </a:cubicBezTo>
                  <a:cubicBezTo>
                    <a:pt x="16345" y="20533"/>
                    <a:pt x="13863" y="21047"/>
                    <a:pt x="12001" y="21262"/>
                  </a:cubicBezTo>
                  <a:cubicBezTo>
                    <a:pt x="10139" y="21476"/>
                    <a:pt x="8897" y="21390"/>
                    <a:pt x="8028" y="21133"/>
                  </a:cubicBezTo>
                  <a:cubicBezTo>
                    <a:pt x="7159" y="20876"/>
                    <a:pt x="6663" y="20447"/>
                    <a:pt x="7283" y="19976"/>
                  </a:cubicBezTo>
                  <a:cubicBezTo>
                    <a:pt x="7904" y="19505"/>
                    <a:pt x="9642" y="18990"/>
                    <a:pt x="11380" y="18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232022" y="457149"/>
              <a:ext cx="111045" cy="129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3" h="21260" fill="norm" stroke="1" extrusionOk="0">
                  <a:moveTo>
                    <a:pt x="11476" y="3144"/>
                  </a:moveTo>
                  <a:cubicBezTo>
                    <a:pt x="9512" y="3144"/>
                    <a:pt x="7549" y="3144"/>
                    <a:pt x="5585" y="4712"/>
                  </a:cubicBezTo>
                  <a:cubicBezTo>
                    <a:pt x="3621" y="6279"/>
                    <a:pt x="1658" y="9415"/>
                    <a:pt x="676" y="11854"/>
                  </a:cubicBezTo>
                  <a:cubicBezTo>
                    <a:pt x="-306" y="14292"/>
                    <a:pt x="-306" y="16034"/>
                    <a:pt x="1265" y="17776"/>
                  </a:cubicBezTo>
                  <a:cubicBezTo>
                    <a:pt x="2836" y="19518"/>
                    <a:pt x="5978" y="21260"/>
                    <a:pt x="9316" y="21260"/>
                  </a:cubicBezTo>
                  <a:cubicBezTo>
                    <a:pt x="12654" y="21260"/>
                    <a:pt x="16189" y="19518"/>
                    <a:pt x="18349" y="16383"/>
                  </a:cubicBezTo>
                  <a:cubicBezTo>
                    <a:pt x="20509" y="13247"/>
                    <a:pt x="21294" y="8718"/>
                    <a:pt x="19919" y="5583"/>
                  </a:cubicBezTo>
                  <a:cubicBezTo>
                    <a:pt x="18545" y="2447"/>
                    <a:pt x="15010" y="705"/>
                    <a:pt x="12261" y="183"/>
                  </a:cubicBezTo>
                  <a:cubicBezTo>
                    <a:pt x="9512" y="-340"/>
                    <a:pt x="7549" y="357"/>
                    <a:pt x="5585" y="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793902" y="76300"/>
              <a:ext cx="325471" cy="524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24" fill="norm" stroke="1" extrusionOk="0">
                  <a:moveTo>
                    <a:pt x="9304" y="4402"/>
                  </a:moveTo>
                  <a:cubicBezTo>
                    <a:pt x="8886" y="3019"/>
                    <a:pt x="8468" y="1637"/>
                    <a:pt x="7911" y="859"/>
                  </a:cubicBezTo>
                  <a:cubicBezTo>
                    <a:pt x="7353" y="82"/>
                    <a:pt x="6656" y="-91"/>
                    <a:pt x="6169" y="39"/>
                  </a:cubicBezTo>
                  <a:cubicBezTo>
                    <a:pt x="5681" y="168"/>
                    <a:pt x="5402" y="600"/>
                    <a:pt x="5054" y="2458"/>
                  </a:cubicBezTo>
                  <a:cubicBezTo>
                    <a:pt x="4705" y="4315"/>
                    <a:pt x="4287" y="7599"/>
                    <a:pt x="4496" y="10752"/>
                  </a:cubicBezTo>
                  <a:cubicBezTo>
                    <a:pt x="4705" y="13906"/>
                    <a:pt x="5542" y="16930"/>
                    <a:pt x="6029" y="18701"/>
                  </a:cubicBezTo>
                  <a:cubicBezTo>
                    <a:pt x="6517" y="20472"/>
                    <a:pt x="6656" y="20991"/>
                    <a:pt x="6378" y="21250"/>
                  </a:cubicBezTo>
                  <a:cubicBezTo>
                    <a:pt x="6099" y="21509"/>
                    <a:pt x="5402" y="21509"/>
                    <a:pt x="4566" y="21034"/>
                  </a:cubicBezTo>
                  <a:cubicBezTo>
                    <a:pt x="3730" y="20559"/>
                    <a:pt x="2754" y="19608"/>
                    <a:pt x="1988" y="18874"/>
                  </a:cubicBezTo>
                  <a:cubicBezTo>
                    <a:pt x="1222" y="18139"/>
                    <a:pt x="664" y="17621"/>
                    <a:pt x="316" y="17059"/>
                  </a:cubicBezTo>
                  <a:cubicBezTo>
                    <a:pt x="-33" y="16498"/>
                    <a:pt x="-172" y="15893"/>
                    <a:pt x="316" y="15461"/>
                  </a:cubicBezTo>
                  <a:cubicBezTo>
                    <a:pt x="803" y="15029"/>
                    <a:pt x="1918" y="14770"/>
                    <a:pt x="4636" y="14597"/>
                  </a:cubicBezTo>
                  <a:cubicBezTo>
                    <a:pt x="7353" y="14424"/>
                    <a:pt x="11673" y="14338"/>
                    <a:pt x="14182" y="14295"/>
                  </a:cubicBezTo>
                  <a:cubicBezTo>
                    <a:pt x="16690" y="14251"/>
                    <a:pt x="17387" y="14251"/>
                    <a:pt x="17874" y="14035"/>
                  </a:cubicBezTo>
                  <a:cubicBezTo>
                    <a:pt x="18362" y="13819"/>
                    <a:pt x="18641" y="13387"/>
                    <a:pt x="18502" y="12999"/>
                  </a:cubicBezTo>
                  <a:cubicBezTo>
                    <a:pt x="18362" y="12610"/>
                    <a:pt x="17805" y="12264"/>
                    <a:pt x="17038" y="12048"/>
                  </a:cubicBezTo>
                  <a:cubicBezTo>
                    <a:pt x="16272" y="11832"/>
                    <a:pt x="15296" y="11746"/>
                    <a:pt x="14600" y="11875"/>
                  </a:cubicBezTo>
                  <a:cubicBezTo>
                    <a:pt x="13903" y="12005"/>
                    <a:pt x="13485" y="12351"/>
                    <a:pt x="12997" y="13344"/>
                  </a:cubicBezTo>
                  <a:cubicBezTo>
                    <a:pt x="12509" y="14338"/>
                    <a:pt x="11952" y="15979"/>
                    <a:pt x="11813" y="17059"/>
                  </a:cubicBezTo>
                  <a:cubicBezTo>
                    <a:pt x="11673" y="18139"/>
                    <a:pt x="11952" y="18658"/>
                    <a:pt x="12509" y="18917"/>
                  </a:cubicBezTo>
                  <a:cubicBezTo>
                    <a:pt x="13067" y="19176"/>
                    <a:pt x="13903" y="19176"/>
                    <a:pt x="14739" y="18787"/>
                  </a:cubicBezTo>
                  <a:cubicBezTo>
                    <a:pt x="15575" y="18399"/>
                    <a:pt x="16411" y="17621"/>
                    <a:pt x="16969" y="16887"/>
                  </a:cubicBezTo>
                  <a:cubicBezTo>
                    <a:pt x="17526" y="16152"/>
                    <a:pt x="17805" y="15461"/>
                    <a:pt x="18223" y="15245"/>
                  </a:cubicBezTo>
                  <a:cubicBezTo>
                    <a:pt x="18641" y="15029"/>
                    <a:pt x="19198" y="15288"/>
                    <a:pt x="19756" y="15591"/>
                  </a:cubicBezTo>
                  <a:cubicBezTo>
                    <a:pt x="20313" y="15893"/>
                    <a:pt x="20871" y="16239"/>
                    <a:pt x="21428" y="16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1123459" y="336549"/>
              <a:ext cx="173714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600" fill="norm" stroke="1" extrusionOk="0">
                  <a:moveTo>
                    <a:pt x="278" y="6099"/>
                  </a:moveTo>
                  <a:cubicBezTo>
                    <a:pt x="18" y="4066"/>
                    <a:pt x="-242" y="2033"/>
                    <a:pt x="409" y="1525"/>
                  </a:cubicBezTo>
                  <a:cubicBezTo>
                    <a:pt x="1059" y="1016"/>
                    <a:pt x="2621" y="2033"/>
                    <a:pt x="4833" y="5209"/>
                  </a:cubicBezTo>
                  <a:cubicBezTo>
                    <a:pt x="7045" y="8386"/>
                    <a:pt x="9907" y="13722"/>
                    <a:pt x="11339" y="17026"/>
                  </a:cubicBezTo>
                  <a:cubicBezTo>
                    <a:pt x="12770" y="20329"/>
                    <a:pt x="12770" y="21600"/>
                    <a:pt x="12250" y="21600"/>
                  </a:cubicBezTo>
                  <a:cubicBezTo>
                    <a:pt x="11729" y="21600"/>
                    <a:pt x="10688" y="20329"/>
                    <a:pt x="10298" y="17661"/>
                  </a:cubicBezTo>
                  <a:cubicBezTo>
                    <a:pt x="9907" y="14993"/>
                    <a:pt x="10168" y="10927"/>
                    <a:pt x="12119" y="7751"/>
                  </a:cubicBezTo>
                  <a:cubicBezTo>
                    <a:pt x="14071" y="4574"/>
                    <a:pt x="17715" y="2287"/>
                    <a:pt x="213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1772" y="641349"/>
              <a:ext cx="11747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6" y="20000"/>
                    <a:pt x="2413" y="18400"/>
                    <a:pt x="3775" y="16933"/>
                  </a:cubicBezTo>
                  <a:cubicBezTo>
                    <a:pt x="5137" y="15467"/>
                    <a:pt x="6655" y="14133"/>
                    <a:pt x="8173" y="12800"/>
                  </a:cubicBezTo>
                  <a:cubicBezTo>
                    <a:pt x="9691" y="11467"/>
                    <a:pt x="11209" y="10133"/>
                    <a:pt x="12707" y="8800"/>
                  </a:cubicBezTo>
                  <a:cubicBezTo>
                    <a:pt x="14205" y="7467"/>
                    <a:pt x="15684" y="6133"/>
                    <a:pt x="17163" y="4667"/>
                  </a:cubicBezTo>
                  <a:cubicBezTo>
                    <a:pt x="18642" y="3200"/>
                    <a:pt x="20121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419453" y="711200"/>
              <a:ext cx="636420" cy="144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375" fill="norm" stroke="1" extrusionOk="0">
                  <a:moveTo>
                    <a:pt x="4753" y="11270"/>
                  </a:moveTo>
                  <a:cubicBezTo>
                    <a:pt x="3256" y="13461"/>
                    <a:pt x="1759" y="15652"/>
                    <a:pt x="903" y="17374"/>
                  </a:cubicBezTo>
                  <a:cubicBezTo>
                    <a:pt x="48" y="19096"/>
                    <a:pt x="-166" y="20348"/>
                    <a:pt x="119" y="20974"/>
                  </a:cubicBezTo>
                  <a:cubicBezTo>
                    <a:pt x="404" y="21600"/>
                    <a:pt x="1188" y="21600"/>
                    <a:pt x="2757" y="20191"/>
                  </a:cubicBezTo>
                  <a:cubicBezTo>
                    <a:pt x="4325" y="18783"/>
                    <a:pt x="6678" y="15965"/>
                    <a:pt x="9244" y="13148"/>
                  </a:cubicBezTo>
                  <a:cubicBezTo>
                    <a:pt x="11810" y="10330"/>
                    <a:pt x="14590" y="7513"/>
                    <a:pt x="16658" y="5322"/>
                  </a:cubicBezTo>
                  <a:cubicBezTo>
                    <a:pt x="18725" y="3130"/>
                    <a:pt x="20080" y="1565"/>
                    <a:pt x="214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1436872" y="38100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1443222" y="514350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2113932" y="170099"/>
              <a:ext cx="189091" cy="461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308" fill="norm" stroke="1" extrusionOk="0">
                  <a:moveTo>
                    <a:pt x="17358" y="2995"/>
                  </a:moveTo>
                  <a:cubicBezTo>
                    <a:pt x="17358" y="2506"/>
                    <a:pt x="17358" y="2017"/>
                    <a:pt x="17239" y="1529"/>
                  </a:cubicBezTo>
                  <a:cubicBezTo>
                    <a:pt x="17120" y="1040"/>
                    <a:pt x="16883" y="551"/>
                    <a:pt x="16171" y="258"/>
                  </a:cubicBezTo>
                  <a:cubicBezTo>
                    <a:pt x="15459" y="-35"/>
                    <a:pt x="14272" y="-133"/>
                    <a:pt x="12729" y="258"/>
                  </a:cubicBezTo>
                  <a:cubicBezTo>
                    <a:pt x="11186" y="649"/>
                    <a:pt x="9288" y="1529"/>
                    <a:pt x="7151" y="3092"/>
                  </a:cubicBezTo>
                  <a:cubicBezTo>
                    <a:pt x="5015" y="4656"/>
                    <a:pt x="2641" y="6904"/>
                    <a:pt x="1336" y="9445"/>
                  </a:cubicBezTo>
                  <a:cubicBezTo>
                    <a:pt x="30" y="11986"/>
                    <a:pt x="-207" y="14821"/>
                    <a:pt x="149" y="16776"/>
                  </a:cubicBezTo>
                  <a:cubicBezTo>
                    <a:pt x="505" y="18730"/>
                    <a:pt x="1455" y="19805"/>
                    <a:pt x="3591" y="20490"/>
                  </a:cubicBezTo>
                  <a:cubicBezTo>
                    <a:pt x="5727" y="21174"/>
                    <a:pt x="9050" y="21467"/>
                    <a:pt x="11780" y="21223"/>
                  </a:cubicBezTo>
                  <a:cubicBezTo>
                    <a:pt x="14509" y="20978"/>
                    <a:pt x="16646" y="20196"/>
                    <a:pt x="18189" y="19268"/>
                  </a:cubicBezTo>
                  <a:cubicBezTo>
                    <a:pt x="19731" y="18339"/>
                    <a:pt x="20681" y="17264"/>
                    <a:pt x="21037" y="16238"/>
                  </a:cubicBezTo>
                  <a:cubicBezTo>
                    <a:pt x="21393" y="15212"/>
                    <a:pt x="21156" y="14234"/>
                    <a:pt x="20562" y="13599"/>
                  </a:cubicBezTo>
                  <a:cubicBezTo>
                    <a:pt x="19969" y="12964"/>
                    <a:pt x="19019" y="12671"/>
                    <a:pt x="17833" y="12573"/>
                  </a:cubicBezTo>
                  <a:cubicBezTo>
                    <a:pt x="16646" y="12475"/>
                    <a:pt x="15222" y="12573"/>
                    <a:pt x="14391" y="12866"/>
                  </a:cubicBezTo>
                  <a:cubicBezTo>
                    <a:pt x="13560" y="13159"/>
                    <a:pt x="13323" y="13648"/>
                    <a:pt x="13085" y="14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2395722" y="457200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2364967" y="375645"/>
              <a:ext cx="43456" cy="4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157" fill="norm" stroke="1" extrusionOk="0">
                  <a:moveTo>
                    <a:pt x="2484" y="20157"/>
                  </a:moveTo>
                  <a:cubicBezTo>
                    <a:pt x="521" y="12302"/>
                    <a:pt x="-1443" y="4448"/>
                    <a:pt x="1502" y="1502"/>
                  </a:cubicBezTo>
                  <a:cubicBezTo>
                    <a:pt x="4448" y="-1443"/>
                    <a:pt x="12302" y="521"/>
                    <a:pt x="20157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2465572" y="393699"/>
              <a:ext cx="114301" cy="163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3323"/>
                  </a:moveTo>
                  <a:cubicBezTo>
                    <a:pt x="0" y="7477"/>
                    <a:pt x="0" y="11631"/>
                    <a:pt x="400" y="14400"/>
                  </a:cubicBezTo>
                  <a:cubicBezTo>
                    <a:pt x="800" y="17169"/>
                    <a:pt x="1600" y="18554"/>
                    <a:pt x="2800" y="19662"/>
                  </a:cubicBezTo>
                  <a:cubicBezTo>
                    <a:pt x="4000" y="20769"/>
                    <a:pt x="5600" y="21600"/>
                    <a:pt x="7200" y="21323"/>
                  </a:cubicBezTo>
                  <a:cubicBezTo>
                    <a:pt x="8800" y="21046"/>
                    <a:pt x="10400" y="19662"/>
                    <a:pt x="12800" y="15923"/>
                  </a:cubicBezTo>
                  <a:cubicBezTo>
                    <a:pt x="15200" y="12185"/>
                    <a:pt x="18400" y="60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2576878" y="350283"/>
              <a:ext cx="276045" cy="208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278" fill="norm" stroke="1" extrusionOk="0">
                  <a:moveTo>
                    <a:pt x="233" y="8318"/>
                  </a:moveTo>
                  <a:cubicBezTo>
                    <a:pt x="68" y="9398"/>
                    <a:pt x="-97" y="10478"/>
                    <a:pt x="68" y="11450"/>
                  </a:cubicBezTo>
                  <a:cubicBezTo>
                    <a:pt x="233" y="12422"/>
                    <a:pt x="727" y="13286"/>
                    <a:pt x="1387" y="13502"/>
                  </a:cubicBezTo>
                  <a:cubicBezTo>
                    <a:pt x="2047" y="13718"/>
                    <a:pt x="2871" y="13286"/>
                    <a:pt x="3860" y="12098"/>
                  </a:cubicBezTo>
                  <a:cubicBezTo>
                    <a:pt x="4850" y="10910"/>
                    <a:pt x="6004" y="8966"/>
                    <a:pt x="6663" y="7130"/>
                  </a:cubicBezTo>
                  <a:cubicBezTo>
                    <a:pt x="7323" y="5294"/>
                    <a:pt x="7488" y="3566"/>
                    <a:pt x="7076" y="2918"/>
                  </a:cubicBezTo>
                  <a:cubicBezTo>
                    <a:pt x="6663" y="2270"/>
                    <a:pt x="5674" y="2702"/>
                    <a:pt x="4520" y="4862"/>
                  </a:cubicBezTo>
                  <a:cubicBezTo>
                    <a:pt x="3366" y="7022"/>
                    <a:pt x="2047" y="10910"/>
                    <a:pt x="1634" y="13934"/>
                  </a:cubicBezTo>
                  <a:cubicBezTo>
                    <a:pt x="1222" y="16958"/>
                    <a:pt x="1717" y="19118"/>
                    <a:pt x="2459" y="20198"/>
                  </a:cubicBezTo>
                  <a:cubicBezTo>
                    <a:pt x="3201" y="21278"/>
                    <a:pt x="4190" y="21278"/>
                    <a:pt x="5592" y="19874"/>
                  </a:cubicBezTo>
                  <a:cubicBezTo>
                    <a:pt x="6993" y="18470"/>
                    <a:pt x="8807" y="15662"/>
                    <a:pt x="9879" y="13610"/>
                  </a:cubicBezTo>
                  <a:cubicBezTo>
                    <a:pt x="10950" y="11558"/>
                    <a:pt x="11280" y="10262"/>
                    <a:pt x="11280" y="10262"/>
                  </a:cubicBezTo>
                  <a:cubicBezTo>
                    <a:pt x="11280" y="10262"/>
                    <a:pt x="10950" y="11558"/>
                    <a:pt x="10703" y="13394"/>
                  </a:cubicBezTo>
                  <a:cubicBezTo>
                    <a:pt x="10456" y="15230"/>
                    <a:pt x="10291" y="17606"/>
                    <a:pt x="10291" y="18254"/>
                  </a:cubicBezTo>
                  <a:cubicBezTo>
                    <a:pt x="10291" y="18902"/>
                    <a:pt x="10456" y="17822"/>
                    <a:pt x="10950" y="15122"/>
                  </a:cubicBezTo>
                  <a:cubicBezTo>
                    <a:pt x="11445" y="12422"/>
                    <a:pt x="12269" y="8102"/>
                    <a:pt x="13011" y="5186"/>
                  </a:cubicBezTo>
                  <a:cubicBezTo>
                    <a:pt x="13753" y="2270"/>
                    <a:pt x="14413" y="758"/>
                    <a:pt x="15155" y="218"/>
                  </a:cubicBezTo>
                  <a:cubicBezTo>
                    <a:pt x="15897" y="-322"/>
                    <a:pt x="16721" y="110"/>
                    <a:pt x="17711" y="1838"/>
                  </a:cubicBezTo>
                  <a:cubicBezTo>
                    <a:pt x="18700" y="3566"/>
                    <a:pt x="19854" y="6590"/>
                    <a:pt x="20514" y="10046"/>
                  </a:cubicBezTo>
                  <a:cubicBezTo>
                    <a:pt x="21173" y="13502"/>
                    <a:pt x="21338" y="17390"/>
                    <a:pt x="21503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3444587" y="328123"/>
              <a:ext cx="214786" cy="227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0715" fill="norm" stroke="1" extrusionOk="0">
                  <a:moveTo>
                    <a:pt x="17676" y="5975"/>
                  </a:moveTo>
                  <a:cubicBezTo>
                    <a:pt x="15770" y="3854"/>
                    <a:pt x="13864" y="1732"/>
                    <a:pt x="12382" y="672"/>
                  </a:cubicBezTo>
                  <a:cubicBezTo>
                    <a:pt x="10900" y="-389"/>
                    <a:pt x="9841" y="-389"/>
                    <a:pt x="7829" y="2118"/>
                  </a:cubicBezTo>
                  <a:cubicBezTo>
                    <a:pt x="5817" y="4625"/>
                    <a:pt x="2853" y="9640"/>
                    <a:pt x="1370" y="12918"/>
                  </a:cubicBezTo>
                  <a:cubicBezTo>
                    <a:pt x="-112" y="16197"/>
                    <a:pt x="-112" y="17740"/>
                    <a:pt x="100" y="18993"/>
                  </a:cubicBezTo>
                  <a:cubicBezTo>
                    <a:pt x="312" y="20247"/>
                    <a:pt x="735" y="21211"/>
                    <a:pt x="2535" y="20440"/>
                  </a:cubicBezTo>
                  <a:cubicBezTo>
                    <a:pt x="4335" y="19668"/>
                    <a:pt x="7512" y="17161"/>
                    <a:pt x="9312" y="15136"/>
                  </a:cubicBezTo>
                  <a:cubicBezTo>
                    <a:pt x="11112" y="13111"/>
                    <a:pt x="11535" y="11568"/>
                    <a:pt x="11853" y="10122"/>
                  </a:cubicBezTo>
                  <a:cubicBezTo>
                    <a:pt x="12170" y="8675"/>
                    <a:pt x="12382" y="7325"/>
                    <a:pt x="12488" y="7229"/>
                  </a:cubicBezTo>
                  <a:cubicBezTo>
                    <a:pt x="12594" y="7132"/>
                    <a:pt x="12594" y="8290"/>
                    <a:pt x="12806" y="9832"/>
                  </a:cubicBezTo>
                  <a:cubicBezTo>
                    <a:pt x="13017" y="11375"/>
                    <a:pt x="13441" y="13304"/>
                    <a:pt x="14923" y="14750"/>
                  </a:cubicBezTo>
                  <a:cubicBezTo>
                    <a:pt x="16406" y="16197"/>
                    <a:pt x="18947" y="17161"/>
                    <a:pt x="21488" y="18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4168718" y="125870"/>
              <a:ext cx="170105" cy="470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354" fill="norm" stroke="1" extrusionOk="0">
                  <a:moveTo>
                    <a:pt x="18798" y="12723"/>
                  </a:moveTo>
                  <a:cubicBezTo>
                    <a:pt x="19062" y="12147"/>
                    <a:pt x="19325" y="11571"/>
                    <a:pt x="18798" y="11139"/>
                  </a:cubicBezTo>
                  <a:cubicBezTo>
                    <a:pt x="18271" y="10707"/>
                    <a:pt x="16954" y="10419"/>
                    <a:pt x="14584" y="10467"/>
                  </a:cubicBezTo>
                  <a:cubicBezTo>
                    <a:pt x="12213" y="10515"/>
                    <a:pt x="8789" y="10899"/>
                    <a:pt x="6023" y="12195"/>
                  </a:cubicBezTo>
                  <a:cubicBezTo>
                    <a:pt x="3257" y="13491"/>
                    <a:pt x="1149" y="15699"/>
                    <a:pt x="359" y="17379"/>
                  </a:cubicBezTo>
                  <a:cubicBezTo>
                    <a:pt x="-431" y="19059"/>
                    <a:pt x="96" y="20211"/>
                    <a:pt x="1808" y="20835"/>
                  </a:cubicBezTo>
                  <a:cubicBezTo>
                    <a:pt x="3520" y="21459"/>
                    <a:pt x="6418" y="21555"/>
                    <a:pt x="8920" y="20931"/>
                  </a:cubicBezTo>
                  <a:cubicBezTo>
                    <a:pt x="11423" y="20307"/>
                    <a:pt x="13530" y="18963"/>
                    <a:pt x="15110" y="16611"/>
                  </a:cubicBezTo>
                  <a:cubicBezTo>
                    <a:pt x="16691" y="14259"/>
                    <a:pt x="17745" y="10899"/>
                    <a:pt x="18271" y="8115"/>
                  </a:cubicBezTo>
                  <a:cubicBezTo>
                    <a:pt x="18798" y="5331"/>
                    <a:pt x="18798" y="3123"/>
                    <a:pt x="18667" y="1779"/>
                  </a:cubicBezTo>
                  <a:cubicBezTo>
                    <a:pt x="18535" y="435"/>
                    <a:pt x="18271" y="-45"/>
                    <a:pt x="17876" y="3"/>
                  </a:cubicBezTo>
                  <a:cubicBezTo>
                    <a:pt x="17481" y="51"/>
                    <a:pt x="16954" y="627"/>
                    <a:pt x="16691" y="2595"/>
                  </a:cubicBezTo>
                  <a:cubicBezTo>
                    <a:pt x="16428" y="4563"/>
                    <a:pt x="16428" y="7923"/>
                    <a:pt x="17218" y="10995"/>
                  </a:cubicBezTo>
                  <a:cubicBezTo>
                    <a:pt x="18008" y="14067"/>
                    <a:pt x="19589" y="16851"/>
                    <a:pt x="21169" y="19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4383272" y="387350"/>
              <a:ext cx="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4389622" y="279400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4436762" y="305163"/>
              <a:ext cx="111035" cy="252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257" fill="norm" stroke="1" extrusionOk="0">
                  <a:moveTo>
                    <a:pt x="13639" y="505"/>
                  </a:moveTo>
                  <a:cubicBezTo>
                    <a:pt x="11676" y="148"/>
                    <a:pt x="9712" y="-209"/>
                    <a:pt x="6963" y="148"/>
                  </a:cubicBezTo>
                  <a:cubicBezTo>
                    <a:pt x="4214" y="505"/>
                    <a:pt x="679" y="1576"/>
                    <a:pt x="90" y="3004"/>
                  </a:cubicBezTo>
                  <a:cubicBezTo>
                    <a:pt x="-499" y="4432"/>
                    <a:pt x="1857" y="6217"/>
                    <a:pt x="5588" y="8360"/>
                  </a:cubicBezTo>
                  <a:cubicBezTo>
                    <a:pt x="9319" y="10502"/>
                    <a:pt x="14425" y="13001"/>
                    <a:pt x="17370" y="14875"/>
                  </a:cubicBezTo>
                  <a:cubicBezTo>
                    <a:pt x="20316" y="16750"/>
                    <a:pt x="21101" y="17999"/>
                    <a:pt x="20316" y="18981"/>
                  </a:cubicBezTo>
                  <a:cubicBezTo>
                    <a:pt x="19530" y="19963"/>
                    <a:pt x="17174" y="20677"/>
                    <a:pt x="14621" y="21034"/>
                  </a:cubicBezTo>
                  <a:cubicBezTo>
                    <a:pt x="12068" y="21391"/>
                    <a:pt x="9319" y="21391"/>
                    <a:pt x="7748" y="20498"/>
                  </a:cubicBezTo>
                  <a:cubicBezTo>
                    <a:pt x="6177" y="19606"/>
                    <a:pt x="5785" y="17821"/>
                    <a:pt x="5392" y="16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4608441" y="152399"/>
              <a:ext cx="54232" cy="399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462" fill="norm" stroke="1" extrusionOk="0">
                  <a:moveTo>
                    <a:pt x="16300" y="0"/>
                  </a:moveTo>
                  <a:cubicBezTo>
                    <a:pt x="11316" y="3411"/>
                    <a:pt x="6331" y="6821"/>
                    <a:pt x="3423" y="10118"/>
                  </a:cubicBezTo>
                  <a:cubicBezTo>
                    <a:pt x="516" y="13415"/>
                    <a:pt x="-315" y="16598"/>
                    <a:pt x="100" y="18531"/>
                  </a:cubicBezTo>
                  <a:cubicBezTo>
                    <a:pt x="516" y="20463"/>
                    <a:pt x="2177" y="21145"/>
                    <a:pt x="5085" y="21373"/>
                  </a:cubicBezTo>
                  <a:cubicBezTo>
                    <a:pt x="7993" y="21600"/>
                    <a:pt x="12147" y="21373"/>
                    <a:pt x="15054" y="20918"/>
                  </a:cubicBezTo>
                  <a:cubicBezTo>
                    <a:pt x="17962" y="20463"/>
                    <a:pt x="19623" y="19781"/>
                    <a:pt x="21285" y="19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4554459" y="347358"/>
              <a:ext cx="197114" cy="151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137" fill="norm" stroke="1" extrusionOk="0">
                  <a:moveTo>
                    <a:pt x="3476" y="2928"/>
                  </a:moveTo>
                  <a:cubicBezTo>
                    <a:pt x="1867" y="2040"/>
                    <a:pt x="259" y="1152"/>
                    <a:pt x="29" y="561"/>
                  </a:cubicBezTo>
                  <a:cubicBezTo>
                    <a:pt x="-201" y="-31"/>
                    <a:pt x="948" y="-327"/>
                    <a:pt x="3820" y="561"/>
                  </a:cubicBezTo>
                  <a:cubicBezTo>
                    <a:pt x="6693" y="1448"/>
                    <a:pt x="11288" y="3520"/>
                    <a:pt x="14046" y="6035"/>
                  </a:cubicBezTo>
                  <a:cubicBezTo>
                    <a:pt x="16803" y="8550"/>
                    <a:pt x="17722" y="11509"/>
                    <a:pt x="18297" y="13728"/>
                  </a:cubicBezTo>
                  <a:cubicBezTo>
                    <a:pt x="18871" y="15947"/>
                    <a:pt x="19101" y="17426"/>
                    <a:pt x="18642" y="18758"/>
                  </a:cubicBezTo>
                  <a:cubicBezTo>
                    <a:pt x="18182" y="20089"/>
                    <a:pt x="17033" y="21273"/>
                    <a:pt x="16229" y="21125"/>
                  </a:cubicBezTo>
                  <a:cubicBezTo>
                    <a:pt x="15425" y="20977"/>
                    <a:pt x="14965" y="19498"/>
                    <a:pt x="14850" y="17131"/>
                  </a:cubicBezTo>
                  <a:cubicBezTo>
                    <a:pt x="14735" y="14763"/>
                    <a:pt x="14965" y="11509"/>
                    <a:pt x="16114" y="8698"/>
                  </a:cubicBezTo>
                  <a:cubicBezTo>
                    <a:pt x="17263" y="5887"/>
                    <a:pt x="19331" y="3520"/>
                    <a:pt x="21399" y="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4786215" y="361950"/>
              <a:ext cx="980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564"/>
                    <a:pt x="2735" y="11127"/>
                    <a:pt x="575" y="14727"/>
                  </a:cubicBezTo>
                  <a:cubicBezTo>
                    <a:pt x="-1585" y="18327"/>
                    <a:pt x="2735" y="19964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4808722" y="247650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4872585" y="120650"/>
              <a:ext cx="101795" cy="410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86" fill="norm" stroke="1" extrusionOk="0">
                  <a:moveTo>
                    <a:pt x="3891" y="0"/>
                  </a:moveTo>
                  <a:cubicBezTo>
                    <a:pt x="3451" y="4098"/>
                    <a:pt x="3010" y="8197"/>
                    <a:pt x="2348" y="11243"/>
                  </a:cubicBezTo>
                  <a:cubicBezTo>
                    <a:pt x="1687" y="14289"/>
                    <a:pt x="806" y="16283"/>
                    <a:pt x="365" y="17557"/>
                  </a:cubicBezTo>
                  <a:cubicBezTo>
                    <a:pt x="-76" y="18831"/>
                    <a:pt x="-76" y="19385"/>
                    <a:pt x="144" y="19163"/>
                  </a:cubicBezTo>
                  <a:cubicBezTo>
                    <a:pt x="365" y="18942"/>
                    <a:pt x="806" y="17945"/>
                    <a:pt x="1467" y="17058"/>
                  </a:cubicBezTo>
                  <a:cubicBezTo>
                    <a:pt x="2128" y="16172"/>
                    <a:pt x="3010" y="15397"/>
                    <a:pt x="4332" y="14566"/>
                  </a:cubicBezTo>
                  <a:cubicBezTo>
                    <a:pt x="5655" y="13735"/>
                    <a:pt x="7418" y="12849"/>
                    <a:pt x="9402" y="12406"/>
                  </a:cubicBezTo>
                  <a:cubicBezTo>
                    <a:pt x="11385" y="11963"/>
                    <a:pt x="13589" y="11963"/>
                    <a:pt x="15353" y="12295"/>
                  </a:cubicBezTo>
                  <a:cubicBezTo>
                    <a:pt x="17116" y="12628"/>
                    <a:pt x="18438" y="13292"/>
                    <a:pt x="19540" y="14622"/>
                  </a:cubicBezTo>
                  <a:cubicBezTo>
                    <a:pt x="20642" y="15951"/>
                    <a:pt x="21524" y="17945"/>
                    <a:pt x="21083" y="19218"/>
                  </a:cubicBezTo>
                  <a:cubicBezTo>
                    <a:pt x="20642" y="20492"/>
                    <a:pt x="18879" y="21046"/>
                    <a:pt x="16895" y="21323"/>
                  </a:cubicBezTo>
                  <a:cubicBezTo>
                    <a:pt x="14912" y="21600"/>
                    <a:pt x="12708" y="21600"/>
                    <a:pt x="10283" y="20714"/>
                  </a:cubicBezTo>
                  <a:cubicBezTo>
                    <a:pt x="7859" y="19828"/>
                    <a:pt x="5214" y="18055"/>
                    <a:pt x="4332" y="16837"/>
                  </a:cubicBezTo>
                  <a:cubicBezTo>
                    <a:pt x="3451" y="15618"/>
                    <a:pt x="4332" y="14954"/>
                    <a:pt x="5214" y="14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5030427" y="77986"/>
              <a:ext cx="464096" cy="450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04" fill="norm" stroke="1" extrusionOk="0">
                  <a:moveTo>
                    <a:pt x="909" y="13116"/>
                  </a:moveTo>
                  <a:cubicBezTo>
                    <a:pt x="516" y="14616"/>
                    <a:pt x="123" y="16116"/>
                    <a:pt x="25" y="17166"/>
                  </a:cubicBezTo>
                  <a:cubicBezTo>
                    <a:pt x="-73" y="18216"/>
                    <a:pt x="123" y="18816"/>
                    <a:pt x="467" y="19116"/>
                  </a:cubicBezTo>
                  <a:cubicBezTo>
                    <a:pt x="811" y="19416"/>
                    <a:pt x="1302" y="19416"/>
                    <a:pt x="1940" y="18916"/>
                  </a:cubicBezTo>
                  <a:cubicBezTo>
                    <a:pt x="2578" y="18416"/>
                    <a:pt x="3363" y="17416"/>
                    <a:pt x="3903" y="16666"/>
                  </a:cubicBezTo>
                  <a:cubicBezTo>
                    <a:pt x="4443" y="15916"/>
                    <a:pt x="4738" y="15416"/>
                    <a:pt x="4836" y="15416"/>
                  </a:cubicBezTo>
                  <a:cubicBezTo>
                    <a:pt x="4934" y="15416"/>
                    <a:pt x="4836" y="15916"/>
                    <a:pt x="4738" y="16466"/>
                  </a:cubicBezTo>
                  <a:cubicBezTo>
                    <a:pt x="4640" y="17016"/>
                    <a:pt x="4542" y="17616"/>
                    <a:pt x="4738" y="18016"/>
                  </a:cubicBezTo>
                  <a:cubicBezTo>
                    <a:pt x="4934" y="18416"/>
                    <a:pt x="5425" y="18616"/>
                    <a:pt x="5867" y="18566"/>
                  </a:cubicBezTo>
                  <a:cubicBezTo>
                    <a:pt x="6309" y="18516"/>
                    <a:pt x="6702" y="18216"/>
                    <a:pt x="7340" y="17216"/>
                  </a:cubicBezTo>
                  <a:cubicBezTo>
                    <a:pt x="7978" y="16216"/>
                    <a:pt x="8862" y="14516"/>
                    <a:pt x="9843" y="12066"/>
                  </a:cubicBezTo>
                  <a:cubicBezTo>
                    <a:pt x="10825" y="9616"/>
                    <a:pt x="11905" y="6416"/>
                    <a:pt x="12494" y="4416"/>
                  </a:cubicBezTo>
                  <a:cubicBezTo>
                    <a:pt x="13083" y="2416"/>
                    <a:pt x="13182" y="1616"/>
                    <a:pt x="13231" y="966"/>
                  </a:cubicBezTo>
                  <a:cubicBezTo>
                    <a:pt x="13280" y="316"/>
                    <a:pt x="13280" y="-184"/>
                    <a:pt x="12985" y="66"/>
                  </a:cubicBezTo>
                  <a:cubicBezTo>
                    <a:pt x="12691" y="316"/>
                    <a:pt x="12102" y="1316"/>
                    <a:pt x="11267" y="3416"/>
                  </a:cubicBezTo>
                  <a:cubicBezTo>
                    <a:pt x="10432" y="5516"/>
                    <a:pt x="9352" y="8716"/>
                    <a:pt x="8714" y="11666"/>
                  </a:cubicBezTo>
                  <a:cubicBezTo>
                    <a:pt x="8076" y="14616"/>
                    <a:pt x="7880" y="17316"/>
                    <a:pt x="7880" y="18916"/>
                  </a:cubicBezTo>
                  <a:cubicBezTo>
                    <a:pt x="7880" y="20516"/>
                    <a:pt x="8076" y="21016"/>
                    <a:pt x="8420" y="21216"/>
                  </a:cubicBezTo>
                  <a:cubicBezTo>
                    <a:pt x="8763" y="21416"/>
                    <a:pt x="9254" y="21316"/>
                    <a:pt x="9696" y="20516"/>
                  </a:cubicBezTo>
                  <a:cubicBezTo>
                    <a:pt x="10138" y="19716"/>
                    <a:pt x="10531" y="18216"/>
                    <a:pt x="10531" y="16716"/>
                  </a:cubicBezTo>
                  <a:cubicBezTo>
                    <a:pt x="10531" y="15216"/>
                    <a:pt x="10138" y="13716"/>
                    <a:pt x="9647" y="12766"/>
                  </a:cubicBezTo>
                  <a:cubicBezTo>
                    <a:pt x="9156" y="11816"/>
                    <a:pt x="8567" y="11416"/>
                    <a:pt x="8518" y="11216"/>
                  </a:cubicBezTo>
                  <a:cubicBezTo>
                    <a:pt x="8469" y="11016"/>
                    <a:pt x="8960" y="11016"/>
                    <a:pt x="9991" y="11416"/>
                  </a:cubicBezTo>
                  <a:cubicBezTo>
                    <a:pt x="11022" y="11816"/>
                    <a:pt x="12592" y="12616"/>
                    <a:pt x="13476" y="13516"/>
                  </a:cubicBezTo>
                  <a:cubicBezTo>
                    <a:pt x="14360" y="14416"/>
                    <a:pt x="14556" y="15416"/>
                    <a:pt x="14605" y="16416"/>
                  </a:cubicBezTo>
                  <a:cubicBezTo>
                    <a:pt x="14654" y="17416"/>
                    <a:pt x="14556" y="18416"/>
                    <a:pt x="14507" y="18666"/>
                  </a:cubicBezTo>
                  <a:cubicBezTo>
                    <a:pt x="14458" y="18916"/>
                    <a:pt x="14458" y="18416"/>
                    <a:pt x="14654" y="17216"/>
                  </a:cubicBezTo>
                  <a:cubicBezTo>
                    <a:pt x="14851" y="16016"/>
                    <a:pt x="15243" y="14116"/>
                    <a:pt x="15636" y="12916"/>
                  </a:cubicBezTo>
                  <a:cubicBezTo>
                    <a:pt x="16029" y="11716"/>
                    <a:pt x="16422" y="11216"/>
                    <a:pt x="17158" y="10966"/>
                  </a:cubicBezTo>
                  <a:cubicBezTo>
                    <a:pt x="17894" y="10716"/>
                    <a:pt x="18974" y="10716"/>
                    <a:pt x="19760" y="10766"/>
                  </a:cubicBezTo>
                  <a:cubicBezTo>
                    <a:pt x="20545" y="10816"/>
                    <a:pt x="21036" y="10916"/>
                    <a:pt x="21036" y="10916"/>
                  </a:cubicBezTo>
                  <a:cubicBezTo>
                    <a:pt x="21036" y="10916"/>
                    <a:pt x="20545" y="10816"/>
                    <a:pt x="20054" y="11016"/>
                  </a:cubicBezTo>
                  <a:cubicBezTo>
                    <a:pt x="19563" y="11216"/>
                    <a:pt x="19072" y="11716"/>
                    <a:pt x="18631" y="12466"/>
                  </a:cubicBezTo>
                  <a:cubicBezTo>
                    <a:pt x="18189" y="13216"/>
                    <a:pt x="17796" y="14216"/>
                    <a:pt x="17600" y="15016"/>
                  </a:cubicBezTo>
                  <a:cubicBezTo>
                    <a:pt x="17403" y="15816"/>
                    <a:pt x="17403" y="16416"/>
                    <a:pt x="17403" y="17016"/>
                  </a:cubicBezTo>
                  <a:cubicBezTo>
                    <a:pt x="17403" y="17616"/>
                    <a:pt x="17403" y="18216"/>
                    <a:pt x="17649" y="18616"/>
                  </a:cubicBezTo>
                  <a:cubicBezTo>
                    <a:pt x="17894" y="19016"/>
                    <a:pt x="18385" y="19216"/>
                    <a:pt x="18827" y="19166"/>
                  </a:cubicBezTo>
                  <a:cubicBezTo>
                    <a:pt x="19269" y="19116"/>
                    <a:pt x="19662" y="18816"/>
                    <a:pt x="20103" y="17816"/>
                  </a:cubicBezTo>
                  <a:cubicBezTo>
                    <a:pt x="20545" y="16816"/>
                    <a:pt x="21036" y="15116"/>
                    <a:pt x="21282" y="14016"/>
                  </a:cubicBezTo>
                  <a:cubicBezTo>
                    <a:pt x="21527" y="12916"/>
                    <a:pt x="21527" y="12416"/>
                    <a:pt x="21527" y="12216"/>
                  </a:cubicBezTo>
                  <a:cubicBezTo>
                    <a:pt x="21527" y="12016"/>
                    <a:pt x="21527" y="12116"/>
                    <a:pt x="21527" y="12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5513572" y="291550"/>
              <a:ext cx="112594" cy="210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228" fill="norm" stroke="1" extrusionOk="0">
                  <a:moveTo>
                    <a:pt x="2400" y="5830"/>
                  </a:moveTo>
                  <a:cubicBezTo>
                    <a:pt x="1600" y="9038"/>
                    <a:pt x="800" y="12246"/>
                    <a:pt x="400" y="14598"/>
                  </a:cubicBezTo>
                  <a:cubicBezTo>
                    <a:pt x="0" y="16951"/>
                    <a:pt x="0" y="18448"/>
                    <a:pt x="0" y="18662"/>
                  </a:cubicBezTo>
                  <a:cubicBezTo>
                    <a:pt x="0" y="18876"/>
                    <a:pt x="0" y="17806"/>
                    <a:pt x="1400" y="15133"/>
                  </a:cubicBezTo>
                  <a:cubicBezTo>
                    <a:pt x="2800" y="12460"/>
                    <a:pt x="5600" y="8182"/>
                    <a:pt x="7800" y="5402"/>
                  </a:cubicBezTo>
                  <a:cubicBezTo>
                    <a:pt x="10000" y="2622"/>
                    <a:pt x="11600" y="1339"/>
                    <a:pt x="13400" y="590"/>
                  </a:cubicBezTo>
                  <a:cubicBezTo>
                    <a:pt x="15200" y="-158"/>
                    <a:pt x="17200" y="-372"/>
                    <a:pt x="18800" y="1018"/>
                  </a:cubicBezTo>
                  <a:cubicBezTo>
                    <a:pt x="20400" y="2408"/>
                    <a:pt x="21600" y="5402"/>
                    <a:pt x="21200" y="9038"/>
                  </a:cubicBezTo>
                  <a:cubicBezTo>
                    <a:pt x="20800" y="12674"/>
                    <a:pt x="18800" y="16951"/>
                    <a:pt x="16800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5875522" y="501650"/>
              <a:ext cx="508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6035558" y="283315"/>
              <a:ext cx="119365" cy="244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1365" fill="norm" stroke="1" extrusionOk="0">
                  <a:moveTo>
                    <a:pt x="20645" y="4643"/>
                  </a:moveTo>
                  <a:cubicBezTo>
                    <a:pt x="18448" y="3166"/>
                    <a:pt x="16252" y="1689"/>
                    <a:pt x="13140" y="858"/>
                  </a:cubicBezTo>
                  <a:cubicBezTo>
                    <a:pt x="10028" y="28"/>
                    <a:pt x="6001" y="-157"/>
                    <a:pt x="3255" y="120"/>
                  </a:cubicBezTo>
                  <a:cubicBezTo>
                    <a:pt x="509" y="397"/>
                    <a:pt x="-955" y="1135"/>
                    <a:pt x="692" y="3443"/>
                  </a:cubicBezTo>
                  <a:cubicBezTo>
                    <a:pt x="2340" y="5751"/>
                    <a:pt x="7099" y="9628"/>
                    <a:pt x="10211" y="12305"/>
                  </a:cubicBezTo>
                  <a:cubicBezTo>
                    <a:pt x="13323" y="14981"/>
                    <a:pt x="14787" y="16458"/>
                    <a:pt x="15337" y="17658"/>
                  </a:cubicBezTo>
                  <a:cubicBezTo>
                    <a:pt x="15886" y="18858"/>
                    <a:pt x="15520" y="19781"/>
                    <a:pt x="14055" y="20428"/>
                  </a:cubicBezTo>
                  <a:cubicBezTo>
                    <a:pt x="12591" y="21074"/>
                    <a:pt x="10028" y="21443"/>
                    <a:pt x="8014" y="21351"/>
                  </a:cubicBezTo>
                  <a:cubicBezTo>
                    <a:pt x="6001" y="21258"/>
                    <a:pt x="4537" y="20705"/>
                    <a:pt x="5452" y="19228"/>
                  </a:cubicBezTo>
                  <a:cubicBezTo>
                    <a:pt x="6367" y="17751"/>
                    <a:pt x="9662" y="15351"/>
                    <a:pt x="12957" y="12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6171561" y="327884"/>
              <a:ext cx="308424" cy="343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69" fill="norm" stroke="1" extrusionOk="0">
                  <a:moveTo>
                    <a:pt x="6339" y="2910"/>
                  </a:moveTo>
                  <a:cubicBezTo>
                    <a:pt x="6780" y="2383"/>
                    <a:pt x="7221" y="1857"/>
                    <a:pt x="7221" y="1330"/>
                  </a:cubicBezTo>
                  <a:cubicBezTo>
                    <a:pt x="7221" y="803"/>
                    <a:pt x="6780" y="276"/>
                    <a:pt x="6192" y="79"/>
                  </a:cubicBezTo>
                  <a:cubicBezTo>
                    <a:pt x="5605" y="-119"/>
                    <a:pt x="4870" y="13"/>
                    <a:pt x="3841" y="1001"/>
                  </a:cubicBezTo>
                  <a:cubicBezTo>
                    <a:pt x="2813" y="1988"/>
                    <a:pt x="1490" y="3832"/>
                    <a:pt x="756" y="5676"/>
                  </a:cubicBezTo>
                  <a:cubicBezTo>
                    <a:pt x="21" y="7520"/>
                    <a:pt x="-126" y="9364"/>
                    <a:pt x="94" y="10483"/>
                  </a:cubicBezTo>
                  <a:cubicBezTo>
                    <a:pt x="315" y="11603"/>
                    <a:pt x="903" y="11998"/>
                    <a:pt x="2005" y="11405"/>
                  </a:cubicBezTo>
                  <a:cubicBezTo>
                    <a:pt x="3107" y="10813"/>
                    <a:pt x="4723" y="9232"/>
                    <a:pt x="5678" y="7981"/>
                  </a:cubicBezTo>
                  <a:cubicBezTo>
                    <a:pt x="6633" y="6730"/>
                    <a:pt x="6927" y="5808"/>
                    <a:pt x="7147" y="5018"/>
                  </a:cubicBezTo>
                  <a:cubicBezTo>
                    <a:pt x="7368" y="4227"/>
                    <a:pt x="7515" y="3569"/>
                    <a:pt x="7515" y="3569"/>
                  </a:cubicBezTo>
                  <a:cubicBezTo>
                    <a:pt x="7515" y="3569"/>
                    <a:pt x="7368" y="4227"/>
                    <a:pt x="7294" y="4886"/>
                  </a:cubicBezTo>
                  <a:cubicBezTo>
                    <a:pt x="7221" y="5544"/>
                    <a:pt x="7221" y="6203"/>
                    <a:pt x="7441" y="6796"/>
                  </a:cubicBezTo>
                  <a:cubicBezTo>
                    <a:pt x="7662" y="7388"/>
                    <a:pt x="8103" y="7915"/>
                    <a:pt x="8690" y="7981"/>
                  </a:cubicBezTo>
                  <a:cubicBezTo>
                    <a:pt x="9278" y="8047"/>
                    <a:pt x="10013" y="7652"/>
                    <a:pt x="10601" y="7125"/>
                  </a:cubicBezTo>
                  <a:cubicBezTo>
                    <a:pt x="11188" y="6598"/>
                    <a:pt x="11629" y="5940"/>
                    <a:pt x="12070" y="5215"/>
                  </a:cubicBezTo>
                  <a:cubicBezTo>
                    <a:pt x="12511" y="4491"/>
                    <a:pt x="12952" y="3701"/>
                    <a:pt x="13098" y="3766"/>
                  </a:cubicBezTo>
                  <a:cubicBezTo>
                    <a:pt x="13245" y="3832"/>
                    <a:pt x="13098" y="4754"/>
                    <a:pt x="13098" y="5544"/>
                  </a:cubicBezTo>
                  <a:cubicBezTo>
                    <a:pt x="13098" y="6335"/>
                    <a:pt x="13245" y="6993"/>
                    <a:pt x="13686" y="7454"/>
                  </a:cubicBezTo>
                  <a:cubicBezTo>
                    <a:pt x="14127" y="7915"/>
                    <a:pt x="14862" y="8179"/>
                    <a:pt x="16111" y="7388"/>
                  </a:cubicBezTo>
                  <a:cubicBezTo>
                    <a:pt x="17360" y="6598"/>
                    <a:pt x="19123" y="4754"/>
                    <a:pt x="20152" y="3503"/>
                  </a:cubicBezTo>
                  <a:cubicBezTo>
                    <a:pt x="21180" y="2252"/>
                    <a:pt x="21474" y="1593"/>
                    <a:pt x="21401" y="1593"/>
                  </a:cubicBezTo>
                  <a:cubicBezTo>
                    <a:pt x="21327" y="1593"/>
                    <a:pt x="20886" y="2252"/>
                    <a:pt x="20592" y="4293"/>
                  </a:cubicBezTo>
                  <a:cubicBezTo>
                    <a:pt x="20298" y="6335"/>
                    <a:pt x="20152" y="9759"/>
                    <a:pt x="20078" y="12591"/>
                  </a:cubicBezTo>
                  <a:cubicBezTo>
                    <a:pt x="20005" y="15422"/>
                    <a:pt x="20005" y="17661"/>
                    <a:pt x="19711" y="19044"/>
                  </a:cubicBezTo>
                  <a:cubicBezTo>
                    <a:pt x="19417" y="20427"/>
                    <a:pt x="18829" y="20954"/>
                    <a:pt x="18168" y="21218"/>
                  </a:cubicBezTo>
                  <a:cubicBezTo>
                    <a:pt x="17507" y="21481"/>
                    <a:pt x="16772" y="21481"/>
                    <a:pt x="15964" y="20559"/>
                  </a:cubicBezTo>
                  <a:cubicBezTo>
                    <a:pt x="15156" y="19637"/>
                    <a:pt x="14274" y="17793"/>
                    <a:pt x="13392" y="15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6802622" y="234950"/>
              <a:ext cx="1587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68" y="3529"/>
                    <a:pt x="6336" y="7059"/>
                    <a:pt x="9936" y="10659"/>
                  </a:cubicBezTo>
                  <a:cubicBezTo>
                    <a:pt x="13536" y="14259"/>
                    <a:pt x="17568" y="179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6834322" y="171450"/>
              <a:ext cx="15880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600" fill="norm" stroke="1" extrusionOk="0">
                  <a:moveTo>
                    <a:pt x="21323" y="0"/>
                  </a:moveTo>
                  <a:cubicBezTo>
                    <a:pt x="19049" y="758"/>
                    <a:pt x="16776" y="1516"/>
                    <a:pt x="13791" y="3537"/>
                  </a:cubicBezTo>
                  <a:cubicBezTo>
                    <a:pt x="10807" y="5558"/>
                    <a:pt x="7112" y="8842"/>
                    <a:pt x="4555" y="11684"/>
                  </a:cubicBezTo>
                  <a:cubicBezTo>
                    <a:pt x="1997" y="14526"/>
                    <a:pt x="576" y="16926"/>
                    <a:pt x="149" y="18505"/>
                  </a:cubicBezTo>
                  <a:cubicBezTo>
                    <a:pt x="-277" y="20084"/>
                    <a:pt x="291" y="20842"/>
                    <a:pt x="8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7037572" y="539750"/>
              <a:ext cx="444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7534155" y="247650"/>
              <a:ext cx="160145" cy="214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428" fill="norm" stroke="1" extrusionOk="0">
                  <a:moveTo>
                    <a:pt x="4879" y="7624"/>
                  </a:moveTo>
                  <a:cubicBezTo>
                    <a:pt x="3196" y="9318"/>
                    <a:pt x="1513" y="11012"/>
                    <a:pt x="672" y="13129"/>
                  </a:cubicBezTo>
                  <a:cubicBezTo>
                    <a:pt x="-170" y="15247"/>
                    <a:pt x="-170" y="17788"/>
                    <a:pt x="391" y="19376"/>
                  </a:cubicBezTo>
                  <a:cubicBezTo>
                    <a:pt x="952" y="20965"/>
                    <a:pt x="2074" y="21600"/>
                    <a:pt x="3898" y="21388"/>
                  </a:cubicBezTo>
                  <a:cubicBezTo>
                    <a:pt x="5721" y="21176"/>
                    <a:pt x="8246" y="20118"/>
                    <a:pt x="9788" y="19059"/>
                  </a:cubicBezTo>
                  <a:cubicBezTo>
                    <a:pt x="11331" y="18000"/>
                    <a:pt x="11892" y="16941"/>
                    <a:pt x="12313" y="16941"/>
                  </a:cubicBezTo>
                  <a:cubicBezTo>
                    <a:pt x="12734" y="16941"/>
                    <a:pt x="13014" y="18000"/>
                    <a:pt x="13996" y="18741"/>
                  </a:cubicBezTo>
                  <a:cubicBezTo>
                    <a:pt x="14978" y="19482"/>
                    <a:pt x="16661" y="19906"/>
                    <a:pt x="18064" y="19694"/>
                  </a:cubicBezTo>
                  <a:cubicBezTo>
                    <a:pt x="19466" y="19482"/>
                    <a:pt x="20588" y="18635"/>
                    <a:pt x="21009" y="15247"/>
                  </a:cubicBezTo>
                  <a:cubicBezTo>
                    <a:pt x="21430" y="11859"/>
                    <a:pt x="21149" y="5929"/>
                    <a:pt x="208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7756021" y="171450"/>
              <a:ext cx="126102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fill="norm" stroke="1" extrusionOk="0">
                  <a:moveTo>
                    <a:pt x="7407" y="0"/>
                  </a:moveTo>
                  <a:cubicBezTo>
                    <a:pt x="5967" y="3150"/>
                    <a:pt x="4527" y="6300"/>
                    <a:pt x="3627" y="9150"/>
                  </a:cubicBezTo>
                  <a:cubicBezTo>
                    <a:pt x="2727" y="12000"/>
                    <a:pt x="2367" y="14550"/>
                    <a:pt x="1827" y="16275"/>
                  </a:cubicBezTo>
                  <a:cubicBezTo>
                    <a:pt x="1287" y="18000"/>
                    <a:pt x="567" y="18900"/>
                    <a:pt x="207" y="18900"/>
                  </a:cubicBezTo>
                  <a:cubicBezTo>
                    <a:pt x="-153" y="18900"/>
                    <a:pt x="-153" y="18000"/>
                    <a:pt x="1107" y="16350"/>
                  </a:cubicBezTo>
                  <a:cubicBezTo>
                    <a:pt x="2367" y="14700"/>
                    <a:pt x="4887" y="12300"/>
                    <a:pt x="7047" y="10950"/>
                  </a:cubicBezTo>
                  <a:cubicBezTo>
                    <a:pt x="9207" y="9600"/>
                    <a:pt x="11007" y="9300"/>
                    <a:pt x="12447" y="9525"/>
                  </a:cubicBezTo>
                  <a:cubicBezTo>
                    <a:pt x="13887" y="9750"/>
                    <a:pt x="14967" y="10500"/>
                    <a:pt x="15687" y="12225"/>
                  </a:cubicBezTo>
                  <a:cubicBezTo>
                    <a:pt x="16407" y="13950"/>
                    <a:pt x="16767" y="16650"/>
                    <a:pt x="17667" y="18375"/>
                  </a:cubicBezTo>
                  <a:cubicBezTo>
                    <a:pt x="18567" y="20100"/>
                    <a:pt x="20007" y="20850"/>
                    <a:pt x="214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7914814" y="140216"/>
              <a:ext cx="230048" cy="302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299" fill="norm" stroke="1" extrusionOk="0">
                  <a:moveTo>
                    <a:pt x="4037" y="20074"/>
                  </a:moveTo>
                  <a:cubicBezTo>
                    <a:pt x="4626" y="18585"/>
                    <a:pt x="5215" y="17095"/>
                    <a:pt x="5509" y="15978"/>
                  </a:cubicBezTo>
                  <a:cubicBezTo>
                    <a:pt x="5804" y="14861"/>
                    <a:pt x="5804" y="14116"/>
                    <a:pt x="5411" y="13520"/>
                  </a:cubicBezTo>
                  <a:cubicBezTo>
                    <a:pt x="5018" y="12924"/>
                    <a:pt x="4233" y="12477"/>
                    <a:pt x="3448" y="12477"/>
                  </a:cubicBezTo>
                  <a:cubicBezTo>
                    <a:pt x="2662" y="12477"/>
                    <a:pt x="1877" y="12924"/>
                    <a:pt x="1189" y="13520"/>
                  </a:cubicBezTo>
                  <a:cubicBezTo>
                    <a:pt x="502" y="14116"/>
                    <a:pt x="-87" y="14861"/>
                    <a:pt x="11" y="15456"/>
                  </a:cubicBezTo>
                  <a:cubicBezTo>
                    <a:pt x="109" y="16052"/>
                    <a:pt x="895" y="16499"/>
                    <a:pt x="1386" y="17095"/>
                  </a:cubicBezTo>
                  <a:cubicBezTo>
                    <a:pt x="1877" y="17691"/>
                    <a:pt x="2073" y="18436"/>
                    <a:pt x="2171" y="19181"/>
                  </a:cubicBezTo>
                  <a:cubicBezTo>
                    <a:pt x="2269" y="19925"/>
                    <a:pt x="2269" y="20670"/>
                    <a:pt x="2858" y="21043"/>
                  </a:cubicBezTo>
                  <a:cubicBezTo>
                    <a:pt x="3448" y="21415"/>
                    <a:pt x="4626" y="21415"/>
                    <a:pt x="6000" y="20819"/>
                  </a:cubicBezTo>
                  <a:cubicBezTo>
                    <a:pt x="7375" y="20223"/>
                    <a:pt x="8946" y="19032"/>
                    <a:pt x="10517" y="17393"/>
                  </a:cubicBezTo>
                  <a:cubicBezTo>
                    <a:pt x="12088" y="15754"/>
                    <a:pt x="13658" y="13669"/>
                    <a:pt x="15426" y="10913"/>
                  </a:cubicBezTo>
                  <a:cubicBezTo>
                    <a:pt x="17193" y="8157"/>
                    <a:pt x="19157" y="4731"/>
                    <a:pt x="20237" y="2645"/>
                  </a:cubicBezTo>
                  <a:cubicBezTo>
                    <a:pt x="21317" y="560"/>
                    <a:pt x="21513" y="-185"/>
                    <a:pt x="21218" y="38"/>
                  </a:cubicBezTo>
                  <a:cubicBezTo>
                    <a:pt x="20924" y="262"/>
                    <a:pt x="20138" y="1454"/>
                    <a:pt x="19157" y="4358"/>
                  </a:cubicBezTo>
                  <a:cubicBezTo>
                    <a:pt x="18175" y="7263"/>
                    <a:pt x="16997" y="11881"/>
                    <a:pt x="16408" y="14563"/>
                  </a:cubicBezTo>
                  <a:cubicBezTo>
                    <a:pt x="15818" y="17244"/>
                    <a:pt x="15818" y="17989"/>
                    <a:pt x="15917" y="18734"/>
                  </a:cubicBezTo>
                  <a:cubicBezTo>
                    <a:pt x="16015" y="19478"/>
                    <a:pt x="16211" y="20223"/>
                    <a:pt x="16800" y="20670"/>
                  </a:cubicBezTo>
                  <a:cubicBezTo>
                    <a:pt x="17389" y="21117"/>
                    <a:pt x="18371" y="21266"/>
                    <a:pt x="19157" y="20819"/>
                  </a:cubicBezTo>
                  <a:cubicBezTo>
                    <a:pt x="19942" y="20372"/>
                    <a:pt x="20531" y="19329"/>
                    <a:pt x="21120" y="18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8051455" y="285749"/>
              <a:ext cx="122768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724" y="21600"/>
                  </a:moveTo>
                  <a:cubicBezTo>
                    <a:pt x="1862" y="21600"/>
                    <a:pt x="0" y="21600"/>
                    <a:pt x="0" y="20160"/>
                  </a:cubicBezTo>
                  <a:cubicBezTo>
                    <a:pt x="0" y="18720"/>
                    <a:pt x="1862" y="15840"/>
                    <a:pt x="5772" y="12240"/>
                  </a:cubicBezTo>
                  <a:cubicBezTo>
                    <a:pt x="9683" y="8640"/>
                    <a:pt x="15641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8590411" y="272425"/>
              <a:ext cx="168012" cy="185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0628" fill="norm" stroke="1" extrusionOk="0">
                  <a:moveTo>
                    <a:pt x="17381" y="6408"/>
                  </a:moveTo>
                  <a:cubicBezTo>
                    <a:pt x="17111" y="5000"/>
                    <a:pt x="16841" y="3591"/>
                    <a:pt x="15761" y="2182"/>
                  </a:cubicBezTo>
                  <a:cubicBezTo>
                    <a:pt x="14681" y="774"/>
                    <a:pt x="12791" y="-635"/>
                    <a:pt x="10361" y="304"/>
                  </a:cubicBezTo>
                  <a:cubicBezTo>
                    <a:pt x="7931" y="1243"/>
                    <a:pt x="4961" y="4530"/>
                    <a:pt x="3071" y="7700"/>
                  </a:cubicBezTo>
                  <a:cubicBezTo>
                    <a:pt x="1181" y="10869"/>
                    <a:pt x="371" y="13922"/>
                    <a:pt x="101" y="16035"/>
                  </a:cubicBezTo>
                  <a:cubicBezTo>
                    <a:pt x="-169" y="18148"/>
                    <a:pt x="101" y="19322"/>
                    <a:pt x="911" y="20026"/>
                  </a:cubicBezTo>
                  <a:cubicBezTo>
                    <a:pt x="1721" y="20730"/>
                    <a:pt x="3071" y="20965"/>
                    <a:pt x="4961" y="19908"/>
                  </a:cubicBezTo>
                  <a:cubicBezTo>
                    <a:pt x="6851" y="18852"/>
                    <a:pt x="9281" y="16504"/>
                    <a:pt x="10766" y="14743"/>
                  </a:cubicBezTo>
                  <a:cubicBezTo>
                    <a:pt x="12251" y="12982"/>
                    <a:pt x="12791" y="11808"/>
                    <a:pt x="13331" y="11808"/>
                  </a:cubicBezTo>
                  <a:cubicBezTo>
                    <a:pt x="13871" y="11808"/>
                    <a:pt x="14411" y="12982"/>
                    <a:pt x="15086" y="14039"/>
                  </a:cubicBezTo>
                  <a:cubicBezTo>
                    <a:pt x="15761" y="15095"/>
                    <a:pt x="16571" y="16035"/>
                    <a:pt x="17651" y="16269"/>
                  </a:cubicBezTo>
                  <a:cubicBezTo>
                    <a:pt x="18731" y="16504"/>
                    <a:pt x="20081" y="16035"/>
                    <a:pt x="21431" y="15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8790172" y="304800"/>
              <a:ext cx="120651" cy="123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0" y="0"/>
                  </a:moveTo>
                  <a:cubicBezTo>
                    <a:pt x="1895" y="0"/>
                    <a:pt x="3789" y="0"/>
                    <a:pt x="6063" y="1647"/>
                  </a:cubicBezTo>
                  <a:cubicBezTo>
                    <a:pt x="8337" y="3295"/>
                    <a:pt x="10989" y="6590"/>
                    <a:pt x="12695" y="9336"/>
                  </a:cubicBezTo>
                  <a:cubicBezTo>
                    <a:pt x="14400" y="12081"/>
                    <a:pt x="15158" y="14278"/>
                    <a:pt x="15158" y="16475"/>
                  </a:cubicBezTo>
                  <a:cubicBezTo>
                    <a:pt x="15158" y="18671"/>
                    <a:pt x="14400" y="20868"/>
                    <a:pt x="13453" y="21234"/>
                  </a:cubicBezTo>
                  <a:cubicBezTo>
                    <a:pt x="12505" y="21600"/>
                    <a:pt x="11368" y="20136"/>
                    <a:pt x="11747" y="16841"/>
                  </a:cubicBezTo>
                  <a:cubicBezTo>
                    <a:pt x="12126" y="13546"/>
                    <a:pt x="14021" y="8420"/>
                    <a:pt x="15916" y="5492"/>
                  </a:cubicBezTo>
                  <a:cubicBezTo>
                    <a:pt x="17811" y="2563"/>
                    <a:pt x="19705" y="1831"/>
                    <a:pt x="21600" y="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8890042" y="268046"/>
              <a:ext cx="141431" cy="163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0815" fill="norm" stroke="1" extrusionOk="0">
                  <a:moveTo>
                    <a:pt x="5977" y="7928"/>
                  </a:moveTo>
                  <a:cubicBezTo>
                    <a:pt x="7248" y="7118"/>
                    <a:pt x="8518" y="6308"/>
                    <a:pt x="9789" y="4823"/>
                  </a:cubicBezTo>
                  <a:cubicBezTo>
                    <a:pt x="11059" y="3338"/>
                    <a:pt x="12330" y="1178"/>
                    <a:pt x="12171" y="368"/>
                  </a:cubicBezTo>
                  <a:cubicBezTo>
                    <a:pt x="12012" y="-442"/>
                    <a:pt x="10424" y="98"/>
                    <a:pt x="8200" y="1853"/>
                  </a:cubicBezTo>
                  <a:cubicBezTo>
                    <a:pt x="5977" y="3608"/>
                    <a:pt x="3118" y="6578"/>
                    <a:pt x="1530" y="9818"/>
                  </a:cubicBezTo>
                  <a:cubicBezTo>
                    <a:pt x="-58" y="13058"/>
                    <a:pt x="-376" y="16568"/>
                    <a:pt x="418" y="18593"/>
                  </a:cubicBezTo>
                  <a:cubicBezTo>
                    <a:pt x="1212" y="20618"/>
                    <a:pt x="3118" y="21158"/>
                    <a:pt x="6771" y="20618"/>
                  </a:cubicBezTo>
                  <a:cubicBezTo>
                    <a:pt x="10424" y="20078"/>
                    <a:pt x="15824" y="18458"/>
                    <a:pt x="21224" y="16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9329922" y="292100"/>
              <a:ext cx="38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9399772" y="273050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9418822" y="177800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9428091" y="0"/>
              <a:ext cx="105032" cy="461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19" fill="norm" stroke="1" extrusionOk="0">
                  <a:moveTo>
                    <a:pt x="21436" y="0"/>
                  </a:moveTo>
                  <a:cubicBezTo>
                    <a:pt x="17980" y="1479"/>
                    <a:pt x="14524" y="2959"/>
                    <a:pt x="11284" y="5671"/>
                  </a:cubicBezTo>
                  <a:cubicBezTo>
                    <a:pt x="8044" y="8384"/>
                    <a:pt x="5020" y="12329"/>
                    <a:pt x="3076" y="14992"/>
                  </a:cubicBezTo>
                  <a:cubicBezTo>
                    <a:pt x="1132" y="17655"/>
                    <a:pt x="268" y="19036"/>
                    <a:pt x="52" y="19973"/>
                  </a:cubicBezTo>
                  <a:cubicBezTo>
                    <a:pt x="-164" y="20910"/>
                    <a:pt x="268" y="21403"/>
                    <a:pt x="1780" y="21501"/>
                  </a:cubicBezTo>
                  <a:cubicBezTo>
                    <a:pt x="3292" y="21600"/>
                    <a:pt x="5884" y="21304"/>
                    <a:pt x="8908" y="20318"/>
                  </a:cubicBezTo>
                  <a:cubicBezTo>
                    <a:pt x="11932" y="19332"/>
                    <a:pt x="15388" y="17655"/>
                    <a:pt x="18844" y="15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9488672" y="260350"/>
              <a:ext cx="889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8000"/>
                    <a:pt x="9257" y="14400"/>
                    <a:pt x="12857" y="10800"/>
                  </a:cubicBezTo>
                  <a:cubicBezTo>
                    <a:pt x="16457" y="7200"/>
                    <a:pt x="1902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9535441" y="247650"/>
              <a:ext cx="98167" cy="192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402" fill="norm" stroke="1" extrusionOk="0">
                  <a:moveTo>
                    <a:pt x="14357" y="0"/>
                  </a:moveTo>
                  <a:cubicBezTo>
                    <a:pt x="12107" y="0"/>
                    <a:pt x="9857" y="0"/>
                    <a:pt x="7382" y="117"/>
                  </a:cubicBezTo>
                  <a:cubicBezTo>
                    <a:pt x="4907" y="235"/>
                    <a:pt x="2207" y="470"/>
                    <a:pt x="857" y="1291"/>
                  </a:cubicBezTo>
                  <a:cubicBezTo>
                    <a:pt x="-493" y="2113"/>
                    <a:pt x="-493" y="3522"/>
                    <a:pt x="2657" y="5870"/>
                  </a:cubicBezTo>
                  <a:cubicBezTo>
                    <a:pt x="5807" y="8217"/>
                    <a:pt x="12107" y="11504"/>
                    <a:pt x="15707" y="13735"/>
                  </a:cubicBezTo>
                  <a:cubicBezTo>
                    <a:pt x="19307" y="15965"/>
                    <a:pt x="20207" y="17139"/>
                    <a:pt x="20657" y="18313"/>
                  </a:cubicBezTo>
                  <a:cubicBezTo>
                    <a:pt x="21107" y="19487"/>
                    <a:pt x="21107" y="20661"/>
                    <a:pt x="17957" y="21130"/>
                  </a:cubicBezTo>
                  <a:cubicBezTo>
                    <a:pt x="14807" y="21600"/>
                    <a:pt x="8507" y="21365"/>
                    <a:pt x="2207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10003022" y="4064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10004201" y="237066"/>
              <a:ext cx="124826" cy="498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556" fill="norm" stroke="1" extrusionOk="0">
                  <a:moveTo>
                    <a:pt x="8439" y="9519"/>
                  </a:moveTo>
                  <a:cubicBezTo>
                    <a:pt x="7359" y="10434"/>
                    <a:pt x="6279" y="11349"/>
                    <a:pt x="5559" y="13042"/>
                  </a:cubicBezTo>
                  <a:cubicBezTo>
                    <a:pt x="4839" y="14736"/>
                    <a:pt x="4479" y="17207"/>
                    <a:pt x="3579" y="18900"/>
                  </a:cubicBezTo>
                  <a:cubicBezTo>
                    <a:pt x="2679" y="20593"/>
                    <a:pt x="1239" y="21508"/>
                    <a:pt x="519" y="21554"/>
                  </a:cubicBezTo>
                  <a:cubicBezTo>
                    <a:pt x="-201" y="21600"/>
                    <a:pt x="-201" y="20776"/>
                    <a:pt x="699" y="18900"/>
                  </a:cubicBezTo>
                  <a:cubicBezTo>
                    <a:pt x="1599" y="17024"/>
                    <a:pt x="3399" y="14095"/>
                    <a:pt x="4839" y="11120"/>
                  </a:cubicBezTo>
                  <a:cubicBezTo>
                    <a:pt x="6279" y="8146"/>
                    <a:pt x="7359" y="5125"/>
                    <a:pt x="7899" y="3386"/>
                  </a:cubicBezTo>
                  <a:cubicBezTo>
                    <a:pt x="8439" y="1647"/>
                    <a:pt x="8439" y="1190"/>
                    <a:pt x="9159" y="778"/>
                  </a:cubicBezTo>
                  <a:cubicBezTo>
                    <a:pt x="9879" y="366"/>
                    <a:pt x="11319" y="0"/>
                    <a:pt x="12759" y="0"/>
                  </a:cubicBezTo>
                  <a:cubicBezTo>
                    <a:pt x="14199" y="0"/>
                    <a:pt x="15639" y="366"/>
                    <a:pt x="17439" y="1556"/>
                  </a:cubicBezTo>
                  <a:cubicBezTo>
                    <a:pt x="19239" y="2746"/>
                    <a:pt x="21399" y="4759"/>
                    <a:pt x="21219" y="6132"/>
                  </a:cubicBezTo>
                  <a:cubicBezTo>
                    <a:pt x="21039" y="7505"/>
                    <a:pt x="18519" y="8237"/>
                    <a:pt x="16359" y="8695"/>
                  </a:cubicBezTo>
                  <a:cubicBezTo>
                    <a:pt x="14199" y="9153"/>
                    <a:pt x="12399" y="9336"/>
                    <a:pt x="10959" y="9244"/>
                  </a:cubicBezTo>
                  <a:cubicBezTo>
                    <a:pt x="9519" y="9153"/>
                    <a:pt x="8439" y="8786"/>
                    <a:pt x="7899" y="8512"/>
                  </a:cubicBezTo>
                  <a:cubicBezTo>
                    <a:pt x="7359" y="8237"/>
                    <a:pt x="7359" y="8054"/>
                    <a:pt x="7359" y="7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10187172" y="251883"/>
              <a:ext cx="139701" cy="193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2323"/>
                  </a:moveTo>
                  <a:cubicBezTo>
                    <a:pt x="1636" y="1161"/>
                    <a:pt x="3273" y="0"/>
                    <a:pt x="4909" y="0"/>
                  </a:cubicBezTo>
                  <a:cubicBezTo>
                    <a:pt x="6545" y="0"/>
                    <a:pt x="8182" y="1161"/>
                    <a:pt x="9491" y="3948"/>
                  </a:cubicBezTo>
                  <a:cubicBezTo>
                    <a:pt x="10800" y="6735"/>
                    <a:pt x="11782" y="11148"/>
                    <a:pt x="11291" y="14400"/>
                  </a:cubicBezTo>
                  <a:cubicBezTo>
                    <a:pt x="10800" y="17652"/>
                    <a:pt x="8836" y="19742"/>
                    <a:pt x="7036" y="20671"/>
                  </a:cubicBezTo>
                  <a:cubicBezTo>
                    <a:pt x="5236" y="21600"/>
                    <a:pt x="3600" y="21368"/>
                    <a:pt x="2782" y="19974"/>
                  </a:cubicBezTo>
                  <a:cubicBezTo>
                    <a:pt x="1964" y="18581"/>
                    <a:pt x="1964" y="16026"/>
                    <a:pt x="5236" y="12542"/>
                  </a:cubicBezTo>
                  <a:cubicBezTo>
                    <a:pt x="8509" y="9058"/>
                    <a:pt x="15055" y="4645"/>
                    <a:pt x="21600" y="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10284220" y="260349"/>
              <a:ext cx="106153" cy="182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398" fill="norm" stroke="1" extrusionOk="0">
                  <a:moveTo>
                    <a:pt x="17428" y="0"/>
                  </a:moveTo>
                  <a:cubicBezTo>
                    <a:pt x="11499" y="3724"/>
                    <a:pt x="5569" y="7448"/>
                    <a:pt x="2605" y="10800"/>
                  </a:cubicBezTo>
                  <a:cubicBezTo>
                    <a:pt x="-360" y="14152"/>
                    <a:pt x="-360" y="17131"/>
                    <a:pt x="487" y="18993"/>
                  </a:cubicBezTo>
                  <a:cubicBezTo>
                    <a:pt x="1334" y="20855"/>
                    <a:pt x="3028" y="21600"/>
                    <a:pt x="5781" y="21352"/>
                  </a:cubicBezTo>
                  <a:cubicBezTo>
                    <a:pt x="8534" y="21103"/>
                    <a:pt x="12346" y="19862"/>
                    <a:pt x="15099" y="16386"/>
                  </a:cubicBezTo>
                  <a:cubicBezTo>
                    <a:pt x="17852" y="12910"/>
                    <a:pt x="19546" y="7200"/>
                    <a:pt x="21240" y="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10394045" y="209565"/>
              <a:ext cx="140286" cy="471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458" fill="norm" stroke="1" extrusionOk="0">
                  <a:moveTo>
                    <a:pt x="5092" y="3471"/>
                  </a:moveTo>
                  <a:cubicBezTo>
                    <a:pt x="3840" y="6364"/>
                    <a:pt x="2587" y="9257"/>
                    <a:pt x="1961" y="12101"/>
                  </a:cubicBezTo>
                  <a:cubicBezTo>
                    <a:pt x="1335" y="14946"/>
                    <a:pt x="1335" y="17742"/>
                    <a:pt x="1179" y="19382"/>
                  </a:cubicBezTo>
                  <a:cubicBezTo>
                    <a:pt x="1022" y="21021"/>
                    <a:pt x="709" y="21503"/>
                    <a:pt x="396" y="21455"/>
                  </a:cubicBezTo>
                  <a:cubicBezTo>
                    <a:pt x="83" y="21407"/>
                    <a:pt x="-230" y="20828"/>
                    <a:pt x="240" y="18755"/>
                  </a:cubicBezTo>
                  <a:cubicBezTo>
                    <a:pt x="709" y="16682"/>
                    <a:pt x="1961" y="13114"/>
                    <a:pt x="3683" y="10124"/>
                  </a:cubicBezTo>
                  <a:cubicBezTo>
                    <a:pt x="5405" y="7135"/>
                    <a:pt x="7596" y="4724"/>
                    <a:pt x="9161" y="3182"/>
                  </a:cubicBezTo>
                  <a:cubicBezTo>
                    <a:pt x="10727" y="1639"/>
                    <a:pt x="11666" y="964"/>
                    <a:pt x="12918" y="530"/>
                  </a:cubicBezTo>
                  <a:cubicBezTo>
                    <a:pt x="14170" y="96"/>
                    <a:pt x="15735" y="-97"/>
                    <a:pt x="16987" y="48"/>
                  </a:cubicBezTo>
                  <a:cubicBezTo>
                    <a:pt x="18240" y="192"/>
                    <a:pt x="19179" y="674"/>
                    <a:pt x="19961" y="1687"/>
                  </a:cubicBezTo>
                  <a:cubicBezTo>
                    <a:pt x="20744" y="2699"/>
                    <a:pt x="21370" y="4242"/>
                    <a:pt x="19648" y="5592"/>
                  </a:cubicBezTo>
                  <a:cubicBezTo>
                    <a:pt x="17927" y="6942"/>
                    <a:pt x="13857" y="8099"/>
                    <a:pt x="9787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10561822" y="224265"/>
              <a:ext cx="84630" cy="152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075" fill="norm" stroke="1" extrusionOk="0">
                  <a:moveTo>
                    <a:pt x="0" y="10230"/>
                  </a:moveTo>
                  <a:cubicBezTo>
                    <a:pt x="2634" y="10230"/>
                    <a:pt x="5268" y="10230"/>
                    <a:pt x="8693" y="9208"/>
                  </a:cubicBezTo>
                  <a:cubicBezTo>
                    <a:pt x="12117" y="8187"/>
                    <a:pt x="16332" y="6144"/>
                    <a:pt x="18702" y="4392"/>
                  </a:cubicBezTo>
                  <a:cubicBezTo>
                    <a:pt x="21073" y="2641"/>
                    <a:pt x="21600" y="1181"/>
                    <a:pt x="20546" y="452"/>
                  </a:cubicBezTo>
                  <a:cubicBezTo>
                    <a:pt x="19493" y="-278"/>
                    <a:pt x="16859" y="-278"/>
                    <a:pt x="13434" y="1619"/>
                  </a:cubicBezTo>
                  <a:cubicBezTo>
                    <a:pt x="10010" y="3517"/>
                    <a:pt x="5795" y="7311"/>
                    <a:pt x="3688" y="10230"/>
                  </a:cubicBezTo>
                  <a:cubicBezTo>
                    <a:pt x="1580" y="13149"/>
                    <a:pt x="1580" y="15192"/>
                    <a:pt x="1844" y="16944"/>
                  </a:cubicBezTo>
                  <a:cubicBezTo>
                    <a:pt x="2107" y="18695"/>
                    <a:pt x="2634" y="20154"/>
                    <a:pt x="5532" y="20738"/>
                  </a:cubicBezTo>
                  <a:cubicBezTo>
                    <a:pt x="8429" y="21322"/>
                    <a:pt x="13698" y="21030"/>
                    <a:pt x="18966" y="20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10695172" y="184150"/>
              <a:ext cx="95251" cy="202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8775"/>
                  </a:moveTo>
                  <a:cubicBezTo>
                    <a:pt x="1440" y="6975"/>
                    <a:pt x="2880" y="5175"/>
                    <a:pt x="4560" y="5175"/>
                  </a:cubicBezTo>
                  <a:cubicBezTo>
                    <a:pt x="6240" y="5175"/>
                    <a:pt x="8160" y="6975"/>
                    <a:pt x="8880" y="9675"/>
                  </a:cubicBezTo>
                  <a:cubicBezTo>
                    <a:pt x="9600" y="12375"/>
                    <a:pt x="9120" y="15975"/>
                    <a:pt x="8160" y="18225"/>
                  </a:cubicBezTo>
                  <a:cubicBezTo>
                    <a:pt x="7200" y="20475"/>
                    <a:pt x="5760" y="21375"/>
                    <a:pt x="4080" y="21488"/>
                  </a:cubicBezTo>
                  <a:cubicBezTo>
                    <a:pt x="2400" y="21600"/>
                    <a:pt x="480" y="20925"/>
                    <a:pt x="720" y="18788"/>
                  </a:cubicBezTo>
                  <a:cubicBezTo>
                    <a:pt x="960" y="16650"/>
                    <a:pt x="3360" y="13050"/>
                    <a:pt x="7200" y="9675"/>
                  </a:cubicBezTo>
                  <a:cubicBezTo>
                    <a:pt x="11040" y="6300"/>
                    <a:pt x="16320" y="31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10803627" y="12699"/>
              <a:ext cx="175597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600" fill="norm" stroke="1" extrusionOk="0">
                  <a:moveTo>
                    <a:pt x="17473" y="0"/>
                  </a:moveTo>
                  <a:cubicBezTo>
                    <a:pt x="15440" y="1178"/>
                    <a:pt x="13407" y="2356"/>
                    <a:pt x="11247" y="5171"/>
                  </a:cubicBezTo>
                  <a:cubicBezTo>
                    <a:pt x="9087" y="7985"/>
                    <a:pt x="6800" y="12436"/>
                    <a:pt x="5530" y="15055"/>
                  </a:cubicBezTo>
                  <a:cubicBezTo>
                    <a:pt x="4259" y="17673"/>
                    <a:pt x="4005" y="18458"/>
                    <a:pt x="4005" y="19178"/>
                  </a:cubicBezTo>
                  <a:cubicBezTo>
                    <a:pt x="4005" y="19898"/>
                    <a:pt x="4259" y="20553"/>
                    <a:pt x="5021" y="20945"/>
                  </a:cubicBezTo>
                  <a:cubicBezTo>
                    <a:pt x="5784" y="21338"/>
                    <a:pt x="7054" y="21469"/>
                    <a:pt x="7944" y="21142"/>
                  </a:cubicBezTo>
                  <a:cubicBezTo>
                    <a:pt x="8833" y="20815"/>
                    <a:pt x="9341" y="20029"/>
                    <a:pt x="9214" y="18982"/>
                  </a:cubicBezTo>
                  <a:cubicBezTo>
                    <a:pt x="9087" y="17935"/>
                    <a:pt x="8325" y="16625"/>
                    <a:pt x="7436" y="15775"/>
                  </a:cubicBezTo>
                  <a:cubicBezTo>
                    <a:pt x="6546" y="14924"/>
                    <a:pt x="5530" y="14531"/>
                    <a:pt x="4005" y="14335"/>
                  </a:cubicBezTo>
                  <a:cubicBezTo>
                    <a:pt x="2480" y="14138"/>
                    <a:pt x="447" y="14138"/>
                    <a:pt x="66" y="14269"/>
                  </a:cubicBezTo>
                  <a:cubicBezTo>
                    <a:pt x="-315" y="14400"/>
                    <a:pt x="956" y="14662"/>
                    <a:pt x="3624" y="14793"/>
                  </a:cubicBezTo>
                  <a:cubicBezTo>
                    <a:pt x="6292" y="14924"/>
                    <a:pt x="10358" y="14924"/>
                    <a:pt x="13026" y="14924"/>
                  </a:cubicBezTo>
                  <a:cubicBezTo>
                    <a:pt x="15694" y="14924"/>
                    <a:pt x="16965" y="14924"/>
                    <a:pt x="18236" y="14727"/>
                  </a:cubicBezTo>
                  <a:cubicBezTo>
                    <a:pt x="19506" y="14531"/>
                    <a:pt x="20777" y="14138"/>
                    <a:pt x="21031" y="14204"/>
                  </a:cubicBezTo>
                  <a:cubicBezTo>
                    <a:pt x="21285" y="14269"/>
                    <a:pt x="20523" y="14793"/>
                    <a:pt x="19887" y="16102"/>
                  </a:cubicBezTo>
                  <a:cubicBezTo>
                    <a:pt x="19252" y="17411"/>
                    <a:pt x="18744" y="19505"/>
                    <a:pt x="182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11026314" y="124883"/>
              <a:ext cx="18109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21600"/>
                  </a:moveTo>
                  <a:cubicBezTo>
                    <a:pt x="6132" y="10800"/>
                    <a:pt x="-1068" y="0"/>
                    <a:pt x="132" y="0"/>
                  </a:cubicBezTo>
                  <a:cubicBezTo>
                    <a:pt x="1332" y="0"/>
                    <a:pt x="10932" y="10800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11053730" y="188420"/>
              <a:ext cx="237020" cy="191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214" fill="norm" stroke="1" extrusionOk="0">
                  <a:moveTo>
                    <a:pt x="2027" y="10796"/>
                  </a:moveTo>
                  <a:cubicBezTo>
                    <a:pt x="3556" y="9152"/>
                    <a:pt x="5085" y="7509"/>
                    <a:pt x="6232" y="6100"/>
                  </a:cubicBezTo>
                  <a:cubicBezTo>
                    <a:pt x="7379" y="4691"/>
                    <a:pt x="8143" y="3518"/>
                    <a:pt x="7952" y="2931"/>
                  </a:cubicBezTo>
                  <a:cubicBezTo>
                    <a:pt x="7761" y="2344"/>
                    <a:pt x="6614" y="2344"/>
                    <a:pt x="5276" y="3518"/>
                  </a:cubicBezTo>
                  <a:cubicBezTo>
                    <a:pt x="3938" y="4691"/>
                    <a:pt x="2409" y="7039"/>
                    <a:pt x="1453" y="9504"/>
                  </a:cubicBezTo>
                  <a:cubicBezTo>
                    <a:pt x="497" y="11970"/>
                    <a:pt x="115" y="14552"/>
                    <a:pt x="20" y="16431"/>
                  </a:cubicBezTo>
                  <a:cubicBezTo>
                    <a:pt x="-76" y="18309"/>
                    <a:pt x="115" y="19483"/>
                    <a:pt x="2027" y="19835"/>
                  </a:cubicBezTo>
                  <a:cubicBezTo>
                    <a:pt x="3938" y="20187"/>
                    <a:pt x="7570" y="19718"/>
                    <a:pt x="10915" y="17252"/>
                  </a:cubicBezTo>
                  <a:cubicBezTo>
                    <a:pt x="14260" y="14787"/>
                    <a:pt x="17319" y="10326"/>
                    <a:pt x="19039" y="7157"/>
                  </a:cubicBezTo>
                  <a:cubicBezTo>
                    <a:pt x="20759" y="3987"/>
                    <a:pt x="21142" y="2109"/>
                    <a:pt x="20664" y="1052"/>
                  </a:cubicBezTo>
                  <a:cubicBezTo>
                    <a:pt x="20186" y="-4"/>
                    <a:pt x="18848" y="-239"/>
                    <a:pt x="18083" y="231"/>
                  </a:cubicBezTo>
                  <a:cubicBezTo>
                    <a:pt x="17319" y="700"/>
                    <a:pt x="17128" y="1874"/>
                    <a:pt x="17319" y="3635"/>
                  </a:cubicBezTo>
                  <a:cubicBezTo>
                    <a:pt x="17510" y="5396"/>
                    <a:pt x="18083" y="7744"/>
                    <a:pt x="18848" y="10209"/>
                  </a:cubicBezTo>
                  <a:cubicBezTo>
                    <a:pt x="19612" y="12674"/>
                    <a:pt x="20568" y="15257"/>
                    <a:pt x="21046" y="17135"/>
                  </a:cubicBezTo>
                  <a:cubicBezTo>
                    <a:pt x="21524" y="19013"/>
                    <a:pt x="21524" y="20187"/>
                    <a:pt x="21046" y="20774"/>
                  </a:cubicBezTo>
                  <a:cubicBezTo>
                    <a:pt x="20568" y="21361"/>
                    <a:pt x="19612" y="21361"/>
                    <a:pt x="18848" y="20774"/>
                  </a:cubicBezTo>
                  <a:cubicBezTo>
                    <a:pt x="18083" y="20187"/>
                    <a:pt x="17510" y="19013"/>
                    <a:pt x="16936" y="17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11374622" y="13477"/>
              <a:ext cx="155427" cy="354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299" fill="norm" stroke="1" extrusionOk="0">
                  <a:moveTo>
                    <a:pt x="0" y="3003"/>
                  </a:moveTo>
                  <a:cubicBezTo>
                    <a:pt x="1137" y="2240"/>
                    <a:pt x="2274" y="1478"/>
                    <a:pt x="3979" y="843"/>
                  </a:cubicBezTo>
                  <a:cubicBezTo>
                    <a:pt x="5684" y="207"/>
                    <a:pt x="7958" y="-301"/>
                    <a:pt x="11084" y="207"/>
                  </a:cubicBezTo>
                  <a:cubicBezTo>
                    <a:pt x="14211" y="715"/>
                    <a:pt x="18189" y="2240"/>
                    <a:pt x="19895" y="3828"/>
                  </a:cubicBezTo>
                  <a:cubicBezTo>
                    <a:pt x="21600" y="5417"/>
                    <a:pt x="21032" y="7068"/>
                    <a:pt x="18474" y="9610"/>
                  </a:cubicBezTo>
                  <a:cubicBezTo>
                    <a:pt x="15916" y="12151"/>
                    <a:pt x="11368" y="15581"/>
                    <a:pt x="8668" y="17678"/>
                  </a:cubicBezTo>
                  <a:cubicBezTo>
                    <a:pt x="5968" y="19774"/>
                    <a:pt x="5116" y="20537"/>
                    <a:pt x="4263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11393672" y="488950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5202892" y="996941"/>
              <a:ext cx="215068" cy="428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351" fill="norm" stroke="1" extrusionOk="0">
                  <a:moveTo>
                    <a:pt x="20714" y="1897"/>
                  </a:moveTo>
                  <a:cubicBezTo>
                    <a:pt x="21134" y="1370"/>
                    <a:pt x="21553" y="843"/>
                    <a:pt x="21134" y="475"/>
                  </a:cubicBezTo>
                  <a:cubicBezTo>
                    <a:pt x="20714" y="106"/>
                    <a:pt x="19456" y="-105"/>
                    <a:pt x="16939" y="53"/>
                  </a:cubicBezTo>
                  <a:cubicBezTo>
                    <a:pt x="14423" y="211"/>
                    <a:pt x="10648" y="738"/>
                    <a:pt x="7922" y="2213"/>
                  </a:cubicBezTo>
                  <a:cubicBezTo>
                    <a:pt x="5196" y="3688"/>
                    <a:pt x="3518" y="6112"/>
                    <a:pt x="2470" y="8746"/>
                  </a:cubicBezTo>
                  <a:cubicBezTo>
                    <a:pt x="1421" y="11380"/>
                    <a:pt x="1002" y="14225"/>
                    <a:pt x="687" y="16016"/>
                  </a:cubicBezTo>
                  <a:cubicBezTo>
                    <a:pt x="372" y="17807"/>
                    <a:pt x="163" y="18545"/>
                    <a:pt x="58" y="19177"/>
                  </a:cubicBezTo>
                  <a:cubicBezTo>
                    <a:pt x="-47" y="19809"/>
                    <a:pt x="-47" y="20336"/>
                    <a:pt x="372" y="20757"/>
                  </a:cubicBezTo>
                  <a:cubicBezTo>
                    <a:pt x="792" y="21179"/>
                    <a:pt x="1631" y="21495"/>
                    <a:pt x="4671" y="21284"/>
                  </a:cubicBezTo>
                  <a:cubicBezTo>
                    <a:pt x="7712" y="21074"/>
                    <a:pt x="12955" y="20336"/>
                    <a:pt x="18198" y="19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5272272" y="1206500"/>
              <a:ext cx="82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5416164" y="955585"/>
              <a:ext cx="319659" cy="50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92" fill="norm" stroke="1" extrusionOk="0">
                  <a:moveTo>
                    <a:pt x="21461" y="673"/>
                  </a:moveTo>
                  <a:cubicBezTo>
                    <a:pt x="20182" y="316"/>
                    <a:pt x="18903" y="-41"/>
                    <a:pt x="17127" y="4"/>
                  </a:cubicBezTo>
                  <a:cubicBezTo>
                    <a:pt x="15350" y="48"/>
                    <a:pt x="13077" y="495"/>
                    <a:pt x="11372" y="1566"/>
                  </a:cubicBezTo>
                  <a:cubicBezTo>
                    <a:pt x="9666" y="2637"/>
                    <a:pt x="8529" y="4333"/>
                    <a:pt x="7037" y="6787"/>
                  </a:cubicBezTo>
                  <a:cubicBezTo>
                    <a:pt x="5545" y="9242"/>
                    <a:pt x="3698" y="12455"/>
                    <a:pt x="2419" y="14776"/>
                  </a:cubicBezTo>
                  <a:cubicBezTo>
                    <a:pt x="1140" y="17096"/>
                    <a:pt x="429" y="18524"/>
                    <a:pt x="145" y="19506"/>
                  </a:cubicBezTo>
                  <a:cubicBezTo>
                    <a:pt x="-139" y="20488"/>
                    <a:pt x="3" y="21023"/>
                    <a:pt x="500" y="21291"/>
                  </a:cubicBezTo>
                  <a:cubicBezTo>
                    <a:pt x="998" y="21559"/>
                    <a:pt x="1850" y="21559"/>
                    <a:pt x="3556" y="21291"/>
                  </a:cubicBezTo>
                  <a:cubicBezTo>
                    <a:pt x="5261" y="21023"/>
                    <a:pt x="7819" y="20488"/>
                    <a:pt x="10377" y="19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5716772" y="1079500"/>
              <a:ext cx="1587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92" y="3046"/>
                    <a:pt x="5184" y="6092"/>
                    <a:pt x="8784" y="9692"/>
                  </a:cubicBezTo>
                  <a:cubicBezTo>
                    <a:pt x="12384" y="13292"/>
                    <a:pt x="16992" y="174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5701757" y="1079500"/>
              <a:ext cx="180116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600" fill="norm" stroke="1" extrusionOk="0">
                  <a:moveTo>
                    <a:pt x="21372" y="0"/>
                  </a:moveTo>
                  <a:cubicBezTo>
                    <a:pt x="17856" y="1872"/>
                    <a:pt x="14339" y="3744"/>
                    <a:pt x="10823" y="6264"/>
                  </a:cubicBezTo>
                  <a:cubicBezTo>
                    <a:pt x="7307" y="8784"/>
                    <a:pt x="3791" y="11952"/>
                    <a:pt x="1907" y="14400"/>
                  </a:cubicBezTo>
                  <a:cubicBezTo>
                    <a:pt x="23" y="16848"/>
                    <a:pt x="-228" y="18576"/>
                    <a:pt x="149" y="19656"/>
                  </a:cubicBezTo>
                  <a:cubicBezTo>
                    <a:pt x="525" y="20736"/>
                    <a:pt x="1530" y="21168"/>
                    <a:pt x="25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5945372" y="982521"/>
              <a:ext cx="154653" cy="389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62" fill="norm" stroke="1" extrusionOk="0">
                  <a:moveTo>
                    <a:pt x="0" y="3948"/>
                  </a:moveTo>
                  <a:cubicBezTo>
                    <a:pt x="3795" y="3014"/>
                    <a:pt x="7589" y="2080"/>
                    <a:pt x="10508" y="1438"/>
                  </a:cubicBezTo>
                  <a:cubicBezTo>
                    <a:pt x="13427" y="796"/>
                    <a:pt x="15470" y="446"/>
                    <a:pt x="17222" y="212"/>
                  </a:cubicBezTo>
                  <a:cubicBezTo>
                    <a:pt x="18973" y="-21"/>
                    <a:pt x="20432" y="-138"/>
                    <a:pt x="21016" y="271"/>
                  </a:cubicBezTo>
                  <a:cubicBezTo>
                    <a:pt x="21600" y="679"/>
                    <a:pt x="21308" y="1613"/>
                    <a:pt x="20578" y="4124"/>
                  </a:cubicBezTo>
                  <a:cubicBezTo>
                    <a:pt x="19849" y="6634"/>
                    <a:pt x="18681" y="10720"/>
                    <a:pt x="18097" y="13406"/>
                  </a:cubicBezTo>
                  <a:cubicBezTo>
                    <a:pt x="17514" y="16091"/>
                    <a:pt x="17514" y="17376"/>
                    <a:pt x="17368" y="18368"/>
                  </a:cubicBezTo>
                  <a:cubicBezTo>
                    <a:pt x="17222" y="19360"/>
                    <a:pt x="16930" y="20061"/>
                    <a:pt x="16054" y="20528"/>
                  </a:cubicBezTo>
                  <a:cubicBezTo>
                    <a:pt x="15178" y="20995"/>
                    <a:pt x="13719" y="21228"/>
                    <a:pt x="11384" y="21345"/>
                  </a:cubicBezTo>
                  <a:cubicBezTo>
                    <a:pt x="9049" y="21462"/>
                    <a:pt x="5838" y="21462"/>
                    <a:pt x="2627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6123172" y="1479550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6777222" y="1028700"/>
              <a:ext cx="228601" cy="442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2777"/>
                  </a:moveTo>
                  <a:cubicBezTo>
                    <a:pt x="0" y="2263"/>
                    <a:pt x="0" y="1749"/>
                    <a:pt x="100" y="1851"/>
                  </a:cubicBezTo>
                  <a:cubicBezTo>
                    <a:pt x="200" y="1954"/>
                    <a:pt x="400" y="2674"/>
                    <a:pt x="1300" y="4783"/>
                  </a:cubicBezTo>
                  <a:cubicBezTo>
                    <a:pt x="2200" y="6891"/>
                    <a:pt x="3800" y="10389"/>
                    <a:pt x="5100" y="13320"/>
                  </a:cubicBezTo>
                  <a:cubicBezTo>
                    <a:pt x="6400" y="16251"/>
                    <a:pt x="7400" y="18617"/>
                    <a:pt x="8300" y="19954"/>
                  </a:cubicBezTo>
                  <a:cubicBezTo>
                    <a:pt x="9200" y="21291"/>
                    <a:pt x="10000" y="21600"/>
                    <a:pt x="10600" y="21446"/>
                  </a:cubicBezTo>
                  <a:cubicBezTo>
                    <a:pt x="11200" y="21291"/>
                    <a:pt x="11600" y="20674"/>
                    <a:pt x="12400" y="18669"/>
                  </a:cubicBezTo>
                  <a:cubicBezTo>
                    <a:pt x="13200" y="16663"/>
                    <a:pt x="14400" y="13269"/>
                    <a:pt x="15300" y="10286"/>
                  </a:cubicBezTo>
                  <a:cubicBezTo>
                    <a:pt x="16200" y="7303"/>
                    <a:pt x="16800" y="4731"/>
                    <a:pt x="17800" y="3086"/>
                  </a:cubicBezTo>
                  <a:cubicBezTo>
                    <a:pt x="18800" y="1440"/>
                    <a:pt x="2020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7006257" y="1174750"/>
              <a:ext cx="291666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8826" y="11435"/>
                  </a:moveTo>
                  <a:cubicBezTo>
                    <a:pt x="7583" y="8894"/>
                    <a:pt x="6340" y="6353"/>
                    <a:pt x="5252" y="5082"/>
                  </a:cubicBezTo>
                  <a:cubicBezTo>
                    <a:pt x="4164" y="3812"/>
                    <a:pt x="3232" y="3812"/>
                    <a:pt x="2299" y="5506"/>
                  </a:cubicBezTo>
                  <a:cubicBezTo>
                    <a:pt x="1367" y="7200"/>
                    <a:pt x="435" y="10588"/>
                    <a:pt x="124" y="12812"/>
                  </a:cubicBezTo>
                  <a:cubicBezTo>
                    <a:pt x="-187" y="15035"/>
                    <a:pt x="124" y="16094"/>
                    <a:pt x="668" y="16624"/>
                  </a:cubicBezTo>
                  <a:cubicBezTo>
                    <a:pt x="1212" y="17153"/>
                    <a:pt x="1989" y="17153"/>
                    <a:pt x="2766" y="16306"/>
                  </a:cubicBezTo>
                  <a:cubicBezTo>
                    <a:pt x="3542" y="15459"/>
                    <a:pt x="4319" y="13765"/>
                    <a:pt x="4708" y="13447"/>
                  </a:cubicBezTo>
                  <a:cubicBezTo>
                    <a:pt x="5096" y="13129"/>
                    <a:pt x="5096" y="14188"/>
                    <a:pt x="5485" y="15459"/>
                  </a:cubicBezTo>
                  <a:cubicBezTo>
                    <a:pt x="5873" y="16729"/>
                    <a:pt x="6650" y="18212"/>
                    <a:pt x="7427" y="18953"/>
                  </a:cubicBezTo>
                  <a:cubicBezTo>
                    <a:pt x="8204" y="19694"/>
                    <a:pt x="8981" y="19694"/>
                    <a:pt x="9758" y="18529"/>
                  </a:cubicBezTo>
                  <a:cubicBezTo>
                    <a:pt x="10535" y="17365"/>
                    <a:pt x="11312" y="15035"/>
                    <a:pt x="11701" y="13235"/>
                  </a:cubicBezTo>
                  <a:cubicBezTo>
                    <a:pt x="12089" y="11435"/>
                    <a:pt x="12089" y="10165"/>
                    <a:pt x="12245" y="8894"/>
                  </a:cubicBezTo>
                  <a:cubicBezTo>
                    <a:pt x="12400" y="7624"/>
                    <a:pt x="12711" y="6353"/>
                    <a:pt x="13099" y="6353"/>
                  </a:cubicBezTo>
                  <a:cubicBezTo>
                    <a:pt x="13488" y="6353"/>
                    <a:pt x="13954" y="7624"/>
                    <a:pt x="14653" y="9953"/>
                  </a:cubicBezTo>
                  <a:cubicBezTo>
                    <a:pt x="15353" y="12282"/>
                    <a:pt x="16285" y="15671"/>
                    <a:pt x="16751" y="18000"/>
                  </a:cubicBezTo>
                  <a:cubicBezTo>
                    <a:pt x="17217" y="20329"/>
                    <a:pt x="17217" y="21600"/>
                    <a:pt x="17140" y="21600"/>
                  </a:cubicBezTo>
                  <a:cubicBezTo>
                    <a:pt x="17062" y="21600"/>
                    <a:pt x="16907" y="20329"/>
                    <a:pt x="17140" y="17047"/>
                  </a:cubicBezTo>
                  <a:cubicBezTo>
                    <a:pt x="17373" y="13765"/>
                    <a:pt x="17994" y="8471"/>
                    <a:pt x="18771" y="5294"/>
                  </a:cubicBezTo>
                  <a:cubicBezTo>
                    <a:pt x="19548" y="2118"/>
                    <a:pt x="20481" y="1059"/>
                    <a:pt x="214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7384380" y="1068681"/>
              <a:ext cx="167543" cy="399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56" fill="norm" stroke="1" extrusionOk="0">
                  <a:moveTo>
                    <a:pt x="21371" y="1256"/>
                  </a:moveTo>
                  <a:cubicBezTo>
                    <a:pt x="20021" y="804"/>
                    <a:pt x="18671" y="351"/>
                    <a:pt x="17321" y="125"/>
                  </a:cubicBezTo>
                  <a:cubicBezTo>
                    <a:pt x="15971" y="-101"/>
                    <a:pt x="14621" y="-101"/>
                    <a:pt x="12326" y="804"/>
                  </a:cubicBezTo>
                  <a:cubicBezTo>
                    <a:pt x="10031" y="1708"/>
                    <a:pt x="6791" y="3518"/>
                    <a:pt x="4361" y="6345"/>
                  </a:cubicBezTo>
                  <a:cubicBezTo>
                    <a:pt x="1931" y="9172"/>
                    <a:pt x="311" y="13017"/>
                    <a:pt x="41" y="15731"/>
                  </a:cubicBezTo>
                  <a:cubicBezTo>
                    <a:pt x="-229" y="18446"/>
                    <a:pt x="851" y="20029"/>
                    <a:pt x="2336" y="20764"/>
                  </a:cubicBezTo>
                  <a:cubicBezTo>
                    <a:pt x="3821" y="21499"/>
                    <a:pt x="5711" y="21386"/>
                    <a:pt x="7601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7602722" y="1111250"/>
              <a:ext cx="1206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26" y="4933"/>
                    <a:pt x="9853" y="9867"/>
                    <a:pt x="13453" y="13467"/>
                  </a:cubicBezTo>
                  <a:cubicBezTo>
                    <a:pt x="17053" y="17067"/>
                    <a:pt x="19326" y="193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7606809" y="1087966"/>
              <a:ext cx="173714" cy="36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600" fill="norm" stroke="1" extrusionOk="0">
                  <a:moveTo>
                    <a:pt x="21358" y="999"/>
                  </a:moveTo>
                  <a:cubicBezTo>
                    <a:pt x="20317" y="499"/>
                    <a:pt x="19276" y="0"/>
                    <a:pt x="18235" y="0"/>
                  </a:cubicBezTo>
                  <a:cubicBezTo>
                    <a:pt x="17194" y="0"/>
                    <a:pt x="16153" y="499"/>
                    <a:pt x="13811" y="2747"/>
                  </a:cubicBezTo>
                  <a:cubicBezTo>
                    <a:pt x="11469" y="4994"/>
                    <a:pt x="7825" y="8990"/>
                    <a:pt x="5223" y="12111"/>
                  </a:cubicBezTo>
                  <a:cubicBezTo>
                    <a:pt x="2621" y="15232"/>
                    <a:pt x="1059" y="17480"/>
                    <a:pt x="409" y="18916"/>
                  </a:cubicBezTo>
                  <a:cubicBezTo>
                    <a:pt x="-242" y="20351"/>
                    <a:pt x="18" y="20976"/>
                    <a:pt x="2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7850372" y="1092200"/>
              <a:ext cx="83682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600" fill="norm" stroke="1" extrusionOk="0">
                  <a:moveTo>
                    <a:pt x="6480" y="0"/>
                  </a:moveTo>
                  <a:cubicBezTo>
                    <a:pt x="9180" y="200"/>
                    <a:pt x="11880" y="400"/>
                    <a:pt x="14850" y="2200"/>
                  </a:cubicBezTo>
                  <a:cubicBezTo>
                    <a:pt x="17820" y="4000"/>
                    <a:pt x="21060" y="7400"/>
                    <a:pt x="21330" y="10300"/>
                  </a:cubicBezTo>
                  <a:cubicBezTo>
                    <a:pt x="21600" y="13200"/>
                    <a:pt x="18900" y="15600"/>
                    <a:pt x="14850" y="17400"/>
                  </a:cubicBezTo>
                  <a:cubicBezTo>
                    <a:pt x="10800" y="19200"/>
                    <a:pt x="540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7964672" y="1524000"/>
              <a:ext cx="825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8498072" y="1117600"/>
              <a:ext cx="444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3546"/>
                    <a:pt x="19543" y="7093"/>
                    <a:pt x="15943" y="10693"/>
                  </a:cubicBezTo>
                  <a:cubicBezTo>
                    <a:pt x="12343" y="14293"/>
                    <a:pt x="6171" y="179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8520795" y="1079499"/>
              <a:ext cx="294778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196" y="21600"/>
                  </a:moveTo>
                  <a:cubicBezTo>
                    <a:pt x="41" y="18720"/>
                    <a:pt x="-113" y="15840"/>
                    <a:pt x="118" y="13680"/>
                  </a:cubicBezTo>
                  <a:cubicBezTo>
                    <a:pt x="350" y="11520"/>
                    <a:pt x="967" y="10080"/>
                    <a:pt x="3590" y="7920"/>
                  </a:cubicBezTo>
                  <a:cubicBezTo>
                    <a:pt x="6213" y="5760"/>
                    <a:pt x="10841" y="2880"/>
                    <a:pt x="14158" y="1440"/>
                  </a:cubicBezTo>
                  <a:cubicBezTo>
                    <a:pt x="17476" y="0"/>
                    <a:pt x="19481" y="0"/>
                    <a:pt x="214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8472672" y="1327149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8663172" y="1416050"/>
              <a:ext cx="1143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8688572" y="1454150"/>
              <a:ext cx="825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8935144" y="1143363"/>
              <a:ext cx="166179" cy="352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390" fill="norm" stroke="1" extrusionOk="0">
                  <a:moveTo>
                    <a:pt x="21198" y="363"/>
                  </a:moveTo>
                  <a:cubicBezTo>
                    <a:pt x="19848" y="106"/>
                    <a:pt x="18498" y="-151"/>
                    <a:pt x="16743" y="106"/>
                  </a:cubicBezTo>
                  <a:cubicBezTo>
                    <a:pt x="14988" y="363"/>
                    <a:pt x="12828" y="1135"/>
                    <a:pt x="9858" y="3320"/>
                  </a:cubicBezTo>
                  <a:cubicBezTo>
                    <a:pt x="6888" y="5506"/>
                    <a:pt x="3108" y="9106"/>
                    <a:pt x="1353" y="12192"/>
                  </a:cubicBezTo>
                  <a:cubicBezTo>
                    <a:pt x="-402" y="15278"/>
                    <a:pt x="-132" y="17849"/>
                    <a:pt x="408" y="19392"/>
                  </a:cubicBezTo>
                  <a:cubicBezTo>
                    <a:pt x="948" y="20935"/>
                    <a:pt x="1758" y="21449"/>
                    <a:pt x="4053" y="21385"/>
                  </a:cubicBezTo>
                  <a:cubicBezTo>
                    <a:pt x="6348" y="21320"/>
                    <a:pt x="10128" y="20678"/>
                    <a:pt x="13908" y="20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9076427" y="1187450"/>
              <a:ext cx="189996" cy="233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74" fill="norm" stroke="1" extrusionOk="0">
                  <a:moveTo>
                    <a:pt x="21543" y="0"/>
                  </a:moveTo>
                  <a:cubicBezTo>
                    <a:pt x="20103" y="5059"/>
                    <a:pt x="18663" y="10119"/>
                    <a:pt x="16383" y="13719"/>
                  </a:cubicBezTo>
                  <a:cubicBezTo>
                    <a:pt x="14103" y="17319"/>
                    <a:pt x="10983" y="19459"/>
                    <a:pt x="8823" y="20530"/>
                  </a:cubicBezTo>
                  <a:cubicBezTo>
                    <a:pt x="6663" y="21600"/>
                    <a:pt x="5463" y="21600"/>
                    <a:pt x="4263" y="21308"/>
                  </a:cubicBezTo>
                  <a:cubicBezTo>
                    <a:pt x="3063" y="21016"/>
                    <a:pt x="1863" y="20432"/>
                    <a:pt x="1143" y="19654"/>
                  </a:cubicBezTo>
                  <a:cubicBezTo>
                    <a:pt x="423" y="18876"/>
                    <a:pt x="183" y="17903"/>
                    <a:pt x="63" y="16735"/>
                  </a:cubicBezTo>
                  <a:cubicBezTo>
                    <a:pt x="-57" y="15568"/>
                    <a:pt x="-57" y="14205"/>
                    <a:pt x="543" y="13427"/>
                  </a:cubicBezTo>
                  <a:cubicBezTo>
                    <a:pt x="1143" y="12649"/>
                    <a:pt x="2343" y="12454"/>
                    <a:pt x="4143" y="12649"/>
                  </a:cubicBezTo>
                  <a:cubicBezTo>
                    <a:pt x="5943" y="12843"/>
                    <a:pt x="8343" y="13427"/>
                    <a:pt x="11343" y="14692"/>
                  </a:cubicBezTo>
                  <a:cubicBezTo>
                    <a:pt x="14343" y="15957"/>
                    <a:pt x="17943" y="17903"/>
                    <a:pt x="21543" y="19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9355322" y="1136649"/>
              <a:ext cx="4597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7" h="21600" fill="norm" stroke="1" extrusionOk="0">
                  <a:moveTo>
                    <a:pt x="5635" y="0"/>
                  </a:moveTo>
                  <a:cubicBezTo>
                    <a:pt x="10330" y="2520"/>
                    <a:pt x="15026" y="5040"/>
                    <a:pt x="17843" y="7920"/>
                  </a:cubicBezTo>
                  <a:cubicBezTo>
                    <a:pt x="20661" y="10800"/>
                    <a:pt x="21600" y="14040"/>
                    <a:pt x="18313" y="16380"/>
                  </a:cubicBezTo>
                  <a:cubicBezTo>
                    <a:pt x="15026" y="18720"/>
                    <a:pt x="7513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9456922" y="1466850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141897" y="2902066"/>
              <a:ext cx="286549" cy="439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347" fill="norm" stroke="1" extrusionOk="0">
                  <a:moveTo>
                    <a:pt x="1874" y="3080"/>
                  </a:moveTo>
                  <a:cubicBezTo>
                    <a:pt x="1874" y="6371"/>
                    <a:pt x="1874" y="9662"/>
                    <a:pt x="1874" y="12080"/>
                  </a:cubicBezTo>
                  <a:cubicBezTo>
                    <a:pt x="1874" y="14497"/>
                    <a:pt x="1874" y="16040"/>
                    <a:pt x="1794" y="17068"/>
                  </a:cubicBezTo>
                  <a:cubicBezTo>
                    <a:pt x="1715" y="18097"/>
                    <a:pt x="1556" y="18611"/>
                    <a:pt x="1318" y="18457"/>
                  </a:cubicBezTo>
                  <a:cubicBezTo>
                    <a:pt x="1080" y="18302"/>
                    <a:pt x="762" y="17480"/>
                    <a:pt x="524" y="15628"/>
                  </a:cubicBezTo>
                  <a:cubicBezTo>
                    <a:pt x="286" y="13777"/>
                    <a:pt x="127" y="10897"/>
                    <a:pt x="47" y="8325"/>
                  </a:cubicBezTo>
                  <a:cubicBezTo>
                    <a:pt x="-32" y="5754"/>
                    <a:pt x="-32" y="3491"/>
                    <a:pt x="206" y="2102"/>
                  </a:cubicBezTo>
                  <a:cubicBezTo>
                    <a:pt x="444" y="714"/>
                    <a:pt x="921" y="200"/>
                    <a:pt x="1556" y="45"/>
                  </a:cubicBezTo>
                  <a:cubicBezTo>
                    <a:pt x="2192" y="-109"/>
                    <a:pt x="2986" y="97"/>
                    <a:pt x="4097" y="1125"/>
                  </a:cubicBezTo>
                  <a:cubicBezTo>
                    <a:pt x="5209" y="2154"/>
                    <a:pt x="6639" y="4005"/>
                    <a:pt x="8306" y="6834"/>
                  </a:cubicBezTo>
                  <a:cubicBezTo>
                    <a:pt x="9974" y="9662"/>
                    <a:pt x="11880" y="13468"/>
                    <a:pt x="13309" y="16040"/>
                  </a:cubicBezTo>
                  <a:cubicBezTo>
                    <a:pt x="14739" y="18611"/>
                    <a:pt x="15692" y="19948"/>
                    <a:pt x="16565" y="20668"/>
                  </a:cubicBezTo>
                  <a:cubicBezTo>
                    <a:pt x="17439" y="21388"/>
                    <a:pt x="18233" y="21491"/>
                    <a:pt x="18868" y="21182"/>
                  </a:cubicBezTo>
                  <a:cubicBezTo>
                    <a:pt x="19503" y="20874"/>
                    <a:pt x="19980" y="20154"/>
                    <a:pt x="20456" y="17891"/>
                  </a:cubicBezTo>
                  <a:cubicBezTo>
                    <a:pt x="20933" y="15628"/>
                    <a:pt x="21409" y="11822"/>
                    <a:pt x="21489" y="8891"/>
                  </a:cubicBezTo>
                  <a:cubicBezTo>
                    <a:pt x="21568" y="5960"/>
                    <a:pt x="21250" y="3902"/>
                    <a:pt x="20933" y="2462"/>
                  </a:cubicBezTo>
                  <a:cubicBezTo>
                    <a:pt x="20615" y="1022"/>
                    <a:pt x="20297" y="200"/>
                    <a:pt x="20377" y="148"/>
                  </a:cubicBezTo>
                  <a:cubicBezTo>
                    <a:pt x="20456" y="97"/>
                    <a:pt x="20933" y="817"/>
                    <a:pt x="21409" y="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481785" y="3087042"/>
              <a:ext cx="91488" cy="201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399" fill="norm" stroke="1" extrusionOk="0">
                  <a:moveTo>
                    <a:pt x="12382" y="1250"/>
                  </a:moveTo>
                  <a:cubicBezTo>
                    <a:pt x="9927" y="575"/>
                    <a:pt x="7473" y="-100"/>
                    <a:pt x="5509" y="12"/>
                  </a:cubicBezTo>
                  <a:cubicBezTo>
                    <a:pt x="3545" y="125"/>
                    <a:pt x="2073" y="1025"/>
                    <a:pt x="1091" y="3275"/>
                  </a:cubicBezTo>
                  <a:cubicBezTo>
                    <a:pt x="109" y="5525"/>
                    <a:pt x="-382" y="9125"/>
                    <a:pt x="354" y="12050"/>
                  </a:cubicBezTo>
                  <a:cubicBezTo>
                    <a:pt x="1091" y="14975"/>
                    <a:pt x="3054" y="17225"/>
                    <a:pt x="5018" y="18800"/>
                  </a:cubicBezTo>
                  <a:cubicBezTo>
                    <a:pt x="6982" y="20375"/>
                    <a:pt x="8945" y="21275"/>
                    <a:pt x="11154" y="21387"/>
                  </a:cubicBezTo>
                  <a:cubicBezTo>
                    <a:pt x="13363" y="21500"/>
                    <a:pt x="15818" y="20825"/>
                    <a:pt x="17782" y="18125"/>
                  </a:cubicBezTo>
                  <a:cubicBezTo>
                    <a:pt x="19745" y="15425"/>
                    <a:pt x="21218" y="10700"/>
                    <a:pt x="21218" y="7550"/>
                  </a:cubicBezTo>
                  <a:cubicBezTo>
                    <a:pt x="21218" y="4400"/>
                    <a:pt x="19745" y="2825"/>
                    <a:pt x="18763" y="2262"/>
                  </a:cubicBezTo>
                  <a:cubicBezTo>
                    <a:pt x="17782" y="1700"/>
                    <a:pt x="17291" y="2150"/>
                    <a:pt x="16800" y="2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631364" y="3060699"/>
              <a:ext cx="207236" cy="169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309" fill="norm" stroke="1" extrusionOk="0">
                  <a:moveTo>
                    <a:pt x="1212" y="3200"/>
                  </a:moveTo>
                  <a:cubicBezTo>
                    <a:pt x="558" y="6667"/>
                    <a:pt x="-97" y="10133"/>
                    <a:pt x="12" y="13067"/>
                  </a:cubicBezTo>
                  <a:cubicBezTo>
                    <a:pt x="121" y="16000"/>
                    <a:pt x="994" y="18400"/>
                    <a:pt x="1976" y="19733"/>
                  </a:cubicBezTo>
                  <a:cubicBezTo>
                    <a:pt x="2958" y="21067"/>
                    <a:pt x="4048" y="21333"/>
                    <a:pt x="4921" y="20933"/>
                  </a:cubicBezTo>
                  <a:cubicBezTo>
                    <a:pt x="5794" y="20533"/>
                    <a:pt x="6448" y="19467"/>
                    <a:pt x="6994" y="18267"/>
                  </a:cubicBezTo>
                  <a:cubicBezTo>
                    <a:pt x="7539" y="17067"/>
                    <a:pt x="7976" y="15733"/>
                    <a:pt x="8303" y="14400"/>
                  </a:cubicBezTo>
                  <a:cubicBezTo>
                    <a:pt x="8630" y="13067"/>
                    <a:pt x="8848" y="11733"/>
                    <a:pt x="9176" y="12267"/>
                  </a:cubicBezTo>
                  <a:cubicBezTo>
                    <a:pt x="9503" y="12800"/>
                    <a:pt x="9939" y="15200"/>
                    <a:pt x="10703" y="17067"/>
                  </a:cubicBezTo>
                  <a:cubicBezTo>
                    <a:pt x="11467" y="18933"/>
                    <a:pt x="12558" y="20267"/>
                    <a:pt x="13648" y="20933"/>
                  </a:cubicBezTo>
                  <a:cubicBezTo>
                    <a:pt x="14739" y="21600"/>
                    <a:pt x="15830" y="21600"/>
                    <a:pt x="17139" y="19067"/>
                  </a:cubicBezTo>
                  <a:cubicBezTo>
                    <a:pt x="18448" y="16533"/>
                    <a:pt x="19976" y="11467"/>
                    <a:pt x="20739" y="8267"/>
                  </a:cubicBezTo>
                  <a:cubicBezTo>
                    <a:pt x="21503" y="5067"/>
                    <a:pt x="21503" y="3733"/>
                    <a:pt x="21067" y="2667"/>
                  </a:cubicBezTo>
                  <a:cubicBezTo>
                    <a:pt x="20630" y="1600"/>
                    <a:pt x="19758" y="800"/>
                    <a:pt x="188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222890" y="3359150"/>
              <a:ext cx="413883" cy="10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600" fill="norm" stroke="1" extrusionOk="0">
                  <a:moveTo>
                    <a:pt x="1051" y="0"/>
                  </a:moveTo>
                  <a:cubicBezTo>
                    <a:pt x="500" y="4320"/>
                    <a:pt x="-51" y="8640"/>
                    <a:pt x="4" y="12960"/>
                  </a:cubicBezTo>
                  <a:cubicBezTo>
                    <a:pt x="59" y="17280"/>
                    <a:pt x="720" y="21600"/>
                    <a:pt x="3310" y="21600"/>
                  </a:cubicBezTo>
                  <a:cubicBezTo>
                    <a:pt x="5900" y="21600"/>
                    <a:pt x="10418" y="17280"/>
                    <a:pt x="13780" y="15120"/>
                  </a:cubicBezTo>
                  <a:cubicBezTo>
                    <a:pt x="17141" y="12960"/>
                    <a:pt x="19345" y="12960"/>
                    <a:pt x="21549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470543" y="3352799"/>
              <a:ext cx="242430" cy="53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0827" fill="norm" stroke="1" extrusionOk="0">
                  <a:moveTo>
                    <a:pt x="2354" y="17446"/>
                  </a:moveTo>
                  <a:cubicBezTo>
                    <a:pt x="1227" y="18277"/>
                    <a:pt x="100" y="19108"/>
                    <a:pt x="6" y="19938"/>
                  </a:cubicBezTo>
                  <a:cubicBezTo>
                    <a:pt x="-88" y="20769"/>
                    <a:pt x="851" y="21600"/>
                    <a:pt x="3950" y="19523"/>
                  </a:cubicBezTo>
                  <a:cubicBezTo>
                    <a:pt x="7049" y="17446"/>
                    <a:pt x="12309" y="12462"/>
                    <a:pt x="15595" y="8723"/>
                  </a:cubicBezTo>
                  <a:cubicBezTo>
                    <a:pt x="18882" y="4985"/>
                    <a:pt x="20197" y="2492"/>
                    <a:pt x="215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986022" y="3060700"/>
              <a:ext cx="25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1005072" y="3200400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1716272" y="2848405"/>
              <a:ext cx="303743" cy="819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53" fill="norm" stroke="1" extrusionOk="0">
                  <a:moveTo>
                    <a:pt x="0" y="11371"/>
                  </a:moveTo>
                  <a:cubicBezTo>
                    <a:pt x="2850" y="9931"/>
                    <a:pt x="5700" y="8491"/>
                    <a:pt x="7800" y="7106"/>
                  </a:cubicBezTo>
                  <a:cubicBezTo>
                    <a:pt x="9900" y="5721"/>
                    <a:pt x="11250" y="4392"/>
                    <a:pt x="12225" y="3395"/>
                  </a:cubicBezTo>
                  <a:cubicBezTo>
                    <a:pt x="13200" y="2398"/>
                    <a:pt x="13800" y="1734"/>
                    <a:pt x="14100" y="1180"/>
                  </a:cubicBezTo>
                  <a:cubicBezTo>
                    <a:pt x="14400" y="626"/>
                    <a:pt x="14400" y="183"/>
                    <a:pt x="14100" y="44"/>
                  </a:cubicBezTo>
                  <a:cubicBezTo>
                    <a:pt x="13800" y="-94"/>
                    <a:pt x="13200" y="72"/>
                    <a:pt x="12000" y="848"/>
                  </a:cubicBezTo>
                  <a:cubicBezTo>
                    <a:pt x="10800" y="1623"/>
                    <a:pt x="9000" y="3008"/>
                    <a:pt x="7950" y="4669"/>
                  </a:cubicBezTo>
                  <a:cubicBezTo>
                    <a:pt x="6900" y="6331"/>
                    <a:pt x="6600" y="8269"/>
                    <a:pt x="6825" y="9543"/>
                  </a:cubicBezTo>
                  <a:cubicBezTo>
                    <a:pt x="7050" y="10817"/>
                    <a:pt x="7800" y="11426"/>
                    <a:pt x="8625" y="11758"/>
                  </a:cubicBezTo>
                  <a:cubicBezTo>
                    <a:pt x="9450" y="12091"/>
                    <a:pt x="10350" y="12146"/>
                    <a:pt x="12000" y="11731"/>
                  </a:cubicBezTo>
                  <a:cubicBezTo>
                    <a:pt x="13650" y="11315"/>
                    <a:pt x="16050" y="10429"/>
                    <a:pt x="17475" y="9820"/>
                  </a:cubicBezTo>
                  <a:cubicBezTo>
                    <a:pt x="18900" y="9211"/>
                    <a:pt x="19350" y="8878"/>
                    <a:pt x="19650" y="8463"/>
                  </a:cubicBezTo>
                  <a:cubicBezTo>
                    <a:pt x="19950" y="8048"/>
                    <a:pt x="20100" y="7549"/>
                    <a:pt x="20025" y="7549"/>
                  </a:cubicBezTo>
                  <a:cubicBezTo>
                    <a:pt x="19950" y="7549"/>
                    <a:pt x="19650" y="8048"/>
                    <a:pt x="19575" y="9128"/>
                  </a:cubicBezTo>
                  <a:cubicBezTo>
                    <a:pt x="19500" y="10208"/>
                    <a:pt x="19650" y="11869"/>
                    <a:pt x="20025" y="13586"/>
                  </a:cubicBezTo>
                  <a:cubicBezTo>
                    <a:pt x="20400" y="15303"/>
                    <a:pt x="21000" y="17075"/>
                    <a:pt x="21300" y="18238"/>
                  </a:cubicBezTo>
                  <a:cubicBezTo>
                    <a:pt x="21600" y="19401"/>
                    <a:pt x="21600" y="19955"/>
                    <a:pt x="21300" y="20398"/>
                  </a:cubicBezTo>
                  <a:cubicBezTo>
                    <a:pt x="21000" y="20841"/>
                    <a:pt x="20400" y="21174"/>
                    <a:pt x="19650" y="21340"/>
                  </a:cubicBezTo>
                  <a:cubicBezTo>
                    <a:pt x="18900" y="21506"/>
                    <a:pt x="18000" y="21506"/>
                    <a:pt x="17175" y="21229"/>
                  </a:cubicBezTo>
                  <a:cubicBezTo>
                    <a:pt x="16350" y="20952"/>
                    <a:pt x="15600" y="20398"/>
                    <a:pt x="15225" y="19318"/>
                  </a:cubicBezTo>
                  <a:cubicBezTo>
                    <a:pt x="14850" y="18238"/>
                    <a:pt x="14850" y="16632"/>
                    <a:pt x="14850" y="15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2081115" y="3124200"/>
              <a:ext cx="9808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564"/>
                    <a:pt x="2735" y="11127"/>
                    <a:pt x="575" y="14727"/>
                  </a:cubicBezTo>
                  <a:cubicBezTo>
                    <a:pt x="-1585" y="18327"/>
                    <a:pt x="2735" y="19964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2090922" y="3048000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2160772" y="3073400"/>
              <a:ext cx="127001" cy="196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2757"/>
                  </a:moveTo>
                  <a:cubicBezTo>
                    <a:pt x="0" y="6664"/>
                    <a:pt x="0" y="10570"/>
                    <a:pt x="540" y="13557"/>
                  </a:cubicBezTo>
                  <a:cubicBezTo>
                    <a:pt x="1080" y="16545"/>
                    <a:pt x="2160" y="18613"/>
                    <a:pt x="3600" y="19877"/>
                  </a:cubicBezTo>
                  <a:cubicBezTo>
                    <a:pt x="5040" y="21140"/>
                    <a:pt x="6840" y="21600"/>
                    <a:pt x="8100" y="21255"/>
                  </a:cubicBezTo>
                  <a:cubicBezTo>
                    <a:pt x="9360" y="20911"/>
                    <a:pt x="10080" y="19762"/>
                    <a:pt x="12240" y="16085"/>
                  </a:cubicBezTo>
                  <a:cubicBezTo>
                    <a:pt x="14400" y="12409"/>
                    <a:pt x="18000" y="62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2313172" y="3041758"/>
              <a:ext cx="290547" cy="215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80" fill="norm" stroke="1" extrusionOk="0">
                  <a:moveTo>
                    <a:pt x="0" y="10685"/>
                  </a:moveTo>
                  <a:cubicBezTo>
                    <a:pt x="0" y="11733"/>
                    <a:pt x="0" y="12782"/>
                    <a:pt x="391" y="13097"/>
                  </a:cubicBezTo>
                  <a:cubicBezTo>
                    <a:pt x="783" y="13411"/>
                    <a:pt x="1565" y="12992"/>
                    <a:pt x="2426" y="11733"/>
                  </a:cubicBezTo>
                  <a:cubicBezTo>
                    <a:pt x="3287" y="10475"/>
                    <a:pt x="4226" y="8378"/>
                    <a:pt x="4852" y="6700"/>
                  </a:cubicBezTo>
                  <a:cubicBezTo>
                    <a:pt x="5478" y="5023"/>
                    <a:pt x="5791" y="3764"/>
                    <a:pt x="5635" y="2821"/>
                  </a:cubicBezTo>
                  <a:cubicBezTo>
                    <a:pt x="5478" y="1877"/>
                    <a:pt x="4852" y="1248"/>
                    <a:pt x="4226" y="1458"/>
                  </a:cubicBezTo>
                  <a:cubicBezTo>
                    <a:pt x="3600" y="1667"/>
                    <a:pt x="2974" y="2716"/>
                    <a:pt x="2426" y="5442"/>
                  </a:cubicBezTo>
                  <a:cubicBezTo>
                    <a:pt x="1878" y="8168"/>
                    <a:pt x="1409" y="12572"/>
                    <a:pt x="1174" y="15298"/>
                  </a:cubicBezTo>
                  <a:cubicBezTo>
                    <a:pt x="939" y="18025"/>
                    <a:pt x="939" y="19073"/>
                    <a:pt x="1643" y="19807"/>
                  </a:cubicBezTo>
                  <a:cubicBezTo>
                    <a:pt x="2348" y="20541"/>
                    <a:pt x="3757" y="20961"/>
                    <a:pt x="5243" y="19702"/>
                  </a:cubicBezTo>
                  <a:cubicBezTo>
                    <a:pt x="6730" y="18444"/>
                    <a:pt x="8296" y="15508"/>
                    <a:pt x="9313" y="13411"/>
                  </a:cubicBezTo>
                  <a:cubicBezTo>
                    <a:pt x="10330" y="11314"/>
                    <a:pt x="10800" y="10056"/>
                    <a:pt x="11113" y="8797"/>
                  </a:cubicBezTo>
                  <a:cubicBezTo>
                    <a:pt x="11426" y="7539"/>
                    <a:pt x="11583" y="6281"/>
                    <a:pt x="11504" y="6910"/>
                  </a:cubicBezTo>
                  <a:cubicBezTo>
                    <a:pt x="11426" y="7539"/>
                    <a:pt x="11113" y="10056"/>
                    <a:pt x="10878" y="11943"/>
                  </a:cubicBezTo>
                  <a:cubicBezTo>
                    <a:pt x="10643" y="13830"/>
                    <a:pt x="10487" y="15089"/>
                    <a:pt x="10330" y="16662"/>
                  </a:cubicBezTo>
                  <a:cubicBezTo>
                    <a:pt x="10174" y="18234"/>
                    <a:pt x="10017" y="20122"/>
                    <a:pt x="10017" y="20331"/>
                  </a:cubicBezTo>
                  <a:cubicBezTo>
                    <a:pt x="10017" y="20541"/>
                    <a:pt x="10174" y="19073"/>
                    <a:pt x="10878" y="15823"/>
                  </a:cubicBezTo>
                  <a:cubicBezTo>
                    <a:pt x="11583" y="12572"/>
                    <a:pt x="12835" y="7539"/>
                    <a:pt x="13774" y="4498"/>
                  </a:cubicBezTo>
                  <a:cubicBezTo>
                    <a:pt x="14713" y="1458"/>
                    <a:pt x="15339" y="409"/>
                    <a:pt x="16043" y="95"/>
                  </a:cubicBezTo>
                  <a:cubicBezTo>
                    <a:pt x="16748" y="-220"/>
                    <a:pt x="17530" y="199"/>
                    <a:pt x="18470" y="2192"/>
                  </a:cubicBezTo>
                  <a:cubicBezTo>
                    <a:pt x="19409" y="4184"/>
                    <a:pt x="20504" y="7749"/>
                    <a:pt x="21052" y="10580"/>
                  </a:cubicBezTo>
                  <a:cubicBezTo>
                    <a:pt x="21600" y="13411"/>
                    <a:pt x="21600" y="15508"/>
                    <a:pt x="21209" y="17186"/>
                  </a:cubicBezTo>
                  <a:cubicBezTo>
                    <a:pt x="20817" y="18863"/>
                    <a:pt x="20035" y="20122"/>
                    <a:pt x="19252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3314629" y="3017526"/>
              <a:ext cx="100087" cy="253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7" h="21190" fill="norm" stroke="1" extrusionOk="0">
                  <a:moveTo>
                    <a:pt x="14345" y="4142"/>
                  </a:moveTo>
                  <a:cubicBezTo>
                    <a:pt x="14345" y="3257"/>
                    <a:pt x="14345" y="2372"/>
                    <a:pt x="13498" y="1663"/>
                  </a:cubicBezTo>
                  <a:cubicBezTo>
                    <a:pt x="12651" y="955"/>
                    <a:pt x="10957" y="424"/>
                    <a:pt x="8839" y="159"/>
                  </a:cubicBezTo>
                  <a:cubicBezTo>
                    <a:pt x="6722" y="-107"/>
                    <a:pt x="4180" y="-107"/>
                    <a:pt x="2274" y="690"/>
                  </a:cubicBezTo>
                  <a:cubicBezTo>
                    <a:pt x="369" y="1486"/>
                    <a:pt x="-902" y="3080"/>
                    <a:pt x="792" y="5204"/>
                  </a:cubicBezTo>
                  <a:cubicBezTo>
                    <a:pt x="2486" y="7329"/>
                    <a:pt x="7145" y="9985"/>
                    <a:pt x="11169" y="11932"/>
                  </a:cubicBezTo>
                  <a:cubicBezTo>
                    <a:pt x="15192" y="13880"/>
                    <a:pt x="18580" y="15119"/>
                    <a:pt x="19639" y="16536"/>
                  </a:cubicBezTo>
                  <a:cubicBezTo>
                    <a:pt x="20698" y="17952"/>
                    <a:pt x="19427" y="19545"/>
                    <a:pt x="17733" y="20431"/>
                  </a:cubicBezTo>
                  <a:cubicBezTo>
                    <a:pt x="16039" y="21316"/>
                    <a:pt x="13922" y="21493"/>
                    <a:pt x="11804" y="20608"/>
                  </a:cubicBezTo>
                  <a:cubicBezTo>
                    <a:pt x="9686" y="19723"/>
                    <a:pt x="7569" y="17775"/>
                    <a:pt x="7145" y="16359"/>
                  </a:cubicBezTo>
                  <a:cubicBezTo>
                    <a:pt x="6722" y="14942"/>
                    <a:pt x="7992" y="14057"/>
                    <a:pt x="9263" y="13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3480269" y="3098800"/>
              <a:ext cx="91283" cy="155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0" h="20925" fill="norm" stroke="1" extrusionOk="0">
                  <a:moveTo>
                    <a:pt x="8741" y="0"/>
                  </a:moveTo>
                  <a:cubicBezTo>
                    <a:pt x="5454" y="5400"/>
                    <a:pt x="2167" y="10800"/>
                    <a:pt x="759" y="14211"/>
                  </a:cubicBezTo>
                  <a:cubicBezTo>
                    <a:pt x="-650" y="17621"/>
                    <a:pt x="-180" y="19042"/>
                    <a:pt x="2872" y="20037"/>
                  </a:cubicBezTo>
                  <a:cubicBezTo>
                    <a:pt x="5924" y="21032"/>
                    <a:pt x="11559" y="21600"/>
                    <a:pt x="15315" y="19468"/>
                  </a:cubicBezTo>
                  <a:cubicBezTo>
                    <a:pt x="19072" y="17337"/>
                    <a:pt x="20950" y="12505"/>
                    <a:pt x="20011" y="8811"/>
                  </a:cubicBezTo>
                  <a:cubicBezTo>
                    <a:pt x="19072" y="5116"/>
                    <a:pt x="15315" y="2558"/>
                    <a:pt x="115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3627622" y="3041654"/>
              <a:ext cx="431801" cy="230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5301"/>
                  </a:moveTo>
                  <a:cubicBezTo>
                    <a:pt x="106" y="10014"/>
                    <a:pt x="212" y="14727"/>
                    <a:pt x="265" y="17574"/>
                  </a:cubicBezTo>
                  <a:cubicBezTo>
                    <a:pt x="318" y="20421"/>
                    <a:pt x="318" y="21403"/>
                    <a:pt x="318" y="21403"/>
                  </a:cubicBezTo>
                  <a:cubicBezTo>
                    <a:pt x="318" y="21403"/>
                    <a:pt x="318" y="20421"/>
                    <a:pt x="635" y="17868"/>
                  </a:cubicBezTo>
                  <a:cubicBezTo>
                    <a:pt x="953" y="15316"/>
                    <a:pt x="1588" y="11192"/>
                    <a:pt x="2118" y="8443"/>
                  </a:cubicBezTo>
                  <a:cubicBezTo>
                    <a:pt x="2647" y="5694"/>
                    <a:pt x="3071" y="4319"/>
                    <a:pt x="3547" y="3534"/>
                  </a:cubicBezTo>
                  <a:cubicBezTo>
                    <a:pt x="4024" y="2748"/>
                    <a:pt x="4553" y="2552"/>
                    <a:pt x="4924" y="2945"/>
                  </a:cubicBezTo>
                  <a:cubicBezTo>
                    <a:pt x="5294" y="3338"/>
                    <a:pt x="5506" y="4319"/>
                    <a:pt x="5718" y="6381"/>
                  </a:cubicBezTo>
                  <a:cubicBezTo>
                    <a:pt x="5929" y="8443"/>
                    <a:pt x="6141" y="11585"/>
                    <a:pt x="6141" y="13647"/>
                  </a:cubicBezTo>
                  <a:cubicBezTo>
                    <a:pt x="6141" y="15708"/>
                    <a:pt x="5929" y="16690"/>
                    <a:pt x="5824" y="16592"/>
                  </a:cubicBezTo>
                  <a:cubicBezTo>
                    <a:pt x="5718" y="16494"/>
                    <a:pt x="5718" y="15316"/>
                    <a:pt x="6194" y="12665"/>
                  </a:cubicBezTo>
                  <a:cubicBezTo>
                    <a:pt x="6671" y="10014"/>
                    <a:pt x="7624" y="5890"/>
                    <a:pt x="8365" y="3338"/>
                  </a:cubicBezTo>
                  <a:cubicBezTo>
                    <a:pt x="9106" y="785"/>
                    <a:pt x="9635" y="-197"/>
                    <a:pt x="9900" y="98"/>
                  </a:cubicBezTo>
                  <a:cubicBezTo>
                    <a:pt x="10165" y="392"/>
                    <a:pt x="10165" y="1963"/>
                    <a:pt x="10112" y="5105"/>
                  </a:cubicBezTo>
                  <a:cubicBezTo>
                    <a:pt x="10059" y="8247"/>
                    <a:pt x="9953" y="12959"/>
                    <a:pt x="9900" y="15807"/>
                  </a:cubicBezTo>
                  <a:cubicBezTo>
                    <a:pt x="9847" y="18654"/>
                    <a:pt x="9847" y="19636"/>
                    <a:pt x="10112" y="20127"/>
                  </a:cubicBezTo>
                  <a:cubicBezTo>
                    <a:pt x="10376" y="20618"/>
                    <a:pt x="10906" y="20618"/>
                    <a:pt x="11700" y="19538"/>
                  </a:cubicBezTo>
                  <a:cubicBezTo>
                    <a:pt x="12494" y="18458"/>
                    <a:pt x="13553" y="16298"/>
                    <a:pt x="14559" y="13548"/>
                  </a:cubicBezTo>
                  <a:cubicBezTo>
                    <a:pt x="15565" y="10799"/>
                    <a:pt x="16518" y="7461"/>
                    <a:pt x="17100" y="5203"/>
                  </a:cubicBezTo>
                  <a:cubicBezTo>
                    <a:pt x="17682" y="2945"/>
                    <a:pt x="17894" y="1767"/>
                    <a:pt x="17735" y="981"/>
                  </a:cubicBezTo>
                  <a:cubicBezTo>
                    <a:pt x="17576" y="196"/>
                    <a:pt x="17047" y="-197"/>
                    <a:pt x="16465" y="98"/>
                  </a:cubicBezTo>
                  <a:cubicBezTo>
                    <a:pt x="15882" y="392"/>
                    <a:pt x="15247" y="1374"/>
                    <a:pt x="14559" y="3534"/>
                  </a:cubicBezTo>
                  <a:cubicBezTo>
                    <a:pt x="13871" y="5694"/>
                    <a:pt x="13129" y="9032"/>
                    <a:pt x="12759" y="11290"/>
                  </a:cubicBezTo>
                  <a:cubicBezTo>
                    <a:pt x="12388" y="13548"/>
                    <a:pt x="12388" y="14727"/>
                    <a:pt x="13129" y="15807"/>
                  </a:cubicBezTo>
                  <a:cubicBezTo>
                    <a:pt x="13871" y="16887"/>
                    <a:pt x="15353" y="17868"/>
                    <a:pt x="16888" y="17574"/>
                  </a:cubicBezTo>
                  <a:cubicBezTo>
                    <a:pt x="18424" y="17279"/>
                    <a:pt x="20012" y="15708"/>
                    <a:pt x="21600" y="14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4618716" y="3025004"/>
              <a:ext cx="120573" cy="238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7" h="20779" fill="norm" stroke="1" extrusionOk="0">
                  <a:moveTo>
                    <a:pt x="16116" y="5329"/>
                  </a:moveTo>
                  <a:cubicBezTo>
                    <a:pt x="15756" y="3668"/>
                    <a:pt x="15396" y="2006"/>
                    <a:pt x="14316" y="991"/>
                  </a:cubicBezTo>
                  <a:cubicBezTo>
                    <a:pt x="13236" y="-25"/>
                    <a:pt x="11436" y="-394"/>
                    <a:pt x="9096" y="529"/>
                  </a:cubicBezTo>
                  <a:cubicBezTo>
                    <a:pt x="6756" y="1452"/>
                    <a:pt x="3876" y="3668"/>
                    <a:pt x="2076" y="7083"/>
                  </a:cubicBezTo>
                  <a:cubicBezTo>
                    <a:pt x="276" y="10498"/>
                    <a:pt x="-444" y="15114"/>
                    <a:pt x="276" y="17791"/>
                  </a:cubicBezTo>
                  <a:cubicBezTo>
                    <a:pt x="996" y="20468"/>
                    <a:pt x="3156" y="21206"/>
                    <a:pt x="6756" y="20560"/>
                  </a:cubicBezTo>
                  <a:cubicBezTo>
                    <a:pt x="10356" y="19914"/>
                    <a:pt x="15396" y="17883"/>
                    <a:pt x="18096" y="15483"/>
                  </a:cubicBezTo>
                  <a:cubicBezTo>
                    <a:pt x="20796" y="13083"/>
                    <a:pt x="21156" y="10314"/>
                    <a:pt x="19536" y="8191"/>
                  </a:cubicBezTo>
                  <a:cubicBezTo>
                    <a:pt x="17916" y="6068"/>
                    <a:pt x="14316" y="4591"/>
                    <a:pt x="10716" y="3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4796921" y="2837318"/>
              <a:ext cx="112394" cy="421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02" fill="norm" stroke="1" extrusionOk="0">
                  <a:moveTo>
                    <a:pt x="8230" y="1025"/>
                  </a:moveTo>
                  <a:cubicBezTo>
                    <a:pt x="7030" y="487"/>
                    <a:pt x="5830" y="-50"/>
                    <a:pt x="5030" y="4"/>
                  </a:cubicBezTo>
                  <a:cubicBezTo>
                    <a:pt x="4230" y="57"/>
                    <a:pt x="3830" y="702"/>
                    <a:pt x="3630" y="2959"/>
                  </a:cubicBezTo>
                  <a:cubicBezTo>
                    <a:pt x="3430" y="5216"/>
                    <a:pt x="3430" y="9084"/>
                    <a:pt x="3230" y="12254"/>
                  </a:cubicBezTo>
                  <a:cubicBezTo>
                    <a:pt x="3030" y="15425"/>
                    <a:pt x="2630" y="17896"/>
                    <a:pt x="2030" y="19401"/>
                  </a:cubicBezTo>
                  <a:cubicBezTo>
                    <a:pt x="1430" y="20905"/>
                    <a:pt x="630" y="21443"/>
                    <a:pt x="230" y="21228"/>
                  </a:cubicBezTo>
                  <a:cubicBezTo>
                    <a:pt x="-170" y="21013"/>
                    <a:pt x="-170" y="20046"/>
                    <a:pt x="1230" y="18756"/>
                  </a:cubicBezTo>
                  <a:cubicBezTo>
                    <a:pt x="2630" y="17466"/>
                    <a:pt x="5430" y="15854"/>
                    <a:pt x="8430" y="14887"/>
                  </a:cubicBezTo>
                  <a:cubicBezTo>
                    <a:pt x="11430" y="13920"/>
                    <a:pt x="14630" y="13598"/>
                    <a:pt x="16830" y="13759"/>
                  </a:cubicBezTo>
                  <a:cubicBezTo>
                    <a:pt x="19030" y="13920"/>
                    <a:pt x="20230" y="14565"/>
                    <a:pt x="20830" y="15693"/>
                  </a:cubicBezTo>
                  <a:cubicBezTo>
                    <a:pt x="21430" y="16822"/>
                    <a:pt x="21430" y="18434"/>
                    <a:pt x="20430" y="19454"/>
                  </a:cubicBezTo>
                  <a:cubicBezTo>
                    <a:pt x="19430" y="20475"/>
                    <a:pt x="17430" y="20905"/>
                    <a:pt x="14630" y="21174"/>
                  </a:cubicBezTo>
                  <a:cubicBezTo>
                    <a:pt x="11830" y="21443"/>
                    <a:pt x="8230" y="21550"/>
                    <a:pt x="5830" y="21066"/>
                  </a:cubicBezTo>
                  <a:cubicBezTo>
                    <a:pt x="3430" y="20583"/>
                    <a:pt x="2230" y="19508"/>
                    <a:pt x="3230" y="18595"/>
                  </a:cubicBezTo>
                  <a:cubicBezTo>
                    <a:pt x="4230" y="17681"/>
                    <a:pt x="7430" y="16929"/>
                    <a:pt x="10630" y="16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4953855" y="3026747"/>
              <a:ext cx="102518" cy="235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276" fill="norm" stroke="1" extrusionOk="0">
                  <a:moveTo>
                    <a:pt x="20923" y="3067"/>
                  </a:moveTo>
                  <a:cubicBezTo>
                    <a:pt x="20491" y="2111"/>
                    <a:pt x="20059" y="1155"/>
                    <a:pt x="18331" y="582"/>
                  </a:cubicBezTo>
                  <a:cubicBezTo>
                    <a:pt x="16603" y="8"/>
                    <a:pt x="13579" y="-183"/>
                    <a:pt x="10123" y="199"/>
                  </a:cubicBezTo>
                  <a:cubicBezTo>
                    <a:pt x="6667" y="582"/>
                    <a:pt x="2779" y="1537"/>
                    <a:pt x="1051" y="3067"/>
                  </a:cubicBezTo>
                  <a:cubicBezTo>
                    <a:pt x="-677" y="4596"/>
                    <a:pt x="-245" y="6698"/>
                    <a:pt x="2131" y="8897"/>
                  </a:cubicBezTo>
                  <a:cubicBezTo>
                    <a:pt x="4507" y="11095"/>
                    <a:pt x="8827" y="13389"/>
                    <a:pt x="11419" y="15013"/>
                  </a:cubicBezTo>
                  <a:cubicBezTo>
                    <a:pt x="14011" y="16638"/>
                    <a:pt x="14875" y="17594"/>
                    <a:pt x="14875" y="18550"/>
                  </a:cubicBezTo>
                  <a:cubicBezTo>
                    <a:pt x="14875" y="19505"/>
                    <a:pt x="14011" y="20461"/>
                    <a:pt x="12499" y="20939"/>
                  </a:cubicBezTo>
                  <a:cubicBezTo>
                    <a:pt x="10987" y="21417"/>
                    <a:pt x="8827" y="21417"/>
                    <a:pt x="7747" y="20748"/>
                  </a:cubicBezTo>
                  <a:cubicBezTo>
                    <a:pt x="6667" y="20079"/>
                    <a:pt x="6667" y="18741"/>
                    <a:pt x="7099" y="17307"/>
                  </a:cubicBezTo>
                  <a:cubicBezTo>
                    <a:pt x="7531" y="15874"/>
                    <a:pt x="8395" y="14344"/>
                    <a:pt x="9259" y="12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5051610" y="3037524"/>
              <a:ext cx="119063" cy="186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0741" fill="norm" stroke="1" extrusionOk="0">
                  <a:moveTo>
                    <a:pt x="1990" y="10318"/>
                  </a:moveTo>
                  <a:cubicBezTo>
                    <a:pt x="6916" y="7970"/>
                    <a:pt x="11842" y="5623"/>
                    <a:pt x="14495" y="3862"/>
                  </a:cubicBezTo>
                  <a:cubicBezTo>
                    <a:pt x="17148" y="2101"/>
                    <a:pt x="17527" y="927"/>
                    <a:pt x="16579" y="340"/>
                  </a:cubicBezTo>
                  <a:cubicBezTo>
                    <a:pt x="15632" y="-247"/>
                    <a:pt x="13358" y="-247"/>
                    <a:pt x="10327" y="1749"/>
                  </a:cubicBezTo>
                  <a:cubicBezTo>
                    <a:pt x="7295" y="3744"/>
                    <a:pt x="3505" y="7736"/>
                    <a:pt x="1611" y="11023"/>
                  </a:cubicBezTo>
                  <a:cubicBezTo>
                    <a:pt x="-284" y="14310"/>
                    <a:pt x="-284" y="16892"/>
                    <a:pt x="474" y="18653"/>
                  </a:cubicBezTo>
                  <a:cubicBezTo>
                    <a:pt x="1232" y="20414"/>
                    <a:pt x="2748" y="21353"/>
                    <a:pt x="6348" y="20296"/>
                  </a:cubicBezTo>
                  <a:cubicBezTo>
                    <a:pt x="9948" y="19240"/>
                    <a:pt x="15632" y="16188"/>
                    <a:pt x="21316" y="13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5189722" y="3003550"/>
              <a:ext cx="107951" cy="231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7069"/>
                  </a:moveTo>
                  <a:cubicBezTo>
                    <a:pt x="847" y="5695"/>
                    <a:pt x="1694" y="4320"/>
                    <a:pt x="2753" y="4124"/>
                  </a:cubicBezTo>
                  <a:cubicBezTo>
                    <a:pt x="3812" y="3927"/>
                    <a:pt x="5082" y="4909"/>
                    <a:pt x="6776" y="7658"/>
                  </a:cubicBezTo>
                  <a:cubicBezTo>
                    <a:pt x="8471" y="10407"/>
                    <a:pt x="10588" y="14924"/>
                    <a:pt x="11647" y="17673"/>
                  </a:cubicBezTo>
                  <a:cubicBezTo>
                    <a:pt x="12706" y="20422"/>
                    <a:pt x="12706" y="21404"/>
                    <a:pt x="11647" y="21502"/>
                  </a:cubicBezTo>
                  <a:cubicBezTo>
                    <a:pt x="10588" y="21600"/>
                    <a:pt x="8471" y="20815"/>
                    <a:pt x="7412" y="18655"/>
                  </a:cubicBezTo>
                  <a:cubicBezTo>
                    <a:pt x="6353" y="16495"/>
                    <a:pt x="6353" y="12960"/>
                    <a:pt x="8047" y="9720"/>
                  </a:cubicBezTo>
                  <a:cubicBezTo>
                    <a:pt x="9741" y="6480"/>
                    <a:pt x="13129" y="3535"/>
                    <a:pt x="15671" y="1964"/>
                  </a:cubicBezTo>
                  <a:cubicBezTo>
                    <a:pt x="18212" y="393"/>
                    <a:pt x="19906" y="19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5329422" y="3009899"/>
              <a:ext cx="152401" cy="201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2025"/>
                  </a:moveTo>
                  <a:cubicBezTo>
                    <a:pt x="300" y="7650"/>
                    <a:pt x="600" y="13275"/>
                    <a:pt x="1200" y="16650"/>
                  </a:cubicBezTo>
                  <a:cubicBezTo>
                    <a:pt x="1800" y="20025"/>
                    <a:pt x="2700" y="21150"/>
                    <a:pt x="3900" y="21375"/>
                  </a:cubicBezTo>
                  <a:cubicBezTo>
                    <a:pt x="5100" y="21600"/>
                    <a:pt x="6600" y="20925"/>
                    <a:pt x="8400" y="18675"/>
                  </a:cubicBezTo>
                  <a:cubicBezTo>
                    <a:pt x="10200" y="16425"/>
                    <a:pt x="12300" y="12600"/>
                    <a:pt x="14550" y="9225"/>
                  </a:cubicBezTo>
                  <a:cubicBezTo>
                    <a:pt x="16800" y="5850"/>
                    <a:pt x="19200" y="29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5463350" y="2838188"/>
              <a:ext cx="304223" cy="368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370" fill="norm" stroke="1" extrusionOk="0">
                  <a:moveTo>
                    <a:pt x="3559" y="12165"/>
                  </a:moveTo>
                  <a:cubicBezTo>
                    <a:pt x="2359" y="13392"/>
                    <a:pt x="1159" y="14619"/>
                    <a:pt x="559" y="15785"/>
                  </a:cubicBezTo>
                  <a:cubicBezTo>
                    <a:pt x="-41" y="16951"/>
                    <a:pt x="-41" y="18056"/>
                    <a:pt x="34" y="18915"/>
                  </a:cubicBezTo>
                  <a:cubicBezTo>
                    <a:pt x="109" y="19774"/>
                    <a:pt x="259" y="20387"/>
                    <a:pt x="709" y="20572"/>
                  </a:cubicBezTo>
                  <a:cubicBezTo>
                    <a:pt x="1159" y="20756"/>
                    <a:pt x="1909" y="20510"/>
                    <a:pt x="2734" y="19835"/>
                  </a:cubicBezTo>
                  <a:cubicBezTo>
                    <a:pt x="3559" y="19160"/>
                    <a:pt x="4459" y="18056"/>
                    <a:pt x="4984" y="17197"/>
                  </a:cubicBezTo>
                  <a:cubicBezTo>
                    <a:pt x="5509" y="16337"/>
                    <a:pt x="5659" y="15724"/>
                    <a:pt x="5659" y="15724"/>
                  </a:cubicBezTo>
                  <a:cubicBezTo>
                    <a:pt x="5659" y="15724"/>
                    <a:pt x="5509" y="16337"/>
                    <a:pt x="5434" y="17197"/>
                  </a:cubicBezTo>
                  <a:cubicBezTo>
                    <a:pt x="5359" y="18056"/>
                    <a:pt x="5359" y="19160"/>
                    <a:pt x="5734" y="19774"/>
                  </a:cubicBezTo>
                  <a:cubicBezTo>
                    <a:pt x="6109" y="20387"/>
                    <a:pt x="6859" y="20510"/>
                    <a:pt x="7534" y="20265"/>
                  </a:cubicBezTo>
                  <a:cubicBezTo>
                    <a:pt x="8209" y="20019"/>
                    <a:pt x="8809" y="19406"/>
                    <a:pt x="10384" y="17074"/>
                  </a:cubicBezTo>
                  <a:cubicBezTo>
                    <a:pt x="11959" y="14742"/>
                    <a:pt x="14509" y="10692"/>
                    <a:pt x="16159" y="7869"/>
                  </a:cubicBezTo>
                  <a:cubicBezTo>
                    <a:pt x="17809" y="5047"/>
                    <a:pt x="18559" y="3451"/>
                    <a:pt x="18934" y="2224"/>
                  </a:cubicBezTo>
                  <a:cubicBezTo>
                    <a:pt x="19309" y="997"/>
                    <a:pt x="19309" y="137"/>
                    <a:pt x="18784" y="15"/>
                  </a:cubicBezTo>
                  <a:cubicBezTo>
                    <a:pt x="18259" y="-108"/>
                    <a:pt x="17209" y="506"/>
                    <a:pt x="16084" y="2162"/>
                  </a:cubicBezTo>
                  <a:cubicBezTo>
                    <a:pt x="14959" y="3819"/>
                    <a:pt x="13759" y="6519"/>
                    <a:pt x="13009" y="9526"/>
                  </a:cubicBezTo>
                  <a:cubicBezTo>
                    <a:pt x="12259" y="12533"/>
                    <a:pt x="11959" y="15847"/>
                    <a:pt x="11884" y="17810"/>
                  </a:cubicBezTo>
                  <a:cubicBezTo>
                    <a:pt x="11809" y="19774"/>
                    <a:pt x="11959" y="20387"/>
                    <a:pt x="12484" y="20817"/>
                  </a:cubicBezTo>
                  <a:cubicBezTo>
                    <a:pt x="13009" y="21247"/>
                    <a:pt x="13909" y="21492"/>
                    <a:pt x="14434" y="21308"/>
                  </a:cubicBezTo>
                  <a:cubicBezTo>
                    <a:pt x="14959" y="21124"/>
                    <a:pt x="15109" y="20510"/>
                    <a:pt x="14584" y="19160"/>
                  </a:cubicBezTo>
                  <a:cubicBezTo>
                    <a:pt x="14059" y="17810"/>
                    <a:pt x="12859" y="15724"/>
                    <a:pt x="12034" y="14374"/>
                  </a:cubicBezTo>
                  <a:cubicBezTo>
                    <a:pt x="11209" y="13024"/>
                    <a:pt x="10759" y="12410"/>
                    <a:pt x="10984" y="12042"/>
                  </a:cubicBezTo>
                  <a:cubicBezTo>
                    <a:pt x="11209" y="11674"/>
                    <a:pt x="12109" y="11551"/>
                    <a:pt x="13384" y="11735"/>
                  </a:cubicBezTo>
                  <a:cubicBezTo>
                    <a:pt x="14659" y="11919"/>
                    <a:pt x="16309" y="12410"/>
                    <a:pt x="17509" y="13269"/>
                  </a:cubicBezTo>
                  <a:cubicBezTo>
                    <a:pt x="18709" y="14128"/>
                    <a:pt x="19459" y="15356"/>
                    <a:pt x="19834" y="16276"/>
                  </a:cubicBezTo>
                  <a:cubicBezTo>
                    <a:pt x="20209" y="17197"/>
                    <a:pt x="20209" y="17810"/>
                    <a:pt x="20209" y="18424"/>
                  </a:cubicBezTo>
                  <a:cubicBezTo>
                    <a:pt x="20209" y="19037"/>
                    <a:pt x="20209" y="19651"/>
                    <a:pt x="20059" y="19590"/>
                  </a:cubicBezTo>
                  <a:cubicBezTo>
                    <a:pt x="19909" y="19528"/>
                    <a:pt x="19609" y="18792"/>
                    <a:pt x="19534" y="17197"/>
                  </a:cubicBezTo>
                  <a:cubicBezTo>
                    <a:pt x="19459" y="15601"/>
                    <a:pt x="19609" y="13147"/>
                    <a:pt x="19984" y="11674"/>
                  </a:cubicBezTo>
                  <a:cubicBezTo>
                    <a:pt x="20359" y="10201"/>
                    <a:pt x="20959" y="9710"/>
                    <a:pt x="21559" y="9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5778260" y="3012016"/>
              <a:ext cx="206437" cy="170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205" fill="norm" stroke="1" extrusionOk="0">
                  <a:moveTo>
                    <a:pt x="8716" y="5268"/>
                  </a:moveTo>
                  <a:cubicBezTo>
                    <a:pt x="7844" y="4478"/>
                    <a:pt x="6971" y="3688"/>
                    <a:pt x="5989" y="3556"/>
                  </a:cubicBezTo>
                  <a:cubicBezTo>
                    <a:pt x="5007" y="3424"/>
                    <a:pt x="3916" y="3951"/>
                    <a:pt x="2826" y="6322"/>
                  </a:cubicBezTo>
                  <a:cubicBezTo>
                    <a:pt x="1735" y="8693"/>
                    <a:pt x="644" y="12907"/>
                    <a:pt x="207" y="15673"/>
                  </a:cubicBezTo>
                  <a:cubicBezTo>
                    <a:pt x="-229" y="18439"/>
                    <a:pt x="-11" y="19756"/>
                    <a:pt x="1189" y="20546"/>
                  </a:cubicBezTo>
                  <a:cubicBezTo>
                    <a:pt x="2389" y="21337"/>
                    <a:pt x="4571" y="21600"/>
                    <a:pt x="5880" y="20283"/>
                  </a:cubicBezTo>
                  <a:cubicBezTo>
                    <a:pt x="7189" y="18966"/>
                    <a:pt x="7626" y="16068"/>
                    <a:pt x="7735" y="13961"/>
                  </a:cubicBezTo>
                  <a:cubicBezTo>
                    <a:pt x="7844" y="11854"/>
                    <a:pt x="7626" y="10537"/>
                    <a:pt x="7953" y="9220"/>
                  </a:cubicBezTo>
                  <a:cubicBezTo>
                    <a:pt x="8280" y="7902"/>
                    <a:pt x="9153" y="6585"/>
                    <a:pt x="9916" y="6454"/>
                  </a:cubicBezTo>
                  <a:cubicBezTo>
                    <a:pt x="10680" y="6322"/>
                    <a:pt x="11335" y="7376"/>
                    <a:pt x="11771" y="8693"/>
                  </a:cubicBezTo>
                  <a:cubicBezTo>
                    <a:pt x="12207" y="10010"/>
                    <a:pt x="12426" y="11590"/>
                    <a:pt x="12644" y="13171"/>
                  </a:cubicBezTo>
                  <a:cubicBezTo>
                    <a:pt x="12862" y="14751"/>
                    <a:pt x="13080" y="16332"/>
                    <a:pt x="13407" y="15937"/>
                  </a:cubicBezTo>
                  <a:cubicBezTo>
                    <a:pt x="13735" y="15541"/>
                    <a:pt x="14171" y="13171"/>
                    <a:pt x="14826" y="10537"/>
                  </a:cubicBezTo>
                  <a:cubicBezTo>
                    <a:pt x="15480" y="7902"/>
                    <a:pt x="16353" y="5005"/>
                    <a:pt x="17226" y="3029"/>
                  </a:cubicBezTo>
                  <a:cubicBezTo>
                    <a:pt x="18098" y="1054"/>
                    <a:pt x="18971" y="0"/>
                    <a:pt x="19735" y="0"/>
                  </a:cubicBezTo>
                  <a:cubicBezTo>
                    <a:pt x="20498" y="0"/>
                    <a:pt x="21153" y="1054"/>
                    <a:pt x="21262" y="3161"/>
                  </a:cubicBezTo>
                  <a:cubicBezTo>
                    <a:pt x="21371" y="5268"/>
                    <a:pt x="20935" y="8429"/>
                    <a:pt x="20607" y="11590"/>
                  </a:cubicBezTo>
                  <a:cubicBezTo>
                    <a:pt x="20280" y="14751"/>
                    <a:pt x="20062" y="17912"/>
                    <a:pt x="19844" y="21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6015222" y="2975947"/>
              <a:ext cx="86784" cy="244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20546" y="5731"/>
                  </a:moveTo>
                  <a:cubicBezTo>
                    <a:pt x="21073" y="4623"/>
                    <a:pt x="21600" y="3515"/>
                    <a:pt x="21600" y="2500"/>
                  </a:cubicBezTo>
                  <a:cubicBezTo>
                    <a:pt x="21600" y="1485"/>
                    <a:pt x="21073" y="561"/>
                    <a:pt x="19493" y="192"/>
                  </a:cubicBezTo>
                  <a:cubicBezTo>
                    <a:pt x="17912" y="-177"/>
                    <a:pt x="15278" y="8"/>
                    <a:pt x="13171" y="561"/>
                  </a:cubicBezTo>
                  <a:cubicBezTo>
                    <a:pt x="11063" y="1115"/>
                    <a:pt x="9483" y="2038"/>
                    <a:pt x="10010" y="4808"/>
                  </a:cubicBezTo>
                  <a:cubicBezTo>
                    <a:pt x="10537" y="7577"/>
                    <a:pt x="13171" y="12192"/>
                    <a:pt x="14751" y="14961"/>
                  </a:cubicBezTo>
                  <a:cubicBezTo>
                    <a:pt x="16332" y="17731"/>
                    <a:pt x="16859" y="18654"/>
                    <a:pt x="16332" y="19485"/>
                  </a:cubicBezTo>
                  <a:cubicBezTo>
                    <a:pt x="15805" y="20315"/>
                    <a:pt x="14224" y="21054"/>
                    <a:pt x="11327" y="21238"/>
                  </a:cubicBezTo>
                  <a:cubicBezTo>
                    <a:pt x="8429" y="21423"/>
                    <a:pt x="4215" y="21054"/>
                    <a:pt x="0" y="20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6104122" y="3238499"/>
              <a:ext cx="19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6429137" y="3029109"/>
              <a:ext cx="76753" cy="168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3" h="20753" fill="norm" stroke="1" extrusionOk="0">
                  <a:moveTo>
                    <a:pt x="14649" y="8568"/>
                  </a:moveTo>
                  <a:cubicBezTo>
                    <a:pt x="15203" y="7267"/>
                    <a:pt x="15756" y="5966"/>
                    <a:pt x="15756" y="4535"/>
                  </a:cubicBezTo>
                  <a:cubicBezTo>
                    <a:pt x="15756" y="3103"/>
                    <a:pt x="15203" y="1542"/>
                    <a:pt x="13264" y="631"/>
                  </a:cubicBezTo>
                  <a:cubicBezTo>
                    <a:pt x="11326" y="-280"/>
                    <a:pt x="8003" y="-540"/>
                    <a:pt x="4956" y="2193"/>
                  </a:cubicBezTo>
                  <a:cubicBezTo>
                    <a:pt x="1910" y="4925"/>
                    <a:pt x="-859" y="10650"/>
                    <a:pt x="249" y="14294"/>
                  </a:cubicBezTo>
                  <a:cubicBezTo>
                    <a:pt x="1356" y="17937"/>
                    <a:pt x="6341" y="19499"/>
                    <a:pt x="10218" y="20279"/>
                  </a:cubicBezTo>
                  <a:cubicBezTo>
                    <a:pt x="14095" y="21060"/>
                    <a:pt x="16864" y="21060"/>
                    <a:pt x="18526" y="18848"/>
                  </a:cubicBezTo>
                  <a:cubicBezTo>
                    <a:pt x="20187" y="16636"/>
                    <a:pt x="20741" y="12212"/>
                    <a:pt x="19079" y="8959"/>
                  </a:cubicBezTo>
                  <a:cubicBezTo>
                    <a:pt x="17418" y="5706"/>
                    <a:pt x="13541" y="3624"/>
                    <a:pt x="9664" y="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6554972" y="3003549"/>
              <a:ext cx="158751" cy="211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5133"/>
                  </a:moveTo>
                  <a:cubicBezTo>
                    <a:pt x="4032" y="7057"/>
                    <a:pt x="8064" y="8982"/>
                    <a:pt x="10800" y="11228"/>
                  </a:cubicBezTo>
                  <a:cubicBezTo>
                    <a:pt x="13536" y="13473"/>
                    <a:pt x="14976" y="16040"/>
                    <a:pt x="15264" y="17750"/>
                  </a:cubicBezTo>
                  <a:cubicBezTo>
                    <a:pt x="15552" y="19461"/>
                    <a:pt x="14688" y="20317"/>
                    <a:pt x="13536" y="20851"/>
                  </a:cubicBezTo>
                  <a:cubicBezTo>
                    <a:pt x="12384" y="21386"/>
                    <a:pt x="10944" y="21600"/>
                    <a:pt x="9936" y="21172"/>
                  </a:cubicBezTo>
                  <a:cubicBezTo>
                    <a:pt x="8928" y="20745"/>
                    <a:pt x="8352" y="19675"/>
                    <a:pt x="9072" y="16681"/>
                  </a:cubicBezTo>
                  <a:cubicBezTo>
                    <a:pt x="9792" y="13687"/>
                    <a:pt x="11808" y="8768"/>
                    <a:pt x="14112" y="5667"/>
                  </a:cubicBezTo>
                  <a:cubicBezTo>
                    <a:pt x="16416" y="2566"/>
                    <a:pt x="19008" y="12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7052196" y="3044652"/>
              <a:ext cx="233027" cy="160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0792" fill="norm" stroke="1" extrusionOk="0">
                  <a:moveTo>
                    <a:pt x="13250" y="4534"/>
                  </a:moveTo>
                  <a:cubicBezTo>
                    <a:pt x="12277" y="2620"/>
                    <a:pt x="11304" y="706"/>
                    <a:pt x="9942" y="159"/>
                  </a:cubicBezTo>
                  <a:cubicBezTo>
                    <a:pt x="8580" y="-388"/>
                    <a:pt x="6828" y="432"/>
                    <a:pt x="5077" y="3303"/>
                  </a:cubicBezTo>
                  <a:cubicBezTo>
                    <a:pt x="3326" y="6174"/>
                    <a:pt x="1574" y="11096"/>
                    <a:pt x="699" y="14240"/>
                  </a:cubicBezTo>
                  <a:cubicBezTo>
                    <a:pt x="-177" y="17384"/>
                    <a:pt x="-177" y="18751"/>
                    <a:pt x="407" y="19708"/>
                  </a:cubicBezTo>
                  <a:cubicBezTo>
                    <a:pt x="991" y="20665"/>
                    <a:pt x="2158" y="21212"/>
                    <a:pt x="3520" y="20392"/>
                  </a:cubicBezTo>
                  <a:cubicBezTo>
                    <a:pt x="4882" y="19571"/>
                    <a:pt x="6439" y="17384"/>
                    <a:pt x="7509" y="15470"/>
                  </a:cubicBezTo>
                  <a:cubicBezTo>
                    <a:pt x="8580" y="13556"/>
                    <a:pt x="9164" y="11916"/>
                    <a:pt x="9650" y="10139"/>
                  </a:cubicBezTo>
                  <a:cubicBezTo>
                    <a:pt x="10137" y="8361"/>
                    <a:pt x="10526" y="6447"/>
                    <a:pt x="10720" y="6447"/>
                  </a:cubicBezTo>
                  <a:cubicBezTo>
                    <a:pt x="10915" y="6447"/>
                    <a:pt x="10915" y="8361"/>
                    <a:pt x="11109" y="10139"/>
                  </a:cubicBezTo>
                  <a:cubicBezTo>
                    <a:pt x="11304" y="11916"/>
                    <a:pt x="11693" y="13556"/>
                    <a:pt x="13055" y="14923"/>
                  </a:cubicBezTo>
                  <a:cubicBezTo>
                    <a:pt x="14418" y="16290"/>
                    <a:pt x="16753" y="17384"/>
                    <a:pt x="18309" y="17521"/>
                  </a:cubicBezTo>
                  <a:cubicBezTo>
                    <a:pt x="19866" y="17658"/>
                    <a:pt x="20645" y="16837"/>
                    <a:pt x="21423" y="16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7613832" y="3001433"/>
              <a:ext cx="109541" cy="229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476" fill="norm" stroke="1" extrusionOk="0">
                  <a:moveTo>
                    <a:pt x="20700" y="4954"/>
                  </a:moveTo>
                  <a:cubicBezTo>
                    <a:pt x="20700" y="3963"/>
                    <a:pt x="20700" y="2972"/>
                    <a:pt x="20300" y="1982"/>
                  </a:cubicBezTo>
                  <a:cubicBezTo>
                    <a:pt x="19900" y="991"/>
                    <a:pt x="19100" y="0"/>
                    <a:pt x="15900" y="0"/>
                  </a:cubicBezTo>
                  <a:cubicBezTo>
                    <a:pt x="12700" y="0"/>
                    <a:pt x="7100" y="991"/>
                    <a:pt x="3700" y="1982"/>
                  </a:cubicBezTo>
                  <a:cubicBezTo>
                    <a:pt x="300" y="2972"/>
                    <a:pt x="-900" y="3963"/>
                    <a:pt x="700" y="5549"/>
                  </a:cubicBezTo>
                  <a:cubicBezTo>
                    <a:pt x="2300" y="7134"/>
                    <a:pt x="6700" y="9314"/>
                    <a:pt x="10500" y="11295"/>
                  </a:cubicBezTo>
                  <a:cubicBezTo>
                    <a:pt x="14300" y="13277"/>
                    <a:pt x="17500" y="15061"/>
                    <a:pt x="19100" y="16448"/>
                  </a:cubicBezTo>
                  <a:cubicBezTo>
                    <a:pt x="20700" y="17835"/>
                    <a:pt x="20700" y="18826"/>
                    <a:pt x="19700" y="19618"/>
                  </a:cubicBezTo>
                  <a:cubicBezTo>
                    <a:pt x="18700" y="20411"/>
                    <a:pt x="16700" y="21006"/>
                    <a:pt x="14700" y="21303"/>
                  </a:cubicBezTo>
                  <a:cubicBezTo>
                    <a:pt x="12700" y="21600"/>
                    <a:pt x="10700" y="21600"/>
                    <a:pt x="9300" y="20609"/>
                  </a:cubicBezTo>
                  <a:cubicBezTo>
                    <a:pt x="7900" y="19618"/>
                    <a:pt x="7100" y="17637"/>
                    <a:pt x="8300" y="16150"/>
                  </a:cubicBezTo>
                  <a:cubicBezTo>
                    <a:pt x="9500" y="14664"/>
                    <a:pt x="12700" y="13673"/>
                    <a:pt x="15900" y="12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7725753" y="3049515"/>
              <a:ext cx="111920" cy="150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385" fill="norm" stroke="1" extrusionOk="0">
                  <a:moveTo>
                    <a:pt x="18750" y="6985"/>
                  </a:moveTo>
                  <a:cubicBezTo>
                    <a:pt x="19550" y="5485"/>
                    <a:pt x="20350" y="3985"/>
                    <a:pt x="19950" y="2785"/>
                  </a:cubicBezTo>
                  <a:cubicBezTo>
                    <a:pt x="19550" y="1585"/>
                    <a:pt x="17950" y="685"/>
                    <a:pt x="16150" y="235"/>
                  </a:cubicBezTo>
                  <a:cubicBezTo>
                    <a:pt x="14350" y="-215"/>
                    <a:pt x="12350" y="-215"/>
                    <a:pt x="9550" y="2035"/>
                  </a:cubicBezTo>
                  <a:cubicBezTo>
                    <a:pt x="6750" y="4285"/>
                    <a:pt x="3150" y="8785"/>
                    <a:pt x="1350" y="11785"/>
                  </a:cubicBezTo>
                  <a:cubicBezTo>
                    <a:pt x="-450" y="14785"/>
                    <a:pt x="-450" y="16285"/>
                    <a:pt x="1350" y="17335"/>
                  </a:cubicBezTo>
                  <a:cubicBezTo>
                    <a:pt x="3150" y="18385"/>
                    <a:pt x="6750" y="18985"/>
                    <a:pt x="9550" y="17935"/>
                  </a:cubicBezTo>
                  <a:cubicBezTo>
                    <a:pt x="12350" y="16885"/>
                    <a:pt x="14350" y="14185"/>
                    <a:pt x="15550" y="11935"/>
                  </a:cubicBezTo>
                  <a:cubicBezTo>
                    <a:pt x="16750" y="9685"/>
                    <a:pt x="17150" y="7885"/>
                    <a:pt x="17150" y="7885"/>
                  </a:cubicBezTo>
                  <a:cubicBezTo>
                    <a:pt x="17150" y="7885"/>
                    <a:pt x="16750" y="9685"/>
                    <a:pt x="16550" y="11635"/>
                  </a:cubicBezTo>
                  <a:cubicBezTo>
                    <a:pt x="16350" y="13585"/>
                    <a:pt x="16350" y="15685"/>
                    <a:pt x="17150" y="17335"/>
                  </a:cubicBezTo>
                  <a:cubicBezTo>
                    <a:pt x="17950" y="18985"/>
                    <a:pt x="19550" y="20185"/>
                    <a:pt x="21150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7888472" y="3093446"/>
              <a:ext cx="152401" cy="14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3610"/>
                  </a:moveTo>
                  <a:cubicBezTo>
                    <a:pt x="0" y="7992"/>
                    <a:pt x="0" y="12375"/>
                    <a:pt x="0" y="15349"/>
                  </a:cubicBezTo>
                  <a:cubicBezTo>
                    <a:pt x="0" y="18323"/>
                    <a:pt x="0" y="19888"/>
                    <a:pt x="0" y="19888"/>
                  </a:cubicBezTo>
                  <a:cubicBezTo>
                    <a:pt x="0" y="19888"/>
                    <a:pt x="0" y="18323"/>
                    <a:pt x="750" y="15662"/>
                  </a:cubicBezTo>
                  <a:cubicBezTo>
                    <a:pt x="1500" y="13001"/>
                    <a:pt x="3000" y="9244"/>
                    <a:pt x="4200" y="6583"/>
                  </a:cubicBezTo>
                  <a:cubicBezTo>
                    <a:pt x="5400" y="3923"/>
                    <a:pt x="6300" y="2357"/>
                    <a:pt x="7050" y="2514"/>
                  </a:cubicBezTo>
                  <a:cubicBezTo>
                    <a:pt x="7800" y="2670"/>
                    <a:pt x="8400" y="4549"/>
                    <a:pt x="9000" y="6896"/>
                  </a:cubicBezTo>
                  <a:cubicBezTo>
                    <a:pt x="9600" y="9244"/>
                    <a:pt x="10200" y="12062"/>
                    <a:pt x="10950" y="12375"/>
                  </a:cubicBezTo>
                  <a:cubicBezTo>
                    <a:pt x="11700" y="12688"/>
                    <a:pt x="12600" y="10496"/>
                    <a:pt x="13350" y="8618"/>
                  </a:cubicBezTo>
                  <a:cubicBezTo>
                    <a:pt x="14100" y="6740"/>
                    <a:pt x="14700" y="5175"/>
                    <a:pt x="15900" y="3453"/>
                  </a:cubicBezTo>
                  <a:cubicBezTo>
                    <a:pt x="17100" y="1731"/>
                    <a:pt x="18900" y="-147"/>
                    <a:pt x="19800" y="10"/>
                  </a:cubicBezTo>
                  <a:cubicBezTo>
                    <a:pt x="20700" y="166"/>
                    <a:pt x="20700" y="2357"/>
                    <a:pt x="20850" y="6270"/>
                  </a:cubicBezTo>
                  <a:cubicBezTo>
                    <a:pt x="21000" y="10183"/>
                    <a:pt x="21300" y="15818"/>
                    <a:pt x="2160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8047779" y="3050116"/>
              <a:ext cx="135722" cy="430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551" fill="norm" stroke="1" extrusionOk="0">
                  <a:moveTo>
                    <a:pt x="11875" y="2118"/>
                  </a:moveTo>
                  <a:cubicBezTo>
                    <a:pt x="10214" y="4341"/>
                    <a:pt x="8552" y="6565"/>
                    <a:pt x="7223" y="8947"/>
                  </a:cubicBezTo>
                  <a:cubicBezTo>
                    <a:pt x="5894" y="11329"/>
                    <a:pt x="4897" y="13871"/>
                    <a:pt x="3900" y="15829"/>
                  </a:cubicBezTo>
                  <a:cubicBezTo>
                    <a:pt x="2903" y="17788"/>
                    <a:pt x="1906" y="19165"/>
                    <a:pt x="1241" y="20118"/>
                  </a:cubicBezTo>
                  <a:cubicBezTo>
                    <a:pt x="577" y="21071"/>
                    <a:pt x="244" y="21600"/>
                    <a:pt x="78" y="21547"/>
                  </a:cubicBezTo>
                  <a:cubicBezTo>
                    <a:pt x="-88" y="21494"/>
                    <a:pt x="-88" y="20859"/>
                    <a:pt x="1075" y="18900"/>
                  </a:cubicBezTo>
                  <a:cubicBezTo>
                    <a:pt x="2238" y="16941"/>
                    <a:pt x="4564" y="13659"/>
                    <a:pt x="6558" y="10747"/>
                  </a:cubicBezTo>
                  <a:cubicBezTo>
                    <a:pt x="8552" y="7835"/>
                    <a:pt x="10214" y="5294"/>
                    <a:pt x="11377" y="3706"/>
                  </a:cubicBezTo>
                  <a:cubicBezTo>
                    <a:pt x="12540" y="2118"/>
                    <a:pt x="13204" y="1482"/>
                    <a:pt x="14367" y="953"/>
                  </a:cubicBezTo>
                  <a:cubicBezTo>
                    <a:pt x="15530" y="424"/>
                    <a:pt x="17192" y="0"/>
                    <a:pt x="18521" y="0"/>
                  </a:cubicBezTo>
                  <a:cubicBezTo>
                    <a:pt x="19850" y="0"/>
                    <a:pt x="20847" y="424"/>
                    <a:pt x="21180" y="1482"/>
                  </a:cubicBezTo>
                  <a:cubicBezTo>
                    <a:pt x="21512" y="2541"/>
                    <a:pt x="21180" y="4235"/>
                    <a:pt x="20349" y="5400"/>
                  </a:cubicBezTo>
                  <a:cubicBezTo>
                    <a:pt x="19518" y="6565"/>
                    <a:pt x="18189" y="7200"/>
                    <a:pt x="16694" y="7676"/>
                  </a:cubicBezTo>
                  <a:cubicBezTo>
                    <a:pt x="15198" y="8153"/>
                    <a:pt x="13537" y="8471"/>
                    <a:pt x="12207" y="8365"/>
                  </a:cubicBezTo>
                  <a:cubicBezTo>
                    <a:pt x="10878" y="8259"/>
                    <a:pt x="9881" y="7729"/>
                    <a:pt x="9715" y="6829"/>
                  </a:cubicBezTo>
                  <a:cubicBezTo>
                    <a:pt x="9549" y="5929"/>
                    <a:pt x="10214" y="4659"/>
                    <a:pt x="10878" y="3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8225556" y="2813050"/>
              <a:ext cx="183617" cy="379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02" fill="norm" stroke="1" extrusionOk="0">
                  <a:moveTo>
                    <a:pt x="7385" y="0"/>
                  </a:moveTo>
                  <a:cubicBezTo>
                    <a:pt x="7137" y="2400"/>
                    <a:pt x="6889" y="4800"/>
                    <a:pt x="5771" y="7800"/>
                  </a:cubicBezTo>
                  <a:cubicBezTo>
                    <a:pt x="4654" y="10800"/>
                    <a:pt x="2668" y="14400"/>
                    <a:pt x="1551" y="16560"/>
                  </a:cubicBezTo>
                  <a:cubicBezTo>
                    <a:pt x="434" y="18720"/>
                    <a:pt x="185" y="19440"/>
                    <a:pt x="61" y="20100"/>
                  </a:cubicBezTo>
                  <a:cubicBezTo>
                    <a:pt x="-63" y="20760"/>
                    <a:pt x="-63" y="21360"/>
                    <a:pt x="682" y="21480"/>
                  </a:cubicBezTo>
                  <a:cubicBezTo>
                    <a:pt x="1427" y="21600"/>
                    <a:pt x="2916" y="21240"/>
                    <a:pt x="4903" y="20160"/>
                  </a:cubicBezTo>
                  <a:cubicBezTo>
                    <a:pt x="6889" y="19080"/>
                    <a:pt x="9371" y="17280"/>
                    <a:pt x="10861" y="16080"/>
                  </a:cubicBezTo>
                  <a:cubicBezTo>
                    <a:pt x="12351" y="14880"/>
                    <a:pt x="12847" y="14280"/>
                    <a:pt x="13096" y="13680"/>
                  </a:cubicBezTo>
                  <a:cubicBezTo>
                    <a:pt x="13344" y="13080"/>
                    <a:pt x="13344" y="12480"/>
                    <a:pt x="12723" y="12300"/>
                  </a:cubicBezTo>
                  <a:cubicBezTo>
                    <a:pt x="12103" y="12120"/>
                    <a:pt x="10861" y="12360"/>
                    <a:pt x="9620" y="13020"/>
                  </a:cubicBezTo>
                  <a:cubicBezTo>
                    <a:pt x="8378" y="13680"/>
                    <a:pt x="7137" y="14760"/>
                    <a:pt x="6392" y="15780"/>
                  </a:cubicBezTo>
                  <a:cubicBezTo>
                    <a:pt x="5647" y="16800"/>
                    <a:pt x="5399" y="17760"/>
                    <a:pt x="5399" y="18540"/>
                  </a:cubicBezTo>
                  <a:cubicBezTo>
                    <a:pt x="5399" y="19320"/>
                    <a:pt x="5647" y="19920"/>
                    <a:pt x="6392" y="20280"/>
                  </a:cubicBezTo>
                  <a:cubicBezTo>
                    <a:pt x="7137" y="20640"/>
                    <a:pt x="8378" y="20760"/>
                    <a:pt x="10985" y="20280"/>
                  </a:cubicBezTo>
                  <a:cubicBezTo>
                    <a:pt x="13592" y="19800"/>
                    <a:pt x="17565" y="18720"/>
                    <a:pt x="21537" y="17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8402822" y="3175000"/>
              <a:ext cx="381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8867551" y="3054350"/>
              <a:ext cx="182972" cy="171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95" fill="norm" stroke="1" extrusionOk="0">
                  <a:moveTo>
                    <a:pt x="2841" y="0"/>
                  </a:moveTo>
                  <a:cubicBezTo>
                    <a:pt x="1848" y="790"/>
                    <a:pt x="855" y="1580"/>
                    <a:pt x="359" y="5005"/>
                  </a:cubicBezTo>
                  <a:cubicBezTo>
                    <a:pt x="-138" y="8429"/>
                    <a:pt x="-138" y="14488"/>
                    <a:pt x="483" y="17780"/>
                  </a:cubicBezTo>
                  <a:cubicBezTo>
                    <a:pt x="1103" y="21073"/>
                    <a:pt x="2345" y="21600"/>
                    <a:pt x="3338" y="21337"/>
                  </a:cubicBezTo>
                  <a:cubicBezTo>
                    <a:pt x="4331" y="21073"/>
                    <a:pt x="5076" y="20020"/>
                    <a:pt x="5696" y="18834"/>
                  </a:cubicBezTo>
                  <a:cubicBezTo>
                    <a:pt x="6317" y="17649"/>
                    <a:pt x="6814" y="16332"/>
                    <a:pt x="7186" y="15015"/>
                  </a:cubicBezTo>
                  <a:cubicBezTo>
                    <a:pt x="7559" y="13698"/>
                    <a:pt x="7807" y="12380"/>
                    <a:pt x="8303" y="12249"/>
                  </a:cubicBezTo>
                  <a:cubicBezTo>
                    <a:pt x="8800" y="12117"/>
                    <a:pt x="9545" y="13171"/>
                    <a:pt x="10290" y="14224"/>
                  </a:cubicBezTo>
                  <a:cubicBezTo>
                    <a:pt x="11034" y="15278"/>
                    <a:pt x="11779" y="16332"/>
                    <a:pt x="12772" y="16990"/>
                  </a:cubicBezTo>
                  <a:cubicBezTo>
                    <a:pt x="13765" y="17649"/>
                    <a:pt x="15007" y="17912"/>
                    <a:pt x="15876" y="17385"/>
                  </a:cubicBezTo>
                  <a:cubicBezTo>
                    <a:pt x="16745" y="16859"/>
                    <a:pt x="17241" y="15541"/>
                    <a:pt x="17614" y="13961"/>
                  </a:cubicBezTo>
                  <a:cubicBezTo>
                    <a:pt x="17986" y="12380"/>
                    <a:pt x="18234" y="10537"/>
                    <a:pt x="18855" y="8298"/>
                  </a:cubicBezTo>
                  <a:cubicBezTo>
                    <a:pt x="19476" y="6059"/>
                    <a:pt x="20469" y="3424"/>
                    <a:pt x="21462" y="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9092807" y="2838449"/>
              <a:ext cx="148216" cy="419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505" fill="norm" stroke="1" extrusionOk="0">
                  <a:moveTo>
                    <a:pt x="9438" y="0"/>
                  </a:moveTo>
                  <a:cubicBezTo>
                    <a:pt x="7917" y="326"/>
                    <a:pt x="6396" y="651"/>
                    <a:pt x="5483" y="1899"/>
                  </a:cubicBezTo>
                  <a:cubicBezTo>
                    <a:pt x="4571" y="3148"/>
                    <a:pt x="4266" y="5319"/>
                    <a:pt x="3962" y="8141"/>
                  </a:cubicBezTo>
                  <a:cubicBezTo>
                    <a:pt x="3658" y="10963"/>
                    <a:pt x="3354" y="14436"/>
                    <a:pt x="3049" y="16498"/>
                  </a:cubicBezTo>
                  <a:cubicBezTo>
                    <a:pt x="2745" y="18561"/>
                    <a:pt x="2441" y="19212"/>
                    <a:pt x="1985" y="19918"/>
                  </a:cubicBezTo>
                  <a:cubicBezTo>
                    <a:pt x="1528" y="20623"/>
                    <a:pt x="920" y="21383"/>
                    <a:pt x="464" y="21491"/>
                  </a:cubicBezTo>
                  <a:cubicBezTo>
                    <a:pt x="7" y="21600"/>
                    <a:pt x="-297" y="21057"/>
                    <a:pt x="464" y="19429"/>
                  </a:cubicBezTo>
                  <a:cubicBezTo>
                    <a:pt x="1224" y="17801"/>
                    <a:pt x="3049" y="15087"/>
                    <a:pt x="4723" y="13514"/>
                  </a:cubicBezTo>
                  <a:cubicBezTo>
                    <a:pt x="6396" y="11940"/>
                    <a:pt x="7917" y="11506"/>
                    <a:pt x="9134" y="11506"/>
                  </a:cubicBezTo>
                  <a:cubicBezTo>
                    <a:pt x="10351" y="11506"/>
                    <a:pt x="11264" y="11940"/>
                    <a:pt x="12633" y="13296"/>
                  </a:cubicBezTo>
                  <a:cubicBezTo>
                    <a:pt x="14002" y="14653"/>
                    <a:pt x="15827" y="16933"/>
                    <a:pt x="17348" y="18289"/>
                  </a:cubicBezTo>
                  <a:cubicBezTo>
                    <a:pt x="18869" y="19646"/>
                    <a:pt x="20086" y="20080"/>
                    <a:pt x="21303" y="20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9235398" y="2804583"/>
              <a:ext cx="259625" cy="425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05" fill="norm" stroke="1" extrusionOk="0">
                  <a:moveTo>
                    <a:pt x="5208" y="19354"/>
                  </a:moveTo>
                  <a:cubicBezTo>
                    <a:pt x="5384" y="18178"/>
                    <a:pt x="5560" y="17002"/>
                    <a:pt x="5472" y="16147"/>
                  </a:cubicBezTo>
                  <a:cubicBezTo>
                    <a:pt x="5384" y="15291"/>
                    <a:pt x="5033" y="14756"/>
                    <a:pt x="4418" y="14543"/>
                  </a:cubicBezTo>
                  <a:cubicBezTo>
                    <a:pt x="3803" y="14329"/>
                    <a:pt x="2925" y="14436"/>
                    <a:pt x="2135" y="15131"/>
                  </a:cubicBezTo>
                  <a:cubicBezTo>
                    <a:pt x="1345" y="15826"/>
                    <a:pt x="642" y="17109"/>
                    <a:pt x="291" y="18018"/>
                  </a:cubicBezTo>
                  <a:cubicBezTo>
                    <a:pt x="-60" y="18927"/>
                    <a:pt x="-60" y="19461"/>
                    <a:pt x="116" y="19996"/>
                  </a:cubicBezTo>
                  <a:cubicBezTo>
                    <a:pt x="291" y="20531"/>
                    <a:pt x="642" y="21065"/>
                    <a:pt x="1257" y="21333"/>
                  </a:cubicBezTo>
                  <a:cubicBezTo>
                    <a:pt x="1872" y="21600"/>
                    <a:pt x="2750" y="21600"/>
                    <a:pt x="3628" y="21012"/>
                  </a:cubicBezTo>
                  <a:cubicBezTo>
                    <a:pt x="4506" y="20424"/>
                    <a:pt x="5384" y="19248"/>
                    <a:pt x="5911" y="18339"/>
                  </a:cubicBezTo>
                  <a:cubicBezTo>
                    <a:pt x="6438" y="17430"/>
                    <a:pt x="6613" y="16788"/>
                    <a:pt x="6789" y="16735"/>
                  </a:cubicBezTo>
                  <a:cubicBezTo>
                    <a:pt x="6964" y="16681"/>
                    <a:pt x="7140" y="17216"/>
                    <a:pt x="7667" y="17537"/>
                  </a:cubicBezTo>
                  <a:cubicBezTo>
                    <a:pt x="8194" y="17857"/>
                    <a:pt x="9072" y="17964"/>
                    <a:pt x="9862" y="17750"/>
                  </a:cubicBezTo>
                  <a:cubicBezTo>
                    <a:pt x="10652" y="17537"/>
                    <a:pt x="11355" y="17002"/>
                    <a:pt x="12760" y="15024"/>
                  </a:cubicBezTo>
                  <a:cubicBezTo>
                    <a:pt x="14164" y="13046"/>
                    <a:pt x="16272" y="9624"/>
                    <a:pt x="17764" y="7057"/>
                  </a:cubicBezTo>
                  <a:cubicBezTo>
                    <a:pt x="19257" y="4491"/>
                    <a:pt x="20135" y="2780"/>
                    <a:pt x="20574" y="1657"/>
                  </a:cubicBezTo>
                  <a:cubicBezTo>
                    <a:pt x="21013" y="535"/>
                    <a:pt x="21013" y="0"/>
                    <a:pt x="20662" y="0"/>
                  </a:cubicBezTo>
                  <a:cubicBezTo>
                    <a:pt x="20311" y="0"/>
                    <a:pt x="19608" y="535"/>
                    <a:pt x="18379" y="2673"/>
                  </a:cubicBezTo>
                  <a:cubicBezTo>
                    <a:pt x="17150" y="4812"/>
                    <a:pt x="15394" y="8554"/>
                    <a:pt x="14428" y="11281"/>
                  </a:cubicBezTo>
                  <a:cubicBezTo>
                    <a:pt x="13462" y="14008"/>
                    <a:pt x="13286" y="15719"/>
                    <a:pt x="13638" y="17002"/>
                  </a:cubicBezTo>
                  <a:cubicBezTo>
                    <a:pt x="13989" y="18285"/>
                    <a:pt x="14867" y="19141"/>
                    <a:pt x="15833" y="19408"/>
                  </a:cubicBezTo>
                  <a:cubicBezTo>
                    <a:pt x="16799" y="19675"/>
                    <a:pt x="17852" y="19354"/>
                    <a:pt x="18818" y="18499"/>
                  </a:cubicBezTo>
                  <a:cubicBezTo>
                    <a:pt x="19784" y="17644"/>
                    <a:pt x="20662" y="16253"/>
                    <a:pt x="21540" y="14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9374372" y="2978149"/>
              <a:ext cx="139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9851230" y="3013563"/>
              <a:ext cx="158143" cy="226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0980" fill="norm" stroke="1" extrusionOk="0">
                  <a:moveTo>
                    <a:pt x="17592" y="3195"/>
                  </a:moveTo>
                  <a:cubicBezTo>
                    <a:pt x="17031" y="2213"/>
                    <a:pt x="16470" y="1231"/>
                    <a:pt x="15207" y="544"/>
                  </a:cubicBezTo>
                  <a:cubicBezTo>
                    <a:pt x="13945" y="-143"/>
                    <a:pt x="11981" y="-536"/>
                    <a:pt x="9176" y="1624"/>
                  </a:cubicBezTo>
                  <a:cubicBezTo>
                    <a:pt x="6371" y="3784"/>
                    <a:pt x="2724" y="8497"/>
                    <a:pt x="1041" y="12031"/>
                  </a:cubicBezTo>
                  <a:cubicBezTo>
                    <a:pt x="-642" y="15566"/>
                    <a:pt x="-361" y="17922"/>
                    <a:pt x="2444" y="19297"/>
                  </a:cubicBezTo>
                  <a:cubicBezTo>
                    <a:pt x="5249" y="20671"/>
                    <a:pt x="10579" y="21064"/>
                    <a:pt x="14085" y="20966"/>
                  </a:cubicBezTo>
                  <a:cubicBezTo>
                    <a:pt x="17592" y="20868"/>
                    <a:pt x="19275" y="20279"/>
                    <a:pt x="20958" y="19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10009950" y="3088567"/>
              <a:ext cx="145473" cy="145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0623" fill="norm" stroke="1" extrusionOk="0">
                  <a:moveTo>
                    <a:pt x="17758" y="5050"/>
                  </a:moveTo>
                  <a:cubicBezTo>
                    <a:pt x="17445" y="3550"/>
                    <a:pt x="17132" y="2050"/>
                    <a:pt x="15411" y="1000"/>
                  </a:cubicBezTo>
                  <a:cubicBezTo>
                    <a:pt x="13689" y="-50"/>
                    <a:pt x="10558" y="-650"/>
                    <a:pt x="7741" y="1150"/>
                  </a:cubicBezTo>
                  <a:cubicBezTo>
                    <a:pt x="4924" y="2950"/>
                    <a:pt x="2419" y="7150"/>
                    <a:pt x="1167" y="10150"/>
                  </a:cubicBezTo>
                  <a:cubicBezTo>
                    <a:pt x="-85" y="13150"/>
                    <a:pt x="-85" y="14950"/>
                    <a:pt x="72" y="16600"/>
                  </a:cubicBezTo>
                  <a:cubicBezTo>
                    <a:pt x="228" y="18250"/>
                    <a:pt x="541" y="19750"/>
                    <a:pt x="1480" y="20350"/>
                  </a:cubicBezTo>
                  <a:cubicBezTo>
                    <a:pt x="2419" y="20950"/>
                    <a:pt x="3985" y="20650"/>
                    <a:pt x="6176" y="18550"/>
                  </a:cubicBezTo>
                  <a:cubicBezTo>
                    <a:pt x="8367" y="16450"/>
                    <a:pt x="11185" y="12550"/>
                    <a:pt x="12750" y="9850"/>
                  </a:cubicBezTo>
                  <a:cubicBezTo>
                    <a:pt x="14315" y="7150"/>
                    <a:pt x="14628" y="5650"/>
                    <a:pt x="15098" y="4000"/>
                  </a:cubicBezTo>
                  <a:cubicBezTo>
                    <a:pt x="15567" y="2350"/>
                    <a:pt x="16193" y="550"/>
                    <a:pt x="16506" y="550"/>
                  </a:cubicBezTo>
                  <a:cubicBezTo>
                    <a:pt x="16819" y="550"/>
                    <a:pt x="16819" y="2350"/>
                    <a:pt x="16819" y="4900"/>
                  </a:cubicBezTo>
                  <a:cubicBezTo>
                    <a:pt x="16819" y="7450"/>
                    <a:pt x="16819" y="10750"/>
                    <a:pt x="16819" y="13300"/>
                  </a:cubicBezTo>
                  <a:cubicBezTo>
                    <a:pt x="16819" y="15850"/>
                    <a:pt x="16819" y="17650"/>
                    <a:pt x="17602" y="18250"/>
                  </a:cubicBezTo>
                  <a:cubicBezTo>
                    <a:pt x="18385" y="18850"/>
                    <a:pt x="19950" y="18250"/>
                    <a:pt x="21515" y="17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10178378" y="3054349"/>
              <a:ext cx="135795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600" fill="norm" stroke="1" extrusionOk="0">
                  <a:moveTo>
                    <a:pt x="7362" y="4741"/>
                  </a:moveTo>
                  <a:cubicBezTo>
                    <a:pt x="5368" y="8166"/>
                    <a:pt x="3374" y="11590"/>
                    <a:pt x="2377" y="13961"/>
                  </a:cubicBezTo>
                  <a:cubicBezTo>
                    <a:pt x="1381" y="16332"/>
                    <a:pt x="1381" y="17649"/>
                    <a:pt x="1214" y="18966"/>
                  </a:cubicBezTo>
                  <a:cubicBezTo>
                    <a:pt x="1048" y="20283"/>
                    <a:pt x="716" y="21600"/>
                    <a:pt x="384" y="21600"/>
                  </a:cubicBezTo>
                  <a:cubicBezTo>
                    <a:pt x="51" y="21600"/>
                    <a:pt x="-281" y="20283"/>
                    <a:pt x="384" y="16727"/>
                  </a:cubicBezTo>
                  <a:cubicBezTo>
                    <a:pt x="1048" y="13171"/>
                    <a:pt x="2710" y="7376"/>
                    <a:pt x="4205" y="4083"/>
                  </a:cubicBezTo>
                  <a:cubicBezTo>
                    <a:pt x="5701" y="790"/>
                    <a:pt x="7030" y="0"/>
                    <a:pt x="9190" y="0"/>
                  </a:cubicBezTo>
                  <a:cubicBezTo>
                    <a:pt x="11350" y="0"/>
                    <a:pt x="14341" y="790"/>
                    <a:pt x="16501" y="4346"/>
                  </a:cubicBezTo>
                  <a:cubicBezTo>
                    <a:pt x="18661" y="7902"/>
                    <a:pt x="19990" y="14224"/>
                    <a:pt x="21319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10683755" y="3086099"/>
              <a:ext cx="170168" cy="142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101" fill="norm" stroke="1" extrusionOk="0">
                  <a:moveTo>
                    <a:pt x="4638" y="0"/>
                  </a:moveTo>
                  <a:cubicBezTo>
                    <a:pt x="3038" y="4696"/>
                    <a:pt x="1438" y="9391"/>
                    <a:pt x="638" y="12678"/>
                  </a:cubicBezTo>
                  <a:cubicBezTo>
                    <a:pt x="-162" y="15965"/>
                    <a:pt x="-162" y="17843"/>
                    <a:pt x="371" y="19252"/>
                  </a:cubicBezTo>
                  <a:cubicBezTo>
                    <a:pt x="905" y="20661"/>
                    <a:pt x="1971" y="21600"/>
                    <a:pt x="3438" y="20817"/>
                  </a:cubicBezTo>
                  <a:cubicBezTo>
                    <a:pt x="4905" y="20035"/>
                    <a:pt x="6771" y="17530"/>
                    <a:pt x="7971" y="15496"/>
                  </a:cubicBezTo>
                  <a:cubicBezTo>
                    <a:pt x="9171" y="13461"/>
                    <a:pt x="9705" y="11896"/>
                    <a:pt x="10105" y="11896"/>
                  </a:cubicBezTo>
                  <a:cubicBezTo>
                    <a:pt x="10505" y="11896"/>
                    <a:pt x="10771" y="13461"/>
                    <a:pt x="11571" y="14243"/>
                  </a:cubicBezTo>
                  <a:cubicBezTo>
                    <a:pt x="12371" y="15026"/>
                    <a:pt x="13705" y="15026"/>
                    <a:pt x="14771" y="14400"/>
                  </a:cubicBezTo>
                  <a:cubicBezTo>
                    <a:pt x="15838" y="13774"/>
                    <a:pt x="16638" y="12522"/>
                    <a:pt x="17438" y="10800"/>
                  </a:cubicBezTo>
                  <a:cubicBezTo>
                    <a:pt x="18238" y="9078"/>
                    <a:pt x="19038" y="6887"/>
                    <a:pt x="19571" y="4852"/>
                  </a:cubicBezTo>
                  <a:cubicBezTo>
                    <a:pt x="20105" y="2817"/>
                    <a:pt x="20371" y="939"/>
                    <a:pt x="20638" y="626"/>
                  </a:cubicBezTo>
                  <a:cubicBezTo>
                    <a:pt x="20905" y="313"/>
                    <a:pt x="21171" y="1565"/>
                    <a:pt x="21438" y="2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10860272" y="3056466"/>
              <a:ext cx="184151" cy="196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10111"/>
                  </a:moveTo>
                  <a:cubicBezTo>
                    <a:pt x="0" y="11260"/>
                    <a:pt x="0" y="12409"/>
                    <a:pt x="621" y="13098"/>
                  </a:cubicBezTo>
                  <a:cubicBezTo>
                    <a:pt x="1241" y="13787"/>
                    <a:pt x="2483" y="14017"/>
                    <a:pt x="4345" y="13213"/>
                  </a:cubicBezTo>
                  <a:cubicBezTo>
                    <a:pt x="6207" y="12409"/>
                    <a:pt x="8690" y="10570"/>
                    <a:pt x="10552" y="8502"/>
                  </a:cubicBezTo>
                  <a:cubicBezTo>
                    <a:pt x="12414" y="6434"/>
                    <a:pt x="13655" y="4136"/>
                    <a:pt x="13903" y="2528"/>
                  </a:cubicBezTo>
                  <a:cubicBezTo>
                    <a:pt x="14152" y="919"/>
                    <a:pt x="13407" y="0"/>
                    <a:pt x="12166" y="0"/>
                  </a:cubicBezTo>
                  <a:cubicBezTo>
                    <a:pt x="10924" y="0"/>
                    <a:pt x="9186" y="919"/>
                    <a:pt x="7572" y="3677"/>
                  </a:cubicBezTo>
                  <a:cubicBezTo>
                    <a:pt x="5959" y="6434"/>
                    <a:pt x="4469" y="11030"/>
                    <a:pt x="4097" y="14362"/>
                  </a:cubicBezTo>
                  <a:cubicBezTo>
                    <a:pt x="3724" y="17694"/>
                    <a:pt x="4469" y="19762"/>
                    <a:pt x="7572" y="20681"/>
                  </a:cubicBezTo>
                  <a:cubicBezTo>
                    <a:pt x="10676" y="21600"/>
                    <a:pt x="16138" y="21370"/>
                    <a:pt x="21600" y="21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2636521" y="3725333"/>
              <a:ext cx="126554" cy="252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485" fill="norm" stroke="1" extrusionOk="0">
                  <a:moveTo>
                    <a:pt x="16805" y="7200"/>
                  </a:moveTo>
                  <a:cubicBezTo>
                    <a:pt x="15760" y="5400"/>
                    <a:pt x="14715" y="3600"/>
                    <a:pt x="12625" y="2250"/>
                  </a:cubicBezTo>
                  <a:cubicBezTo>
                    <a:pt x="10534" y="900"/>
                    <a:pt x="7399" y="0"/>
                    <a:pt x="5134" y="0"/>
                  </a:cubicBezTo>
                  <a:cubicBezTo>
                    <a:pt x="2870" y="0"/>
                    <a:pt x="1476" y="900"/>
                    <a:pt x="605" y="2340"/>
                  </a:cubicBezTo>
                  <a:cubicBezTo>
                    <a:pt x="-266" y="3780"/>
                    <a:pt x="-614" y="5760"/>
                    <a:pt x="2521" y="8370"/>
                  </a:cubicBezTo>
                  <a:cubicBezTo>
                    <a:pt x="5657" y="10980"/>
                    <a:pt x="12276" y="14220"/>
                    <a:pt x="16109" y="16290"/>
                  </a:cubicBezTo>
                  <a:cubicBezTo>
                    <a:pt x="19941" y="18360"/>
                    <a:pt x="20986" y="19260"/>
                    <a:pt x="20812" y="19980"/>
                  </a:cubicBezTo>
                  <a:cubicBezTo>
                    <a:pt x="20638" y="20700"/>
                    <a:pt x="19244" y="21240"/>
                    <a:pt x="17328" y="21420"/>
                  </a:cubicBezTo>
                  <a:cubicBezTo>
                    <a:pt x="15412" y="21600"/>
                    <a:pt x="12973" y="21420"/>
                    <a:pt x="11231" y="20700"/>
                  </a:cubicBezTo>
                  <a:cubicBezTo>
                    <a:pt x="9489" y="19980"/>
                    <a:pt x="8444" y="18720"/>
                    <a:pt x="9315" y="17820"/>
                  </a:cubicBezTo>
                  <a:cubicBezTo>
                    <a:pt x="10186" y="16920"/>
                    <a:pt x="12973" y="16380"/>
                    <a:pt x="15760" y="15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2784080" y="3777119"/>
              <a:ext cx="281849" cy="551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77" fill="norm" stroke="1" extrusionOk="0">
                  <a:moveTo>
                    <a:pt x="8144" y="3260"/>
                  </a:moveTo>
                  <a:cubicBezTo>
                    <a:pt x="7016" y="2270"/>
                    <a:pt x="5887" y="1281"/>
                    <a:pt x="4920" y="828"/>
                  </a:cubicBezTo>
                  <a:cubicBezTo>
                    <a:pt x="3953" y="374"/>
                    <a:pt x="3147" y="457"/>
                    <a:pt x="2341" y="1116"/>
                  </a:cubicBezTo>
                  <a:cubicBezTo>
                    <a:pt x="1535" y="1776"/>
                    <a:pt x="729" y="3012"/>
                    <a:pt x="326" y="4002"/>
                  </a:cubicBezTo>
                  <a:cubicBezTo>
                    <a:pt x="-77" y="4991"/>
                    <a:pt x="-77" y="5733"/>
                    <a:pt x="165" y="6310"/>
                  </a:cubicBezTo>
                  <a:cubicBezTo>
                    <a:pt x="407" y="6887"/>
                    <a:pt x="890" y="7299"/>
                    <a:pt x="1454" y="7382"/>
                  </a:cubicBezTo>
                  <a:cubicBezTo>
                    <a:pt x="2019" y="7464"/>
                    <a:pt x="2663" y="7217"/>
                    <a:pt x="3227" y="6640"/>
                  </a:cubicBezTo>
                  <a:cubicBezTo>
                    <a:pt x="3792" y="6063"/>
                    <a:pt x="4275" y="5156"/>
                    <a:pt x="4598" y="4496"/>
                  </a:cubicBezTo>
                  <a:cubicBezTo>
                    <a:pt x="4920" y="3837"/>
                    <a:pt x="5081" y="3425"/>
                    <a:pt x="5162" y="3425"/>
                  </a:cubicBezTo>
                  <a:cubicBezTo>
                    <a:pt x="5242" y="3425"/>
                    <a:pt x="5242" y="3837"/>
                    <a:pt x="5404" y="4373"/>
                  </a:cubicBezTo>
                  <a:cubicBezTo>
                    <a:pt x="5565" y="4909"/>
                    <a:pt x="5887" y="5568"/>
                    <a:pt x="6290" y="6063"/>
                  </a:cubicBezTo>
                  <a:cubicBezTo>
                    <a:pt x="6693" y="6557"/>
                    <a:pt x="7177" y="6887"/>
                    <a:pt x="8144" y="6846"/>
                  </a:cubicBezTo>
                  <a:cubicBezTo>
                    <a:pt x="9111" y="6805"/>
                    <a:pt x="10562" y="6393"/>
                    <a:pt x="11610" y="5362"/>
                  </a:cubicBezTo>
                  <a:cubicBezTo>
                    <a:pt x="12657" y="4331"/>
                    <a:pt x="13302" y="2683"/>
                    <a:pt x="13705" y="1611"/>
                  </a:cubicBezTo>
                  <a:cubicBezTo>
                    <a:pt x="14108" y="539"/>
                    <a:pt x="14269" y="44"/>
                    <a:pt x="14108" y="3"/>
                  </a:cubicBezTo>
                  <a:cubicBezTo>
                    <a:pt x="13947" y="-38"/>
                    <a:pt x="13463" y="374"/>
                    <a:pt x="13302" y="1322"/>
                  </a:cubicBezTo>
                  <a:cubicBezTo>
                    <a:pt x="13141" y="2270"/>
                    <a:pt x="13302" y="3754"/>
                    <a:pt x="13705" y="4826"/>
                  </a:cubicBezTo>
                  <a:cubicBezTo>
                    <a:pt x="14108" y="5898"/>
                    <a:pt x="14753" y="6557"/>
                    <a:pt x="15398" y="6764"/>
                  </a:cubicBezTo>
                  <a:cubicBezTo>
                    <a:pt x="16042" y="6970"/>
                    <a:pt x="16687" y="6722"/>
                    <a:pt x="17574" y="6022"/>
                  </a:cubicBezTo>
                  <a:cubicBezTo>
                    <a:pt x="18460" y="5321"/>
                    <a:pt x="19589" y="4167"/>
                    <a:pt x="20233" y="3260"/>
                  </a:cubicBezTo>
                  <a:cubicBezTo>
                    <a:pt x="20878" y="2353"/>
                    <a:pt x="21039" y="1693"/>
                    <a:pt x="21039" y="1611"/>
                  </a:cubicBezTo>
                  <a:cubicBezTo>
                    <a:pt x="21039" y="1528"/>
                    <a:pt x="20878" y="2023"/>
                    <a:pt x="20878" y="3425"/>
                  </a:cubicBezTo>
                  <a:cubicBezTo>
                    <a:pt x="20878" y="4826"/>
                    <a:pt x="21039" y="7135"/>
                    <a:pt x="21201" y="9690"/>
                  </a:cubicBezTo>
                  <a:cubicBezTo>
                    <a:pt x="21362" y="12246"/>
                    <a:pt x="21523" y="15049"/>
                    <a:pt x="21442" y="16904"/>
                  </a:cubicBezTo>
                  <a:cubicBezTo>
                    <a:pt x="21362" y="18759"/>
                    <a:pt x="21039" y="19666"/>
                    <a:pt x="20556" y="20284"/>
                  </a:cubicBezTo>
                  <a:cubicBezTo>
                    <a:pt x="20072" y="20902"/>
                    <a:pt x="19427" y="21232"/>
                    <a:pt x="18702" y="21397"/>
                  </a:cubicBezTo>
                  <a:cubicBezTo>
                    <a:pt x="17977" y="21562"/>
                    <a:pt x="17171" y="21562"/>
                    <a:pt x="15881" y="20490"/>
                  </a:cubicBezTo>
                  <a:cubicBezTo>
                    <a:pt x="14592" y="19418"/>
                    <a:pt x="12819" y="17275"/>
                    <a:pt x="11045" y="15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3504537" y="3762594"/>
              <a:ext cx="135786" cy="229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0943" fill="norm" stroke="1" extrusionOk="0">
                  <a:moveTo>
                    <a:pt x="19324" y="6634"/>
                  </a:moveTo>
                  <a:cubicBezTo>
                    <a:pt x="17330" y="4512"/>
                    <a:pt x="15336" y="2391"/>
                    <a:pt x="13509" y="1137"/>
                  </a:cubicBezTo>
                  <a:cubicBezTo>
                    <a:pt x="11681" y="-116"/>
                    <a:pt x="10020" y="-502"/>
                    <a:pt x="7860" y="848"/>
                  </a:cubicBezTo>
                  <a:cubicBezTo>
                    <a:pt x="5700" y="2198"/>
                    <a:pt x="3041" y="5284"/>
                    <a:pt x="1546" y="8369"/>
                  </a:cubicBezTo>
                  <a:cubicBezTo>
                    <a:pt x="50" y="11455"/>
                    <a:pt x="-282" y="14541"/>
                    <a:pt x="216" y="16373"/>
                  </a:cubicBezTo>
                  <a:cubicBezTo>
                    <a:pt x="715" y="18205"/>
                    <a:pt x="2044" y="18784"/>
                    <a:pt x="4204" y="18302"/>
                  </a:cubicBezTo>
                  <a:cubicBezTo>
                    <a:pt x="6364" y="17819"/>
                    <a:pt x="9355" y="16277"/>
                    <a:pt x="11016" y="14927"/>
                  </a:cubicBezTo>
                  <a:cubicBezTo>
                    <a:pt x="12678" y="13577"/>
                    <a:pt x="13010" y="12419"/>
                    <a:pt x="13343" y="11166"/>
                  </a:cubicBezTo>
                  <a:cubicBezTo>
                    <a:pt x="13675" y="9912"/>
                    <a:pt x="14007" y="8562"/>
                    <a:pt x="14007" y="8562"/>
                  </a:cubicBezTo>
                  <a:cubicBezTo>
                    <a:pt x="14007" y="8562"/>
                    <a:pt x="13675" y="9912"/>
                    <a:pt x="13675" y="11841"/>
                  </a:cubicBezTo>
                  <a:cubicBezTo>
                    <a:pt x="13675" y="13769"/>
                    <a:pt x="14007" y="16277"/>
                    <a:pt x="14672" y="18012"/>
                  </a:cubicBezTo>
                  <a:cubicBezTo>
                    <a:pt x="15336" y="19748"/>
                    <a:pt x="16333" y="20712"/>
                    <a:pt x="17496" y="20905"/>
                  </a:cubicBezTo>
                  <a:cubicBezTo>
                    <a:pt x="18660" y="21098"/>
                    <a:pt x="19989" y="20519"/>
                    <a:pt x="21318" y="19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3695393" y="3644900"/>
              <a:ext cx="88094" cy="356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1" h="21418" fill="norm" stroke="1" extrusionOk="0">
                  <a:moveTo>
                    <a:pt x="7845" y="0"/>
                  </a:moveTo>
                  <a:cubicBezTo>
                    <a:pt x="5882" y="508"/>
                    <a:pt x="3918" y="1016"/>
                    <a:pt x="2691" y="2732"/>
                  </a:cubicBezTo>
                  <a:cubicBezTo>
                    <a:pt x="1464" y="4447"/>
                    <a:pt x="973" y="7369"/>
                    <a:pt x="727" y="10292"/>
                  </a:cubicBezTo>
                  <a:cubicBezTo>
                    <a:pt x="482" y="13214"/>
                    <a:pt x="482" y="16136"/>
                    <a:pt x="727" y="17915"/>
                  </a:cubicBezTo>
                  <a:cubicBezTo>
                    <a:pt x="973" y="19694"/>
                    <a:pt x="1464" y="20329"/>
                    <a:pt x="1709" y="20329"/>
                  </a:cubicBezTo>
                  <a:cubicBezTo>
                    <a:pt x="1955" y="20329"/>
                    <a:pt x="1955" y="19694"/>
                    <a:pt x="2691" y="18106"/>
                  </a:cubicBezTo>
                  <a:cubicBezTo>
                    <a:pt x="3427" y="16518"/>
                    <a:pt x="4900" y="13976"/>
                    <a:pt x="6373" y="12325"/>
                  </a:cubicBezTo>
                  <a:cubicBezTo>
                    <a:pt x="7845" y="10673"/>
                    <a:pt x="9318" y="9911"/>
                    <a:pt x="11282" y="9720"/>
                  </a:cubicBezTo>
                  <a:cubicBezTo>
                    <a:pt x="13245" y="9529"/>
                    <a:pt x="15700" y="9911"/>
                    <a:pt x="17664" y="11372"/>
                  </a:cubicBezTo>
                  <a:cubicBezTo>
                    <a:pt x="19627" y="12833"/>
                    <a:pt x="21100" y="15374"/>
                    <a:pt x="20118" y="17280"/>
                  </a:cubicBezTo>
                  <a:cubicBezTo>
                    <a:pt x="19136" y="19186"/>
                    <a:pt x="15700" y="20456"/>
                    <a:pt x="12018" y="21028"/>
                  </a:cubicBezTo>
                  <a:cubicBezTo>
                    <a:pt x="8336" y="21600"/>
                    <a:pt x="4409" y="21473"/>
                    <a:pt x="2200" y="21092"/>
                  </a:cubicBezTo>
                  <a:cubicBezTo>
                    <a:pt x="-9" y="20711"/>
                    <a:pt x="-500" y="20075"/>
                    <a:pt x="482" y="19567"/>
                  </a:cubicBezTo>
                  <a:cubicBezTo>
                    <a:pt x="1464" y="19059"/>
                    <a:pt x="3918" y="18678"/>
                    <a:pt x="6373" y="18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3825996" y="3603538"/>
              <a:ext cx="360427" cy="390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188" fill="norm" stroke="1" extrusionOk="0">
                  <a:moveTo>
                    <a:pt x="5214" y="14653"/>
                  </a:moveTo>
                  <a:cubicBezTo>
                    <a:pt x="5214" y="14079"/>
                    <a:pt x="5214" y="13504"/>
                    <a:pt x="4898" y="13102"/>
                  </a:cubicBezTo>
                  <a:cubicBezTo>
                    <a:pt x="4583" y="12700"/>
                    <a:pt x="3951" y="12470"/>
                    <a:pt x="3320" y="12413"/>
                  </a:cubicBezTo>
                  <a:cubicBezTo>
                    <a:pt x="2688" y="12356"/>
                    <a:pt x="2056" y="12470"/>
                    <a:pt x="1488" y="13504"/>
                  </a:cubicBezTo>
                  <a:cubicBezTo>
                    <a:pt x="920" y="14538"/>
                    <a:pt x="414" y="16492"/>
                    <a:pt x="162" y="17756"/>
                  </a:cubicBezTo>
                  <a:cubicBezTo>
                    <a:pt x="-91" y="19019"/>
                    <a:pt x="-91" y="19594"/>
                    <a:pt x="477" y="20226"/>
                  </a:cubicBezTo>
                  <a:cubicBezTo>
                    <a:pt x="1046" y="20858"/>
                    <a:pt x="2183" y="21547"/>
                    <a:pt x="3130" y="20973"/>
                  </a:cubicBezTo>
                  <a:cubicBezTo>
                    <a:pt x="4077" y="20398"/>
                    <a:pt x="4835" y="18560"/>
                    <a:pt x="5214" y="17238"/>
                  </a:cubicBezTo>
                  <a:cubicBezTo>
                    <a:pt x="5593" y="15917"/>
                    <a:pt x="5593" y="15113"/>
                    <a:pt x="5404" y="14481"/>
                  </a:cubicBezTo>
                  <a:cubicBezTo>
                    <a:pt x="5214" y="13849"/>
                    <a:pt x="4835" y="13390"/>
                    <a:pt x="4835" y="13390"/>
                  </a:cubicBezTo>
                  <a:cubicBezTo>
                    <a:pt x="4835" y="13390"/>
                    <a:pt x="5214" y="13849"/>
                    <a:pt x="5720" y="14021"/>
                  </a:cubicBezTo>
                  <a:cubicBezTo>
                    <a:pt x="6225" y="14194"/>
                    <a:pt x="6856" y="14079"/>
                    <a:pt x="7298" y="14309"/>
                  </a:cubicBezTo>
                  <a:cubicBezTo>
                    <a:pt x="7741" y="14538"/>
                    <a:pt x="7993" y="15113"/>
                    <a:pt x="8120" y="15687"/>
                  </a:cubicBezTo>
                  <a:cubicBezTo>
                    <a:pt x="8246" y="16262"/>
                    <a:pt x="8246" y="16836"/>
                    <a:pt x="8309" y="17468"/>
                  </a:cubicBezTo>
                  <a:cubicBezTo>
                    <a:pt x="8372" y="18100"/>
                    <a:pt x="8498" y="18790"/>
                    <a:pt x="8877" y="19019"/>
                  </a:cubicBezTo>
                  <a:cubicBezTo>
                    <a:pt x="9256" y="19249"/>
                    <a:pt x="9888" y="19019"/>
                    <a:pt x="10456" y="18445"/>
                  </a:cubicBezTo>
                  <a:cubicBezTo>
                    <a:pt x="11025" y="17870"/>
                    <a:pt x="11530" y="16951"/>
                    <a:pt x="11846" y="16204"/>
                  </a:cubicBezTo>
                  <a:cubicBezTo>
                    <a:pt x="12162" y="15458"/>
                    <a:pt x="12288" y="14883"/>
                    <a:pt x="12351" y="15113"/>
                  </a:cubicBezTo>
                  <a:cubicBezTo>
                    <a:pt x="12414" y="15343"/>
                    <a:pt x="12414" y="16377"/>
                    <a:pt x="12667" y="17066"/>
                  </a:cubicBezTo>
                  <a:cubicBezTo>
                    <a:pt x="12920" y="17756"/>
                    <a:pt x="13425" y="18100"/>
                    <a:pt x="13930" y="18043"/>
                  </a:cubicBezTo>
                  <a:cubicBezTo>
                    <a:pt x="14435" y="17985"/>
                    <a:pt x="14941" y="17526"/>
                    <a:pt x="15572" y="16377"/>
                  </a:cubicBezTo>
                  <a:cubicBezTo>
                    <a:pt x="16204" y="15228"/>
                    <a:pt x="16962" y="13390"/>
                    <a:pt x="17846" y="10747"/>
                  </a:cubicBezTo>
                  <a:cubicBezTo>
                    <a:pt x="18730" y="8104"/>
                    <a:pt x="19741" y="4658"/>
                    <a:pt x="20183" y="2647"/>
                  </a:cubicBezTo>
                  <a:cubicBezTo>
                    <a:pt x="20625" y="636"/>
                    <a:pt x="20498" y="62"/>
                    <a:pt x="20246" y="4"/>
                  </a:cubicBezTo>
                  <a:cubicBezTo>
                    <a:pt x="19993" y="-53"/>
                    <a:pt x="19614" y="407"/>
                    <a:pt x="19109" y="1958"/>
                  </a:cubicBezTo>
                  <a:cubicBezTo>
                    <a:pt x="18604" y="3509"/>
                    <a:pt x="17972" y="6151"/>
                    <a:pt x="17530" y="8736"/>
                  </a:cubicBezTo>
                  <a:cubicBezTo>
                    <a:pt x="17088" y="11321"/>
                    <a:pt x="16835" y="13849"/>
                    <a:pt x="16709" y="15400"/>
                  </a:cubicBezTo>
                  <a:cubicBezTo>
                    <a:pt x="16583" y="16951"/>
                    <a:pt x="16583" y="17526"/>
                    <a:pt x="16835" y="18043"/>
                  </a:cubicBezTo>
                  <a:cubicBezTo>
                    <a:pt x="17088" y="18560"/>
                    <a:pt x="17593" y="19019"/>
                    <a:pt x="18414" y="18904"/>
                  </a:cubicBezTo>
                  <a:cubicBezTo>
                    <a:pt x="19235" y="18790"/>
                    <a:pt x="20372" y="18100"/>
                    <a:pt x="20941" y="17066"/>
                  </a:cubicBezTo>
                  <a:cubicBezTo>
                    <a:pt x="21509" y="16032"/>
                    <a:pt x="21509" y="14653"/>
                    <a:pt x="21509" y="13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4071857" y="3771899"/>
              <a:ext cx="120916" cy="2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200" fill="norm" stroke="1" extrusionOk="0">
                  <a:moveTo>
                    <a:pt x="5633" y="16200"/>
                  </a:moveTo>
                  <a:cubicBezTo>
                    <a:pt x="3026" y="18000"/>
                    <a:pt x="419" y="19800"/>
                    <a:pt x="46" y="20700"/>
                  </a:cubicBezTo>
                  <a:cubicBezTo>
                    <a:pt x="-326" y="21600"/>
                    <a:pt x="1536" y="21600"/>
                    <a:pt x="5446" y="18000"/>
                  </a:cubicBezTo>
                  <a:cubicBezTo>
                    <a:pt x="9357" y="14400"/>
                    <a:pt x="15315" y="7200"/>
                    <a:pt x="212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4761839" y="3576945"/>
              <a:ext cx="434234" cy="413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08" fill="norm" stroke="1" extrusionOk="0">
                  <a:moveTo>
                    <a:pt x="5154" y="1876"/>
                  </a:moveTo>
                  <a:cubicBezTo>
                    <a:pt x="5363" y="998"/>
                    <a:pt x="5573" y="121"/>
                    <a:pt x="5626" y="12"/>
                  </a:cubicBezTo>
                  <a:cubicBezTo>
                    <a:pt x="5678" y="-98"/>
                    <a:pt x="5573" y="560"/>
                    <a:pt x="5206" y="2753"/>
                  </a:cubicBezTo>
                  <a:cubicBezTo>
                    <a:pt x="4839" y="4946"/>
                    <a:pt x="4210" y="8674"/>
                    <a:pt x="3895" y="11908"/>
                  </a:cubicBezTo>
                  <a:cubicBezTo>
                    <a:pt x="3581" y="15143"/>
                    <a:pt x="3581" y="17884"/>
                    <a:pt x="3791" y="19474"/>
                  </a:cubicBezTo>
                  <a:cubicBezTo>
                    <a:pt x="4000" y="21063"/>
                    <a:pt x="4420" y="21502"/>
                    <a:pt x="4629" y="21392"/>
                  </a:cubicBezTo>
                  <a:cubicBezTo>
                    <a:pt x="4839" y="21283"/>
                    <a:pt x="4839" y="20625"/>
                    <a:pt x="4472" y="19419"/>
                  </a:cubicBezTo>
                  <a:cubicBezTo>
                    <a:pt x="4105" y="18213"/>
                    <a:pt x="3371" y="16458"/>
                    <a:pt x="2794" y="15362"/>
                  </a:cubicBezTo>
                  <a:cubicBezTo>
                    <a:pt x="2218" y="14265"/>
                    <a:pt x="1798" y="13827"/>
                    <a:pt x="1274" y="13443"/>
                  </a:cubicBezTo>
                  <a:cubicBezTo>
                    <a:pt x="750" y="13059"/>
                    <a:pt x="121" y="12730"/>
                    <a:pt x="16" y="12347"/>
                  </a:cubicBezTo>
                  <a:cubicBezTo>
                    <a:pt x="-89" y="11963"/>
                    <a:pt x="330" y="11524"/>
                    <a:pt x="1327" y="10373"/>
                  </a:cubicBezTo>
                  <a:cubicBezTo>
                    <a:pt x="2323" y="9222"/>
                    <a:pt x="3895" y="7358"/>
                    <a:pt x="5154" y="5658"/>
                  </a:cubicBezTo>
                  <a:cubicBezTo>
                    <a:pt x="6412" y="3959"/>
                    <a:pt x="7356" y="2424"/>
                    <a:pt x="8037" y="1437"/>
                  </a:cubicBezTo>
                  <a:cubicBezTo>
                    <a:pt x="8719" y="450"/>
                    <a:pt x="9138" y="12"/>
                    <a:pt x="9348" y="66"/>
                  </a:cubicBezTo>
                  <a:cubicBezTo>
                    <a:pt x="9558" y="121"/>
                    <a:pt x="9558" y="670"/>
                    <a:pt x="9400" y="3027"/>
                  </a:cubicBezTo>
                  <a:cubicBezTo>
                    <a:pt x="9243" y="5384"/>
                    <a:pt x="8928" y="9551"/>
                    <a:pt x="8719" y="12676"/>
                  </a:cubicBezTo>
                  <a:cubicBezTo>
                    <a:pt x="8509" y="15800"/>
                    <a:pt x="8404" y="17884"/>
                    <a:pt x="8299" y="19199"/>
                  </a:cubicBezTo>
                  <a:cubicBezTo>
                    <a:pt x="8194" y="20515"/>
                    <a:pt x="8090" y="21063"/>
                    <a:pt x="8037" y="21009"/>
                  </a:cubicBezTo>
                  <a:cubicBezTo>
                    <a:pt x="7985" y="20954"/>
                    <a:pt x="7985" y="20296"/>
                    <a:pt x="8352" y="18925"/>
                  </a:cubicBezTo>
                  <a:cubicBezTo>
                    <a:pt x="8719" y="17555"/>
                    <a:pt x="9453" y="15472"/>
                    <a:pt x="10029" y="14211"/>
                  </a:cubicBezTo>
                  <a:cubicBezTo>
                    <a:pt x="10606" y="12950"/>
                    <a:pt x="11026" y="12511"/>
                    <a:pt x="11340" y="12566"/>
                  </a:cubicBezTo>
                  <a:cubicBezTo>
                    <a:pt x="11655" y="12621"/>
                    <a:pt x="11864" y="13169"/>
                    <a:pt x="12022" y="13991"/>
                  </a:cubicBezTo>
                  <a:cubicBezTo>
                    <a:pt x="12179" y="14814"/>
                    <a:pt x="12284" y="15910"/>
                    <a:pt x="12494" y="16732"/>
                  </a:cubicBezTo>
                  <a:cubicBezTo>
                    <a:pt x="12703" y="17555"/>
                    <a:pt x="13018" y="18103"/>
                    <a:pt x="13437" y="18322"/>
                  </a:cubicBezTo>
                  <a:cubicBezTo>
                    <a:pt x="13857" y="18542"/>
                    <a:pt x="14381" y="18432"/>
                    <a:pt x="15010" y="17884"/>
                  </a:cubicBezTo>
                  <a:cubicBezTo>
                    <a:pt x="15639" y="17336"/>
                    <a:pt x="16373" y="16349"/>
                    <a:pt x="16793" y="15526"/>
                  </a:cubicBezTo>
                  <a:cubicBezTo>
                    <a:pt x="17212" y="14704"/>
                    <a:pt x="17317" y="14046"/>
                    <a:pt x="17264" y="13443"/>
                  </a:cubicBezTo>
                  <a:cubicBezTo>
                    <a:pt x="17212" y="12840"/>
                    <a:pt x="17002" y="12292"/>
                    <a:pt x="16583" y="12347"/>
                  </a:cubicBezTo>
                  <a:cubicBezTo>
                    <a:pt x="16163" y="12401"/>
                    <a:pt x="15534" y="13059"/>
                    <a:pt x="15115" y="14101"/>
                  </a:cubicBezTo>
                  <a:cubicBezTo>
                    <a:pt x="14695" y="15143"/>
                    <a:pt x="14486" y="16568"/>
                    <a:pt x="14381" y="17555"/>
                  </a:cubicBezTo>
                  <a:cubicBezTo>
                    <a:pt x="14276" y="18542"/>
                    <a:pt x="14276" y="19090"/>
                    <a:pt x="15115" y="19583"/>
                  </a:cubicBezTo>
                  <a:cubicBezTo>
                    <a:pt x="15954" y="20077"/>
                    <a:pt x="17631" y="20515"/>
                    <a:pt x="18837" y="20406"/>
                  </a:cubicBezTo>
                  <a:cubicBezTo>
                    <a:pt x="20043" y="20296"/>
                    <a:pt x="20777" y="19638"/>
                    <a:pt x="21511" y="18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5632997" y="3754551"/>
              <a:ext cx="198076" cy="19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309" fill="norm" stroke="1" extrusionOk="0">
                  <a:moveTo>
                    <a:pt x="4269" y="1207"/>
                  </a:moveTo>
                  <a:cubicBezTo>
                    <a:pt x="3120" y="510"/>
                    <a:pt x="1971" y="-187"/>
                    <a:pt x="1397" y="45"/>
                  </a:cubicBezTo>
                  <a:cubicBezTo>
                    <a:pt x="822" y="278"/>
                    <a:pt x="822" y="1439"/>
                    <a:pt x="592" y="4807"/>
                  </a:cubicBezTo>
                  <a:cubicBezTo>
                    <a:pt x="363" y="8174"/>
                    <a:pt x="-97" y="13748"/>
                    <a:pt x="18" y="17000"/>
                  </a:cubicBezTo>
                  <a:cubicBezTo>
                    <a:pt x="133" y="20252"/>
                    <a:pt x="822" y="21181"/>
                    <a:pt x="2201" y="21297"/>
                  </a:cubicBezTo>
                  <a:cubicBezTo>
                    <a:pt x="3580" y="21413"/>
                    <a:pt x="5648" y="20716"/>
                    <a:pt x="7256" y="18161"/>
                  </a:cubicBezTo>
                  <a:cubicBezTo>
                    <a:pt x="8865" y="15607"/>
                    <a:pt x="10014" y="11194"/>
                    <a:pt x="10818" y="8058"/>
                  </a:cubicBezTo>
                  <a:cubicBezTo>
                    <a:pt x="11622" y="4923"/>
                    <a:pt x="12082" y="3065"/>
                    <a:pt x="12197" y="2832"/>
                  </a:cubicBezTo>
                  <a:cubicBezTo>
                    <a:pt x="12312" y="2600"/>
                    <a:pt x="12082" y="3994"/>
                    <a:pt x="12082" y="6432"/>
                  </a:cubicBezTo>
                  <a:cubicBezTo>
                    <a:pt x="12082" y="8871"/>
                    <a:pt x="12312" y="12355"/>
                    <a:pt x="12771" y="14794"/>
                  </a:cubicBezTo>
                  <a:cubicBezTo>
                    <a:pt x="13231" y="17232"/>
                    <a:pt x="13920" y="18626"/>
                    <a:pt x="15414" y="18858"/>
                  </a:cubicBezTo>
                  <a:cubicBezTo>
                    <a:pt x="16907" y="19090"/>
                    <a:pt x="19205" y="18161"/>
                    <a:pt x="21503" y="17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5847100" y="3761889"/>
              <a:ext cx="110973" cy="175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273" fill="norm" stroke="1" extrusionOk="0">
                  <a:moveTo>
                    <a:pt x="1805" y="3530"/>
                  </a:moveTo>
                  <a:cubicBezTo>
                    <a:pt x="1397" y="8416"/>
                    <a:pt x="990" y="13302"/>
                    <a:pt x="786" y="16516"/>
                  </a:cubicBezTo>
                  <a:cubicBezTo>
                    <a:pt x="582" y="19730"/>
                    <a:pt x="582" y="21273"/>
                    <a:pt x="378" y="21273"/>
                  </a:cubicBezTo>
                  <a:cubicBezTo>
                    <a:pt x="175" y="21273"/>
                    <a:pt x="-233" y="19730"/>
                    <a:pt x="175" y="16773"/>
                  </a:cubicBezTo>
                  <a:cubicBezTo>
                    <a:pt x="582" y="13816"/>
                    <a:pt x="1805" y="9444"/>
                    <a:pt x="3231" y="6102"/>
                  </a:cubicBezTo>
                  <a:cubicBezTo>
                    <a:pt x="4658" y="2759"/>
                    <a:pt x="6288" y="444"/>
                    <a:pt x="7510" y="59"/>
                  </a:cubicBezTo>
                  <a:cubicBezTo>
                    <a:pt x="8733" y="-327"/>
                    <a:pt x="9548" y="1216"/>
                    <a:pt x="10771" y="3659"/>
                  </a:cubicBezTo>
                  <a:cubicBezTo>
                    <a:pt x="11993" y="6102"/>
                    <a:pt x="13624" y="9444"/>
                    <a:pt x="15458" y="12016"/>
                  </a:cubicBezTo>
                  <a:cubicBezTo>
                    <a:pt x="17292" y="14587"/>
                    <a:pt x="19329" y="16387"/>
                    <a:pt x="21367" y="18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5993244" y="3560137"/>
              <a:ext cx="422029" cy="416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41" fill="norm" stroke="1" extrusionOk="0">
                  <a:moveTo>
                    <a:pt x="3713" y="13139"/>
                  </a:moveTo>
                  <a:cubicBezTo>
                    <a:pt x="3605" y="12270"/>
                    <a:pt x="3497" y="11402"/>
                    <a:pt x="3173" y="10968"/>
                  </a:cubicBezTo>
                  <a:cubicBezTo>
                    <a:pt x="2849" y="10534"/>
                    <a:pt x="2309" y="10534"/>
                    <a:pt x="1877" y="10751"/>
                  </a:cubicBezTo>
                  <a:cubicBezTo>
                    <a:pt x="1445" y="10968"/>
                    <a:pt x="1121" y="11402"/>
                    <a:pt x="797" y="12976"/>
                  </a:cubicBezTo>
                  <a:cubicBezTo>
                    <a:pt x="473" y="14550"/>
                    <a:pt x="149" y="17263"/>
                    <a:pt x="41" y="18892"/>
                  </a:cubicBezTo>
                  <a:cubicBezTo>
                    <a:pt x="-67" y="20520"/>
                    <a:pt x="41" y="21062"/>
                    <a:pt x="311" y="21171"/>
                  </a:cubicBezTo>
                  <a:cubicBezTo>
                    <a:pt x="581" y="21279"/>
                    <a:pt x="1013" y="20954"/>
                    <a:pt x="1715" y="19271"/>
                  </a:cubicBezTo>
                  <a:cubicBezTo>
                    <a:pt x="2417" y="17589"/>
                    <a:pt x="3389" y="14550"/>
                    <a:pt x="4145" y="11511"/>
                  </a:cubicBezTo>
                  <a:cubicBezTo>
                    <a:pt x="4901" y="8471"/>
                    <a:pt x="5441" y="5432"/>
                    <a:pt x="5711" y="3424"/>
                  </a:cubicBezTo>
                  <a:cubicBezTo>
                    <a:pt x="5981" y="1416"/>
                    <a:pt x="5981" y="439"/>
                    <a:pt x="5765" y="114"/>
                  </a:cubicBezTo>
                  <a:cubicBezTo>
                    <a:pt x="5549" y="-212"/>
                    <a:pt x="5117" y="114"/>
                    <a:pt x="4685" y="1742"/>
                  </a:cubicBezTo>
                  <a:cubicBezTo>
                    <a:pt x="4253" y="3370"/>
                    <a:pt x="3821" y="6301"/>
                    <a:pt x="3605" y="8743"/>
                  </a:cubicBezTo>
                  <a:cubicBezTo>
                    <a:pt x="3389" y="11185"/>
                    <a:pt x="3389" y="13139"/>
                    <a:pt x="3551" y="14496"/>
                  </a:cubicBezTo>
                  <a:cubicBezTo>
                    <a:pt x="3713" y="15852"/>
                    <a:pt x="4037" y="16612"/>
                    <a:pt x="4469" y="17046"/>
                  </a:cubicBezTo>
                  <a:cubicBezTo>
                    <a:pt x="4901" y="17480"/>
                    <a:pt x="5441" y="17589"/>
                    <a:pt x="5981" y="17535"/>
                  </a:cubicBezTo>
                  <a:cubicBezTo>
                    <a:pt x="6521" y="17480"/>
                    <a:pt x="7061" y="17263"/>
                    <a:pt x="7655" y="16558"/>
                  </a:cubicBezTo>
                  <a:cubicBezTo>
                    <a:pt x="8249" y="15852"/>
                    <a:pt x="8897" y="14658"/>
                    <a:pt x="9167" y="13627"/>
                  </a:cubicBezTo>
                  <a:cubicBezTo>
                    <a:pt x="9437" y="12596"/>
                    <a:pt x="9329" y="11728"/>
                    <a:pt x="9005" y="11402"/>
                  </a:cubicBezTo>
                  <a:cubicBezTo>
                    <a:pt x="8681" y="11076"/>
                    <a:pt x="8141" y="11294"/>
                    <a:pt x="7655" y="12325"/>
                  </a:cubicBezTo>
                  <a:cubicBezTo>
                    <a:pt x="7169" y="13356"/>
                    <a:pt x="6737" y="15201"/>
                    <a:pt x="6521" y="16721"/>
                  </a:cubicBezTo>
                  <a:cubicBezTo>
                    <a:pt x="6305" y="18240"/>
                    <a:pt x="6305" y="19434"/>
                    <a:pt x="6521" y="20194"/>
                  </a:cubicBezTo>
                  <a:cubicBezTo>
                    <a:pt x="6737" y="20954"/>
                    <a:pt x="7169" y="21279"/>
                    <a:pt x="7655" y="21334"/>
                  </a:cubicBezTo>
                  <a:cubicBezTo>
                    <a:pt x="8141" y="21388"/>
                    <a:pt x="8681" y="21171"/>
                    <a:pt x="9599" y="20031"/>
                  </a:cubicBezTo>
                  <a:cubicBezTo>
                    <a:pt x="10517" y="18892"/>
                    <a:pt x="11813" y="16829"/>
                    <a:pt x="12461" y="15472"/>
                  </a:cubicBezTo>
                  <a:cubicBezTo>
                    <a:pt x="13109" y="14116"/>
                    <a:pt x="13109" y="13464"/>
                    <a:pt x="13055" y="12867"/>
                  </a:cubicBezTo>
                  <a:cubicBezTo>
                    <a:pt x="13001" y="12270"/>
                    <a:pt x="12893" y="11728"/>
                    <a:pt x="13055" y="11728"/>
                  </a:cubicBezTo>
                  <a:cubicBezTo>
                    <a:pt x="13217" y="11728"/>
                    <a:pt x="13649" y="12270"/>
                    <a:pt x="14081" y="13464"/>
                  </a:cubicBezTo>
                  <a:cubicBezTo>
                    <a:pt x="14513" y="14658"/>
                    <a:pt x="14945" y="16504"/>
                    <a:pt x="15161" y="17698"/>
                  </a:cubicBezTo>
                  <a:cubicBezTo>
                    <a:pt x="15377" y="18892"/>
                    <a:pt x="15377" y="19434"/>
                    <a:pt x="15161" y="19868"/>
                  </a:cubicBezTo>
                  <a:cubicBezTo>
                    <a:pt x="14945" y="20303"/>
                    <a:pt x="14513" y="20628"/>
                    <a:pt x="14243" y="20520"/>
                  </a:cubicBezTo>
                  <a:cubicBezTo>
                    <a:pt x="13973" y="20411"/>
                    <a:pt x="13865" y="19868"/>
                    <a:pt x="14243" y="18566"/>
                  </a:cubicBezTo>
                  <a:cubicBezTo>
                    <a:pt x="14621" y="17263"/>
                    <a:pt x="15485" y="15201"/>
                    <a:pt x="16673" y="13247"/>
                  </a:cubicBezTo>
                  <a:cubicBezTo>
                    <a:pt x="17861" y="11294"/>
                    <a:pt x="19373" y="9448"/>
                    <a:pt x="20237" y="8363"/>
                  </a:cubicBezTo>
                  <a:cubicBezTo>
                    <a:pt x="21101" y="7277"/>
                    <a:pt x="21317" y="6952"/>
                    <a:pt x="21533" y="6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6380935" y="3576047"/>
              <a:ext cx="129118" cy="57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563" fill="norm" stroke="1" extrusionOk="0">
                  <a:moveTo>
                    <a:pt x="8787" y="1150"/>
                  </a:moveTo>
                  <a:cubicBezTo>
                    <a:pt x="9135" y="596"/>
                    <a:pt x="9484" y="42"/>
                    <a:pt x="9658" y="3"/>
                  </a:cubicBezTo>
                  <a:cubicBezTo>
                    <a:pt x="9832" y="-37"/>
                    <a:pt x="9832" y="438"/>
                    <a:pt x="8787" y="1783"/>
                  </a:cubicBezTo>
                  <a:cubicBezTo>
                    <a:pt x="7742" y="3128"/>
                    <a:pt x="5652" y="5343"/>
                    <a:pt x="4084" y="6926"/>
                  </a:cubicBezTo>
                  <a:cubicBezTo>
                    <a:pt x="2516" y="8508"/>
                    <a:pt x="1471" y="9458"/>
                    <a:pt x="774" y="10367"/>
                  </a:cubicBezTo>
                  <a:cubicBezTo>
                    <a:pt x="77" y="11277"/>
                    <a:pt x="-271" y="12148"/>
                    <a:pt x="252" y="12425"/>
                  </a:cubicBezTo>
                  <a:cubicBezTo>
                    <a:pt x="774" y="12701"/>
                    <a:pt x="2168" y="12385"/>
                    <a:pt x="3910" y="11712"/>
                  </a:cubicBezTo>
                  <a:cubicBezTo>
                    <a:pt x="5652" y="11040"/>
                    <a:pt x="7742" y="10011"/>
                    <a:pt x="9135" y="9260"/>
                  </a:cubicBezTo>
                  <a:cubicBezTo>
                    <a:pt x="10529" y="8508"/>
                    <a:pt x="11226" y="8033"/>
                    <a:pt x="11226" y="8033"/>
                  </a:cubicBezTo>
                  <a:cubicBezTo>
                    <a:pt x="11226" y="8033"/>
                    <a:pt x="10529" y="8508"/>
                    <a:pt x="10181" y="8943"/>
                  </a:cubicBezTo>
                  <a:cubicBezTo>
                    <a:pt x="9832" y="9378"/>
                    <a:pt x="9832" y="9774"/>
                    <a:pt x="10529" y="10090"/>
                  </a:cubicBezTo>
                  <a:cubicBezTo>
                    <a:pt x="11226" y="10407"/>
                    <a:pt x="12619" y="10644"/>
                    <a:pt x="14013" y="10605"/>
                  </a:cubicBezTo>
                  <a:cubicBezTo>
                    <a:pt x="15406" y="10565"/>
                    <a:pt x="16800" y="10249"/>
                    <a:pt x="17845" y="9814"/>
                  </a:cubicBezTo>
                  <a:cubicBezTo>
                    <a:pt x="18890" y="9378"/>
                    <a:pt x="19587" y="8825"/>
                    <a:pt x="19761" y="8745"/>
                  </a:cubicBezTo>
                  <a:cubicBezTo>
                    <a:pt x="19935" y="8666"/>
                    <a:pt x="19587" y="9062"/>
                    <a:pt x="19587" y="10565"/>
                  </a:cubicBezTo>
                  <a:cubicBezTo>
                    <a:pt x="19587" y="12068"/>
                    <a:pt x="19935" y="14679"/>
                    <a:pt x="20284" y="16381"/>
                  </a:cubicBezTo>
                  <a:cubicBezTo>
                    <a:pt x="20632" y="18082"/>
                    <a:pt x="20981" y="18873"/>
                    <a:pt x="21155" y="19506"/>
                  </a:cubicBezTo>
                  <a:cubicBezTo>
                    <a:pt x="21329" y="20139"/>
                    <a:pt x="21329" y="20614"/>
                    <a:pt x="20632" y="20970"/>
                  </a:cubicBezTo>
                  <a:cubicBezTo>
                    <a:pt x="19935" y="21326"/>
                    <a:pt x="18542" y="21563"/>
                    <a:pt x="17148" y="21563"/>
                  </a:cubicBezTo>
                  <a:cubicBezTo>
                    <a:pt x="15755" y="21563"/>
                    <a:pt x="14361" y="21326"/>
                    <a:pt x="13316" y="20297"/>
                  </a:cubicBezTo>
                  <a:cubicBezTo>
                    <a:pt x="12271" y="19268"/>
                    <a:pt x="11574" y="17449"/>
                    <a:pt x="12097" y="15945"/>
                  </a:cubicBezTo>
                  <a:cubicBezTo>
                    <a:pt x="12619" y="14442"/>
                    <a:pt x="14361" y="13255"/>
                    <a:pt x="16103" y="12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6554972" y="3810000"/>
              <a:ext cx="127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6580372" y="374650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6607889" y="3780366"/>
              <a:ext cx="105834" cy="156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864" y="4896"/>
                  </a:moveTo>
                  <a:cubicBezTo>
                    <a:pt x="864" y="9504"/>
                    <a:pt x="864" y="14112"/>
                    <a:pt x="648" y="17136"/>
                  </a:cubicBezTo>
                  <a:cubicBezTo>
                    <a:pt x="432" y="20160"/>
                    <a:pt x="0" y="21600"/>
                    <a:pt x="0" y="21168"/>
                  </a:cubicBezTo>
                  <a:cubicBezTo>
                    <a:pt x="0" y="20736"/>
                    <a:pt x="432" y="18432"/>
                    <a:pt x="1944" y="14976"/>
                  </a:cubicBezTo>
                  <a:cubicBezTo>
                    <a:pt x="3456" y="11520"/>
                    <a:pt x="6048" y="6912"/>
                    <a:pt x="8424" y="4032"/>
                  </a:cubicBezTo>
                  <a:cubicBezTo>
                    <a:pt x="10800" y="1152"/>
                    <a:pt x="12960" y="0"/>
                    <a:pt x="14688" y="0"/>
                  </a:cubicBezTo>
                  <a:cubicBezTo>
                    <a:pt x="16416" y="0"/>
                    <a:pt x="17712" y="1152"/>
                    <a:pt x="18360" y="3312"/>
                  </a:cubicBezTo>
                  <a:cubicBezTo>
                    <a:pt x="19008" y="5472"/>
                    <a:pt x="19008" y="8640"/>
                    <a:pt x="19008" y="10944"/>
                  </a:cubicBezTo>
                  <a:cubicBezTo>
                    <a:pt x="19008" y="13248"/>
                    <a:pt x="19008" y="14688"/>
                    <a:pt x="19440" y="15696"/>
                  </a:cubicBezTo>
                  <a:cubicBezTo>
                    <a:pt x="19872" y="16704"/>
                    <a:pt x="20736" y="17280"/>
                    <a:pt x="21600" y="17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6753105" y="3781689"/>
              <a:ext cx="55868" cy="447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435" fill="norm" stroke="1" extrusionOk="0">
                  <a:moveTo>
                    <a:pt x="21115" y="1661"/>
                  </a:moveTo>
                  <a:cubicBezTo>
                    <a:pt x="21115" y="1154"/>
                    <a:pt x="21115" y="647"/>
                    <a:pt x="19115" y="343"/>
                  </a:cubicBezTo>
                  <a:cubicBezTo>
                    <a:pt x="17115" y="38"/>
                    <a:pt x="13115" y="-63"/>
                    <a:pt x="9515" y="38"/>
                  </a:cubicBezTo>
                  <a:cubicBezTo>
                    <a:pt x="5915" y="140"/>
                    <a:pt x="2715" y="444"/>
                    <a:pt x="1115" y="900"/>
                  </a:cubicBezTo>
                  <a:cubicBezTo>
                    <a:pt x="-485" y="1357"/>
                    <a:pt x="-485" y="1965"/>
                    <a:pt x="1915" y="2269"/>
                  </a:cubicBezTo>
                  <a:cubicBezTo>
                    <a:pt x="4315" y="2574"/>
                    <a:pt x="9115" y="2574"/>
                    <a:pt x="11515" y="2827"/>
                  </a:cubicBezTo>
                  <a:cubicBezTo>
                    <a:pt x="13915" y="3081"/>
                    <a:pt x="13915" y="3588"/>
                    <a:pt x="14715" y="5565"/>
                  </a:cubicBezTo>
                  <a:cubicBezTo>
                    <a:pt x="15515" y="7543"/>
                    <a:pt x="17115" y="10991"/>
                    <a:pt x="17915" y="13526"/>
                  </a:cubicBezTo>
                  <a:cubicBezTo>
                    <a:pt x="18715" y="16061"/>
                    <a:pt x="18715" y="17683"/>
                    <a:pt x="18315" y="18799"/>
                  </a:cubicBezTo>
                  <a:cubicBezTo>
                    <a:pt x="17915" y="19914"/>
                    <a:pt x="17115" y="20523"/>
                    <a:pt x="14715" y="20929"/>
                  </a:cubicBezTo>
                  <a:cubicBezTo>
                    <a:pt x="12315" y="21334"/>
                    <a:pt x="8315" y="21537"/>
                    <a:pt x="5915" y="21385"/>
                  </a:cubicBezTo>
                  <a:cubicBezTo>
                    <a:pt x="3515" y="21233"/>
                    <a:pt x="2715" y="20726"/>
                    <a:pt x="2715" y="19712"/>
                  </a:cubicBezTo>
                  <a:cubicBezTo>
                    <a:pt x="2715" y="18698"/>
                    <a:pt x="3515" y="17176"/>
                    <a:pt x="4315" y="15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7359305" y="3561219"/>
              <a:ext cx="192618" cy="367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16615" y="15617"/>
                  </a:moveTo>
                  <a:cubicBezTo>
                    <a:pt x="14479" y="14630"/>
                    <a:pt x="12343" y="13643"/>
                    <a:pt x="9969" y="13396"/>
                  </a:cubicBezTo>
                  <a:cubicBezTo>
                    <a:pt x="7596" y="13149"/>
                    <a:pt x="4985" y="13643"/>
                    <a:pt x="3086" y="14753"/>
                  </a:cubicBezTo>
                  <a:cubicBezTo>
                    <a:pt x="1187" y="15864"/>
                    <a:pt x="0" y="17592"/>
                    <a:pt x="0" y="19012"/>
                  </a:cubicBezTo>
                  <a:cubicBezTo>
                    <a:pt x="0" y="20431"/>
                    <a:pt x="1187" y="21542"/>
                    <a:pt x="3679" y="21419"/>
                  </a:cubicBezTo>
                  <a:cubicBezTo>
                    <a:pt x="6171" y="21295"/>
                    <a:pt x="9969" y="19937"/>
                    <a:pt x="12343" y="17407"/>
                  </a:cubicBezTo>
                  <a:cubicBezTo>
                    <a:pt x="14716" y="14877"/>
                    <a:pt x="15666" y="11174"/>
                    <a:pt x="16259" y="8273"/>
                  </a:cubicBezTo>
                  <a:cubicBezTo>
                    <a:pt x="16853" y="5373"/>
                    <a:pt x="17090" y="3275"/>
                    <a:pt x="17209" y="1917"/>
                  </a:cubicBezTo>
                  <a:cubicBezTo>
                    <a:pt x="17327" y="559"/>
                    <a:pt x="17327" y="-58"/>
                    <a:pt x="17090" y="4"/>
                  </a:cubicBezTo>
                  <a:cubicBezTo>
                    <a:pt x="16853" y="65"/>
                    <a:pt x="16378" y="806"/>
                    <a:pt x="15785" y="3213"/>
                  </a:cubicBezTo>
                  <a:cubicBezTo>
                    <a:pt x="15191" y="5620"/>
                    <a:pt x="14479" y="9693"/>
                    <a:pt x="14242" y="12532"/>
                  </a:cubicBezTo>
                  <a:cubicBezTo>
                    <a:pt x="14004" y="15371"/>
                    <a:pt x="14242" y="16975"/>
                    <a:pt x="14479" y="18086"/>
                  </a:cubicBezTo>
                  <a:cubicBezTo>
                    <a:pt x="14716" y="19197"/>
                    <a:pt x="14954" y="19814"/>
                    <a:pt x="15666" y="20184"/>
                  </a:cubicBezTo>
                  <a:cubicBezTo>
                    <a:pt x="16378" y="20555"/>
                    <a:pt x="17565" y="20678"/>
                    <a:pt x="18633" y="20308"/>
                  </a:cubicBezTo>
                  <a:cubicBezTo>
                    <a:pt x="19701" y="19937"/>
                    <a:pt x="20651" y="19073"/>
                    <a:pt x="21600" y="18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7577322" y="3695699"/>
              <a:ext cx="19051" cy="165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13124"/>
                  </a:moveTo>
                  <a:cubicBezTo>
                    <a:pt x="0" y="14491"/>
                    <a:pt x="0" y="15858"/>
                    <a:pt x="1200" y="17499"/>
                  </a:cubicBezTo>
                  <a:cubicBezTo>
                    <a:pt x="2400" y="19139"/>
                    <a:pt x="4800" y="21053"/>
                    <a:pt x="6000" y="21327"/>
                  </a:cubicBezTo>
                  <a:cubicBezTo>
                    <a:pt x="7200" y="21600"/>
                    <a:pt x="7200" y="20233"/>
                    <a:pt x="9600" y="16405"/>
                  </a:cubicBezTo>
                  <a:cubicBezTo>
                    <a:pt x="12000" y="12577"/>
                    <a:pt x="16800" y="62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7630365" y="3702050"/>
              <a:ext cx="74503" cy="198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8" h="21355" fill="norm" stroke="1" extrusionOk="0">
                  <a:moveTo>
                    <a:pt x="18646" y="3411"/>
                  </a:moveTo>
                  <a:cubicBezTo>
                    <a:pt x="16895" y="2501"/>
                    <a:pt x="15143" y="1592"/>
                    <a:pt x="11932" y="1137"/>
                  </a:cubicBezTo>
                  <a:cubicBezTo>
                    <a:pt x="8722" y="682"/>
                    <a:pt x="4051" y="682"/>
                    <a:pt x="1716" y="1364"/>
                  </a:cubicBezTo>
                  <a:cubicBezTo>
                    <a:pt x="-619" y="2046"/>
                    <a:pt x="-619" y="3411"/>
                    <a:pt x="2008" y="5116"/>
                  </a:cubicBezTo>
                  <a:cubicBezTo>
                    <a:pt x="4635" y="6821"/>
                    <a:pt x="9889" y="8867"/>
                    <a:pt x="13684" y="11141"/>
                  </a:cubicBezTo>
                  <a:cubicBezTo>
                    <a:pt x="17478" y="13415"/>
                    <a:pt x="19813" y="15916"/>
                    <a:pt x="20397" y="17735"/>
                  </a:cubicBezTo>
                  <a:cubicBezTo>
                    <a:pt x="20981" y="19554"/>
                    <a:pt x="19813" y="20691"/>
                    <a:pt x="17770" y="21145"/>
                  </a:cubicBezTo>
                  <a:cubicBezTo>
                    <a:pt x="15727" y="21600"/>
                    <a:pt x="12808" y="21373"/>
                    <a:pt x="10765" y="19895"/>
                  </a:cubicBezTo>
                  <a:cubicBezTo>
                    <a:pt x="8722" y="18417"/>
                    <a:pt x="7554" y="15688"/>
                    <a:pt x="8430" y="12164"/>
                  </a:cubicBezTo>
                  <a:cubicBezTo>
                    <a:pt x="9305" y="8640"/>
                    <a:pt x="12224" y="4320"/>
                    <a:pt x="151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7735804" y="3541183"/>
              <a:ext cx="241569" cy="347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88" fill="norm" stroke="1" extrusionOk="0">
                  <a:moveTo>
                    <a:pt x="4532" y="1309"/>
                  </a:moveTo>
                  <a:cubicBezTo>
                    <a:pt x="4907" y="655"/>
                    <a:pt x="5283" y="0"/>
                    <a:pt x="5471" y="0"/>
                  </a:cubicBezTo>
                  <a:cubicBezTo>
                    <a:pt x="5659" y="0"/>
                    <a:pt x="5659" y="655"/>
                    <a:pt x="5471" y="2880"/>
                  </a:cubicBezTo>
                  <a:cubicBezTo>
                    <a:pt x="5283" y="5105"/>
                    <a:pt x="4907" y="8902"/>
                    <a:pt x="4719" y="12109"/>
                  </a:cubicBezTo>
                  <a:cubicBezTo>
                    <a:pt x="4532" y="15316"/>
                    <a:pt x="4532" y="17935"/>
                    <a:pt x="4813" y="19505"/>
                  </a:cubicBezTo>
                  <a:cubicBezTo>
                    <a:pt x="5095" y="21076"/>
                    <a:pt x="5659" y="21600"/>
                    <a:pt x="6034" y="21469"/>
                  </a:cubicBezTo>
                  <a:cubicBezTo>
                    <a:pt x="6410" y="21338"/>
                    <a:pt x="6598" y="20553"/>
                    <a:pt x="6316" y="18916"/>
                  </a:cubicBezTo>
                  <a:cubicBezTo>
                    <a:pt x="6034" y="17280"/>
                    <a:pt x="5283" y="14793"/>
                    <a:pt x="4626" y="13156"/>
                  </a:cubicBezTo>
                  <a:cubicBezTo>
                    <a:pt x="3968" y="11520"/>
                    <a:pt x="3405" y="10735"/>
                    <a:pt x="2466" y="10015"/>
                  </a:cubicBezTo>
                  <a:cubicBezTo>
                    <a:pt x="1526" y="9295"/>
                    <a:pt x="212" y="8640"/>
                    <a:pt x="24" y="8378"/>
                  </a:cubicBezTo>
                  <a:cubicBezTo>
                    <a:pt x="-164" y="8116"/>
                    <a:pt x="775" y="8247"/>
                    <a:pt x="2278" y="8771"/>
                  </a:cubicBezTo>
                  <a:cubicBezTo>
                    <a:pt x="3780" y="9295"/>
                    <a:pt x="5846" y="10211"/>
                    <a:pt x="7725" y="11520"/>
                  </a:cubicBezTo>
                  <a:cubicBezTo>
                    <a:pt x="9603" y="12829"/>
                    <a:pt x="11293" y="14531"/>
                    <a:pt x="12233" y="15709"/>
                  </a:cubicBezTo>
                  <a:cubicBezTo>
                    <a:pt x="13172" y="16887"/>
                    <a:pt x="13359" y="17542"/>
                    <a:pt x="13266" y="18196"/>
                  </a:cubicBezTo>
                  <a:cubicBezTo>
                    <a:pt x="13172" y="18851"/>
                    <a:pt x="12796" y="19505"/>
                    <a:pt x="12514" y="19440"/>
                  </a:cubicBezTo>
                  <a:cubicBezTo>
                    <a:pt x="12233" y="19375"/>
                    <a:pt x="12045" y="18589"/>
                    <a:pt x="12233" y="17411"/>
                  </a:cubicBezTo>
                  <a:cubicBezTo>
                    <a:pt x="12420" y="16233"/>
                    <a:pt x="12984" y="14662"/>
                    <a:pt x="13547" y="13615"/>
                  </a:cubicBezTo>
                  <a:cubicBezTo>
                    <a:pt x="14111" y="12567"/>
                    <a:pt x="14674" y="12044"/>
                    <a:pt x="15238" y="11520"/>
                  </a:cubicBezTo>
                  <a:cubicBezTo>
                    <a:pt x="15801" y="10996"/>
                    <a:pt x="16365" y="10473"/>
                    <a:pt x="17022" y="10473"/>
                  </a:cubicBezTo>
                  <a:cubicBezTo>
                    <a:pt x="17679" y="10473"/>
                    <a:pt x="18431" y="10996"/>
                    <a:pt x="18713" y="12567"/>
                  </a:cubicBezTo>
                  <a:cubicBezTo>
                    <a:pt x="18994" y="14138"/>
                    <a:pt x="18806" y="16756"/>
                    <a:pt x="18713" y="16364"/>
                  </a:cubicBezTo>
                  <a:cubicBezTo>
                    <a:pt x="18619" y="15971"/>
                    <a:pt x="18619" y="12567"/>
                    <a:pt x="19088" y="10211"/>
                  </a:cubicBezTo>
                  <a:cubicBezTo>
                    <a:pt x="19558" y="7855"/>
                    <a:pt x="20497" y="6545"/>
                    <a:pt x="21436" y="5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8037408" y="3568700"/>
              <a:ext cx="83115" cy="281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463" fill="norm" stroke="1" extrusionOk="0">
                  <a:moveTo>
                    <a:pt x="2504" y="0"/>
                  </a:moveTo>
                  <a:cubicBezTo>
                    <a:pt x="1964" y="5481"/>
                    <a:pt x="1424" y="10961"/>
                    <a:pt x="1154" y="14104"/>
                  </a:cubicBezTo>
                  <a:cubicBezTo>
                    <a:pt x="884" y="17248"/>
                    <a:pt x="884" y="18054"/>
                    <a:pt x="614" y="18860"/>
                  </a:cubicBezTo>
                  <a:cubicBezTo>
                    <a:pt x="344" y="19666"/>
                    <a:pt x="-196" y="20472"/>
                    <a:pt x="74" y="19907"/>
                  </a:cubicBezTo>
                  <a:cubicBezTo>
                    <a:pt x="344" y="19343"/>
                    <a:pt x="1424" y="17409"/>
                    <a:pt x="3044" y="15555"/>
                  </a:cubicBezTo>
                  <a:cubicBezTo>
                    <a:pt x="4664" y="13701"/>
                    <a:pt x="6824" y="11928"/>
                    <a:pt x="9254" y="10961"/>
                  </a:cubicBezTo>
                  <a:cubicBezTo>
                    <a:pt x="11684" y="9994"/>
                    <a:pt x="14384" y="9833"/>
                    <a:pt x="16274" y="10236"/>
                  </a:cubicBezTo>
                  <a:cubicBezTo>
                    <a:pt x="18164" y="10639"/>
                    <a:pt x="19244" y="11606"/>
                    <a:pt x="20054" y="12896"/>
                  </a:cubicBezTo>
                  <a:cubicBezTo>
                    <a:pt x="20864" y="14185"/>
                    <a:pt x="21404" y="15797"/>
                    <a:pt x="21134" y="17248"/>
                  </a:cubicBezTo>
                  <a:cubicBezTo>
                    <a:pt x="20864" y="18699"/>
                    <a:pt x="19784" y="19988"/>
                    <a:pt x="17894" y="20713"/>
                  </a:cubicBezTo>
                  <a:cubicBezTo>
                    <a:pt x="16004" y="21439"/>
                    <a:pt x="13304" y="21600"/>
                    <a:pt x="11144" y="21358"/>
                  </a:cubicBezTo>
                  <a:cubicBezTo>
                    <a:pt x="8984" y="21116"/>
                    <a:pt x="7364" y="20472"/>
                    <a:pt x="6014" y="19746"/>
                  </a:cubicBezTo>
                  <a:cubicBezTo>
                    <a:pt x="4664" y="19021"/>
                    <a:pt x="3584" y="18215"/>
                    <a:pt x="3854" y="17328"/>
                  </a:cubicBezTo>
                  <a:cubicBezTo>
                    <a:pt x="4124" y="16442"/>
                    <a:pt x="5744" y="15475"/>
                    <a:pt x="7364" y="14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8180572" y="3581505"/>
              <a:ext cx="311151" cy="235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1" fill="norm" stroke="1" extrusionOk="0">
                  <a:moveTo>
                    <a:pt x="0" y="11359"/>
                  </a:moveTo>
                  <a:cubicBezTo>
                    <a:pt x="441" y="12117"/>
                    <a:pt x="882" y="12875"/>
                    <a:pt x="1029" y="13823"/>
                  </a:cubicBezTo>
                  <a:cubicBezTo>
                    <a:pt x="1176" y="14770"/>
                    <a:pt x="1029" y="15907"/>
                    <a:pt x="955" y="17233"/>
                  </a:cubicBezTo>
                  <a:cubicBezTo>
                    <a:pt x="882" y="18559"/>
                    <a:pt x="882" y="20075"/>
                    <a:pt x="1176" y="20454"/>
                  </a:cubicBezTo>
                  <a:cubicBezTo>
                    <a:pt x="1469" y="20833"/>
                    <a:pt x="2057" y="20075"/>
                    <a:pt x="2498" y="19223"/>
                  </a:cubicBezTo>
                  <a:cubicBezTo>
                    <a:pt x="2939" y="18370"/>
                    <a:pt x="3233" y="17423"/>
                    <a:pt x="3453" y="16475"/>
                  </a:cubicBezTo>
                  <a:cubicBezTo>
                    <a:pt x="3673" y="15528"/>
                    <a:pt x="3820" y="14580"/>
                    <a:pt x="3894" y="14580"/>
                  </a:cubicBezTo>
                  <a:cubicBezTo>
                    <a:pt x="3967" y="14580"/>
                    <a:pt x="3967" y="15528"/>
                    <a:pt x="4261" y="16570"/>
                  </a:cubicBezTo>
                  <a:cubicBezTo>
                    <a:pt x="4555" y="17612"/>
                    <a:pt x="5143" y="18749"/>
                    <a:pt x="5804" y="19412"/>
                  </a:cubicBezTo>
                  <a:cubicBezTo>
                    <a:pt x="6465" y="20075"/>
                    <a:pt x="7200" y="20265"/>
                    <a:pt x="8302" y="19128"/>
                  </a:cubicBezTo>
                  <a:cubicBezTo>
                    <a:pt x="9404" y="17991"/>
                    <a:pt x="10873" y="15528"/>
                    <a:pt x="12049" y="12875"/>
                  </a:cubicBezTo>
                  <a:cubicBezTo>
                    <a:pt x="13224" y="10223"/>
                    <a:pt x="14106" y="7380"/>
                    <a:pt x="14620" y="5012"/>
                  </a:cubicBezTo>
                  <a:cubicBezTo>
                    <a:pt x="15135" y="2644"/>
                    <a:pt x="15282" y="749"/>
                    <a:pt x="15061" y="180"/>
                  </a:cubicBezTo>
                  <a:cubicBezTo>
                    <a:pt x="14841" y="-388"/>
                    <a:pt x="14253" y="370"/>
                    <a:pt x="13445" y="2738"/>
                  </a:cubicBezTo>
                  <a:cubicBezTo>
                    <a:pt x="12637" y="5107"/>
                    <a:pt x="11608" y="9086"/>
                    <a:pt x="11094" y="12117"/>
                  </a:cubicBezTo>
                  <a:cubicBezTo>
                    <a:pt x="10580" y="15149"/>
                    <a:pt x="10580" y="17233"/>
                    <a:pt x="10800" y="18654"/>
                  </a:cubicBezTo>
                  <a:cubicBezTo>
                    <a:pt x="11020" y="20075"/>
                    <a:pt x="11461" y="20833"/>
                    <a:pt x="12049" y="21023"/>
                  </a:cubicBezTo>
                  <a:cubicBezTo>
                    <a:pt x="12637" y="21212"/>
                    <a:pt x="13371" y="20833"/>
                    <a:pt x="13812" y="20170"/>
                  </a:cubicBezTo>
                  <a:cubicBezTo>
                    <a:pt x="14253" y="19507"/>
                    <a:pt x="14400" y="18559"/>
                    <a:pt x="14180" y="17044"/>
                  </a:cubicBezTo>
                  <a:cubicBezTo>
                    <a:pt x="13959" y="15528"/>
                    <a:pt x="13371" y="13444"/>
                    <a:pt x="12637" y="12212"/>
                  </a:cubicBezTo>
                  <a:cubicBezTo>
                    <a:pt x="11902" y="10980"/>
                    <a:pt x="11020" y="10601"/>
                    <a:pt x="10727" y="10886"/>
                  </a:cubicBezTo>
                  <a:cubicBezTo>
                    <a:pt x="10433" y="11170"/>
                    <a:pt x="10727" y="12117"/>
                    <a:pt x="11241" y="12591"/>
                  </a:cubicBezTo>
                  <a:cubicBezTo>
                    <a:pt x="11755" y="13065"/>
                    <a:pt x="12490" y="13065"/>
                    <a:pt x="13592" y="12970"/>
                  </a:cubicBezTo>
                  <a:cubicBezTo>
                    <a:pt x="14694" y="12875"/>
                    <a:pt x="16163" y="12686"/>
                    <a:pt x="17192" y="12875"/>
                  </a:cubicBezTo>
                  <a:cubicBezTo>
                    <a:pt x="18220" y="13065"/>
                    <a:pt x="18808" y="13633"/>
                    <a:pt x="19102" y="14580"/>
                  </a:cubicBezTo>
                  <a:cubicBezTo>
                    <a:pt x="19396" y="15528"/>
                    <a:pt x="19396" y="16854"/>
                    <a:pt x="19396" y="17991"/>
                  </a:cubicBezTo>
                  <a:cubicBezTo>
                    <a:pt x="19396" y="19128"/>
                    <a:pt x="19396" y="20075"/>
                    <a:pt x="19396" y="20075"/>
                  </a:cubicBezTo>
                  <a:cubicBezTo>
                    <a:pt x="19396" y="20075"/>
                    <a:pt x="19396" y="19128"/>
                    <a:pt x="19763" y="17044"/>
                  </a:cubicBezTo>
                  <a:cubicBezTo>
                    <a:pt x="20131" y="14959"/>
                    <a:pt x="20865" y="11738"/>
                    <a:pt x="21600" y="8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8511716" y="3680540"/>
              <a:ext cx="207813" cy="142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334" fill="norm" stroke="1" extrusionOk="0">
                  <a:moveTo>
                    <a:pt x="7103" y="3228"/>
                  </a:moveTo>
                  <a:cubicBezTo>
                    <a:pt x="5139" y="4499"/>
                    <a:pt x="3176" y="5769"/>
                    <a:pt x="1867" y="8152"/>
                  </a:cubicBezTo>
                  <a:cubicBezTo>
                    <a:pt x="558" y="10534"/>
                    <a:pt x="-97" y="14028"/>
                    <a:pt x="12" y="16410"/>
                  </a:cubicBezTo>
                  <a:cubicBezTo>
                    <a:pt x="121" y="18793"/>
                    <a:pt x="994" y="20063"/>
                    <a:pt x="2085" y="20540"/>
                  </a:cubicBezTo>
                  <a:cubicBezTo>
                    <a:pt x="3176" y="21016"/>
                    <a:pt x="4485" y="20699"/>
                    <a:pt x="5576" y="18952"/>
                  </a:cubicBezTo>
                  <a:cubicBezTo>
                    <a:pt x="6667" y="17205"/>
                    <a:pt x="7539" y="14028"/>
                    <a:pt x="7976" y="11646"/>
                  </a:cubicBezTo>
                  <a:cubicBezTo>
                    <a:pt x="8412" y="9263"/>
                    <a:pt x="8412" y="7675"/>
                    <a:pt x="8958" y="6405"/>
                  </a:cubicBezTo>
                  <a:cubicBezTo>
                    <a:pt x="9503" y="5134"/>
                    <a:pt x="10594" y="4181"/>
                    <a:pt x="11248" y="4658"/>
                  </a:cubicBezTo>
                  <a:cubicBezTo>
                    <a:pt x="11903" y="5134"/>
                    <a:pt x="12121" y="7040"/>
                    <a:pt x="12448" y="8787"/>
                  </a:cubicBezTo>
                  <a:cubicBezTo>
                    <a:pt x="12776" y="10534"/>
                    <a:pt x="13212" y="12122"/>
                    <a:pt x="13430" y="13710"/>
                  </a:cubicBezTo>
                  <a:cubicBezTo>
                    <a:pt x="13648" y="15299"/>
                    <a:pt x="13648" y="16887"/>
                    <a:pt x="13539" y="16887"/>
                  </a:cubicBezTo>
                  <a:cubicBezTo>
                    <a:pt x="13430" y="16887"/>
                    <a:pt x="13212" y="15299"/>
                    <a:pt x="13430" y="12758"/>
                  </a:cubicBezTo>
                  <a:cubicBezTo>
                    <a:pt x="13648" y="10216"/>
                    <a:pt x="14303" y="6722"/>
                    <a:pt x="15176" y="4340"/>
                  </a:cubicBezTo>
                  <a:cubicBezTo>
                    <a:pt x="16048" y="1958"/>
                    <a:pt x="17139" y="687"/>
                    <a:pt x="18230" y="210"/>
                  </a:cubicBezTo>
                  <a:cubicBezTo>
                    <a:pt x="19321" y="-266"/>
                    <a:pt x="20412" y="52"/>
                    <a:pt x="20958" y="1322"/>
                  </a:cubicBezTo>
                  <a:cubicBezTo>
                    <a:pt x="21503" y="2593"/>
                    <a:pt x="21503" y="4816"/>
                    <a:pt x="21285" y="8310"/>
                  </a:cubicBezTo>
                  <a:cubicBezTo>
                    <a:pt x="21067" y="11805"/>
                    <a:pt x="20630" y="16569"/>
                    <a:pt x="20194" y="21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8834622" y="3467100"/>
              <a:ext cx="89173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600" fill="norm" stroke="1" extrusionOk="0">
                  <a:moveTo>
                    <a:pt x="1507" y="0"/>
                  </a:moveTo>
                  <a:cubicBezTo>
                    <a:pt x="4019" y="138"/>
                    <a:pt x="6530" y="277"/>
                    <a:pt x="9042" y="1038"/>
                  </a:cubicBezTo>
                  <a:cubicBezTo>
                    <a:pt x="11553" y="1800"/>
                    <a:pt x="14065" y="3185"/>
                    <a:pt x="16577" y="5192"/>
                  </a:cubicBezTo>
                  <a:cubicBezTo>
                    <a:pt x="19088" y="7200"/>
                    <a:pt x="21600" y="9831"/>
                    <a:pt x="21098" y="11838"/>
                  </a:cubicBezTo>
                  <a:cubicBezTo>
                    <a:pt x="20595" y="13846"/>
                    <a:pt x="17079" y="15231"/>
                    <a:pt x="14065" y="16062"/>
                  </a:cubicBezTo>
                  <a:cubicBezTo>
                    <a:pt x="11051" y="16892"/>
                    <a:pt x="8540" y="17169"/>
                    <a:pt x="6279" y="18000"/>
                  </a:cubicBezTo>
                  <a:cubicBezTo>
                    <a:pt x="4019" y="18831"/>
                    <a:pt x="2009" y="202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8828272" y="39306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4516622" y="4563099"/>
              <a:ext cx="654051" cy="53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9" fill="norm" stroke="1" extrusionOk="0">
                  <a:moveTo>
                    <a:pt x="0" y="20939"/>
                  </a:moveTo>
                  <a:cubicBezTo>
                    <a:pt x="140" y="16785"/>
                    <a:pt x="280" y="12631"/>
                    <a:pt x="1258" y="8893"/>
                  </a:cubicBezTo>
                  <a:cubicBezTo>
                    <a:pt x="2237" y="5154"/>
                    <a:pt x="4054" y="1831"/>
                    <a:pt x="6186" y="585"/>
                  </a:cubicBezTo>
                  <a:cubicBezTo>
                    <a:pt x="8318" y="-661"/>
                    <a:pt x="10765" y="170"/>
                    <a:pt x="13386" y="2247"/>
                  </a:cubicBezTo>
                  <a:cubicBezTo>
                    <a:pt x="16008" y="4324"/>
                    <a:pt x="18804" y="7647"/>
                    <a:pt x="21600" y="10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4573517" y="4629150"/>
              <a:ext cx="578106" cy="69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35" fill="norm" stroke="1" extrusionOk="0">
                  <a:moveTo>
                    <a:pt x="2611" y="19636"/>
                  </a:moveTo>
                  <a:cubicBezTo>
                    <a:pt x="2138" y="19636"/>
                    <a:pt x="1665" y="19636"/>
                    <a:pt x="1153" y="19964"/>
                  </a:cubicBezTo>
                  <a:cubicBezTo>
                    <a:pt x="640" y="20291"/>
                    <a:pt x="89" y="20945"/>
                    <a:pt x="10" y="21273"/>
                  </a:cubicBezTo>
                  <a:cubicBezTo>
                    <a:pt x="-69" y="21600"/>
                    <a:pt x="325" y="21600"/>
                    <a:pt x="1902" y="19636"/>
                  </a:cubicBezTo>
                  <a:cubicBezTo>
                    <a:pt x="3478" y="17673"/>
                    <a:pt x="6238" y="13745"/>
                    <a:pt x="8839" y="10800"/>
                  </a:cubicBezTo>
                  <a:cubicBezTo>
                    <a:pt x="11440" y="7855"/>
                    <a:pt x="13884" y="5891"/>
                    <a:pt x="15973" y="4255"/>
                  </a:cubicBezTo>
                  <a:cubicBezTo>
                    <a:pt x="18062" y="2618"/>
                    <a:pt x="19797" y="1309"/>
                    <a:pt x="215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5108384" y="4540250"/>
              <a:ext cx="151229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6" h="21600" fill="norm" stroke="1" extrusionOk="0">
                  <a:moveTo>
                    <a:pt x="5806" y="0"/>
                  </a:moveTo>
                  <a:cubicBezTo>
                    <a:pt x="3248" y="0"/>
                    <a:pt x="690" y="0"/>
                    <a:pt x="121" y="0"/>
                  </a:cubicBezTo>
                  <a:cubicBezTo>
                    <a:pt x="-447" y="0"/>
                    <a:pt x="974" y="0"/>
                    <a:pt x="4527" y="1080"/>
                  </a:cubicBezTo>
                  <a:cubicBezTo>
                    <a:pt x="8079" y="2160"/>
                    <a:pt x="13764" y="4320"/>
                    <a:pt x="17032" y="5880"/>
                  </a:cubicBezTo>
                  <a:cubicBezTo>
                    <a:pt x="20300" y="7440"/>
                    <a:pt x="21153" y="8400"/>
                    <a:pt x="19448" y="10920"/>
                  </a:cubicBezTo>
                  <a:cubicBezTo>
                    <a:pt x="17742" y="13440"/>
                    <a:pt x="13479" y="17520"/>
                    <a:pt x="92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5537355" y="4542498"/>
              <a:ext cx="211168" cy="225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0571" fill="norm" stroke="1" extrusionOk="0">
                  <a:moveTo>
                    <a:pt x="17951" y="952"/>
                  </a:moveTo>
                  <a:cubicBezTo>
                    <a:pt x="14986" y="180"/>
                    <a:pt x="12021" y="-591"/>
                    <a:pt x="9162" y="663"/>
                  </a:cubicBezTo>
                  <a:cubicBezTo>
                    <a:pt x="6303" y="1916"/>
                    <a:pt x="3551" y="5195"/>
                    <a:pt x="1856" y="8666"/>
                  </a:cubicBezTo>
                  <a:cubicBezTo>
                    <a:pt x="162" y="12138"/>
                    <a:pt x="-473" y="15802"/>
                    <a:pt x="374" y="18020"/>
                  </a:cubicBezTo>
                  <a:cubicBezTo>
                    <a:pt x="1221" y="20238"/>
                    <a:pt x="3551" y="21009"/>
                    <a:pt x="7256" y="20334"/>
                  </a:cubicBezTo>
                  <a:cubicBezTo>
                    <a:pt x="10962" y="19659"/>
                    <a:pt x="16045" y="17538"/>
                    <a:pt x="21127" y="15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5682435" y="4604822"/>
              <a:ext cx="288338" cy="152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453" fill="norm" stroke="1" extrusionOk="0">
                  <a:moveTo>
                    <a:pt x="8233" y="2414"/>
                  </a:moveTo>
                  <a:cubicBezTo>
                    <a:pt x="7445" y="1846"/>
                    <a:pt x="6657" y="1277"/>
                    <a:pt x="5553" y="2414"/>
                  </a:cubicBezTo>
                  <a:cubicBezTo>
                    <a:pt x="4449" y="3551"/>
                    <a:pt x="3030" y="6393"/>
                    <a:pt x="2084" y="8667"/>
                  </a:cubicBezTo>
                  <a:cubicBezTo>
                    <a:pt x="1138" y="10940"/>
                    <a:pt x="665" y="12646"/>
                    <a:pt x="350" y="14351"/>
                  </a:cubicBezTo>
                  <a:cubicBezTo>
                    <a:pt x="35" y="16056"/>
                    <a:pt x="-123" y="17761"/>
                    <a:pt x="113" y="19040"/>
                  </a:cubicBezTo>
                  <a:cubicBezTo>
                    <a:pt x="350" y="20319"/>
                    <a:pt x="981" y="21172"/>
                    <a:pt x="2163" y="19609"/>
                  </a:cubicBezTo>
                  <a:cubicBezTo>
                    <a:pt x="3346" y="18046"/>
                    <a:pt x="5080" y="14067"/>
                    <a:pt x="6026" y="10940"/>
                  </a:cubicBezTo>
                  <a:cubicBezTo>
                    <a:pt x="6972" y="7814"/>
                    <a:pt x="7130" y="5540"/>
                    <a:pt x="7051" y="5114"/>
                  </a:cubicBezTo>
                  <a:cubicBezTo>
                    <a:pt x="6972" y="4688"/>
                    <a:pt x="6657" y="6109"/>
                    <a:pt x="6499" y="7530"/>
                  </a:cubicBezTo>
                  <a:cubicBezTo>
                    <a:pt x="6341" y="8951"/>
                    <a:pt x="6341" y="10372"/>
                    <a:pt x="6893" y="12077"/>
                  </a:cubicBezTo>
                  <a:cubicBezTo>
                    <a:pt x="7445" y="13783"/>
                    <a:pt x="8549" y="15772"/>
                    <a:pt x="9652" y="15630"/>
                  </a:cubicBezTo>
                  <a:cubicBezTo>
                    <a:pt x="10756" y="15488"/>
                    <a:pt x="11859" y="13214"/>
                    <a:pt x="12648" y="11083"/>
                  </a:cubicBezTo>
                  <a:cubicBezTo>
                    <a:pt x="13436" y="8951"/>
                    <a:pt x="13909" y="6961"/>
                    <a:pt x="14146" y="6819"/>
                  </a:cubicBezTo>
                  <a:cubicBezTo>
                    <a:pt x="14382" y="6677"/>
                    <a:pt x="14382" y="8383"/>
                    <a:pt x="14382" y="9946"/>
                  </a:cubicBezTo>
                  <a:cubicBezTo>
                    <a:pt x="14382" y="11509"/>
                    <a:pt x="14382" y="12930"/>
                    <a:pt x="14382" y="14351"/>
                  </a:cubicBezTo>
                  <a:cubicBezTo>
                    <a:pt x="14382" y="15772"/>
                    <a:pt x="14382" y="17193"/>
                    <a:pt x="14540" y="17193"/>
                  </a:cubicBezTo>
                  <a:cubicBezTo>
                    <a:pt x="14697" y="17193"/>
                    <a:pt x="15013" y="15772"/>
                    <a:pt x="15486" y="12788"/>
                  </a:cubicBezTo>
                  <a:cubicBezTo>
                    <a:pt x="15959" y="9804"/>
                    <a:pt x="16589" y="5256"/>
                    <a:pt x="17299" y="2698"/>
                  </a:cubicBezTo>
                  <a:cubicBezTo>
                    <a:pt x="18008" y="140"/>
                    <a:pt x="18797" y="-428"/>
                    <a:pt x="19427" y="283"/>
                  </a:cubicBezTo>
                  <a:cubicBezTo>
                    <a:pt x="20058" y="993"/>
                    <a:pt x="20531" y="2983"/>
                    <a:pt x="20846" y="6535"/>
                  </a:cubicBezTo>
                  <a:cubicBezTo>
                    <a:pt x="21162" y="10088"/>
                    <a:pt x="21319" y="15204"/>
                    <a:pt x="21477" y="20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6399661" y="4441735"/>
              <a:ext cx="91812" cy="41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16" fill="norm" stroke="1" extrusionOk="0">
                  <a:moveTo>
                    <a:pt x="16875" y="7368"/>
                  </a:moveTo>
                  <a:cubicBezTo>
                    <a:pt x="14911" y="5732"/>
                    <a:pt x="12948" y="4095"/>
                    <a:pt x="11966" y="3005"/>
                  </a:cubicBezTo>
                  <a:cubicBezTo>
                    <a:pt x="10984" y="1914"/>
                    <a:pt x="10984" y="1368"/>
                    <a:pt x="11720" y="877"/>
                  </a:cubicBezTo>
                  <a:cubicBezTo>
                    <a:pt x="12457" y="386"/>
                    <a:pt x="13929" y="-50"/>
                    <a:pt x="14666" y="5"/>
                  </a:cubicBezTo>
                  <a:cubicBezTo>
                    <a:pt x="15402" y="59"/>
                    <a:pt x="15402" y="605"/>
                    <a:pt x="16138" y="2568"/>
                  </a:cubicBezTo>
                  <a:cubicBezTo>
                    <a:pt x="16875" y="4532"/>
                    <a:pt x="18348" y="7914"/>
                    <a:pt x="18102" y="10859"/>
                  </a:cubicBezTo>
                  <a:cubicBezTo>
                    <a:pt x="17857" y="13805"/>
                    <a:pt x="15893" y="16314"/>
                    <a:pt x="13929" y="17950"/>
                  </a:cubicBezTo>
                  <a:cubicBezTo>
                    <a:pt x="11966" y="19586"/>
                    <a:pt x="10002" y="20350"/>
                    <a:pt x="7793" y="20841"/>
                  </a:cubicBezTo>
                  <a:cubicBezTo>
                    <a:pt x="5584" y="21332"/>
                    <a:pt x="3129" y="21550"/>
                    <a:pt x="1657" y="21332"/>
                  </a:cubicBezTo>
                  <a:cubicBezTo>
                    <a:pt x="184" y="21114"/>
                    <a:pt x="-307" y="20459"/>
                    <a:pt x="184" y="19532"/>
                  </a:cubicBezTo>
                  <a:cubicBezTo>
                    <a:pt x="675" y="18605"/>
                    <a:pt x="2148" y="17405"/>
                    <a:pt x="5829" y="16532"/>
                  </a:cubicBezTo>
                  <a:cubicBezTo>
                    <a:pt x="9511" y="15659"/>
                    <a:pt x="15402" y="15114"/>
                    <a:pt x="21293" y="14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6929432" y="4593065"/>
              <a:ext cx="133541" cy="200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285" fill="norm" stroke="1" extrusionOk="0">
                  <a:moveTo>
                    <a:pt x="2023" y="11936"/>
                  </a:moveTo>
                  <a:cubicBezTo>
                    <a:pt x="6343" y="9011"/>
                    <a:pt x="10663" y="6086"/>
                    <a:pt x="12990" y="4061"/>
                  </a:cubicBezTo>
                  <a:cubicBezTo>
                    <a:pt x="15316" y="2036"/>
                    <a:pt x="15648" y="911"/>
                    <a:pt x="14817" y="348"/>
                  </a:cubicBezTo>
                  <a:cubicBezTo>
                    <a:pt x="13987" y="-214"/>
                    <a:pt x="11993" y="-214"/>
                    <a:pt x="9168" y="1248"/>
                  </a:cubicBezTo>
                  <a:cubicBezTo>
                    <a:pt x="6343" y="2711"/>
                    <a:pt x="2688" y="5636"/>
                    <a:pt x="1027" y="9011"/>
                  </a:cubicBezTo>
                  <a:cubicBezTo>
                    <a:pt x="-635" y="12386"/>
                    <a:pt x="-303" y="16211"/>
                    <a:pt x="2190" y="18461"/>
                  </a:cubicBezTo>
                  <a:cubicBezTo>
                    <a:pt x="4682" y="20711"/>
                    <a:pt x="9334" y="21386"/>
                    <a:pt x="12823" y="21274"/>
                  </a:cubicBezTo>
                  <a:cubicBezTo>
                    <a:pt x="16313" y="21161"/>
                    <a:pt x="18639" y="20261"/>
                    <a:pt x="20965" y="19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7082022" y="4601669"/>
              <a:ext cx="86800" cy="195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0961" fill="norm" stroke="1" extrusionOk="0">
                  <a:moveTo>
                    <a:pt x="18514" y="2270"/>
                  </a:moveTo>
                  <a:cubicBezTo>
                    <a:pt x="16457" y="1588"/>
                    <a:pt x="14400" y="906"/>
                    <a:pt x="11571" y="451"/>
                  </a:cubicBezTo>
                  <a:cubicBezTo>
                    <a:pt x="8743" y="-4"/>
                    <a:pt x="5143" y="-231"/>
                    <a:pt x="3086" y="337"/>
                  </a:cubicBezTo>
                  <a:cubicBezTo>
                    <a:pt x="1029" y="906"/>
                    <a:pt x="514" y="2270"/>
                    <a:pt x="2314" y="3862"/>
                  </a:cubicBezTo>
                  <a:cubicBezTo>
                    <a:pt x="4114" y="5453"/>
                    <a:pt x="8229" y="7272"/>
                    <a:pt x="11829" y="9318"/>
                  </a:cubicBezTo>
                  <a:cubicBezTo>
                    <a:pt x="15429" y="11365"/>
                    <a:pt x="18514" y="13638"/>
                    <a:pt x="20057" y="15457"/>
                  </a:cubicBezTo>
                  <a:cubicBezTo>
                    <a:pt x="21600" y="17276"/>
                    <a:pt x="21600" y="18641"/>
                    <a:pt x="18771" y="19664"/>
                  </a:cubicBezTo>
                  <a:cubicBezTo>
                    <a:pt x="15943" y="20687"/>
                    <a:pt x="10286" y="21369"/>
                    <a:pt x="6686" y="20687"/>
                  </a:cubicBezTo>
                  <a:cubicBezTo>
                    <a:pt x="3086" y="20005"/>
                    <a:pt x="1543" y="17958"/>
                    <a:pt x="0" y="15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7182490" y="4406900"/>
              <a:ext cx="178933" cy="371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45" fill="norm" stroke="1" extrusionOk="0">
                  <a:moveTo>
                    <a:pt x="15383" y="0"/>
                  </a:moveTo>
                  <a:cubicBezTo>
                    <a:pt x="14113" y="122"/>
                    <a:pt x="12842" y="244"/>
                    <a:pt x="11444" y="1769"/>
                  </a:cubicBezTo>
                  <a:cubicBezTo>
                    <a:pt x="10047" y="3295"/>
                    <a:pt x="8522" y="6224"/>
                    <a:pt x="7251" y="9336"/>
                  </a:cubicBezTo>
                  <a:cubicBezTo>
                    <a:pt x="5981" y="12447"/>
                    <a:pt x="4964" y="15742"/>
                    <a:pt x="4710" y="17939"/>
                  </a:cubicBezTo>
                  <a:cubicBezTo>
                    <a:pt x="4456" y="20136"/>
                    <a:pt x="4964" y="21234"/>
                    <a:pt x="5600" y="21417"/>
                  </a:cubicBezTo>
                  <a:cubicBezTo>
                    <a:pt x="6235" y="21600"/>
                    <a:pt x="6997" y="20868"/>
                    <a:pt x="6997" y="19769"/>
                  </a:cubicBezTo>
                  <a:cubicBezTo>
                    <a:pt x="6997" y="18671"/>
                    <a:pt x="6235" y="17207"/>
                    <a:pt x="5346" y="16231"/>
                  </a:cubicBezTo>
                  <a:cubicBezTo>
                    <a:pt x="4456" y="15254"/>
                    <a:pt x="3440" y="14766"/>
                    <a:pt x="2296" y="14400"/>
                  </a:cubicBezTo>
                  <a:cubicBezTo>
                    <a:pt x="1153" y="14034"/>
                    <a:pt x="-118" y="13790"/>
                    <a:pt x="9" y="13546"/>
                  </a:cubicBezTo>
                  <a:cubicBezTo>
                    <a:pt x="136" y="13302"/>
                    <a:pt x="1661" y="13058"/>
                    <a:pt x="4075" y="12814"/>
                  </a:cubicBezTo>
                  <a:cubicBezTo>
                    <a:pt x="6489" y="12569"/>
                    <a:pt x="9793" y="12325"/>
                    <a:pt x="12207" y="12814"/>
                  </a:cubicBezTo>
                  <a:cubicBezTo>
                    <a:pt x="14621" y="13302"/>
                    <a:pt x="16146" y="14522"/>
                    <a:pt x="17035" y="15559"/>
                  </a:cubicBezTo>
                  <a:cubicBezTo>
                    <a:pt x="17924" y="16597"/>
                    <a:pt x="18178" y="17451"/>
                    <a:pt x="17924" y="17573"/>
                  </a:cubicBezTo>
                  <a:cubicBezTo>
                    <a:pt x="17670" y="17695"/>
                    <a:pt x="16908" y="17085"/>
                    <a:pt x="16527" y="16047"/>
                  </a:cubicBezTo>
                  <a:cubicBezTo>
                    <a:pt x="16146" y="15010"/>
                    <a:pt x="16146" y="13546"/>
                    <a:pt x="17035" y="12386"/>
                  </a:cubicBezTo>
                  <a:cubicBezTo>
                    <a:pt x="17924" y="11227"/>
                    <a:pt x="19703" y="10373"/>
                    <a:pt x="21482" y="9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7409294" y="4405529"/>
              <a:ext cx="449546" cy="313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212" fill="norm" stroke="1" extrusionOk="0">
                  <a:moveTo>
                    <a:pt x="748" y="13826"/>
                  </a:moveTo>
                  <a:cubicBezTo>
                    <a:pt x="748" y="15542"/>
                    <a:pt x="748" y="17259"/>
                    <a:pt x="596" y="18403"/>
                  </a:cubicBezTo>
                  <a:cubicBezTo>
                    <a:pt x="444" y="19547"/>
                    <a:pt x="140" y="20120"/>
                    <a:pt x="38" y="19977"/>
                  </a:cubicBezTo>
                  <a:cubicBezTo>
                    <a:pt x="-63" y="19833"/>
                    <a:pt x="38" y="18975"/>
                    <a:pt x="292" y="17902"/>
                  </a:cubicBezTo>
                  <a:cubicBezTo>
                    <a:pt x="545" y="16830"/>
                    <a:pt x="951" y="15542"/>
                    <a:pt x="1306" y="14612"/>
                  </a:cubicBezTo>
                  <a:cubicBezTo>
                    <a:pt x="1661" y="13682"/>
                    <a:pt x="1965" y="13110"/>
                    <a:pt x="2320" y="13110"/>
                  </a:cubicBezTo>
                  <a:cubicBezTo>
                    <a:pt x="2675" y="13110"/>
                    <a:pt x="3081" y="13682"/>
                    <a:pt x="3283" y="14398"/>
                  </a:cubicBezTo>
                  <a:cubicBezTo>
                    <a:pt x="3486" y="15113"/>
                    <a:pt x="3486" y="15971"/>
                    <a:pt x="3486" y="16901"/>
                  </a:cubicBezTo>
                  <a:cubicBezTo>
                    <a:pt x="3486" y="17831"/>
                    <a:pt x="3486" y="18832"/>
                    <a:pt x="3537" y="18975"/>
                  </a:cubicBezTo>
                  <a:cubicBezTo>
                    <a:pt x="3588" y="19118"/>
                    <a:pt x="3689" y="18403"/>
                    <a:pt x="3993" y="17259"/>
                  </a:cubicBezTo>
                  <a:cubicBezTo>
                    <a:pt x="4298" y="16114"/>
                    <a:pt x="4805" y="14541"/>
                    <a:pt x="5261" y="13539"/>
                  </a:cubicBezTo>
                  <a:cubicBezTo>
                    <a:pt x="5717" y="12538"/>
                    <a:pt x="6123" y="12109"/>
                    <a:pt x="6529" y="12181"/>
                  </a:cubicBezTo>
                  <a:cubicBezTo>
                    <a:pt x="6934" y="12252"/>
                    <a:pt x="7340" y="12824"/>
                    <a:pt x="7644" y="13826"/>
                  </a:cubicBezTo>
                  <a:cubicBezTo>
                    <a:pt x="7948" y="14827"/>
                    <a:pt x="8151" y="16257"/>
                    <a:pt x="8455" y="17402"/>
                  </a:cubicBezTo>
                  <a:cubicBezTo>
                    <a:pt x="8760" y="18546"/>
                    <a:pt x="9165" y="19404"/>
                    <a:pt x="9622" y="19977"/>
                  </a:cubicBezTo>
                  <a:cubicBezTo>
                    <a:pt x="10078" y="20549"/>
                    <a:pt x="10585" y="20835"/>
                    <a:pt x="11041" y="20334"/>
                  </a:cubicBezTo>
                  <a:cubicBezTo>
                    <a:pt x="11498" y="19833"/>
                    <a:pt x="11903" y="18546"/>
                    <a:pt x="12106" y="17545"/>
                  </a:cubicBezTo>
                  <a:cubicBezTo>
                    <a:pt x="12309" y="16543"/>
                    <a:pt x="12309" y="15828"/>
                    <a:pt x="12106" y="15256"/>
                  </a:cubicBezTo>
                  <a:cubicBezTo>
                    <a:pt x="11903" y="14684"/>
                    <a:pt x="11498" y="14255"/>
                    <a:pt x="11092" y="14255"/>
                  </a:cubicBezTo>
                  <a:cubicBezTo>
                    <a:pt x="10686" y="14255"/>
                    <a:pt x="10281" y="14684"/>
                    <a:pt x="9926" y="15256"/>
                  </a:cubicBezTo>
                  <a:cubicBezTo>
                    <a:pt x="9571" y="15828"/>
                    <a:pt x="9267" y="16543"/>
                    <a:pt x="9267" y="17187"/>
                  </a:cubicBezTo>
                  <a:cubicBezTo>
                    <a:pt x="9267" y="17831"/>
                    <a:pt x="9571" y="18403"/>
                    <a:pt x="9976" y="18689"/>
                  </a:cubicBezTo>
                  <a:cubicBezTo>
                    <a:pt x="10382" y="18975"/>
                    <a:pt x="10889" y="18975"/>
                    <a:pt x="11295" y="19333"/>
                  </a:cubicBezTo>
                  <a:cubicBezTo>
                    <a:pt x="11700" y="19690"/>
                    <a:pt x="12005" y="20406"/>
                    <a:pt x="12410" y="20835"/>
                  </a:cubicBezTo>
                  <a:cubicBezTo>
                    <a:pt x="12816" y="21264"/>
                    <a:pt x="13323" y="21407"/>
                    <a:pt x="13982" y="20835"/>
                  </a:cubicBezTo>
                  <a:cubicBezTo>
                    <a:pt x="14641" y="20263"/>
                    <a:pt x="15452" y="18975"/>
                    <a:pt x="16568" y="16043"/>
                  </a:cubicBezTo>
                  <a:cubicBezTo>
                    <a:pt x="17683" y="13110"/>
                    <a:pt x="19103" y="8533"/>
                    <a:pt x="20067" y="5314"/>
                  </a:cubicBezTo>
                  <a:cubicBezTo>
                    <a:pt x="21030" y="2096"/>
                    <a:pt x="21537" y="236"/>
                    <a:pt x="21537" y="22"/>
                  </a:cubicBezTo>
                  <a:cubicBezTo>
                    <a:pt x="21537" y="-193"/>
                    <a:pt x="21030" y="1237"/>
                    <a:pt x="20371" y="4027"/>
                  </a:cubicBezTo>
                  <a:cubicBezTo>
                    <a:pt x="19712" y="6816"/>
                    <a:pt x="18900" y="10965"/>
                    <a:pt x="18495" y="13611"/>
                  </a:cubicBezTo>
                  <a:cubicBezTo>
                    <a:pt x="18089" y="16257"/>
                    <a:pt x="18089" y="17402"/>
                    <a:pt x="18647" y="18260"/>
                  </a:cubicBezTo>
                  <a:cubicBezTo>
                    <a:pt x="19205" y="19118"/>
                    <a:pt x="20320" y="19690"/>
                    <a:pt x="21436" y="20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7799572" y="4622800"/>
              <a:ext cx="952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7874293" y="4555261"/>
              <a:ext cx="136476" cy="213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369" fill="norm" stroke="1" extrusionOk="0">
                  <a:moveTo>
                    <a:pt x="9751" y="10569"/>
                  </a:moveTo>
                  <a:cubicBezTo>
                    <a:pt x="13245" y="8028"/>
                    <a:pt x="16740" y="5487"/>
                    <a:pt x="18645" y="3687"/>
                  </a:cubicBezTo>
                  <a:cubicBezTo>
                    <a:pt x="20551" y="1887"/>
                    <a:pt x="20869" y="828"/>
                    <a:pt x="20075" y="298"/>
                  </a:cubicBezTo>
                  <a:cubicBezTo>
                    <a:pt x="19281" y="-231"/>
                    <a:pt x="17375" y="-231"/>
                    <a:pt x="13722" y="1781"/>
                  </a:cubicBezTo>
                  <a:cubicBezTo>
                    <a:pt x="10069" y="3793"/>
                    <a:pt x="4669" y="7816"/>
                    <a:pt x="1969" y="10781"/>
                  </a:cubicBezTo>
                  <a:cubicBezTo>
                    <a:pt x="-731" y="13745"/>
                    <a:pt x="-731" y="15651"/>
                    <a:pt x="2445" y="17240"/>
                  </a:cubicBezTo>
                  <a:cubicBezTo>
                    <a:pt x="5622" y="18828"/>
                    <a:pt x="11975" y="20098"/>
                    <a:pt x="18328" y="21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8536172" y="4445000"/>
              <a:ext cx="8255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4667"/>
                    <a:pt x="12738" y="9333"/>
                    <a:pt x="9138" y="12933"/>
                  </a:cubicBezTo>
                  <a:cubicBezTo>
                    <a:pt x="5538" y="16533"/>
                    <a:pt x="2769" y="190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8580622" y="4425950"/>
              <a:ext cx="2476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350"/>
                    <a:pt x="0" y="17100"/>
                    <a:pt x="738" y="14175"/>
                  </a:cubicBezTo>
                  <a:cubicBezTo>
                    <a:pt x="1477" y="11250"/>
                    <a:pt x="2954" y="7650"/>
                    <a:pt x="6554" y="5175"/>
                  </a:cubicBezTo>
                  <a:cubicBezTo>
                    <a:pt x="10154" y="2700"/>
                    <a:pt x="15877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8536172" y="4591050"/>
              <a:ext cx="190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8694922" y="4699000"/>
              <a:ext cx="762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8690034" y="4710203"/>
              <a:ext cx="106489" cy="122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127" fill="norm" stroke="1" extrusionOk="0">
                  <a:moveTo>
                    <a:pt x="20898" y="259"/>
                  </a:moveTo>
                  <a:cubicBezTo>
                    <a:pt x="17575" y="-107"/>
                    <a:pt x="14252" y="-473"/>
                    <a:pt x="10513" y="2090"/>
                  </a:cubicBezTo>
                  <a:cubicBezTo>
                    <a:pt x="6775" y="4652"/>
                    <a:pt x="2621" y="10144"/>
                    <a:pt x="960" y="13805"/>
                  </a:cubicBezTo>
                  <a:cubicBezTo>
                    <a:pt x="-702" y="17466"/>
                    <a:pt x="129" y="19296"/>
                    <a:pt x="960" y="21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9101322" y="4423505"/>
              <a:ext cx="151452" cy="300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72" fill="norm" stroke="1" extrusionOk="0">
                  <a:moveTo>
                    <a:pt x="1800" y="3346"/>
                  </a:moveTo>
                  <a:cubicBezTo>
                    <a:pt x="2100" y="2591"/>
                    <a:pt x="2400" y="1836"/>
                    <a:pt x="3000" y="1156"/>
                  </a:cubicBezTo>
                  <a:cubicBezTo>
                    <a:pt x="3600" y="476"/>
                    <a:pt x="4500" y="-128"/>
                    <a:pt x="7200" y="23"/>
                  </a:cubicBezTo>
                  <a:cubicBezTo>
                    <a:pt x="9900" y="174"/>
                    <a:pt x="14400" y="1080"/>
                    <a:pt x="17250" y="1760"/>
                  </a:cubicBezTo>
                  <a:cubicBezTo>
                    <a:pt x="20100" y="2440"/>
                    <a:pt x="21300" y="2893"/>
                    <a:pt x="21450" y="3799"/>
                  </a:cubicBezTo>
                  <a:cubicBezTo>
                    <a:pt x="21600" y="4706"/>
                    <a:pt x="20700" y="6065"/>
                    <a:pt x="17100" y="8406"/>
                  </a:cubicBezTo>
                  <a:cubicBezTo>
                    <a:pt x="13500" y="10748"/>
                    <a:pt x="7200" y="14071"/>
                    <a:pt x="3900" y="16412"/>
                  </a:cubicBezTo>
                  <a:cubicBezTo>
                    <a:pt x="600" y="18753"/>
                    <a:pt x="300" y="20113"/>
                    <a:pt x="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9107672" y="483870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4770622" y="5160433"/>
              <a:ext cx="2730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8" y="10800"/>
                    <a:pt x="9377" y="0"/>
                    <a:pt x="12977" y="0"/>
                  </a:cubicBezTo>
                  <a:cubicBezTo>
                    <a:pt x="16577" y="0"/>
                    <a:pt x="1908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4738872" y="5175250"/>
              <a:ext cx="3937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5" y="18831"/>
                    <a:pt x="6271" y="16062"/>
                    <a:pt x="9871" y="12462"/>
                  </a:cubicBezTo>
                  <a:cubicBezTo>
                    <a:pt x="13471" y="8862"/>
                    <a:pt x="17535" y="44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5043672" y="5086350"/>
              <a:ext cx="104868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1" h="21600" fill="norm" stroke="1" extrusionOk="0">
                  <a:moveTo>
                    <a:pt x="0" y="0"/>
                  </a:moveTo>
                  <a:cubicBezTo>
                    <a:pt x="6113" y="2057"/>
                    <a:pt x="12226" y="4114"/>
                    <a:pt x="16098" y="6069"/>
                  </a:cubicBezTo>
                  <a:cubicBezTo>
                    <a:pt x="19970" y="8023"/>
                    <a:pt x="21600" y="9874"/>
                    <a:pt x="18747" y="12446"/>
                  </a:cubicBezTo>
                  <a:cubicBezTo>
                    <a:pt x="15894" y="15017"/>
                    <a:pt x="8558" y="18309"/>
                    <a:pt x="12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5626742" y="5145106"/>
              <a:ext cx="424464" cy="182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168" fill="norm" stroke="1" extrusionOk="0">
                  <a:moveTo>
                    <a:pt x="5538" y="7177"/>
                  </a:moveTo>
                  <a:cubicBezTo>
                    <a:pt x="5860" y="4968"/>
                    <a:pt x="6183" y="2759"/>
                    <a:pt x="6075" y="1409"/>
                  </a:cubicBezTo>
                  <a:cubicBezTo>
                    <a:pt x="5968" y="59"/>
                    <a:pt x="5431" y="-432"/>
                    <a:pt x="4571" y="427"/>
                  </a:cubicBezTo>
                  <a:cubicBezTo>
                    <a:pt x="3711" y="1286"/>
                    <a:pt x="2529" y="3495"/>
                    <a:pt x="1616" y="5950"/>
                  </a:cubicBezTo>
                  <a:cubicBezTo>
                    <a:pt x="702" y="8404"/>
                    <a:pt x="57" y="11104"/>
                    <a:pt x="4" y="13927"/>
                  </a:cubicBezTo>
                  <a:cubicBezTo>
                    <a:pt x="-50" y="16750"/>
                    <a:pt x="487" y="19695"/>
                    <a:pt x="1831" y="20186"/>
                  </a:cubicBezTo>
                  <a:cubicBezTo>
                    <a:pt x="3174" y="20677"/>
                    <a:pt x="5323" y="18713"/>
                    <a:pt x="6613" y="16382"/>
                  </a:cubicBezTo>
                  <a:cubicBezTo>
                    <a:pt x="7902" y="14050"/>
                    <a:pt x="8332" y="11350"/>
                    <a:pt x="8386" y="9509"/>
                  </a:cubicBezTo>
                  <a:cubicBezTo>
                    <a:pt x="8440" y="7668"/>
                    <a:pt x="8117" y="6686"/>
                    <a:pt x="7687" y="6441"/>
                  </a:cubicBezTo>
                  <a:cubicBezTo>
                    <a:pt x="7257" y="6195"/>
                    <a:pt x="6720" y="6686"/>
                    <a:pt x="6237" y="8036"/>
                  </a:cubicBezTo>
                  <a:cubicBezTo>
                    <a:pt x="5753" y="9386"/>
                    <a:pt x="5323" y="11595"/>
                    <a:pt x="5323" y="13927"/>
                  </a:cubicBezTo>
                  <a:cubicBezTo>
                    <a:pt x="5323" y="16259"/>
                    <a:pt x="5753" y="18713"/>
                    <a:pt x="6290" y="19941"/>
                  </a:cubicBezTo>
                  <a:cubicBezTo>
                    <a:pt x="6828" y="21168"/>
                    <a:pt x="7472" y="21168"/>
                    <a:pt x="8171" y="20309"/>
                  </a:cubicBezTo>
                  <a:cubicBezTo>
                    <a:pt x="8869" y="19450"/>
                    <a:pt x="9622" y="17732"/>
                    <a:pt x="10105" y="15768"/>
                  </a:cubicBezTo>
                  <a:cubicBezTo>
                    <a:pt x="10589" y="13804"/>
                    <a:pt x="10804" y="11595"/>
                    <a:pt x="10857" y="11104"/>
                  </a:cubicBezTo>
                  <a:cubicBezTo>
                    <a:pt x="10911" y="10613"/>
                    <a:pt x="10804" y="11841"/>
                    <a:pt x="10804" y="13068"/>
                  </a:cubicBezTo>
                  <a:cubicBezTo>
                    <a:pt x="10804" y="14295"/>
                    <a:pt x="10911" y="15523"/>
                    <a:pt x="11234" y="16013"/>
                  </a:cubicBezTo>
                  <a:cubicBezTo>
                    <a:pt x="11556" y="16504"/>
                    <a:pt x="12093" y="16259"/>
                    <a:pt x="12577" y="15768"/>
                  </a:cubicBezTo>
                  <a:cubicBezTo>
                    <a:pt x="13060" y="15277"/>
                    <a:pt x="13490" y="14541"/>
                    <a:pt x="13866" y="13559"/>
                  </a:cubicBezTo>
                  <a:cubicBezTo>
                    <a:pt x="14243" y="12577"/>
                    <a:pt x="14565" y="11350"/>
                    <a:pt x="14726" y="11473"/>
                  </a:cubicBezTo>
                  <a:cubicBezTo>
                    <a:pt x="14887" y="11595"/>
                    <a:pt x="14887" y="13068"/>
                    <a:pt x="14887" y="14786"/>
                  </a:cubicBezTo>
                  <a:cubicBezTo>
                    <a:pt x="14887" y="16504"/>
                    <a:pt x="14887" y="18468"/>
                    <a:pt x="14995" y="18591"/>
                  </a:cubicBezTo>
                  <a:cubicBezTo>
                    <a:pt x="15102" y="18713"/>
                    <a:pt x="15317" y="16995"/>
                    <a:pt x="15854" y="14541"/>
                  </a:cubicBezTo>
                  <a:cubicBezTo>
                    <a:pt x="16392" y="12086"/>
                    <a:pt x="17251" y="8895"/>
                    <a:pt x="17950" y="6932"/>
                  </a:cubicBezTo>
                  <a:cubicBezTo>
                    <a:pt x="18649" y="4968"/>
                    <a:pt x="19186" y="4232"/>
                    <a:pt x="19723" y="3986"/>
                  </a:cubicBezTo>
                  <a:cubicBezTo>
                    <a:pt x="20260" y="3741"/>
                    <a:pt x="20798" y="3986"/>
                    <a:pt x="21120" y="4723"/>
                  </a:cubicBezTo>
                  <a:cubicBezTo>
                    <a:pt x="21443" y="5459"/>
                    <a:pt x="21550" y="6686"/>
                    <a:pt x="21550" y="9509"/>
                  </a:cubicBezTo>
                  <a:cubicBezTo>
                    <a:pt x="21550" y="12332"/>
                    <a:pt x="21443" y="16750"/>
                    <a:pt x="21335" y="2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6371765" y="5074647"/>
              <a:ext cx="90951" cy="390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451" fill="norm" stroke="1" extrusionOk="0">
                  <a:moveTo>
                    <a:pt x="15981" y="4126"/>
                  </a:moveTo>
                  <a:cubicBezTo>
                    <a:pt x="13526" y="3893"/>
                    <a:pt x="11072" y="3661"/>
                    <a:pt x="10090" y="3255"/>
                  </a:cubicBezTo>
                  <a:cubicBezTo>
                    <a:pt x="9108" y="2848"/>
                    <a:pt x="9599" y="2268"/>
                    <a:pt x="11317" y="1571"/>
                  </a:cubicBezTo>
                  <a:cubicBezTo>
                    <a:pt x="13036" y="874"/>
                    <a:pt x="15981" y="61"/>
                    <a:pt x="17699" y="3"/>
                  </a:cubicBezTo>
                  <a:cubicBezTo>
                    <a:pt x="19417" y="-55"/>
                    <a:pt x="19908" y="642"/>
                    <a:pt x="20399" y="2790"/>
                  </a:cubicBezTo>
                  <a:cubicBezTo>
                    <a:pt x="20890" y="4939"/>
                    <a:pt x="21381" y="8539"/>
                    <a:pt x="20890" y="11442"/>
                  </a:cubicBezTo>
                  <a:cubicBezTo>
                    <a:pt x="20399" y="14345"/>
                    <a:pt x="18926" y="16551"/>
                    <a:pt x="17454" y="18003"/>
                  </a:cubicBezTo>
                  <a:cubicBezTo>
                    <a:pt x="15981" y="19455"/>
                    <a:pt x="14508" y="20151"/>
                    <a:pt x="12299" y="20674"/>
                  </a:cubicBezTo>
                  <a:cubicBezTo>
                    <a:pt x="10090" y="21197"/>
                    <a:pt x="7145" y="21545"/>
                    <a:pt x="4690" y="21429"/>
                  </a:cubicBezTo>
                  <a:cubicBezTo>
                    <a:pt x="2236" y="21313"/>
                    <a:pt x="272" y="20732"/>
                    <a:pt x="26" y="19745"/>
                  </a:cubicBezTo>
                  <a:cubicBezTo>
                    <a:pt x="-219" y="18758"/>
                    <a:pt x="1254" y="17364"/>
                    <a:pt x="3217" y="16493"/>
                  </a:cubicBezTo>
                  <a:cubicBezTo>
                    <a:pt x="5181" y="15622"/>
                    <a:pt x="7636" y="15274"/>
                    <a:pt x="10090" y="14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6877097" y="5281920"/>
              <a:ext cx="122376" cy="171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0806" fill="norm" stroke="1" extrusionOk="0">
                  <a:moveTo>
                    <a:pt x="1397" y="13270"/>
                  </a:moveTo>
                  <a:cubicBezTo>
                    <a:pt x="5790" y="10955"/>
                    <a:pt x="10183" y="8641"/>
                    <a:pt x="13112" y="6455"/>
                  </a:cubicBezTo>
                  <a:cubicBezTo>
                    <a:pt x="16041" y="4270"/>
                    <a:pt x="17505" y="2212"/>
                    <a:pt x="17139" y="1055"/>
                  </a:cubicBezTo>
                  <a:cubicBezTo>
                    <a:pt x="16773" y="-102"/>
                    <a:pt x="14576" y="-359"/>
                    <a:pt x="11830" y="541"/>
                  </a:cubicBezTo>
                  <a:cubicBezTo>
                    <a:pt x="9085" y="1441"/>
                    <a:pt x="5790" y="3498"/>
                    <a:pt x="3410" y="5941"/>
                  </a:cubicBezTo>
                  <a:cubicBezTo>
                    <a:pt x="1030" y="8384"/>
                    <a:pt x="-434" y="11212"/>
                    <a:pt x="115" y="13912"/>
                  </a:cubicBezTo>
                  <a:cubicBezTo>
                    <a:pt x="664" y="16612"/>
                    <a:pt x="3227" y="19184"/>
                    <a:pt x="7071" y="20212"/>
                  </a:cubicBezTo>
                  <a:cubicBezTo>
                    <a:pt x="10915" y="21241"/>
                    <a:pt x="16041" y="20727"/>
                    <a:pt x="21166" y="20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7075672" y="5276849"/>
              <a:ext cx="69851" cy="190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21600" y="0"/>
                  </a:moveTo>
                  <a:cubicBezTo>
                    <a:pt x="17673" y="0"/>
                    <a:pt x="13745" y="0"/>
                    <a:pt x="9491" y="119"/>
                  </a:cubicBezTo>
                  <a:cubicBezTo>
                    <a:pt x="5236" y="237"/>
                    <a:pt x="655" y="475"/>
                    <a:pt x="327" y="2136"/>
                  </a:cubicBezTo>
                  <a:cubicBezTo>
                    <a:pt x="0" y="3798"/>
                    <a:pt x="3927" y="6884"/>
                    <a:pt x="7855" y="9495"/>
                  </a:cubicBezTo>
                  <a:cubicBezTo>
                    <a:pt x="11782" y="12105"/>
                    <a:pt x="15709" y="14242"/>
                    <a:pt x="17345" y="16022"/>
                  </a:cubicBezTo>
                  <a:cubicBezTo>
                    <a:pt x="18982" y="17802"/>
                    <a:pt x="18327" y="19226"/>
                    <a:pt x="15709" y="20176"/>
                  </a:cubicBezTo>
                  <a:cubicBezTo>
                    <a:pt x="13091" y="21125"/>
                    <a:pt x="8509" y="21600"/>
                    <a:pt x="5564" y="21244"/>
                  </a:cubicBezTo>
                  <a:cubicBezTo>
                    <a:pt x="2618" y="20888"/>
                    <a:pt x="1309" y="19701"/>
                    <a:pt x="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7231157" y="5143499"/>
              <a:ext cx="142966" cy="336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33" fill="norm" stroke="1" extrusionOk="0">
                  <a:moveTo>
                    <a:pt x="16690" y="0"/>
                  </a:moveTo>
                  <a:cubicBezTo>
                    <a:pt x="13514" y="1620"/>
                    <a:pt x="10337" y="3240"/>
                    <a:pt x="8114" y="6008"/>
                  </a:cubicBezTo>
                  <a:cubicBezTo>
                    <a:pt x="5890" y="8775"/>
                    <a:pt x="4620" y="12690"/>
                    <a:pt x="3984" y="15053"/>
                  </a:cubicBezTo>
                  <a:cubicBezTo>
                    <a:pt x="3349" y="17415"/>
                    <a:pt x="3349" y="18225"/>
                    <a:pt x="3667" y="19170"/>
                  </a:cubicBezTo>
                  <a:cubicBezTo>
                    <a:pt x="3984" y="20115"/>
                    <a:pt x="4620" y="21195"/>
                    <a:pt x="5255" y="21397"/>
                  </a:cubicBezTo>
                  <a:cubicBezTo>
                    <a:pt x="5890" y="21600"/>
                    <a:pt x="6526" y="20925"/>
                    <a:pt x="6049" y="19508"/>
                  </a:cubicBezTo>
                  <a:cubicBezTo>
                    <a:pt x="5573" y="18090"/>
                    <a:pt x="3984" y="15930"/>
                    <a:pt x="2555" y="14648"/>
                  </a:cubicBezTo>
                  <a:cubicBezTo>
                    <a:pt x="1126" y="13365"/>
                    <a:pt x="-145" y="12960"/>
                    <a:pt x="14" y="12690"/>
                  </a:cubicBezTo>
                  <a:cubicBezTo>
                    <a:pt x="173" y="12420"/>
                    <a:pt x="1761" y="12285"/>
                    <a:pt x="3508" y="12218"/>
                  </a:cubicBezTo>
                  <a:cubicBezTo>
                    <a:pt x="5255" y="12150"/>
                    <a:pt x="7161" y="12150"/>
                    <a:pt x="8908" y="12285"/>
                  </a:cubicBezTo>
                  <a:cubicBezTo>
                    <a:pt x="10655" y="12420"/>
                    <a:pt x="12243" y="12690"/>
                    <a:pt x="13673" y="13838"/>
                  </a:cubicBezTo>
                  <a:cubicBezTo>
                    <a:pt x="15102" y="14985"/>
                    <a:pt x="16373" y="17010"/>
                    <a:pt x="17643" y="16605"/>
                  </a:cubicBezTo>
                  <a:cubicBezTo>
                    <a:pt x="18914" y="16200"/>
                    <a:pt x="20184" y="13365"/>
                    <a:pt x="21455" y="10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7431272" y="5114812"/>
              <a:ext cx="451354" cy="301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383" fill="norm" stroke="1" extrusionOk="0">
                  <a:moveTo>
                    <a:pt x="0" y="13733"/>
                  </a:moveTo>
                  <a:cubicBezTo>
                    <a:pt x="404" y="14183"/>
                    <a:pt x="807" y="14633"/>
                    <a:pt x="1009" y="15608"/>
                  </a:cubicBezTo>
                  <a:cubicBezTo>
                    <a:pt x="1211" y="16583"/>
                    <a:pt x="1211" y="18083"/>
                    <a:pt x="1060" y="19283"/>
                  </a:cubicBezTo>
                  <a:cubicBezTo>
                    <a:pt x="908" y="20483"/>
                    <a:pt x="606" y="21383"/>
                    <a:pt x="505" y="21383"/>
                  </a:cubicBezTo>
                  <a:cubicBezTo>
                    <a:pt x="404" y="21383"/>
                    <a:pt x="505" y="20483"/>
                    <a:pt x="807" y="19208"/>
                  </a:cubicBezTo>
                  <a:cubicBezTo>
                    <a:pt x="1110" y="17933"/>
                    <a:pt x="1615" y="16283"/>
                    <a:pt x="2019" y="15158"/>
                  </a:cubicBezTo>
                  <a:cubicBezTo>
                    <a:pt x="2422" y="14033"/>
                    <a:pt x="2725" y="13433"/>
                    <a:pt x="2978" y="13508"/>
                  </a:cubicBezTo>
                  <a:cubicBezTo>
                    <a:pt x="3230" y="13583"/>
                    <a:pt x="3432" y="14333"/>
                    <a:pt x="3482" y="15083"/>
                  </a:cubicBezTo>
                  <a:cubicBezTo>
                    <a:pt x="3533" y="15833"/>
                    <a:pt x="3432" y="16583"/>
                    <a:pt x="3331" y="17333"/>
                  </a:cubicBezTo>
                  <a:cubicBezTo>
                    <a:pt x="3230" y="18083"/>
                    <a:pt x="3129" y="18833"/>
                    <a:pt x="3331" y="18833"/>
                  </a:cubicBezTo>
                  <a:cubicBezTo>
                    <a:pt x="3533" y="18833"/>
                    <a:pt x="4037" y="18083"/>
                    <a:pt x="4643" y="17183"/>
                  </a:cubicBezTo>
                  <a:cubicBezTo>
                    <a:pt x="5249" y="16283"/>
                    <a:pt x="5955" y="15233"/>
                    <a:pt x="6561" y="14558"/>
                  </a:cubicBezTo>
                  <a:cubicBezTo>
                    <a:pt x="7166" y="13883"/>
                    <a:pt x="7671" y="13583"/>
                    <a:pt x="8176" y="13508"/>
                  </a:cubicBezTo>
                  <a:cubicBezTo>
                    <a:pt x="8680" y="13433"/>
                    <a:pt x="9185" y="13583"/>
                    <a:pt x="9488" y="14183"/>
                  </a:cubicBezTo>
                  <a:cubicBezTo>
                    <a:pt x="9791" y="14783"/>
                    <a:pt x="9892" y="15833"/>
                    <a:pt x="9892" y="17108"/>
                  </a:cubicBezTo>
                  <a:cubicBezTo>
                    <a:pt x="9892" y="18383"/>
                    <a:pt x="9791" y="19883"/>
                    <a:pt x="9993" y="20633"/>
                  </a:cubicBezTo>
                  <a:cubicBezTo>
                    <a:pt x="10194" y="21383"/>
                    <a:pt x="10699" y="21383"/>
                    <a:pt x="11153" y="21008"/>
                  </a:cubicBezTo>
                  <a:cubicBezTo>
                    <a:pt x="11607" y="20633"/>
                    <a:pt x="12011" y="19883"/>
                    <a:pt x="12314" y="19133"/>
                  </a:cubicBezTo>
                  <a:cubicBezTo>
                    <a:pt x="12617" y="18383"/>
                    <a:pt x="12819" y="17633"/>
                    <a:pt x="13021" y="16883"/>
                  </a:cubicBezTo>
                  <a:cubicBezTo>
                    <a:pt x="13222" y="16133"/>
                    <a:pt x="13424" y="15383"/>
                    <a:pt x="13323" y="14783"/>
                  </a:cubicBezTo>
                  <a:cubicBezTo>
                    <a:pt x="13222" y="14183"/>
                    <a:pt x="12819" y="13733"/>
                    <a:pt x="12415" y="13733"/>
                  </a:cubicBezTo>
                  <a:cubicBezTo>
                    <a:pt x="12011" y="13733"/>
                    <a:pt x="11607" y="14183"/>
                    <a:pt x="11254" y="14783"/>
                  </a:cubicBezTo>
                  <a:cubicBezTo>
                    <a:pt x="10901" y="15383"/>
                    <a:pt x="10598" y="16133"/>
                    <a:pt x="10447" y="16883"/>
                  </a:cubicBezTo>
                  <a:cubicBezTo>
                    <a:pt x="10295" y="17633"/>
                    <a:pt x="10295" y="18383"/>
                    <a:pt x="10548" y="18833"/>
                  </a:cubicBezTo>
                  <a:cubicBezTo>
                    <a:pt x="10800" y="19283"/>
                    <a:pt x="11305" y="19433"/>
                    <a:pt x="11961" y="19583"/>
                  </a:cubicBezTo>
                  <a:cubicBezTo>
                    <a:pt x="12617" y="19733"/>
                    <a:pt x="13424" y="19883"/>
                    <a:pt x="14282" y="18983"/>
                  </a:cubicBezTo>
                  <a:cubicBezTo>
                    <a:pt x="15140" y="18083"/>
                    <a:pt x="16049" y="16133"/>
                    <a:pt x="17209" y="13208"/>
                  </a:cubicBezTo>
                  <a:cubicBezTo>
                    <a:pt x="18370" y="10283"/>
                    <a:pt x="19783" y="6383"/>
                    <a:pt x="20591" y="3908"/>
                  </a:cubicBezTo>
                  <a:cubicBezTo>
                    <a:pt x="21398" y="1433"/>
                    <a:pt x="21600" y="383"/>
                    <a:pt x="21499" y="83"/>
                  </a:cubicBezTo>
                  <a:cubicBezTo>
                    <a:pt x="21398" y="-217"/>
                    <a:pt x="20994" y="233"/>
                    <a:pt x="20237" y="2483"/>
                  </a:cubicBezTo>
                  <a:cubicBezTo>
                    <a:pt x="19480" y="4733"/>
                    <a:pt x="18370" y="8783"/>
                    <a:pt x="17815" y="11633"/>
                  </a:cubicBezTo>
                  <a:cubicBezTo>
                    <a:pt x="17260" y="14483"/>
                    <a:pt x="17260" y="16133"/>
                    <a:pt x="17462" y="17333"/>
                  </a:cubicBezTo>
                  <a:cubicBezTo>
                    <a:pt x="17664" y="18533"/>
                    <a:pt x="18067" y="19283"/>
                    <a:pt x="18723" y="19358"/>
                  </a:cubicBezTo>
                  <a:cubicBezTo>
                    <a:pt x="19379" y="19433"/>
                    <a:pt x="20288" y="18833"/>
                    <a:pt x="21196" y="18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7791105" y="5276850"/>
              <a:ext cx="97368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696" y="0"/>
                  </a:moveTo>
                  <a:cubicBezTo>
                    <a:pt x="2348" y="0"/>
                    <a:pt x="0" y="0"/>
                    <a:pt x="0" y="0"/>
                  </a:cubicBezTo>
                  <a:cubicBezTo>
                    <a:pt x="0" y="0"/>
                    <a:pt x="2348" y="0"/>
                    <a:pt x="6339" y="3600"/>
                  </a:cubicBezTo>
                  <a:cubicBezTo>
                    <a:pt x="10330" y="7200"/>
                    <a:pt x="1596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7911001" y="5249370"/>
              <a:ext cx="129872" cy="167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325" fill="norm" stroke="1" extrusionOk="0">
                  <a:moveTo>
                    <a:pt x="6636" y="6745"/>
                  </a:moveTo>
                  <a:cubicBezTo>
                    <a:pt x="9036" y="5665"/>
                    <a:pt x="11436" y="4585"/>
                    <a:pt x="12807" y="3370"/>
                  </a:cubicBezTo>
                  <a:cubicBezTo>
                    <a:pt x="14179" y="2155"/>
                    <a:pt x="14522" y="805"/>
                    <a:pt x="13665" y="265"/>
                  </a:cubicBezTo>
                  <a:cubicBezTo>
                    <a:pt x="12807" y="-275"/>
                    <a:pt x="10750" y="-5"/>
                    <a:pt x="8179" y="1210"/>
                  </a:cubicBezTo>
                  <a:cubicBezTo>
                    <a:pt x="5607" y="2425"/>
                    <a:pt x="2522" y="4585"/>
                    <a:pt x="979" y="7285"/>
                  </a:cubicBezTo>
                  <a:cubicBezTo>
                    <a:pt x="-564" y="9985"/>
                    <a:pt x="-564" y="13225"/>
                    <a:pt x="3036" y="15655"/>
                  </a:cubicBezTo>
                  <a:cubicBezTo>
                    <a:pt x="6636" y="18085"/>
                    <a:pt x="13836" y="19705"/>
                    <a:pt x="21036" y="21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8537180" y="5325299"/>
              <a:ext cx="189493" cy="138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165" fill="norm" stroke="1" extrusionOk="0">
                  <a:moveTo>
                    <a:pt x="2766" y="1325"/>
                  </a:moveTo>
                  <a:cubicBezTo>
                    <a:pt x="2526" y="7128"/>
                    <a:pt x="2286" y="12931"/>
                    <a:pt x="1806" y="16477"/>
                  </a:cubicBezTo>
                  <a:cubicBezTo>
                    <a:pt x="1326" y="20023"/>
                    <a:pt x="606" y="21313"/>
                    <a:pt x="246" y="21152"/>
                  </a:cubicBezTo>
                  <a:cubicBezTo>
                    <a:pt x="-114" y="20991"/>
                    <a:pt x="-114" y="19379"/>
                    <a:pt x="486" y="16155"/>
                  </a:cubicBezTo>
                  <a:cubicBezTo>
                    <a:pt x="1086" y="12931"/>
                    <a:pt x="2286" y="8095"/>
                    <a:pt x="3366" y="5032"/>
                  </a:cubicBezTo>
                  <a:cubicBezTo>
                    <a:pt x="4446" y="1970"/>
                    <a:pt x="5406" y="680"/>
                    <a:pt x="6486" y="197"/>
                  </a:cubicBezTo>
                  <a:cubicBezTo>
                    <a:pt x="7566" y="-287"/>
                    <a:pt x="8766" y="35"/>
                    <a:pt x="9486" y="2131"/>
                  </a:cubicBezTo>
                  <a:cubicBezTo>
                    <a:pt x="10206" y="4226"/>
                    <a:pt x="10446" y="8095"/>
                    <a:pt x="10806" y="9223"/>
                  </a:cubicBezTo>
                  <a:cubicBezTo>
                    <a:pt x="11166" y="10352"/>
                    <a:pt x="11646" y="8740"/>
                    <a:pt x="12246" y="7128"/>
                  </a:cubicBezTo>
                  <a:cubicBezTo>
                    <a:pt x="12846" y="5516"/>
                    <a:pt x="13566" y="3904"/>
                    <a:pt x="14646" y="2776"/>
                  </a:cubicBezTo>
                  <a:cubicBezTo>
                    <a:pt x="15726" y="1647"/>
                    <a:pt x="17166" y="1003"/>
                    <a:pt x="18006" y="1486"/>
                  </a:cubicBezTo>
                  <a:cubicBezTo>
                    <a:pt x="18846" y="1970"/>
                    <a:pt x="19086" y="3582"/>
                    <a:pt x="19206" y="6000"/>
                  </a:cubicBezTo>
                  <a:cubicBezTo>
                    <a:pt x="19326" y="8417"/>
                    <a:pt x="19326" y="11641"/>
                    <a:pt x="19686" y="14059"/>
                  </a:cubicBezTo>
                  <a:cubicBezTo>
                    <a:pt x="20046" y="16477"/>
                    <a:pt x="20766" y="18089"/>
                    <a:pt x="21486" y="19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8780409" y="5306659"/>
              <a:ext cx="380741" cy="152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024" fill="norm" stroke="1" extrusionOk="0">
                  <a:moveTo>
                    <a:pt x="903" y="6398"/>
                  </a:moveTo>
                  <a:cubicBezTo>
                    <a:pt x="1378" y="7273"/>
                    <a:pt x="1853" y="8149"/>
                    <a:pt x="2387" y="8441"/>
                  </a:cubicBezTo>
                  <a:cubicBezTo>
                    <a:pt x="2921" y="8733"/>
                    <a:pt x="3514" y="8441"/>
                    <a:pt x="4048" y="7711"/>
                  </a:cubicBezTo>
                  <a:cubicBezTo>
                    <a:pt x="4582" y="6981"/>
                    <a:pt x="5057" y="5814"/>
                    <a:pt x="5354" y="4500"/>
                  </a:cubicBezTo>
                  <a:cubicBezTo>
                    <a:pt x="5650" y="3187"/>
                    <a:pt x="5769" y="1727"/>
                    <a:pt x="5532" y="852"/>
                  </a:cubicBezTo>
                  <a:cubicBezTo>
                    <a:pt x="5294" y="-24"/>
                    <a:pt x="4701" y="-316"/>
                    <a:pt x="3811" y="414"/>
                  </a:cubicBezTo>
                  <a:cubicBezTo>
                    <a:pt x="2921" y="1143"/>
                    <a:pt x="1734" y="2895"/>
                    <a:pt x="962" y="5814"/>
                  </a:cubicBezTo>
                  <a:cubicBezTo>
                    <a:pt x="191" y="8733"/>
                    <a:pt x="-165" y="12819"/>
                    <a:pt x="72" y="15884"/>
                  </a:cubicBezTo>
                  <a:cubicBezTo>
                    <a:pt x="310" y="18949"/>
                    <a:pt x="1140" y="20992"/>
                    <a:pt x="2683" y="20846"/>
                  </a:cubicBezTo>
                  <a:cubicBezTo>
                    <a:pt x="4226" y="20700"/>
                    <a:pt x="6481" y="18365"/>
                    <a:pt x="7846" y="16322"/>
                  </a:cubicBezTo>
                  <a:cubicBezTo>
                    <a:pt x="9211" y="14279"/>
                    <a:pt x="9686" y="12527"/>
                    <a:pt x="9923" y="10630"/>
                  </a:cubicBezTo>
                  <a:cubicBezTo>
                    <a:pt x="10160" y="8733"/>
                    <a:pt x="10160" y="6689"/>
                    <a:pt x="9745" y="5522"/>
                  </a:cubicBezTo>
                  <a:cubicBezTo>
                    <a:pt x="9330" y="4354"/>
                    <a:pt x="8499" y="4062"/>
                    <a:pt x="7668" y="5814"/>
                  </a:cubicBezTo>
                  <a:cubicBezTo>
                    <a:pt x="6837" y="7565"/>
                    <a:pt x="6006" y="11360"/>
                    <a:pt x="5591" y="13987"/>
                  </a:cubicBezTo>
                  <a:cubicBezTo>
                    <a:pt x="5176" y="16614"/>
                    <a:pt x="5176" y="18073"/>
                    <a:pt x="5472" y="19095"/>
                  </a:cubicBezTo>
                  <a:cubicBezTo>
                    <a:pt x="5769" y="20116"/>
                    <a:pt x="6362" y="20700"/>
                    <a:pt x="7075" y="19970"/>
                  </a:cubicBezTo>
                  <a:cubicBezTo>
                    <a:pt x="7787" y="19241"/>
                    <a:pt x="8617" y="17198"/>
                    <a:pt x="9389" y="14862"/>
                  </a:cubicBezTo>
                  <a:cubicBezTo>
                    <a:pt x="10160" y="12527"/>
                    <a:pt x="10872" y="9900"/>
                    <a:pt x="11228" y="9316"/>
                  </a:cubicBezTo>
                  <a:cubicBezTo>
                    <a:pt x="11584" y="8733"/>
                    <a:pt x="11584" y="10192"/>
                    <a:pt x="11584" y="11798"/>
                  </a:cubicBezTo>
                  <a:cubicBezTo>
                    <a:pt x="11584" y="13403"/>
                    <a:pt x="11584" y="15154"/>
                    <a:pt x="11584" y="16760"/>
                  </a:cubicBezTo>
                  <a:cubicBezTo>
                    <a:pt x="11584" y="18365"/>
                    <a:pt x="11584" y="19825"/>
                    <a:pt x="11881" y="20554"/>
                  </a:cubicBezTo>
                  <a:cubicBezTo>
                    <a:pt x="12178" y="21284"/>
                    <a:pt x="12771" y="21284"/>
                    <a:pt x="13483" y="19679"/>
                  </a:cubicBezTo>
                  <a:cubicBezTo>
                    <a:pt x="14195" y="18073"/>
                    <a:pt x="15026" y="14862"/>
                    <a:pt x="15679" y="12527"/>
                  </a:cubicBezTo>
                  <a:cubicBezTo>
                    <a:pt x="16332" y="10192"/>
                    <a:pt x="16806" y="8733"/>
                    <a:pt x="16925" y="8733"/>
                  </a:cubicBezTo>
                  <a:cubicBezTo>
                    <a:pt x="17044" y="8733"/>
                    <a:pt x="16806" y="10192"/>
                    <a:pt x="16569" y="11652"/>
                  </a:cubicBezTo>
                  <a:cubicBezTo>
                    <a:pt x="16332" y="13111"/>
                    <a:pt x="16094" y="14570"/>
                    <a:pt x="15798" y="16030"/>
                  </a:cubicBezTo>
                  <a:cubicBezTo>
                    <a:pt x="15501" y="17489"/>
                    <a:pt x="15145" y="18949"/>
                    <a:pt x="15026" y="18803"/>
                  </a:cubicBezTo>
                  <a:cubicBezTo>
                    <a:pt x="14908" y="18657"/>
                    <a:pt x="15026" y="16906"/>
                    <a:pt x="15560" y="14716"/>
                  </a:cubicBezTo>
                  <a:cubicBezTo>
                    <a:pt x="16094" y="12527"/>
                    <a:pt x="17044" y="9900"/>
                    <a:pt x="17875" y="8149"/>
                  </a:cubicBezTo>
                  <a:cubicBezTo>
                    <a:pt x="18705" y="6398"/>
                    <a:pt x="19417" y="5522"/>
                    <a:pt x="20011" y="5522"/>
                  </a:cubicBezTo>
                  <a:cubicBezTo>
                    <a:pt x="20604" y="5522"/>
                    <a:pt x="21079" y="6398"/>
                    <a:pt x="21257" y="9025"/>
                  </a:cubicBezTo>
                  <a:cubicBezTo>
                    <a:pt x="21435" y="11652"/>
                    <a:pt x="21316" y="16030"/>
                    <a:pt x="21198" y="20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9260072" y="5089435"/>
              <a:ext cx="111532" cy="282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526" fill="norm" stroke="1" extrusionOk="0">
                  <a:moveTo>
                    <a:pt x="2356" y="1216"/>
                  </a:moveTo>
                  <a:cubicBezTo>
                    <a:pt x="3927" y="571"/>
                    <a:pt x="5498" y="-74"/>
                    <a:pt x="8444" y="7"/>
                  </a:cubicBezTo>
                  <a:cubicBezTo>
                    <a:pt x="11389" y="87"/>
                    <a:pt x="15709" y="893"/>
                    <a:pt x="18262" y="2183"/>
                  </a:cubicBezTo>
                  <a:cubicBezTo>
                    <a:pt x="20815" y="3472"/>
                    <a:pt x="21600" y="5245"/>
                    <a:pt x="19440" y="7422"/>
                  </a:cubicBezTo>
                  <a:cubicBezTo>
                    <a:pt x="17280" y="9598"/>
                    <a:pt x="12175" y="12177"/>
                    <a:pt x="8444" y="14595"/>
                  </a:cubicBezTo>
                  <a:cubicBezTo>
                    <a:pt x="4713" y="17013"/>
                    <a:pt x="2356" y="19269"/>
                    <a:pt x="0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9241022" y="5530850"/>
              <a:ext cx="6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4624572" y="5799666"/>
              <a:ext cx="387351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95" y="10800"/>
                    <a:pt x="7790" y="0"/>
                    <a:pt x="11390" y="0"/>
                  </a:cubicBezTo>
                  <a:cubicBezTo>
                    <a:pt x="14990" y="0"/>
                    <a:pt x="1829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4624572" y="5822950"/>
              <a:ext cx="3746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7" y="18831"/>
                    <a:pt x="6834" y="16062"/>
                    <a:pt x="10434" y="12462"/>
                  </a:cubicBezTo>
                  <a:cubicBezTo>
                    <a:pt x="14034" y="8862"/>
                    <a:pt x="17817" y="44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4929192" y="5697651"/>
              <a:ext cx="144654" cy="23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2" h="21448" fill="norm" stroke="1" extrusionOk="0">
                  <a:moveTo>
                    <a:pt x="4525" y="985"/>
                  </a:moveTo>
                  <a:cubicBezTo>
                    <a:pt x="2125" y="416"/>
                    <a:pt x="-275" y="-152"/>
                    <a:pt x="25" y="37"/>
                  </a:cubicBezTo>
                  <a:cubicBezTo>
                    <a:pt x="325" y="227"/>
                    <a:pt x="3325" y="1174"/>
                    <a:pt x="7225" y="2501"/>
                  </a:cubicBezTo>
                  <a:cubicBezTo>
                    <a:pt x="11125" y="3827"/>
                    <a:pt x="15925" y="5532"/>
                    <a:pt x="18475" y="7332"/>
                  </a:cubicBezTo>
                  <a:cubicBezTo>
                    <a:pt x="21025" y="9132"/>
                    <a:pt x="21325" y="11027"/>
                    <a:pt x="18475" y="13395"/>
                  </a:cubicBezTo>
                  <a:cubicBezTo>
                    <a:pt x="15625" y="15764"/>
                    <a:pt x="9625" y="18606"/>
                    <a:pt x="3625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5339175" y="5594887"/>
              <a:ext cx="205785" cy="434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21" fill="norm" stroke="1" extrusionOk="0">
                  <a:moveTo>
                    <a:pt x="7580" y="1539"/>
                  </a:moveTo>
                  <a:cubicBezTo>
                    <a:pt x="6919" y="4043"/>
                    <a:pt x="6258" y="6547"/>
                    <a:pt x="5817" y="9678"/>
                  </a:cubicBezTo>
                  <a:cubicBezTo>
                    <a:pt x="5376" y="12808"/>
                    <a:pt x="5156" y="16565"/>
                    <a:pt x="4935" y="18704"/>
                  </a:cubicBezTo>
                  <a:cubicBezTo>
                    <a:pt x="4715" y="20843"/>
                    <a:pt x="4495" y="21365"/>
                    <a:pt x="4054" y="21417"/>
                  </a:cubicBezTo>
                  <a:cubicBezTo>
                    <a:pt x="3613" y="21469"/>
                    <a:pt x="2952" y="21052"/>
                    <a:pt x="2290" y="20426"/>
                  </a:cubicBezTo>
                  <a:cubicBezTo>
                    <a:pt x="1629" y="19799"/>
                    <a:pt x="968" y="18965"/>
                    <a:pt x="527" y="18286"/>
                  </a:cubicBezTo>
                  <a:cubicBezTo>
                    <a:pt x="86" y="17608"/>
                    <a:pt x="-134" y="17086"/>
                    <a:pt x="86" y="16565"/>
                  </a:cubicBezTo>
                  <a:cubicBezTo>
                    <a:pt x="307" y="16043"/>
                    <a:pt x="968" y="15521"/>
                    <a:pt x="2952" y="14686"/>
                  </a:cubicBezTo>
                  <a:cubicBezTo>
                    <a:pt x="4935" y="13852"/>
                    <a:pt x="8242" y="12704"/>
                    <a:pt x="11107" y="10982"/>
                  </a:cubicBezTo>
                  <a:cubicBezTo>
                    <a:pt x="13972" y="9260"/>
                    <a:pt x="16397" y="6965"/>
                    <a:pt x="17939" y="5347"/>
                  </a:cubicBezTo>
                  <a:cubicBezTo>
                    <a:pt x="19482" y="3730"/>
                    <a:pt x="20144" y="2791"/>
                    <a:pt x="20584" y="1904"/>
                  </a:cubicBezTo>
                  <a:cubicBezTo>
                    <a:pt x="21025" y="1017"/>
                    <a:pt x="21246" y="182"/>
                    <a:pt x="21356" y="26"/>
                  </a:cubicBezTo>
                  <a:cubicBezTo>
                    <a:pt x="21466" y="-131"/>
                    <a:pt x="21466" y="391"/>
                    <a:pt x="21246" y="2634"/>
                  </a:cubicBezTo>
                  <a:cubicBezTo>
                    <a:pt x="21025" y="4878"/>
                    <a:pt x="20584" y="8843"/>
                    <a:pt x="20364" y="11817"/>
                  </a:cubicBezTo>
                  <a:cubicBezTo>
                    <a:pt x="20144" y="14791"/>
                    <a:pt x="20144" y="16773"/>
                    <a:pt x="20144" y="18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5581839" y="5828124"/>
              <a:ext cx="102287" cy="147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3" h="20573" fill="norm" stroke="1" extrusionOk="0">
                  <a:moveTo>
                    <a:pt x="7787" y="2828"/>
                  </a:moveTo>
                  <a:cubicBezTo>
                    <a:pt x="5710" y="3420"/>
                    <a:pt x="3633" y="4011"/>
                    <a:pt x="1972" y="6674"/>
                  </a:cubicBezTo>
                  <a:cubicBezTo>
                    <a:pt x="310" y="9337"/>
                    <a:pt x="-936" y="14072"/>
                    <a:pt x="933" y="17031"/>
                  </a:cubicBezTo>
                  <a:cubicBezTo>
                    <a:pt x="2802" y="19989"/>
                    <a:pt x="7787" y="21173"/>
                    <a:pt x="11733" y="20285"/>
                  </a:cubicBezTo>
                  <a:cubicBezTo>
                    <a:pt x="15679" y="19398"/>
                    <a:pt x="18587" y="16439"/>
                    <a:pt x="19626" y="12740"/>
                  </a:cubicBezTo>
                  <a:cubicBezTo>
                    <a:pt x="20664" y="9041"/>
                    <a:pt x="19833" y="4603"/>
                    <a:pt x="17756" y="2236"/>
                  </a:cubicBezTo>
                  <a:cubicBezTo>
                    <a:pt x="15679" y="-131"/>
                    <a:pt x="12356" y="-427"/>
                    <a:pt x="10487" y="461"/>
                  </a:cubicBezTo>
                  <a:cubicBezTo>
                    <a:pt x="8618" y="1348"/>
                    <a:pt x="8202" y="3420"/>
                    <a:pt x="7787" y="5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5723122" y="5842000"/>
              <a:ext cx="178325" cy="100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0990" fill="norm" stroke="1" extrusionOk="0">
                  <a:moveTo>
                    <a:pt x="0" y="0"/>
                  </a:moveTo>
                  <a:cubicBezTo>
                    <a:pt x="254" y="2645"/>
                    <a:pt x="508" y="5290"/>
                    <a:pt x="635" y="7714"/>
                  </a:cubicBezTo>
                  <a:cubicBezTo>
                    <a:pt x="762" y="10139"/>
                    <a:pt x="762" y="12343"/>
                    <a:pt x="1271" y="14106"/>
                  </a:cubicBezTo>
                  <a:cubicBezTo>
                    <a:pt x="1779" y="15869"/>
                    <a:pt x="2795" y="17192"/>
                    <a:pt x="3812" y="16971"/>
                  </a:cubicBezTo>
                  <a:cubicBezTo>
                    <a:pt x="4828" y="16751"/>
                    <a:pt x="5845" y="14988"/>
                    <a:pt x="6861" y="13004"/>
                  </a:cubicBezTo>
                  <a:cubicBezTo>
                    <a:pt x="7878" y="11020"/>
                    <a:pt x="8894" y="8816"/>
                    <a:pt x="9275" y="8816"/>
                  </a:cubicBezTo>
                  <a:cubicBezTo>
                    <a:pt x="9656" y="8816"/>
                    <a:pt x="9402" y="11020"/>
                    <a:pt x="9402" y="13224"/>
                  </a:cubicBezTo>
                  <a:cubicBezTo>
                    <a:pt x="9402" y="15429"/>
                    <a:pt x="9656" y="17633"/>
                    <a:pt x="10419" y="19176"/>
                  </a:cubicBezTo>
                  <a:cubicBezTo>
                    <a:pt x="11181" y="20718"/>
                    <a:pt x="12452" y="21600"/>
                    <a:pt x="14231" y="20498"/>
                  </a:cubicBezTo>
                  <a:cubicBezTo>
                    <a:pt x="16009" y="19396"/>
                    <a:pt x="18296" y="16310"/>
                    <a:pt x="19694" y="13224"/>
                  </a:cubicBezTo>
                  <a:cubicBezTo>
                    <a:pt x="21092" y="10139"/>
                    <a:pt x="21600" y="7053"/>
                    <a:pt x="21346" y="4849"/>
                  </a:cubicBezTo>
                  <a:cubicBezTo>
                    <a:pt x="21092" y="2645"/>
                    <a:pt x="20075" y="1322"/>
                    <a:pt x="190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6233086" y="5846853"/>
              <a:ext cx="131387" cy="161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0914" fill="norm" stroke="1" extrusionOk="0">
                  <a:moveTo>
                    <a:pt x="16899" y="194"/>
                  </a:moveTo>
                  <a:cubicBezTo>
                    <a:pt x="13862" y="-80"/>
                    <a:pt x="10824" y="-353"/>
                    <a:pt x="7787" y="1561"/>
                  </a:cubicBezTo>
                  <a:cubicBezTo>
                    <a:pt x="4749" y="3475"/>
                    <a:pt x="1711" y="7576"/>
                    <a:pt x="530" y="11267"/>
                  </a:cubicBezTo>
                  <a:cubicBezTo>
                    <a:pt x="-651" y="14958"/>
                    <a:pt x="24" y="18239"/>
                    <a:pt x="3736" y="19743"/>
                  </a:cubicBezTo>
                  <a:cubicBezTo>
                    <a:pt x="7449" y="21247"/>
                    <a:pt x="14199" y="20974"/>
                    <a:pt x="20949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6377172" y="5867399"/>
              <a:ext cx="104612" cy="153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145" fill="norm" stroke="1" extrusionOk="0">
                  <a:moveTo>
                    <a:pt x="19059" y="1751"/>
                  </a:moveTo>
                  <a:cubicBezTo>
                    <a:pt x="16518" y="1168"/>
                    <a:pt x="13976" y="584"/>
                    <a:pt x="10800" y="2189"/>
                  </a:cubicBezTo>
                  <a:cubicBezTo>
                    <a:pt x="7624" y="3795"/>
                    <a:pt x="3812" y="7589"/>
                    <a:pt x="1906" y="10362"/>
                  </a:cubicBezTo>
                  <a:cubicBezTo>
                    <a:pt x="0" y="13135"/>
                    <a:pt x="0" y="14886"/>
                    <a:pt x="0" y="16492"/>
                  </a:cubicBezTo>
                  <a:cubicBezTo>
                    <a:pt x="0" y="18097"/>
                    <a:pt x="0" y="19557"/>
                    <a:pt x="2118" y="20432"/>
                  </a:cubicBezTo>
                  <a:cubicBezTo>
                    <a:pt x="4235" y="21308"/>
                    <a:pt x="8471" y="21600"/>
                    <a:pt x="12282" y="19995"/>
                  </a:cubicBezTo>
                  <a:cubicBezTo>
                    <a:pt x="16094" y="18389"/>
                    <a:pt x="19482" y="14886"/>
                    <a:pt x="20541" y="11676"/>
                  </a:cubicBezTo>
                  <a:cubicBezTo>
                    <a:pt x="21600" y="8465"/>
                    <a:pt x="20329" y="5546"/>
                    <a:pt x="18847" y="3649"/>
                  </a:cubicBezTo>
                  <a:cubicBezTo>
                    <a:pt x="17365" y="1751"/>
                    <a:pt x="15671" y="876"/>
                    <a:pt x="14824" y="438"/>
                  </a:cubicBezTo>
                  <a:cubicBezTo>
                    <a:pt x="13976" y="0"/>
                    <a:pt x="13976" y="0"/>
                    <a:pt x="139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6535922" y="5848505"/>
              <a:ext cx="117294" cy="190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113" fill="norm" stroke="1" extrusionOk="0">
                  <a:moveTo>
                    <a:pt x="0" y="5617"/>
                  </a:moveTo>
                  <a:cubicBezTo>
                    <a:pt x="386" y="6791"/>
                    <a:pt x="771" y="7965"/>
                    <a:pt x="1157" y="10196"/>
                  </a:cubicBezTo>
                  <a:cubicBezTo>
                    <a:pt x="1543" y="12426"/>
                    <a:pt x="1929" y="15713"/>
                    <a:pt x="2121" y="16417"/>
                  </a:cubicBezTo>
                  <a:cubicBezTo>
                    <a:pt x="2314" y="17122"/>
                    <a:pt x="2314" y="15243"/>
                    <a:pt x="3279" y="12661"/>
                  </a:cubicBezTo>
                  <a:cubicBezTo>
                    <a:pt x="4243" y="10078"/>
                    <a:pt x="6171" y="6791"/>
                    <a:pt x="7907" y="4561"/>
                  </a:cubicBezTo>
                  <a:cubicBezTo>
                    <a:pt x="9643" y="2330"/>
                    <a:pt x="11186" y="1156"/>
                    <a:pt x="12921" y="452"/>
                  </a:cubicBezTo>
                  <a:cubicBezTo>
                    <a:pt x="14657" y="-252"/>
                    <a:pt x="16586" y="-487"/>
                    <a:pt x="18129" y="2448"/>
                  </a:cubicBezTo>
                  <a:cubicBezTo>
                    <a:pt x="19671" y="5383"/>
                    <a:pt x="20829" y="11487"/>
                    <a:pt x="21214" y="15126"/>
                  </a:cubicBezTo>
                  <a:cubicBezTo>
                    <a:pt x="21600" y="18765"/>
                    <a:pt x="21214" y="19939"/>
                    <a:pt x="20829" y="21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6681972" y="5691554"/>
              <a:ext cx="177801" cy="337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21600" y="1888"/>
                  </a:moveTo>
                  <a:cubicBezTo>
                    <a:pt x="20829" y="1218"/>
                    <a:pt x="20057" y="547"/>
                    <a:pt x="18900" y="211"/>
                  </a:cubicBezTo>
                  <a:cubicBezTo>
                    <a:pt x="17743" y="-124"/>
                    <a:pt x="16200" y="-124"/>
                    <a:pt x="14400" y="681"/>
                  </a:cubicBezTo>
                  <a:cubicBezTo>
                    <a:pt x="12600" y="1486"/>
                    <a:pt x="10543" y="3096"/>
                    <a:pt x="9386" y="6115"/>
                  </a:cubicBezTo>
                  <a:cubicBezTo>
                    <a:pt x="8229" y="9133"/>
                    <a:pt x="7971" y="13560"/>
                    <a:pt x="7843" y="16110"/>
                  </a:cubicBezTo>
                  <a:cubicBezTo>
                    <a:pt x="7714" y="18659"/>
                    <a:pt x="7714" y="19329"/>
                    <a:pt x="7586" y="20000"/>
                  </a:cubicBezTo>
                  <a:cubicBezTo>
                    <a:pt x="7457" y="20671"/>
                    <a:pt x="7200" y="21342"/>
                    <a:pt x="6429" y="21409"/>
                  </a:cubicBezTo>
                  <a:cubicBezTo>
                    <a:pt x="5657" y="21476"/>
                    <a:pt x="4371" y="20939"/>
                    <a:pt x="3471" y="20336"/>
                  </a:cubicBezTo>
                  <a:cubicBezTo>
                    <a:pt x="2571" y="19732"/>
                    <a:pt x="2057" y="19061"/>
                    <a:pt x="1414" y="18390"/>
                  </a:cubicBezTo>
                  <a:cubicBezTo>
                    <a:pt x="771" y="17719"/>
                    <a:pt x="0" y="17049"/>
                    <a:pt x="0" y="16445"/>
                  </a:cubicBezTo>
                  <a:cubicBezTo>
                    <a:pt x="0" y="15841"/>
                    <a:pt x="771" y="15305"/>
                    <a:pt x="3086" y="15237"/>
                  </a:cubicBezTo>
                  <a:cubicBezTo>
                    <a:pt x="5400" y="15170"/>
                    <a:pt x="9257" y="15573"/>
                    <a:pt x="11700" y="15975"/>
                  </a:cubicBezTo>
                  <a:cubicBezTo>
                    <a:pt x="14143" y="16378"/>
                    <a:pt x="15171" y="16780"/>
                    <a:pt x="15943" y="17317"/>
                  </a:cubicBezTo>
                  <a:cubicBezTo>
                    <a:pt x="16714" y="17854"/>
                    <a:pt x="17229" y="18524"/>
                    <a:pt x="17229" y="18457"/>
                  </a:cubicBezTo>
                  <a:cubicBezTo>
                    <a:pt x="17229" y="18390"/>
                    <a:pt x="16714" y="17585"/>
                    <a:pt x="16457" y="16713"/>
                  </a:cubicBezTo>
                  <a:cubicBezTo>
                    <a:pt x="16200" y="15841"/>
                    <a:pt x="16200" y="14902"/>
                    <a:pt x="16457" y="14097"/>
                  </a:cubicBezTo>
                  <a:cubicBezTo>
                    <a:pt x="16714" y="13292"/>
                    <a:pt x="17229" y="12621"/>
                    <a:pt x="18129" y="12286"/>
                  </a:cubicBezTo>
                  <a:cubicBezTo>
                    <a:pt x="19029" y="11951"/>
                    <a:pt x="20314" y="11951"/>
                    <a:pt x="21600" y="11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6893877" y="5686338"/>
              <a:ext cx="143696" cy="349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364" fill="norm" stroke="1" extrusionOk="0">
                  <a:moveTo>
                    <a:pt x="14678" y="16109"/>
                  </a:moveTo>
                  <a:cubicBezTo>
                    <a:pt x="12800" y="15333"/>
                    <a:pt x="10922" y="14557"/>
                    <a:pt x="9200" y="14169"/>
                  </a:cubicBezTo>
                  <a:cubicBezTo>
                    <a:pt x="7478" y="13781"/>
                    <a:pt x="5913" y="13781"/>
                    <a:pt x="4191" y="14427"/>
                  </a:cubicBezTo>
                  <a:cubicBezTo>
                    <a:pt x="2469" y="15074"/>
                    <a:pt x="591" y="16367"/>
                    <a:pt x="122" y="17661"/>
                  </a:cubicBezTo>
                  <a:cubicBezTo>
                    <a:pt x="-348" y="18954"/>
                    <a:pt x="591" y="20248"/>
                    <a:pt x="2156" y="20894"/>
                  </a:cubicBezTo>
                  <a:cubicBezTo>
                    <a:pt x="3722" y="21541"/>
                    <a:pt x="5913" y="21541"/>
                    <a:pt x="7948" y="20765"/>
                  </a:cubicBezTo>
                  <a:cubicBezTo>
                    <a:pt x="9982" y="19989"/>
                    <a:pt x="11861" y="18437"/>
                    <a:pt x="14052" y="15397"/>
                  </a:cubicBezTo>
                  <a:cubicBezTo>
                    <a:pt x="16243" y="12358"/>
                    <a:pt x="18748" y="7831"/>
                    <a:pt x="20000" y="5244"/>
                  </a:cubicBezTo>
                  <a:cubicBezTo>
                    <a:pt x="21252" y="2657"/>
                    <a:pt x="21252" y="2010"/>
                    <a:pt x="21252" y="1364"/>
                  </a:cubicBezTo>
                  <a:cubicBezTo>
                    <a:pt x="21252" y="717"/>
                    <a:pt x="21252" y="70"/>
                    <a:pt x="20626" y="6"/>
                  </a:cubicBezTo>
                  <a:cubicBezTo>
                    <a:pt x="20000" y="-59"/>
                    <a:pt x="18748" y="458"/>
                    <a:pt x="17339" y="2269"/>
                  </a:cubicBezTo>
                  <a:cubicBezTo>
                    <a:pt x="15930" y="4080"/>
                    <a:pt x="14365" y="7184"/>
                    <a:pt x="14052" y="10482"/>
                  </a:cubicBezTo>
                  <a:cubicBezTo>
                    <a:pt x="13739" y="13781"/>
                    <a:pt x="14678" y="17273"/>
                    <a:pt x="15617" y="20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7046241" y="5862775"/>
              <a:ext cx="207232" cy="163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138" fill="norm" stroke="1" extrusionOk="0">
                  <a:moveTo>
                    <a:pt x="1070" y="11261"/>
                  </a:moveTo>
                  <a:cubicBezTo>
                    <a:pt x="2597" y="8526"/>
                    <a:pt x="4125" y="5792"/>
                    <a:pt x="4997" y="3742"/>
                  </a:cubicBezTo>
                  <a:cubicBezTo>
                    <a:pt x="5870" y="1691"/>
                    <a:pt x="6088" y="324"/>
                    <a:pt x="5761" y="50"/>
                  </a:cubicBezTo>
                  <a:cubicBezTo>
                    <a:pt x="5434" y="-223"/>
                    <a:pt x="4561" y="597"/>
                    <a:pt x="3470" y="2921"/>
                  </a:cubicBezTo>
                  <a:cubicBezTo>
                    <a:pt x="2379" y="5245"/>
                    <a:pt x="1070" y="9073"/>
                    <a:pt x="416" y="12218"/>
                  </a:cubicBezTo>
                  <a:cubicBezTo>
                    <a:pt x="-239" y="15362"/>
                    <a:pt x="-239" y="17823"/>
                    <a:pt x="1288" y="19053"/>
                  </a:cubicBezTo>
                  <a:cubicBezTo>
                    <a:pt x="2816" y="20283"/>
                    <a:pt x="5870" y="20283"/>
                    <a:pt x="8161" y="18780"/>
                  </a:cubicBezTo>
                  <a:cubicBezTo>
                    <a:pt x="10452" y="17276"/>
                    <a:pt x="11979" y="14268"/>
                    <a:pt x="12852" y="12081"/>
                  </a:cubicBezTo>
                  <a:cubicBezTo>
                    <a:pt x="13725" y="9893"/>
                    <a:pt x="13943" y="8526"/>
                    <a:pt x="13616" y="8253"/>
                  </a:cubicBezTo>
                  <a:cubicBezTo>
                    <a:pt x="13288" y="7980"/>
                    <a:pt x="12416" y="8800"/>
                    <a:pt x="11543" y="10714"/>
                  </a:cubicBezTo>
                  <a:cubicBezTo>
                    <a:pt x="10670" y="12628"/>
                    <a:pt x="9797" y="15635"/>
                    <a:pt x="9361" y="17823"/>
                  </a:cubicBezTo>
                  <a:cubicBezTo>
                    <a:pt x="8925" y="20010"/>
                    <a:pt x="8925" y="21377"/>
                    <a:pt x="9252" y="21104"/>
                  </a:cubicBezTo>
                  <a:cubicBezTo>
                    <a:pt x="9579" y="20830"/>
                    <a:pt x="10234" y="18916"/>
                    <a:pt x="11652" y="15772"/>
                  </a:cubicBezTo>
                  <a:cubicBezTo>
                    <a:pt x="13070" y="12628"/>
                    <a:pt x="15252" y="8253"/>
                    <a:pt x="16888" y="5929"/>
                  </a:cubicBezTo>
                  <a:cubicBezTo>
                    <a:pt x="18525" y="3605"/>
                    <a:pt x="19616" y="3331"/>
                    <a:pt x="20270" y="3878"/>
                  </a:cubicBezTo>
                  <a:cubicBezTo>
                    <a:pt x="20925" y="4425"/>
                    <a:pt x="21143" y="5792"/>
                    <a:pt x="21252" y="8390"/>
                  </a:cubicBezTo>
                  <a:cubicBezTo>
                    <a:pt x="21361" y="10987"/>
                    <a:pt x="21361" y="14815"/>
                    <a:pt x="21361" y="18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7309271" y="5708650"/>
              <a:ext cx="71202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600" fill="norm" stroke="1" extrusionOk="0">
                  <a:moveTo>
                    <a:pt x="20760" y="0"/>
                  </a:moveTo>
                  <a:cubicBezTo>
                    <a:pt x="13971" y="5143"/>
                    <a:pt x="7183" y="10286"/>
                    <a:pt x="3480" y="13224"/>
                  </a:cubicBezTo>
                  <a:cubicBezTo>
                    <a:pt x="-223" y="16163"/>
                    <a:pt x="-840" y="16898"/>
                    <a:pt x="1011" y="17927"/>
                  </a:cubicBezTo>
                  <a:cubicBezTo>
                    <a:pt x="2863" y="18955"/>
                    <a:pt x="7183" y="20278"/>
                    <a:pt x="115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7297922" y="5861050"/>
              <a:ext cx="139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7739534" y="5870486"/>
              <a:ext cx="136239" cy="178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0921" fill="norm" stroke="1" extrusionOk="0">
                  <a:moveTo>
                    <a:pt x="19101" y="13789"/>
                  </a:moveTo>
                  <a:cubicBezTo>
                    <a:pt x="19101" y="10065"/>
                    <a:pt x="19101" y="6341"/>
                    <a:pt x="18774" y="3858"/>
                  </a:cubicBezTo>
                  <a:cubicBezTo>
                    <a:pt x="18447" y="1376"/>
                    <a:pt x="17792" y="134"/>
                    <a:pt x="15665" y="10"/>
                  </a:cubicBezTo>
                  <a:cubicBezTo>
                    <a:pt x="13538" y="-114"/>
                    <a:pt x="9938" y="879"/>
                    <a:pt x="6829" y="3114"/>
                  </a:cubicBezTo>
                  <a:cubicBezTo>
                    <a:pt x="3720" y="5348"/>
                    <a:pt x="1101" y="8824"/>
                    <a:pt x="283" y="12176"/>
                  </a:cubicBezTo>
                  <a:cubicBezTo>
                    <a:pt x="-535" y="15527"/>
                    <a:pt x="447" y="18755"/>
                    <a:pt x="2901" y="20120"/>
                  </a:cubicBezTo>
                  <a:cubicBezTo>
                    <a:pt x="5356" y="21486"/>
                    <a:pt x="9283" y="20989"/>
                    <a:pt x="12065" y="19500"/>
                  </a:cubicBezTo>
                  <a:cubicBezTo>
                    <a:pt x="14847" y="18010"/>
                    <a:pt x="16483" y="15527"/>
                    <a:pt x="17465" y="13417"/>
                  </a:cubicBezTo>
                  <a:cubicBezTo>
                    <a:pt x="18447" y="11307"/>
                    <a:pt x="18774" y="9569"/>
                    <a:pt x="18774" y="9445"/>
                  </a:cubicBezTo>
                  <a:cubicBezTo>
                    <a:pt x="18774" y="9320"/>
                    <a:pt x="18447" y="10810"/>
                    <a:pt x="18774" y="12796"/>
                  </a:cubicBezTo>
                  <a:cubicBezTo>
                    <a:pt x="19101" y="14783"/>
                    <a:pt x="20083" y="17265"/>
                    <a:pt x="21065" y="19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7920863" y="5919147"/>
              <a:ext cx="170810" cy="131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031" fill="norm" stroke="1" extrusionOk="0">
                  <a:moveTo>
                    <a:pt x="2319" y="3899"/>
                  </a:moveTo>
                  <a:cubicBezTo>
                    <a:pt x="1519" y="7612"/>
                    <a:pt x="719" y="11324"/>
                    <a:pt x="319" y="14530"/>
                  </a:cubicBezTo>
                  <a:cubicBezTo>
                    <a:pt x="-81" y="17737"/>
                    <a:pt x="-81" y="20437"/>
                    <a:pt x="186" y="20943"/>
                  </a:cubicBezTo>
                  <a:cubicBezTo>
                    <a:pt x="452" y="21449"/>
                    <a:pt x="986" y="19762"/>
                    <a:pt x="1652" y="16387"/>
                  </a:cubicBezTo>
                  <a:cubicBezTo>
                    <a:pt x="2319" y="13012"/>
                    <a:pt x="3119" y="7949"/>
                    <a:pt x="4052" y="4912"/>
                  </a:cubicBezTo>
                  <a:cubicBezTo>
                    <a:pt x="4986" y="1874"/>
                    <a:pt x="6052" y="861"/>
                    <a:pt x="6986" y="1199"/>
                  </a:cubicBezTo>
                  <a:cubicBezTo>
                    <a:pt x="7919" y="1536"/>
                    <a:pt x="8719" y="3224"/>
                    <a:pt x="9252" y="5080"/>
                  </a:cubicBezTo>
                  <a:cubicBezTo>
                    <a:pt x="9786" y="6937"/>
                    <a:pt x="10052" y="8961"/>
                    <a:pt x="10052" y="11155"/>
                  </a:cubicBezTo>
                  <a:cubicBezTo>
                    <a:pt x="10052" y="13349"/>
                    <a:pt x="9786" y="15712"/>
                    <a:pt x="9652" y="16049"/>
                  </a:cubicBezTo>
                  <a:cubicBezTo>
                    <a:pt x="9519" y="16387"/>
                    <a:pt x="9519" y="14699"/>
                    <a:pt x="10186" y="12168"/>
                  </a:cubicBezTo>
                  <a:cubicBezTo>
                    <a:pt x="10852" y="9637"/>
                    <a:pt x="12186" y="6261"/>
                    <a:pt x="13519" y="3899"/>
                  </a:cubicBezTo>
                  <a:cubicBezTo>
                    <a:pt x="14852" y="1536"/>
                    <a:pt x="16186" y="186"/>
                    <a:pt x="17386" y="18"/>
                  </a:cubicBezTo>
                  <a:cubicBezTo>
                    <a:pt x="18586" y="-151"/>
                    <a:pt x="19652" y="861"/>
                    <a:pt x="20319" y="4405"/>
                  </a:cubicBezTo>
                  <a:cubicBezTo>
                    <a:pt x="20986" y="7949"/>
                    <a:pt x="21252" y="14024"/>
                    <a:pt x="21519" y="20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8431661" y="5723130"/>
              <a:ext cx="85462" cy="390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36" fill="norm" stroke="1" extrusionOk="0">
                  <a:moveTo>
                    <a:pt x="21271" y="4407"/>
                  </a:moveTo>
                  <a:cubicBezTo>
                    <a:pt x="18637" y="4407"/>
                    <a:pt x="16003" y="4407"/>
                    <a:pt x="13632" y="4234"/>
                  </a:cubicBezTo>
                  <a:cubicBezTo>
                    <a:pt x="11261" y="4061"/>
                    <a:pt x="9154" y="3714"/>
                    <a:pt x="8891" y="3137"/>
                  </a:cubicBezTo>
                  <a:cubicBezTo>
                    <a:pt x="8627" y="2559"/>
                    <a:pt x="10208" y="1751"/>
                    <a:pt x="11525" y="1058"/>
                  </a:cubicBezTo>
                  <a:cubicBezTo>
                    <a:pt x="12842" y="365"/>
                    <a:pt x="13895" y="-213"/>
                    <a:pt x="14422" y="76"/>
                  </a:cubicBezTo>
                  <a:cubicBezTo>
                    <a:pt x="14949" y="365"/>
                    <a:pt x="14949" y="1520"/>
                    <a:pt x="14686" y="4234"/>
                  </a:cubicBezTo>
                  <a:cubicBezTo>
                    <a:pt x="14422" y="6948"/>
                    <a:pt x="13895" y="11222"/>
                    <a:pt x="13105" y="14226"/>
                  </a:cubicBezTo>
                  <a:cubicBezTo>
                    <a:pt x="12315" y="17229"/>
                    <a:pt x="11261" y="18961"/>
                    <a:pt x="9681" y="20001"/>
                  </a:cubicBezTo>
                  <a:cubicBezTo>
                    <a:pt x="8100" y="21040"/>
                    <a:pt x="5993" y="21387"/>
                    <a:pt x="4149" y="21329"/>
                  </a:cubicBezTo>
                  <a:cubicBezTo>
                    <a:pt x="2305" y="21271"/>
                    <a:pt x="725" y="20809"/>
                    <a:pt x="198" y="19885"/>
                  </a:cubicBezTo>
                  <a:cubicBezTo>
                    <a:pt x="-329" y="18961"/>
                    <a:pt x="198" y="17575"/>
                    <a:pt x="1778" y="16593"/>
                  </a:cubicBezTo>
                  <a:cubicBezTo>
                    <a:pt x="3359" y="15612"/>
                    <a:pt x="5993" y="15034"/>
                    <a:pt x="8627" y="14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8923522" y="5962650"/>
              <a:ext cx="127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8936222" y="5886450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9018772" y="5873754"/>
              <a:ext cx="101601" cy="165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0" y="6561"/>
                  </a:moveTo>
                  <a:cubicBezTo>
                    <a:pt x="450" y="6288"/>
                    <a:pt x="900" y="6015"/>
                    <a:pt x="1800" y="5058"/>
                  </a:cubicBezTo>
                  <a:cubicBezTo>
                    <a:pt x="2700" y="4101"/>
                    <a:pt x="4050" y="2460"/>
                    <a:pt x="5850" y="1367"/>
                  </a:cubicBezTo>
                  <a:cubicBezTo>
                    <a:pt x="7650" y="273"/>
                    <a:pt x="9900" y="-274"/>
                    <a:pt x="11700" y="136"/>
                  </a:cubicBezTo>
                  <a:cubicBezTo>
                    <a:pt x="13500" y="546"/>
                    <a:pt x="14850" y="1913"/>
                    <a:pt x="16425" y="5604"/>
                  </a:cubicBezTo>
                  <a:cubicBezTo>
                    <a:pt x="18000" y="9296"/>
                    <a:pt x="19800" y="15311"/>
                    <a:pt x="21600" y="21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9018772" y="5936144"/>
              <a:ext cx="10584" cy="140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12960" y="9840"/>
                  </a:moveTo>
                  <a:cubicBezTo>
                    <a:pt x="12960" y="8228"/>
                    <a:pt x="12960" y="6616"/>
                    <a:pt x="15120" y="4521"/>
                  </a:cubicBezTo>
                  <a:cubicBezTo>
                    <a:pt x="17280" y="2425"/>
                    <a:pt x="21600" y="-154"/>
                    <a:pt x="21600" y="7"/>
                  </a:cubicBezTo>
                  <a:cubicBezTo>
                    <a:pt x="21600" y="168"/>
                    <a:pt x="17280" y="3070"/>
                    <a:pt x="12960" y="7100"/>
                  </a:cubicBezTo>
                  <a:cubicBezTo>
                    <a:pt x="8640" y="11130"/>
                    <a:pt x="4320" y="16288"/>
                    <a:pt x="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6078722" y="6292418"/>
              <a:ext cx="215901" cy="161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3" fill="norm" stroke="1" extrusionOk="0">
                  <a:moveTo>
                    <a:pt x="0" y="2549"/>
                  </a:moveTo>
                  <a:cubicBezTo>
                    <a:pt x="635" y="7811"/>
                    <a:pt x="1271" y="13072"/>
                    <a:pt x="1376" y="16395"/>
                  </a:cubicBezTo>
                  <a:cubicBezTo>
                    <a:pt x="1482" y="19718"/>
                    <a:pt x="1059" y="21103"/>
                    <a:pt x="847" y="21103"/>
                  </a:cubicBezTo>
                  <a:cubicBezTo>
                    <a:pt x="635" y="21103"/>
                    <a:pt x="635" y="19718"/>
                    <a:pt x="1165" y="16672"/>
                  </a:cubicBezTo>
                  <a:cubicBezTo>
                    <a:pt x="1694" y="13626"/>
                    <a:pt x="2753" y="8918"/>
                    <a:pt x="3706" y="5872"/>
                  </a:cubicBezTo>
                  <a:cubicBezTo>
                    <a:pt x="4659" y="2826"/>
                    <a:pt x="5506" y="1441"/>
                    <a:pt x="6459" y="611"/>
                  </a:cubicBezTo>
                  <a:cubicBezTo>
                    <a:pt x="7412" y="-220"/>
                    <a:pt x="8471" y="-497"/>
                    <a:pt x="9529" y="1718"/>
                  </a:cubicBezTo>
                  <a:cubicBezTo>
                    <a:pt x="10588" y="3934"/>
                    <a:pt x="11647" y="8641"/>
                    <a:pt x="12176" y="11688"/>
                  </a:cubicBezTo>
                  <a:cubicBezTo>
                    <a:pt x="12706" y="14734"/>
                    <a:pt x="12706" y="16118"/>
                    <a:pt x="12388" y="17365"/>
                  </a:cubicBezTo>
                  <a:cubicBezTo>
                    <a:pt x="12071" y="18611"/>
                    <a:pt x="11435" y="19718"/>
                    <a:pt x="11118" y="19441"/>
                  </a:cubicBezTo>
                  <a:cubicBezTo>
                    <a:pt x="10800" y="19165"/>
                    <a:pt x="10800" y="17503"/>
                    <a:pt x="11647" y="15288"/>
                  </a:cubicBezTo>
                  <a:cubicBezTo>
                    <a:pt x="12494" y="13072"/>
                    <a:pt x="14188" y="10303"/>
                    <a:pt x="15565" y="8503"/>
                  </a:cubicBezTo>
                  <a:cubicBezTo>
                    <a:pt x="16941" y="6703"/>
                    <a:pt x="18000" y="5872"/>
                    <a:pt x="18529" y="6426"/>
                  </a:cubicBezTo>
                  <a:cubicBezTo>
                    <a:pt x="19059" y="6980"/>
                    <a:pt x="19059" y="8918"/>
                    <a:pt x="19482" y="10718"/>
                  </a:cubicBezTo>
                  <a:cubicBezTo>
                    <a:pt x="19906" y="12518"/>
                    <a:pt x="20753" y="14180"/>
                    <a:pt x="21600" y="15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6323108" y="6305550"/>
              <a:ext cx="90447" cy="322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537" fill="norm" stroke="1" extrusionOk="0">
                  <a:moveTo>
                    <a:pt x="3702" y="0"/>
                  </a:moveTo>
                  <a:cubicBezTo>
                    <a:pt x="2230" y="2259"/>
                    <a:pt x="757" y="4518"/>
                    <a:pt x="266" y="6000"/>
                  </a:cubicBezTo>
                  <a:cubicBezTo>
                    <a:pt x="-225" y="7482"/>
                    <a:pt x="266" y="8188"/>
                    <a:pt x="1493" y="8259"/>
                  </a:cubicBezTo>
                  <a:cubicBezTo>
                    <a:pt x="2720" y="8329"/>
                    <a:pt x="4684" y="7765"/>
                    <a:pt x="6893" y="6847"/>
                  </a:cubicBezTo>
                  <a:cubicBezTo>
                    <a:pt x="9102" y="5929"/>
                    <a:pt x="11557" y="4659"/>
                    <a:pt x="13030" y="3388"/>
                  </a:cubicBezTo>
                  <a:cubicBezTo>
                    <a:pt x="14502" y="2118"/>
                    <a:pt x="14993" y="847"/>
                    <a:pt x="15239" y="847"/>
                  </a:cubicBezTo>
                  <a:cubicBezTo>
                    <a:pt x="15484" y="847"/>
                    <a:pt x="15484" y="2118"/>
                    <a:pt x="16711" y="4941"/>
                  </a:cubicBezTo>
                  <a:cubicBezTo>
                    <a:pt x="17939" y="7765"/>
                    <a:pt x="20393" y="12141"/>
                    <a:pt x="20884" y="15035"/>
                  </a:cubicBezTo>
                  <a:cubicBezTo>
                    <a:pt x="21375" y="17929"/>
                    <a:pt x="19902" y="19341"/>
                    <a:pt x="16711" y="20259"/>
                  </a:cubicBezTo>
                  <a:cubicBezTo>
                    <a:pt x="13520" y="21176"/>
                    <a:pt x="8611" y="21600"/>
                    <a:pt x="5175" y="21529"/>
                  </a:cubicBezTo>
                  <a:cubicBezTo>
                    <a:pt x="1739" y="21459"/>
                    <a:pt x="-225" y="20894"/>
                    <a:pt x="20" y="19765"/>
                  </a:cubicBezTo>
                  <a:cubicBezTo>
                    <a:pt x="266" y="18635"/>
                    <a:pt x="2720" y="16941"/>
                    <a:pt x="5175" y="15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6550818" y="6358165"/>
              <a:ext cx="124805" cy="139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0992" fill="norm" stroke="1" extrusionOk="0">
                  <a:moveTo>
                    <a:pt x="7186" y="12116"/>
                  </a:moveTo>
                  <a:cubicBezTo>
                    <a:pt x="9346" y="9575"/>
                    <a:pt x="11506" y="7034"/>
                    <a:pt x="12946" y="4969"/>
                  </a:cubicBezTo>
                  <a:cubicBezTo>
                    <a:pt x="14386" y="2904"/>
                    <a:pt x="15106" y="1316"/>
                    <a:pt x="14566" y="522"/>
                  </a:cubicBezTo>
                  <a:cubicBezTo>
                    <a:pt x="14026" y="-272"/>
                    <a:pt x="12226" y="-272"/>
                    <a:pt x="9526" y="1316"/>
                  </a:cubicBezTo>
                  <a:cubicBezTo>
                    <a:pt x="6826" y="2904"/>
                    <a:pt x="3226" y="6081"/>
                    <a:pt x="1426" y="8463"/>
                  </a:cubicBezTo>
                  <a:cubicBezTo>
                    <a:pt x="-374" y="10846"/>
                    <a:pt x="-374" y="12434"/>
                    <a:pt x="886" y="14499"/>
                  </a:cubicBezTo>
                  <a:cubicBezTo>
                    <a:pt x="2146" y="16563"/>
                    <a:pt x="4666" y="19104"/>
                    <a:pt x="8266" y="20216"/>
                  </a:cubicBezTo>
                  <a:cubicBezTo>
                    <a:pt x="11866" y="21328"/>
                    <a:pt x="16546" y="21010"/>
                    <a:pt x="21226" y="20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6682783" y="6338150"/>
              <a:ext cx="69040" cy="156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252" fill="norm" stroke="1" extrusionOk="0">
                  <a:moveTo>
                    <a:pt x="20721" y="1612"/>
                  </a:moveTo>
                  <a:cubicBezTo>
                    <a:pt x="17545" y="1036"/>
                    <a:pt x="14368" y="460"/>
                    <a:pt x="11192" y="172"/>
                  </a:cubicBezTo>
                  <a:cubicBezTo>
                    <a:pt x="8015" y="-116"/>
                    <a:pt x="4839" y="-116"/>
                    <a:pt x="2615" y="748"/>
                  </a:cubicBezTo>
                  <a:cubicBezTo>
                    <a:pt x="392" y="1612"/>
                    <a:pt x="-879" y="3340"/>
                    <a:pt x="709" y="5932"/>
                  </a:cubicBezTo>
                  <a:cubicBezTo>
                    <a:pt x="2297" y="8524"/>
                    <a:pt x="6745" y="11980"/>
                    <a:pt x="9286" y="14428"/>
                  </a:cubicBezTo>
                  <a:cubicBezTo>
                    <a:pt x="11827" y="16876"/>
                    <a:pt x="12462" y="18316"/>
                    <a:pt x="10874" y="19468"/>
                  </a:cubicBezTo>
                  <a:cubicBezTo>
                    <a:pt x="9286" y="20620"/>
                    <a:pt x="5474" y="21484"/>
                    <a:pt x="3568" y="21196"/>
                  </a:cubicBezTo>
                  <a:cubicBezTo>
                    <a:pt x="1662" y="20908"/>
                    <a:pt x="1662" y="19468"/>
                    <a:pt x="1662" y="18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6773957" y="6203950"/>
              <a:ext cx="111216" cy="286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526" fill="norm" stroke="1" extrusionOk="0">
                  <a:moveTo>
                    <a:pt x="17745" y="0"/>
                  </a:moveTo>
                  <a:cubicBezTo>
                    <a:pt x="14485" y="3653"/>
                    <a:pt x="11224" y="7306"/>
                    <a:pt x="9187" y="10562"/>
                  </a:cubicBezTo>
                  <a:cubicBezTo>
                    <a:pt x="7149" y="13818"/>
                    <a:pt x="6334" y="16676"/>
                    <a:pt x="5926" y="18582"/>
                  </a:cubicBezTo>
                  <a:cubicBezTo>
                    <a:pt x="5519" y="20488"/>
                    <a:pt x="5519" y="21441"/>
                    <a:pt x="6130" y="21521"/>
                  </a:cubicBezTo>
                  <a:cubicBezTo>
                    <a:pt x="6741" y="21600"/>
                    <a:pt x="7964" y="20806"/>
                    <a:pt x="7556" y="19297"/>
                  </a:cubicBezTo>
                  <a:cubicBezTo>
                    <a:pt x="7149" y="17788"/>
                    <a:pt x="5111" y="15565"/>
                    <a:pt x="3277" y="14215"/>
                  </a:cubicBezTo>
                  <a:cubicBezTo>
                    <a:pt x="1443" y="12865"/>
                    <a:pt x="-187" y="12388"/>
                    <a:pt x="17" y="12309"/>
                  </a:cubicBezTo>
                  <a:cubicBezTo>
                    <a:pt x="221" y="12229"/>
                    <a:pt x="2258" y="12547"/>
                    <a:pt x="4500" y="13341"/>
                  </a:cubicBezTo>
                  <a:cubicBezTo>
                    <a:pt x="6741" y="14135"/>
                    <a:pt x="9187" y="15406"/>
                    <a:pt x="11224" y="16676"/>
                  </a:cubicBezTo>
                  <a:cubicBezTo>
                    <a:pt x="13262" y="17947"/>
                    <a:pt x="14892" y="19218"/>
                    <a:pt x="15504" y="19376"/>
                  </a:cubicBezTo>
                  <a:cubicBezTo>
                    <a:pt x="16115" y="19535"/>
                    <a:pt x="15707" y="18582"/>
                    <a:pt x="15504" y="17232"/>
                  </a:cubicBezTo>
                  <a:cubicBezTo>
                    <a:pt x="15300" y="15882"/>
                    <a:pt x="15300" y="14135"/>
                    <a:pt x="15504" y="12865"/>
                  </a:cubicBezTo>
                  <a:cubicBezTo>
                    <a:pt x="15707" y="11594"/>
                    <a:pt x="16115" y="10800"/>
                    <a:pt x="17134" y="10324"/>
                  </a:cubicBezTo>
                  <a:cubicBezTo>
                    <a:pt x="18153" y="9847"/>
                    <a:pt x="19783" y="9688"/>
                    <a:pt x="21413" y="9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6923272" y="6219697"/>
              <a:ext cx="363638" cy="258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098" fill="norm" stroke="1" extrusionOk="0">
                  <a:moveTo>
                    <a:pt x="0" y="11156"/>
                  </a:moveTo>
                  <a:cubicBezTo>
                    <a:pt x="0" y="12884"/>
                    <a:pt x="0" y="14612"/>
                    <a:pt x="62" y="16080"/>
                  </a:cubicBezTo>
                  <a:cubicBezTo>
                    <a:pt x="125" y="17549"/>
                    <a:pt x="250" y="18759"/>
                    <a:pt x="499" y="18932"/>
                  </a:cubicBezTo>
                  <a:cubicBezTo>
                    <a:pt x="749" y="19104"/>
                    <a:pt x="1124" y="18240"/>
                    <a:pt x="1498" y="17290"/>
                  </a:cubicBezTo>
                  <a:cubicBezTo>
                    <a:pt x="1873" y="16340"/>
                    <a:pt x="2247" y="15303"/>
                    <a:pt x="2622" y="14439"/>
                  </a:cubicBezTo>
                  <a:cubicBezTo>
                    <a:pt x="2997" y="13575"/>
                    <a:pt x="3371" y="12884"/>
                    <a:pt x="3621" y="13056"/>
                  </a:cubicBezTo>
                  <a:cubicBezTo>
                    <a:pt x="3871" y="13229"/>
                    <a:pt x="3995" y="14266"/>
                    <a:pt x="3995" y="15216"/>
                  </a:cubicBezTo>
                  <a:cubicBezTo>
                    <a:pt x="3995" y="16167"/>
                    <a:pt x="3871" y="17031"/>
                    <a:pt x="3933" y="17031"/>
                  </a:cubicBezTo>
                  <a:cubicBezTo>
                    <a:pt x="3995" y="17031"/>
                    <a:pt x="4245" y="16167"/>
                    <a:pt x="4745" y="15130"/>
                  </a:cubicBezTo>
                  <a:cubicBezTo>
                    <a:pt x="5244" y="14093"/>
                    <a:pt x="5993" y="12884"/>
                    <a:pt x="6680" y="12192"/>
                  </a:cubicBezTo>
                  <a:cubicBezTo>
                    <a:pt x="7366" y="11501"/>
                    <a:pt x="7991" y="11328"/>
                    <a:pt x="8303" y="11674"/>
                  </a:cubicBezTo>
                  <a:cubicBezTo>
                    <a:pt x="8615" y="12020"/>
                    <a:pt x="8615" y="12884"/>
                    <a:pt x="8615" y="13748"/>
                  </a:cubicBezTo>
                  <a:cubicBezTo>
                    <a:pt x="8615" y="14612"/>
                    <a:pt x="8615" y="15476"/>
                    <a:pt x="8615" y="16340"/>
                  </a:cubicBezTo>
                  <a:cubicBezTo>
                    <a:pt x="8615" y="17204"/>
                    <a:pt x="8615" y="18068"/>
                    <a:pt x="9177" y="18500"/>
                  </a:cubicBezTo>
                  <a:cubicBezTo>
                    <a:pt x="9739" y="18932"/>
                    <a:pt x="10862" y="18932"/>
                    <a:pt x="11612" y="18586"/>
                  </a:cubicBezTo>
                  <a:cubicBezTo>
                    <a:pt x="12361" y="18240"/>
                    <a:pt x="12735" y="17549"/>
                    <a:pt x="12985" y="16599"/>
                  </a:cubicBezTo>
                  <a:cubicBezTo>
                    <a:pt x="13235" y="15648"/>
                    <a:pt x="13360" y="14439"/>
                    <a:pt x="13235" y="13488"/>
                  </a:cubicBezTo>
                  <a:cubicBezTo>
                    <a:pt x="13110" y="12538"/>
                    <a:pt x="12735" y="11847"/>
                    <a:pt x="12236" y="11674"/>
                  </a:cubicBezTo>
                  <a:cubicBezTo>
                    <a:pt x="11736" y="11501"/>
                    <a:pt x="11112" y="11847"/>
                    <a:pt x="10675" y="12452"/>
                  </a:cubicBezTo>
                  <a:cubicBezTo>
                    <a:pt x="10238" y="13056"/>
                    <a:pt x="9988" y="13920"/>
                    <a:pt x="9864" y="14784"/>
                  </a:cubicBezTo>
                  <a:cubicBezTo>
                    <a:pt x="9739" y="15648"/>
                    <a:pt x="9739" y="16512"/>
                    <a:pt x="9926" y="17290"/>
                  </a:cubicBezTo>
                  <a:cubicBezTo>
                    <a:pt x="10113" y="18068"/>
                    <a:pt x="10488" y="18759"/>
                    <a:pt x="10987" y="19018"/>
                  </a:cubicBezTo>
                  <a:cubicBezTo>
                    <a:pt x="11487" y="19277"/>
                    <a:pt x="12111" y="19104"/>
                    <a:pt x="13297" y="17636"/>
                  </a:cubicBezTo>
                  <a:cubicBezTo>
                    <a:pt x="14483" y="16167"/>
                    <a:pt x="16231" y="13402"/>
                    <a:pt x="17355" y="11069"/>
                  </a:cubicBezTo>
                  <a:cubicBezTo>
                    <a:pt x="18479" y="8736"/>
                    <a:pt x="18978" y="6836"/>
                    <a:pt x="19602" y="4848"/>
                  </a:cubicBezTo>
                  <a:cubicBezTo>
                    <a:pt x="20227" y="2861"/>
                    <a:pt x="20976" y="788"/>
                    <a:pt x="21288" y="183"/>
                  </a:cubicBezTo>
                  <a:cubicBezTo>
                    <a:pt x="21600" y="-422"/>
                    <a:pt x="21475" y="442"/>
                    <a:pt x="20788" y="3207"/>
                  </a:cubicBezTo>
                  <a:cubicBezTo>
                    <a:pt x="20102" y="5972"/>
                    <a:pt x="18853" y="10637"/>
                    <a:pt x="18166" y="13661"/>
                  </a:cubicBezTo>
                  <a:cubicBezTo>
                    <a:pt x="17480" y="16685"/>
                    <a:pt x="17355" y="18068"/>
                    <a:pt x="17355" y="19191"/>
                  </a:cubicBezTo>
                  <a:cubicBezTo>
                    <a:pt x="17355" y="20314"/>
                    <a:pt x="17480" y="21178"/>
                    <a:pt x="18042" y="21092"/>
                  </a:cubicBezTo>
                  <a:cubicBezTo>
                    <a:pt x="18603" y="21005"/>
                    <a:pt x="19602" y="19968"/>
                    <a:pt x="20601" y="18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7215372" y="6350000"/>
              <a:ext cx="95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7313859" y="6320350"/>
              <a:ext cx="130114" cy="137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275" fill="norm" stroke="1" extrusionOk="0">
                  <a:moveTo>
                    <a:pt x="4619" y="7530"/>
                  </a:moveTo>
                  <a:cubicBezTo>
                    <a:pt x="6333" y="6875"/>
                    <a:pt x="8047" y="6220"/>
                    <a:pt x="9419" y="4911"/>
                  </a:cubicBezTo>
                  <a:cubicBezTo>
                    <a:pt x="10790" y="3602"/>
                    <a:pt x="11819" y="1639"/>
                    <a:pt x="11476" y="657"/>
                  </a:cubicBezTo>
                  <a:cubicBezTo>
                    <a:pt x="11133" y="-325"/>
                    <a:pt x="9419" y="-325"/>
                    <a:pt x="7190" y="1475"/>
                  </a:cubicBezTo>
                  <a:cubicBezTo>
                    <a:pt x="4962" y="3275"/>
                    <a:pt x="2219" y="6875"/>
                    <a:pt x="847" y="9493"/>
                  </a:cubicBezTo>
                  <a:cubicBezTo>
                    <a:pt x="-524" y="12111"/>
                    <a:pt x="-524" y="13748"/>
                    <a:pt x="3076" y="15548"/>
                  </a:cubicBezTo>
                  <a:cubicBezTo>
                    <a:pt x="6676" y="17348"/>
                    <a:pt x="13876" y="19311"/>
                    <a:pt x="21076" y="21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7482072" y="6237146"/>
              <a:ext cx="74084" cy="176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3681"/>
                  </a:moveTo>
                  <a:cubicBezTo>
                    <a:pt x="617" y="2395"/>
                    <a:pt x="1234" y="1110"/>
                    <a:pt x="4011" y="467"/>
                  </a:cubicBezTo>
                  <a:cubicBezTo>
                    <a:pt x="6789" y="-176"/>
                    <a:pt x="11726" y="-176"/>
                    <a:pt x="15429" y="595"/>
                  </a:cubicBezTo>
                  <a:cubicBezTo>
                    <a:pt x="19131" y="1367"/>
                    <a:pt x="21600" y="2910"/>
                    <a:pt x="21600" y="4838"/>
                  </a:cubicBezTo>
                  <a:cubicBezTo>
                    <a:pt x="21600" y="6767"/>
                    <a:pt x="19131" y="9081"/>
                    <a:pt x="15737" y="11910"/>
                  </a:cubicBezTo>
                  <a:cubicBezTo>
                    <a:pt x="12343" y="14738"/>
                    <a:pt x="8023" y="18081"/>
                    <a:pt x="3703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7513822" y="654685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5907779" y="5575663"/>
              <a:ext cx="1698466" cy="566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86" fill="norm" stroke="1" extrusionOk="0">
                  <a:moveTo>
                    <a:pt x="14483" y="1437"/>
                  </a:moveTo>
                  <a:cubicBezTo>
                    <a:pt x="14537" y="1034"/>
                    <a:pt x="14591" y="631"/>
                    <a:pt x="14550" y="389"/>
                  </a:cubicBezTo>
                  <a:cubicBezTo>
                    <a:pt x="14510" y="147"/>
                    <a:pt x="14376" y="67"/>
                    <a:pt x="13933" y="26"/>
                  </a:cubicBezTo>
                  <a:cubicBezTo>
                    <a:pt x="13490" y="-14"/>
                    <a:pt x="12739" y="-14"/>
                    <a:pt x="11921" y="67"/>
                  </a:cubicBezTo>
                  <a:cubicBezTo>
                    <a:pt x="11102" y="147"/>
                    <a:pt x="10217" y="308"/>
                    <a:pt x="9372" y="550"/>
                  </a:cubicBezTo>
                  <a:cubicBezTo>
                    <a:pt x="8527" y="792"/>
                    <a:pt x="7722" y="1114"/>
                    <a:pt x="6876" y="1638"/>
                  </a:cubicBezTo>
                  <a:cubicBezTo>
                    <a:pt x="6031" y="2162"/>
                    <a:pt x="5146" y="2887"/>
                    <a:pt x="4260" y="4016"/>
                  </a:cubicBezTo>
                  <a:cubicBezTo>
                    <a:pt x="3375" y="5144"/>
                    <a:pt x="2489" y="6676"/>
                    <a:pt x="1818" y="8046"/>
                  </a:cubicBezTo>
                  <a:cubicBezTo>
                    <a:pt x="1148" y="9416"/>
                    <a:pt x="691" y="10625"/>
                    <a:pt x="396" y="11914"/>
                  </a:cubicBezTo>
                  <a:cubicBezTo>
                    <a:pt x="101" y="13204"/>
                    <a:pt x="-33" y="14574"/>
                    <a:pt x="7" y="15662"/>
                  </a:cubicBezTo>
                  <a:cubicBezTo>
                    <a:pt x="47" y="16750"/>
                    <a:pt x="262" y="17556"/>
                    <a:pt x="718" y="18362"/>
                  </a:cubicBezTo>
                  <a:cubicBezTo>
                    <a:pt x="1174" y="19168"/>
                    <a:pt x="1872" y="19974"/>
                    <a:pt x="2744" y="20417"/>
                  </a:cubicBezTo>
                  <a:cubicBezTo>
                    <a:pt x="3616" y="20861"/>
                    <a:pt x="4663" y="20941"/>
                    <a:pt x="5642" y="21022"/>
                  </a:cubicBezTo>
                  <a:cubicBezTo>
                    <a:pt x="6621" y="21102"/>
                    <a:pt x="7534" y="21183"/>
                    <a:pt x="8392" y="21304"/>
                  </a:cubicBezTo>
                  <a:cubicBezTo>
                    <a:pt x="9251" y="21425"/>
                    <a:pt x="10056" y="21586"/>
                    <a:pt x="10968" y="21586"/>
                  </a:cubicBezTo>
                  <a:cubicBezTo>
                    <a:pt x="11881" y="21586"/>
                    <a:pt x="12900" y="21425"/>
                    <a:pt x="13853" y="21264"/>
                  </a:cubicBezTo>
                  <a:cubicBezTo>
                    <a:pt x="14805" y="21102"/>
                    <a:pt x="15691" y="20941"/>
                    <a:pt x="16536" y="20619"/>
                  </a:cubicBezTo>
                  <a:cubicBezTo>
                    <a:pt x="17381" y="20296"/>
                    <a:pt x="18186" y="19813"/>
                    <a:pt x="18911" y="19168"/>
                  </a:cubicBezTo>
                  <a:cubicBezTo>
                    <a:pt x="19635" y="18523"/>
                    <a:pt x="20279" y="17717"/>
                    <a:pt x="20708" y="17032"/>
                  </a:cubicBezTo>
                  <a:cubicBezTo>
                    <a:pt x="21138" y="16347"/>
                    <a:pt x="21352" y="15783"/>
                    <a:pt x="21460" y="15017"/>
                  </a:cubicBezTo>
                  <a:cubicBezTo>
                    <a:pt x="21567" y="14252"/>
                    <a:pt x="21567" y="13285"/>
                    <a:pt x="21366" y="11955"/>
                  </a:cubicBezTo>
                  <a:cubicBezTo>
                    <a:pt x="21165" y="10625"/>
                    <a:pt x="20762" y="8932"/>
                    <a:pt x="20131" y="7643"/>
                  </a:cubicBezTo>
                  <a:cubicBezTo>
                    <a:pt x="19501" y="6353"/>
                    <a:pt x="18642" y="5467"/>
                    <a:pt x="17770" y="4701"/>
                  </a:cubicBezTo>
                  <a:cubicBezTo>
                    <a:pt x="16898" y="3935"/>
                    <a:pt x="16013" y="3290"/>
                    <a:pt x="15033" y="2807"/>
                  </a:cubicBezTo>
                  <a:cubicBezTo>
                    <a:pt x="14054" y="2323"/>
                    <a:pt x="12981" y="2001"/>
                    <a:pt x="12135" y="2082"/>
                  </a:cubicBezTo>
                  <a:cubicBezTo>
                    <a:pt x="11290" y="2162"/>
                    <a:pt x="10673" y="2646"/>
                    <a:pt x="10056" y="3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4" name="Drawing"/>
          <p:cNvGrpSpPr/>
          <p:nvPr/>
        </p:nvGrpSpPr>
        <p:grpSpPr>
          <a:xfrm>
            <a:off x="762000" y="1905000"/>
            <a:ext cx="12096750" cy="6877050"/>
            <a:chOff x="0" y="0"/>
            <a:chExt cx="12096750" cy="6877050"/>
          </a:xfrm>
        </p:grpSpPr>
        <p:sp>
          <p:nvSpPr>
            <p:cNvPr id="1586" name="Line"/>
            <p:cNvSpPr/>
            <p:nvPr/>
          </p:nvSpPr>
          <p:spPr>
            <a:xfrm>
              <a:off x="63500" y="32929"/>
              <a:ext cx="178883" cy="297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515" fill="norm" stroke="1" extrusionOk="0">
                  <a:moveTo>
                    <a:pt x="0" y="1753"/>
                  </a:moveTo>
                  <a:cubicBezTo>
                    <a:pt x="251" y="2519"/>
                    <a:pt x="502" y="3285"/>
                    <a:pt x="2888" y="3975"/>
                  </a:cubicBezTo>
                  <a:cubicBezTo>
                    <a:pt x="5274" y="4664"/>
                    <a:pt x="9795" y="5277"/>
                    <a:pt x="13312" y="4970"/>
                  </a:cubicBezTo>
                  <a:cubicBezTo>
                    <a:pt x="16828" y="4664"/>
                    <a:pt x="19340" y="3438"/>
                    <a:pt x="20470" y="2443"/>
                  </a:cubicBezTo>
                  <a:cubicBezTo>
                    <a:pt x="21600" y="1447"/>
                    <a:pt x="21349" y="681"/>
                    <a:pt x="20470" y="298"/>
                  </a:cubicBezTo>
                  <a:cubicBezTo>
                    <a:pt x="19591" y="-85"/>
                    <a:pt x="18084" y="-85"/>
                    <a:pt x="16074" y="221"/>
                  </a:cubicBezTo>
                  <a:cubicBezTo>
                    <a:pt x="14065" y="528"/>
                    <a:pt x="11553" y="1141"/>
                    <a:pt x="9670" y="2289"/>
                  </a:cubicBezTo>
                  <a:cubicBezTo>
                    <a:pt x="7786" y="3438"/>
                    <a:pt x="6530" y="5124"/>
                    <a:pt x="6530" y="6196"/>
                  </a:cubicBezTo>
                  <a:cubicBezTo>
                    <a:pt x="6530" y="7268"/>
                    <a:pt x="7786" y="7728"/>
                    <a:pt x="9167" y="8034"/>
                  </a:cubicBezTo>
                  <a:cubicBezTo>
                    <a:pt x="10549" y="8341"/>
                    <a:pt x="12056" y="8494"/>
                    <a:pt x="12684" y="8953"/>
                  </a:cubicBezTo>
                  <a:cubicBezTo>
                    <a:pt x="13312" y="9413"/>
                    <a:pt x="13060" y="10179"/>
                    <a:pt x="11177" y="11404"/>
                  </a:cubicBezTo>
                  <a:cubicBezTo>
                    <a:pt x="9293" y="12630"/>
                    <a:pt x="5777" y="14315"/>
                    <a:pt x="3642" y="15464"/>
                  </a:cubicBezTo>
                  <a:cubicBezTo>
                    <a:pt x="1507" y="16613"/>
                    <a:pt x="753" y="17226"/>
                    <a:pt x="377" y="18068"/>
                  </a:cubicBezTo>
                  <a:cubicBezTo>
                    <a:pt x="0" y="18911"/>
                    <a:pt x="0" y="19983"/>
                    <a:pt x="2009" y="20596"/>
                  </a:cubicBezTo>
                  <a:cubicBezTo>
                    <a:pt x="4019" y="21209"/>
                    <a:pt x="8037" y="21362"/>
                    <a:pt x="12056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266700" y="149135"/>
              <a:ext cx="209550" cy="142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7" fill="norm" stroke="1" extrusionOk="0">
                  <a:moveTo>
                    <a:pt x="0" y="5179"/>
                  </a:moveTo>
                  <a:cubicBezTo>
                    <a:pt x="218" y="3614"/>
                    <a:pt x="436" y="2048"/>
                    <a:pt x="1527" y="1109"/>
                  </a:cubicBezTo>
                  <a:cubicBezTo>
                    <a:pt x="2618" y="170"/>
                    <a:pt x="4582" y="-143"/>
                    <a:pt x="6436" y="796"/>
                  </a:cubicBezTo>
                  <a:cubicBezTo>
                    <a:pt x="8291" y="1735"/>
                    <a:pt x="10036" y="3927"/>
                    <a:pt x="10473" y="6744"/>
                  </a:cubicBezTo>
                  <a:cubicBezTo>
                    <a:pt x="10909" y="9561"/>
                    <a:pt x="10036" y="13005"/>
                    <a:pt x="9164" y="15353"/>
                  </a:cubicBezTo>
                  <a:cubicBezTo>
                    <a:pt x="8291" y="17700"/>
                    <a:pt x="7418" y="18953"/>
                    <a:pt x="6436" y="19892"/>
                  </a:cubicBezTo>
                  <a:cubicBezTo>
                    <a:pt x="5455" y="20831"/>
                    <a:pt x="4364" y="21457"/>
                    <a:pt x="3818" y="20987"/>
                  </a:cubicBezTo>
                  <a:cubicBezTo>
                    <a:pt x="3273" y="20518"/>
                    <a:pt x="3273" y="18953"/>
                    <a:pt x="5127" y="15822"/>
                  </a:cubicBezTo>
                  <a:cubicBezTo>
                    <a:pt x="6982" y="12692"/>
                    <a:pt x="10691" y="7996"/>
                    <a:pt x="13309" y="4866"/>
                  </a:cubicBezTo>
                  <a:cubicBezTo>
                    <a:pt x="15927" y="1735"/>
                    <a:pt x="17455" y="170"/>
                    <a:pt x="17782" y="14"/>
                  </a:cubicBezTo>
                  <a:cubicBezTo>
                    <a:pt x="18109" y="-143"/>
                    <a:pt x="17236" y="1109"/>
                    <a:pt x="16364" y="2674"/>
                  </a:cubicBezTo>
                  <a:cubicBezTo>
                    <a:pt x="15491" y="4240"/>
                    <a:pt x="14618" y="6118"/>
                    <a:pt x="14182" y="7840"/>
                  </a:cubicBezTo>
                  <a:cubicBezTo>
                    <a:pt x="13745" y="9561"/>
                    <a:pt x="13745" y="11127"/>
                    <a:pt x="15055" y="12535"/>
                  </a:cubicBezTo>
                  <a:cubicBezTo>
                    <a:pt x="16364" y="13944"/>
                    <a:pt x="18982" y="15196"/>
                    <a:pt x="21600" y="16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114300" y="311150"/>
              <a:ext cx="3492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04" y="17400"/>
                    <a:pt x="6807" y="13200"/>
                    <a:pt x="10407" y="9600"/>
                  </a:cubicBezTo>
                  <a:cubicBezTo>
                    <a:pt x="14007" y="6000"/>
                    <a:pt x="17804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242460" y="361950"/>
              <a:ext cx="132190" cy="65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029" fill="norm" stroke="1" extrusionOk="0">
                  <a:moveTo>
                    <a:pt x="2852" y="20250"/>
                  </a:moveTo>
                  <a:cubicBezTo>
                    <a:pt x="1165" y="20925"/>
                    <a:pt x="-523" y="21600"/>
                    <a:pt x="152" y="20250"/>
                  </a:cubicBezTo>
                  <a:cubicBezTo>
                    <a:pt x="827" y="18900"/>
                    <a:pt x="3865" y="15525"/>
                    <a:pt x="7746" y="11812"/>
                  </a:cubicBezTo>
                  <a:cubicBezTo>
                    <a:pt x="11627" y="8100"/>
                    <a:pt x="16352" y="4050"/>
                    <a:pt x="210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520699" y="17780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539750" y="292100"/>
              <a:ext cx="25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1400158" y="75762"/>
              <a:ext cx="123843" cy="230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160" fill="norm" stroke="1" extrusionOk="0">
                  <a:moveTo>
                    <a:pt x="19983" y="2375"/>
                  </a:moveTo>
                  <a:cubicBezTo>
                    <a:pt x="18903" y="1597"/>
                    <a:pt x="17823" y="819"/>
                    <a:pt x="16383" y="332"/>
                  </a:cubicBezTo>
                  <a:cubicBezTo>
                    <a:pt x="14943" y="-154"/>
                    <a:pt x="13143" y="-349"/>
                    <a:pt x="10263" y="1500"/>
                  </a:cubicBezTo>
                  <a:cubicBezTo>
                    <a:pt x="7383" y="3348"/>
                    <a:pt x="3423" y="7240"/>
                    <a:pt x="1443" y="10548"/>
                  </a:cubicBezTo>
                  <a:cubicBezTo>
                    <a:pt x="-537" y="13856"/>
                    <a:pt x="-537" y="16581"/>
                    <a:pt x="1803" y="18429"/>
                  </a:cubicBezTo>
                  <a:cubicBezTo>
                    <a:pt x="4143" y="20278"/>
                    <a:pt x="8823" y="21251"/>
                    <a:pt x="12423" y="21154"/>
                  </a:cubicBezTo>
                  <a:cubicBezTo>
                    <a:pt x="16023" y="21056"/>
                    <a:pt x="18543" y="19889"/>
                    <a:pt x="21063" y="18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1575808" y="120650"/>
              <a:ext cx="93299" cy="190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416" fill="norm" stroke="1" extrusionOk="0">
                  <a:moveTo>
                    <a:pt x="14171" y="0"/>
                  </a:moveTo>
                  <a:cubicBezTo>
                    <a:pt x="11771" y="0"/>
                    <a:pt x="9371" y="0"/>
                    <a:pt x="6971" y="1424"/>
                  </a:cubicBezTo>
                  <a:cubicBezTo>
                    <a:pt x="4571" y="2848"/>
                    <a:pt x="2171" y="5697"/>
                    <a:pt x="971" y="8901"/>
                  </a:cubicBezTo>
                  <a:cubicBezTo>
                    <a:pt x="-229" y="12105"/>
                    <a:pt x="-229" y="15666"/>
                    <a:pt x="491" y="17921"/>
                  </a:cubicBezTo>
                  <a:cubicBezTo>
                    <a:pt x="1211" y="20176"/>
                    <a:pt x="2651" y="21125"/>
                    <a:pt x="5531" y="21363"/>
                  </a:cubicBezTo>
                  <a:cubicBezTo>
                    <a:pt x="8411" y="21600"/>
                    <a:pt x="12731" y="21125"/>
                    <a:pt x="15851" y="18396"/>
                  </a:cubicBezTo>
                  <a:cubicBezTo>
                    <a:pt x="18971" y="15666"/>
                    <a:pt x="20891" y="10681"/>
                    <a:pt x="21131" y="7714"/>
                  </a:cubicBezTo>
                  <a:cubicBezTo>
                    <a:pt x="21371" y="4747"/>
                    <a:pt x="19931" y="3798"/>
                    <a:pt x="17771" y="3679"/>
                  </a:cubicBezTo>
                  <a:cubicBezTo>
                    <a:pt x="15611" y="3560"/>
                    <a:pt x="12731" y="4273"/>
                    <a:pt x="9851" y="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1752600" y="158750"/>
              <a:ext cx="127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1758950" y="76200"/>
              <a:ext cx="127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1831686" y="88900"/>
              <a:ext cx="162214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fill="norm" stroke="1" extrusionOk="0">
                  <a:moveTo>
                    <a:pt x="1301" y="0"/>
                  </a:moveTo>
                  <a:cubicBezTo>
                    <a:pt x="740" y="3323"/>
                    <a:pt x="179" y="6646"/>
                    <a:pt x="38" y="8862"/>
                  </a:cubicBezTo>
                  <a:cubicBezTo>
                    <a:pt x="-102" y="11077"/>
                    <a:pt x="179" y="12185"/>
                    <a:pt x="319" y="13477"/>
                  </a:cubicBezTo>
                  <a:cubicBezTo>
                    <a:pt x="459" y="14769"/>
                    <a:pt x="459" y="16246"/>
                    <a:pt x="459" y="16246"/>
                  </a:cubicBezTo>
                  <a:cubicBezTo>
                    <a:pt x="459" y="16246"/>
                    <a:pt x="459" y="14769"/>
                    <a:pt x="1301" y="12554"/>
                  </a:cubicBezTo>
                  <a:cubicBezTo>
                    <a:pt x="2142" y="10338"/>
                    <a:pt x="3825" y="7385"/>
                    <a:pt x="5508" y="5815"/>
                  </a:cubicBezTo>
                  <a:cubicBezTo>
                    <a:pt x="7192" y="4246"/>
                    <a:pt x="8875" y="4062"/>
                    <a:pt x="10417" y="4062"/>
                  </a:cubicBezTo>
                  <a:cubicBezTo>
                    <a:pt x="11960" y="4062"/>
                    <a:pt x="13363" y="4246"/>
                    <a:pt x="14906" y="5631"/>
                  </a:cubicBezTo>
                  <a:cubicBezTo>
                    <a:pt x="16449" y="7015"/>
                    <a:pt x="18132" y="9600"/>
                    <a:pt x="19254" y="12462"/>
                  </a:cubicBezTo>
                  <a:cubicBezTo>
                    <a:pt x="20376" y="15323"/>
                    <a:pt x="20937" y="18462"/>
                    <a:pt x="214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2420292" y="184150"/>
              <a:ext cx="285372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3264" y="21600"/>
                  </a:moveTo>
                  <a:cubicBezTo>
                    <a:pt x="2470" y="21600"/>
                    <a:pt x="1676" y="21600"/>
                    <a:pt x="1041" y="20800"/>
                  </a:cubicBezTo>
                  <a:cubicBezTo>
                    <a:pt x="405" y="20000"/>
                    <a:pt x="-71" y="18400"/>
                    <a:pt x="8" y="15800"/>
                  </a:cubicBezTo>
                  <a:cubicBezTo>
                    <a:pt x="88" y="13200"/>
                    <a:pt x="723" y="9600"/>
                    <a:pt x="1835" y="7200"/>
                  </a:cubicBezTo>
                  <a:cubicBezTo>
                    <a:pt x="2947" y="4800"/>
                    <a:pt x="4535" y="3600"/>
                    <a:pt x="6044" y="4400"/>
                  </a:cubicBezTo>
                  <a:cubicBezTo>
                    <a:pt x="7553" y="5200"/>
                    <a:pt x="8982" y="8000"/>
                    <a:pt x="10650" y="10600"/>
                  </a:cubicBezTo>
                  <a:cubicBezTo>
                    <a:pt x="12317" y="13200"/>
                    <a:pt x="14223" y="15600"/>
                    <a:pt x="15494" y="16200"/>
                  </a:cubicBezTo>
                  <a:cubicBezTo>
                    <a:pt x="16764" y="16800"/>
                    <a:pt x="17400" y="15600"/>
                    <a:pt x="18035" y="13800"/>
                  </a:cubicBezTo>
                  <a:cubicBezTo>
                    <a:pt x="18670" y="12000"/>
                    <a:pt x="19305" y="9600"/>
                    <a:pt x="19941" y="7600"/>
                  </a:cubicBezTo>
                  <a:cubicBezTo>
                    <a:pt x="20576" y="5600"/>
                    <a:pt x="21211" y="4000"/>
                    <a:pt x="21370" y="2800"/>
                  </a:cubicBezTo>
                  <a:cubicBezTo>
                    <a:pt x="21529" y="1600"/>
                    <a:pt x="21211" y="800"/>
                    <a:pt x="208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3098800" y="114300"/>
              <a:ext cx="3175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09"/>
                  </a:moveTo>
                  <a:cubicBezTo>
                    <a:pt x="0" y="1005"/>
                    <a:pt x="0" y="0"/>
                    <a:pt x="720" y="0"/>
                  </a:cubicBezTo>
                  <a:cubicBezTo>
                    <a:pt x="1440" y="0"/>
                    <a:pt x="2880" y="1005"/>
                    <a:pt x="5760" y="4186"/>
                  </a:cubicBezTo>
                  <a:cubicBezTo>
                    <a:pt x="8640" y="7367"/>
                    <a:pt x="12960" y="12726"/>
                    <a:pt x="15840" y="15991"/>
                  </a:cubicBezTo>
                  <a:cubicBezTo>
                    <a:pt x="18720" y="19256"/>
                    <a:pt x="20160" y="204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3092399" y="18173"/>
              <a:ext cx="170131" cy="408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273" fill="norm" stroke="1" extrusionOk="0">
                  <a:moveTo>
                    <a:pt x="797" y="6988"/>
                  </a:moveTo>
                  <a:cubicBezTo>
                    <a:pt x="270" y="5445"/>
                    <a:pt x="-257" y="3903"/>
                    <a:pt x="138" y="2690"/>
                  </a:cubicBezTo>
                  <a:cubicBezTo>
                    <a:pt x="533" y="1478"/>
                    <a:pt x="1850" y="596"/>
                    <a:pt x="3826" y="211"/>
                  </a:cubicBezTo>
                  <a:cubicBezTo>
                    <a:pt x="5802" y="-175"/>
                    <a:pt x="8436" y="-65"/>
                    <a:pt x="10543" y="817"/>
                  </a:cubicBezTo>
                  <a:cubicBezTo>
                    <a:pt x="12650" y="1698"/>
                    <a:pt x="14231" y="3352"/>
                    <a:pt x="13967" y="4784"/>
                  </a:cubicBezTo>
                  <a:cubicBezTo>
                    <a:pt x="13704" y="6217"/>
                    <a:pt x="11597" y="7429"/>
                    <a:pt x="10016" y="8201"/>
                  </a:cubicBezTo>
                  <a:cubicBezTo>
                    <a:pt x="8436" y="8972"/>
                    <a:pt x="7382" y="9303"/>
                    <a:pt x="7250" y="9688"/>
                  </a:cubicBezTo>
                  <a:cubicBezTo>
                    <a:pt x="7119" y="10074"/>
                    <a:pt x="7909" y="10515"/>
                    <a:pt x="10016" y="11341"/>
                  </a:cubicBezTo>
                  <a:cubicBezTo>
                    <a:pt x="12123" y="12168"/>
                    <a:pt x="15548" y="13380"/>
                    <a:pt x="17655" y="14482"/>
                  </a:cubicBezTo>
                  <a:cubicBezTo>
                    <a:pt x="19763" y="15584"/>
                    <a:pt x="20553" y="16576"/>
                    <a:pt x="20948" y="17347"/>
                  </a:cubicBezTo>
                  <a:cubicBezTo>
                    <a:pt x="21343" y="18119"/>
                    <a:pt x="21343" y="18670"/>
                    <a:pt x="19894" y="19331"/>
                  </a:cubicBezTo>
                  <a:cubicBezTo>
                    <a:pt x="18445" y="19992"/>
                    <a:pt x="15548" y="20764"/>
                    <a:pt x="13177" y="21094"/>
                  </a:cubicBezTo>
                  <a:cubicBezTo>
                    <a:pt x="10806" y="21425"/>
                    <a:pt x="8963" y="21315"/>
                    <a:pt x="8172" y="20598"/>
                  </a:cubicBezTo>
                  <a:cubicBezTo>
                    <a:pt x="7382" y="19882"/>
                    <a:pt x="7645" y="18560"/>
                    <a:pt x="7909" y="17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3296646" y="205154"/>
              <a:ext cx="106954" cy="160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0784" fill="norm" stroke="1" extrusionOk="0">
                  <a:moveTo>
                    <a:pt x="4883" y="10411"/>
                  </a:moveTo>
                  <a:cubicBezTo>
                    <a:pt x="7001" y="10138"/>
                    <a:pt x="9119" y="9864"/>
                    <a:pt x="10813" y="8771"/>
                  </a:cubicBezTo>
                  <a:cubicBezTo>
                    <a:pt x="12507" y="7677"/>
                    <a:pt x="13777" y="5763"/>
                    <a:pt x="13989" y="4123"/>
                  </a:cubicBezTo>
                  <a:cubicBezTo>
                    <a:pt x="14201" y="2482"/>
                    <a:pt x="13354" y="1115"/>
                    <a:pt x="11872" y="432"/>
                  </a:cubicBezTo>
                  <a:cubicBezTo>
                    <a:pt x="10389" y="-252"/>
                    <a:pt x="8272" y="-252"/>
                    <a:pt x="5730" y="1389"/>
                  </a:cubicBezTo>
                  <a:cubicBezTo>
                    <a:pt x="3189" y="3029"/>
                    <a:pt x="225" y="6310"/>
                    <a:pt x="13" y="10001"/>
                  </a:cubicBezTo>
                  <a:cubicBezTo>
                    <a:pt x="-199" y="13692"/>
                    <a:pt x="2342" y="17794"/>
                    <a:pt x="6366" y="19571"/>
                  </a:cubicBezTo>
                  <a:cubicBezTo>
                    <a:pt x="10389" y="21348"/>
                    <a:pt x="15895" y="20801"/>
                    <a:pt x="21401" y="20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3448050" y="183048"/>
              <a:ext cx="228600" cy="184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0" y="4495"/>
                  </a:moveTo>
                  <a:cubicBezTo>
                    <a:pt x="2600" y="8135"/>
                    <a:pt x="5200" y="11776"/>
                    <a:pt x="6600" y="14324"/>
                  </a:cubicBezTo>
                  <a:cubicBezTo>
                    <a:pt x="8000" y="16872"/>
                    <a:pt x="8200" y="18329"/>
                    <a:pt x="7900" y="19421"/>
                  </a:cubicBezTo>
                  <a:cubicBezTo>
                    <a:pt x="7600" y="20513"/>
                    <a:pt x="6800" y="21241"/>
                    <a:pt x="6100" y="21120"/>
                  </a:cubicBezTo>
                  <a:cubicBezTo>
                    <a:pt x="5400" y="20998"/>
                    <a:pt x="4800" y="20028"/>
                    <a:pt x="4400" y="18086"/>
                  </a:cubicBezTo>
                  <a:cubicBezTo>
                    <a:pt x="4000" y="16144"/>
                    <a:pt x="3800" y="13232"/>
                    <a:pt x="4700" y="10441"/>
                  </a:cubicBezTo>
                  <a:cubicBezTo>
                    <a:pt x="5600" y="7650"/>
                    <a:pt x="7600" y="4980"/>
                    <a:pt x="9200" y="3524"/>
                  </a:cubicBezTo>
                  <a:cubicBezTo>
                    <a:pt x="10800" y="2068"/>
                    <a:pt x="12000" y="1825"/>
                    <a:pt x="12600" y="2311"/>
                  </a:cubicBezTo>
                  <a:cubicBezTo>
                    <a:pt x="13200" y="2796"/>
                    <a:pt x="13200" y="4010"/>
                    <a:pt x="13100" y="6072"/>
                  </a:cubicBezTo>
                  <a:cubicBezTo>
                    <a:pt x="13000" y="8135"/>
                    <a:pt x="12800" y="11048"/>
                    <a:pt x="12600" y="13232"/>
                  </a:cubicBezTo>
                  <a:cubicBezTo>
                    <a:pt x="12400" y="15416"/>
                    <a:pt x="12200" y="16872"/>
                    <a:pt x="12100" y="16630"/>
                  </a:cubicBezTo>
                  <a:cubicBezTo>
                    <a:pt x="12000" y="16387"/>
                    <a:pt x="12000" y="14445"/>
                    <a:pt x="12800" y="11412"/>
                  </a:cubicBezTo>
                  <a:cubicBezTo>
                    <a:pt x="13600" y="8378"/>
                    <a:pt x="15200" y="4252"/>
                    <a:pt x="16500" y="2068"/>
                  </a:cubicBezTo>
                  <a:cubicBezTo>
                    <a:pt x="17800" y="-116"/>
                    <a:pt x="18800" y="-359"/>
                    <a:pt x="19500" y="369"/>
                  </a:cubicBezTo>
                  <a:cubicBezTo>
                    <a:pt x="20200" y="1097"/>
                    <a:pt x="20600" y="2796"/>
                    <a:pt x="20900" y="5102"/>
                  </a:cubicBezTo>
                  <a:cubicBezTo>
                    <a:pt x="21200" y="7407"/>
                    <a:pt x="21400" y="10320"/>
                    <a:pt x="21600" y="13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3807595" y="25400"/>
              <a:ext cx="123056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6" h="21600" fill="norm" stroke="1" extrusionOk="0">
                  <a:moveTo>
                    <a:pt x="20586" y="0"/>
                  </a:moveTo>
                  <a:cubicBezTo>
                    <a:pt x="18461" y="122"/>
                    <a:pt x="16337" y="244"/>
                    <a:pt x="12973" y="2014"/>
                  </a:cubicBezTo>
                  <a:cubicBezTo>
                    <a:pt x="9609" y="3783"/>
                    <a:pt x="5006" y="7200"/>
                    <a:pt x="2350" y="10190"/>
                  </a:cubicBezTo>
                  <a:cubicBezTo>
                    <a:pt x="-306" y="13180"/>
                    <a:pt x="-1014" y="15742"/>
                    <a:pt x="1819" y="17573"/>
                  </a:cubicBezTo>
                  <a:cubicBezTo>
                    <a:pt x="4652" y="19403"/>
                    <a:pt x="11025" y="20502"/>
                    <a:pt x="173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4400550" y="0"/>
              <a:ext cx="124973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600" fill="norm" stroke="1" extrusionOk="0">
                  <a:moveTo>
                    <a:pt x="0" y="0"/>
                  </a:moveTo>
                  <a:cubicBezTo>
                    <a:pt x="6968" y="2609"/>
                    <a:pt x="13935" y="5217"/>
                    <a:pt x="17594" y="7826"/>
                  </a:cubicBezTo>
                  <a:cubicBezTo>
                    <a:pt x="21252" y="10435"/>
                    <a:pt x="21600" y="13043"/>
                    <a:pt x="18290" y="15339"/>
                  </a:cubicBezTo>
                  <a:cubicBezTo>
                    <a:pt x="14981" y="17635"/>
                    <a:pt x="8013" y="19617"/>
                    <a:pt x="10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4006850" y="222250"/>
              <a:ext cx="1270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548"/>
                    <a:pt x="0" y="5095"/>
                    <a:pt x="3600" y="8418"/>
                  </a:cubicBezTo>
                  <a:cubicBezTo>
                    <a:pt x="7200" y="11742"/>
                    <a:pt x="14400" y="15840"/>
                    <a:pt x="18000" y="18166"/>
                  </a:cubicBezTo>
                  <a:cubicBezTo>
                    <a:pt x="21600" y="20492"/>
                    <a:pt x="21600" y="210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3992467" y="78723"/>
              <a:ext cx="158317" cy="303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067" fill="norm" stroke="1" extrusionOk="0">
                  <a:moveTo>
                    <a:pt x="1064" y="9523"/>
                  </a:moveTo>
                  <a:cubicBezTo>
                    <a:pt x="223" y="7613"/>
                    <a:pt x="-619" y="5702"/>
                    <a:pt x="643" y="4013"/>
                  </a:cubicBezTo>
                  <a:cubicBezTo>
                    <a:pt x="1906" y="2323"/>
                    <a:pt x="5272" y="854"/>
                    <a:pt x="8358" y="266"/>
                  </a:cubicBezTo>
                  <a:cubicBezTo>
                    <a:pt x="11443" y="-322"/>
                    <a:pt x="14249" y="-28"/>
                    <a:pt x="16633" y="2102"/>
                  </a:cubicBezTo>
                  <a:cubicBezTo>
                    <a:pt x="19017" y="4233"/>
                    <a:pt x="20981" y="8200"/>
                    <a:pt x="20981" y="11360"/>
                  </a:cubicBezTo>
                  <a:cubicBezTo>
                    <a:pt x="20981" y="14519"/>
                    <a:pt x="19017" y="16870"/>
                    <a:pt x="17475" y="18339"/>
                  </a:cubicBezTo>
                  <a:cubicBezTo>
                    <a:pt x="15932" y="19809"/>
                    <a:pt x="14810" y="20396"/>
                    <a:pt x="13407" y="20764"/>
                  </a:cubicBezTo>
                  <a:cubicBezTo>
                    <a:pt x="12004" y="21131"/>
                    <a:pt x="10321" y="21278"/>
                    <a:pt x="9480" y="20543"/>
                  </a:cubicBezTo>
                  <a:cubicBezTo>
                    <a:pt x="8638" y="19809"/>
                    <a:pt x="8638" y="18192"/>
                    <a:pt x="8638" y="165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3943350" y="742949"/>
              <a:ext cx="2222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3987800" y="787399"/>
              <a:ext cx="1968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3666066" y="1181099"/>
              <a:ext cx="146928" cy="468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516" fill="norm" stroke="1" extrusionOk="0">
                  <a:moveTo>
                    <a:pt x="10800" y="0"/>
                  </a:moveTo>
                  <a:cubicBezTo>
                    <a:pt x="9257" y="2822"/>
                    <a:pt x="7714" y="5643"/>
                    <a:pt x="6017" y="8611"/>
                  </a:cubicBezTo>
                  <a:cubicBezTo>
                    <a:pt x="4320" y="11578"/>
                    <a:pt x="2469" y="14692"/>
                    <a:pt x="1389" y="16589"/>
                  </a:cubicBezTo>
                  <a:cubicBezTo>
                    <a:pt x="309" y="18486"/>
                    <a:pt x="0" y="19168"/>
                    <a:pt x="0" y="19800"/>
                  </a:cubicBezTo>
                  <a:cubicBezTo>
                    <a:pt x="0" y="20432"/>
                    <a:pt x="309" y="21016"/>
                    <a:pt x="1234" y="21308"/>
                  </a:cubicBezTo>
                  <a:cubicBezTo>
                    <a:pt x="2160" y="21600"/>
                    <a:pt x="3703" y="21600"/>
                    <a:pt x="6789" y="21211"/>
                  </a:cubicBezTo>
                  <a:cubicBezTo>
                    <a:pt x="9874" y="20822"/>
                    <a:pt x="14503" y="20043"/>
                    <a:pt x="17280" y="19459"/>
                  </a:cubicBezTo>
                  <a:cubicBezTo>
                    <a:pt x="20057" y="18876"/>
                    <a:pt x="20983" y="18486"/>
                    <a:pt x="21291" y="18049"/>
                  </a:cubicBezTo>
                  <a:cubicBezTo>
                    <a:pt x="21600" y="17611"/>
                    <a:pt x="21291" y="17124"/>
                    <a:pt x="20983" y="166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3619500" y="1403350"/>
              <a:ext cx="1460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3810000" y="1441450"/>
              <a:ext cx="425450" cy="19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0"/>
                  </a:moveTo>
                  <a:cubicBezTo>
                    <a:pt x="967" y="1626"/>
                    <a:pt x="1934" y="3252"/>
                    <a:pt x="2257" y="6619"/>
                  </a:cubicBezTo>
                  <a:cubicBezTo>
                    <a:pt x="2579" y="9987"/>
                    <a:pt x="2257" y="15097"/>
                    <a:pt x="1881" y="18000"/>
                  </a:cubicBezTo>
                  <a:cubicBezTo>
                    <a:pt x="1504" y="20903"/>
                    <a:pt x="1075" y="21600"/>
                    <a:pt x="699" y="21484"/>
                  </a:cubicBezTo>
                  <a:cubicBezTo>
                    <a:pt x="322" y="21368"/>
                    <a:pt x="0" y="20439"/>
                    <a:pt x="161" y="18581"/>
                  </a:cubicBezTo>
                  <a:cubicBezTo>
                    <a:pt x="322" y="16723"/>
                    <a:pt x="967" y="13935"/>
                    <a:pt x="1881" y="11148"/>
                  </a:cubicBezTo>
                  <a:cubicBezTo>
                    <a:pt x="2794" y="8361"/>
                    <a:pt x="3976" y="5574"/>
                    <a:pt x="4890" y="3948"/>
                  </a:cubicBezTo>
                  <a:cubicBezTo>
                    <a:pt x="5803" y="2323"/>
                    <a:pt x="6448" y="1858"/>
                    <a:pt x="6716" y="2206"/>
                  </a:cubicBezTo>
                  <a:cubicBezTo>
                    <a:pt x="6985" y="2555"/>
                    <a:pt x="6878" y="3716"/>
                    <a:pt x="6716" y="6271"/>
                  </a:cubicBezTo>
                  <a:cubicBezTo>
                    <a:pt x="6555" y="8826"/>
                    <a:pt x="6340" y="12774"/>
                    <a:pt x="6233" y="15329"/>
                  </a:cubicBezTo>
                  <a:cubicBezTo>
                    <a:pt x="6125" y="17884"/>
                    <a:pt x="6125" y="19045"/>
                    <a:pt x="6394" y="19277"/>
                  </a:cubicBezTo>
                  <a:cubicBezTo>
                    <a:pt x="6663" y="19510"/>
                    <a:pt x="7200" y="18813"/>
                    <a:pt x="7952" y="16374"/>
                  </a:cubicBezTo>
                  <a:cubicBezTo>
                    <a:pt x="8704" y="13935"/>
                    <a:pt x="9672" y="9755"/>
                    <a:pt x="10209" y="6968"/>
                  </a:cubicBezTo>
                  <a:cubicBezTo>
                    <a:pt x="10746" y="4181"/>
                    <a:pt x="10854" y="2787"/>
                    <a:pt x="10854" y="3019"/>
                  </a:cubicBezTo>
                  <a:cubicBezTo>
                    <a:pt x="10854" y="3252"/>
                    <a:pt x="10746" y="5110"/>
                    <a:pt x="10693" y="7665"/>
                  </a:cubicBezTo>
                  <a:cubicBezTo>
                    <a:pt x="10639" y="10219"/>
                    <a:pt x="10639" y="13471"/>
                    <a:pt x="10800" y="15561"/>
                  </a:cubicBezTo>
                  <a:cubicBezTo>
                    <a:pt x="10961" y="17652"/>
                    <a:pt x="11284" y="18581"/>
                    <a:pt x="11767" y="18929"/>
                  </a:cubicBezTo>
                  <a:cubicBezTo>
                    <a:pt x="12251" y="19277"/>
                    <a:pt x="12896" y="19045"/>
                    <a:pt x="13594" y="18000"/>
                  </a:cubicBezTo>
                  <a:cubicBezTo>
                    <a:pt x="14293" y="16955"/>
                    <a:pt x="15045" y="15097"/>
                    <a:pt x="15582" y="13239"/>
                  </a:cubicBezTo>
                  <a:cubicBezTo>
                    <a:pt x="16119" y="11381"/>
                    <a:pt x="16442" y="9523"/>
                    <a:pt x="16603" y="8013"/>
                  </a:cubicBezTo>
                  <a:cubicBezTo>
                    <a:pt x="16764" y="6503"/>
                    <a:pt x="16764" y="5342"/>
                    <a:pt x="16603" y="4181"/>
                  </a:cubicBezTo>
                  <a:cubicBezTo>
                    <a:pt x="16442" y="3019"/>
                    <a:pt x="16119" y="1858"/>
                    <a:pt x="15797" y="1974"/>
                  </a:cubicBezTo>
                  <a:cubicBezTo>
                    <a:pt x="15475" y="2090"/>
                    <a:pt x="15152" y="3484"/>
                    <a:pt x="14830" y="5342"/>
                  </a:cubicBezTo>
                  <a:cubicBezTo>
                    <a:pt x="14507" y="7200"/>
                    <a:pt x="14185" y="9523"/>
                    <a:pt x="13970" y="11497"/>
                  </a:cubicBezTo>
                  <a:cubicBezTo>
                    <a:pt x="13755" y="13471"/>
                    <a:pt x="13648" y="15097"/>
                    <a:pt x="14400" y="16374"/>
                  </a:cubicBezTo>
                  <a:cubicBezTo>
                    <a:pt x="15152" y="17652"/>
                    <a:pt x="16764" y="18581"/>
                    <a:pt x="18107" y="18348"/>
                  </a:cubicBezTo>
                  <a:cubicBezTo>
                    <a:pt x="19451" y="18116"/>
                    <a:pt x="20525" y="16723"/>
                    <a:pt x="21600" y="153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4591314" y="1242288"/>
              <a:ext cx="120960" cy="466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466" fill="norm" stroke="1" extrusionOk="0">
                  <a:moveTo>
                    <a:pt x="1052" y="1858"/>
                  </a:moveTo>
                  <a:cubicBezTo>
                    <a:pt x="686" y="982"/>
                    <a:pt x="320" y="107"/>
                    <a:pt x="137" y="9"/>
                  </a:cubicBezTo>
                  <a:cubicBezTo>
                    <a:pt x="-46" y="-88"/>
                    <a:pt x="-46" y="593"/>
                    <a:pt x="137" y="2782"/>
                  </a:cubicBezTo>
                  <a:cubicBezTo>
                    <a:pt x="320" y="4971"/>
                    <a:pt x="686" y="8669"/>
                    <a:pt x="869" y="11880"/>
                  </a:cubicBezTo>
                  <a:cubicBezTo>
                    <a:pt x="1052" y="15090"/>
                    <a:pt x="1052" y="17815"/>
                    <a:pt x="1052" y="19420"/>
                  </a:cubicBezTo>
                  <a:cubicBezTo>
                    <a:pt x="1052" y="21026"/>
                    <a:pt x="1052" y="21512"/>
                    <a:pt x="869" y="21463"/>
                  </a:cubicBezTo>
                  <a:cubicBezTo>
                    <a:pt x="686" y="21415"/>
                    <a:pt x="320" y="20831"/>
                    <a:pt x="1052" y="19080"/>
                  </a:cubicBezTo>
                  <a:cubicBezTo>
                    <a:pt x="1785" y="17328"/>
                    <a:pt x="3615" y="14409"/>
                    <a:pt x="5812" y="12463"/>
                  </a:cubicBezTo>
                  <a:cubicBezTo>
                    <a:pt x="8008" y="10517"/>
                    <a:pt x="10571" y="9544"/>
                    <a:pt x="12768" y="9107"/>
                  </a:cubicBezTo>
                  <a:cubicBezTo>
                    <a:pt x="14964" y="8669"/>
                    <a:pt x="16795" y="8766"/>
                    <a:pt x="18442" y="9496"/>
                  </a:cubicBezTo>
                  <a:cubicBezTo>
                    <a:pt x="20090" y="10226"/>
                    <a:pt x="21554" y="11588"/>
                    <a:pt x="20639" y="13242"/>
                  </a:cubicBezTo>
                  <a:cubicBezTo>
                    <a:pt x="19723" y="14896"/>
                    <a:pt x="16429" y="16842"/>
                    <a:pt x="14049" y="17961"/>
                  </a:cubicBezTo>
                  <a:cubicBezTo>
                    <a:pt x="11669" y="19080"/>
                    <a:pt x="10205" y="19371"/>
                    <a:pt x="8374" y="19615"/>
                  </a:cubicBezTo>
                  <a:cubicBezTo>
                    <a:pt x="6544" y="19858"/>
                    <a:pt x="4347" y="20053"/>
                    <a:pt x="3249" y="19615"/>
                  </a:cubicBezTo>
                  <a:cubicBezTo>
                    <a:pt x="2151" y="19177"/>
                    <a:pt x="2151" y="18107"/>
                    <a:pt x="2151" y="170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4756655" y="1153583"/>
              <a:ext cx="312898" cy="47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500" fill="norm" stroke="1" extrusionOk="0">
                  <a:moveTo>
                    <a:pt x="2139" y="14083"/>
                  </a:moveTo>
                  <a:cubicBezTo>
                    <a:pt x="1415" y="15130"/>
                    <a:pt x="690" y="16176"/>
                    <a:pt x="327" y="17223"/>
                  </a:cubicBezTo>
                  <a:cubicBezTo>
                    <a:pt x="-35" y="18270"/>
                    <a:pt x="-35" y="19316"/>
                    <a:pt x="37" y="20078"/>
                  </a:cubicBezTo>
                  <a:cubicBezTo>
                    <a:pt x="110" y="20839"/>
                    <a:pt x="255" y="21315"/>
                    <a:pt x="980" y="21457"/>
                  </a:cubicBezTo>
                  <a:cubicBezTo>
                    <a:pt x="1705" y="21600"/>
                    <a:pt x="3009" y="21410"/>
                    <a:pt x="4097" y="20458"/>
                  </a:cubicBezTo>
                  <a:cubicBezTo>
                    <a:pt x="5184" y="19507"/>
                    <a:pt x="6054" y="17794"/>
                    <a:pt x="6561" y="16652"/>
                  </a:cubicBezTo>
                  <a:cubicBezTo>
                    <a:pt x="7068" y="15510"/>
                    <a:pt x="7213" y="14939"/>
                    <a:pt x="7286" y="14892"/>
                  </a:cubicBezTo>
                  <a:cubicBezTo>
                    <a:pt x="7358" y="14844"/>
                    <a:pt x="7358" y="15320"/>
                    <a:pt x="7286" y="16081"/>
                  </a:cubicBezTo>
                  <a:cubicBezTo>
                    <a:pt x="7213" y="16842"/>
                    <a:pt x="7068" y="17889"/>
                    <a:pt x="7213" y="18793"/>
                  </a:cubicBezTo>
                  <a:cubicBezTo>
                    <a:pt x="7358" y="19697"/>
                    <a:pt x="7793" y="20458"/>
                    <a:pt x="8373" y="20886"/>
                  </a:cubicBezTo>
                  <a:cubicBezTo>
                    <a:pt x="8953" y="21315"/>
                    <a:pt x="9678" y="21410"/>
                    <a:pt x="10765" y="20791"/>
                  </a:cubicBezTo>
                  <a:cubicBezTo>
                    <a:pt x="11852" y="20173"/>
                    <a:pt x="13302" y="18841"/>
                    <a:pt x="14824" y="16604"/>
                  </a:cubicBezTo>
                  <a:cubicBezTo>
                    <a:pt x="16346" y="14368"/>
                    <a:pt x="17941" y="11228"/>
                    <a:pt x="19101" y="8469"/>
                  </a:cubicBezTo>
                  <a:cubicBezTo>
                    <a:pt x="20260" y="5709"/>
                    <a:pt x="20985" y="3330"/>
                    <a:pt x="21275" y="1903"/>
                  </a:cubicBezTo>
                  <a:cubicBezTo>
                    <a:pt x="21565" y="476"/>
                    <a:pt x="21420" y="0"/>
                    <a:pt x="21058" y="0"/>
                  </a:cubicBezTo>
                  <a:cubicBezTo>
                    <a:pt x="20695" y="0"/>
                    <a:pt x="20115" y="476"/>
                    <a:pt x="19246" y="2141"/>
                  </a:cubicBezTo>
                  <a:cubicBezTo>
                    <a:pt x="18376" y="3806"/>
                    <a:pt x="17216" y="6661"/>
                    <a:pt x="16491" y="9468"/>
                  </a:cubicBezTo>
                  <a:cubicBezTo>
                    <a:pt x="15766" y="12275"/>
                    <a:pt x="15476" y="15034"/>
                    <a:pt x="15621" y="17033"/>
                  </a:cubicBezTo>
                  <a:cubicBezTo>
                    <a:pt x="15766" y="19031"/>
                    <a:pt x="16346" y="20268"/>
                    <a:pt x="16999" y="20886"/>
                  </a:cubicBezTo>
                  <a:cubicBezTo>
                    <a:pt x="17651" y="21505"/>
                    <a:pt x="18376" y="21505"/>
                    <a:pt x="19101" y="21315"/>
                  </a:cubicBezTo>
                  <a:cubicBezTo>
                    <a:pt x="19825" y="21124"/>
                    <a:pt x="20550" y="20744"/>
                    <a:pt x="21275" y="203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4959350" y="1435100"/>
              <a:ext cx="1460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5470706" y="1405117"/>
              <a:ext cx="282395" cy="226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0827" fill="norm" stroke="1" extrusionOk="0">
                  <a:moveTo>
                    <a:pt x="1196" y="1589"/>
                  </a:moveTo>
                  <a:cubicBezTo>
                    <a:pt x="1034" y="616"/>
                    <a:pt x="873" y="-357"/>
                    <a:pt x="712" y="129"/>
                  </a:cubicBezTo>
                  <a:cubicBezTo>
                    <a:pt x="551" y="616"/>
                    <a:pt x="390" y="2562"/>
                    <a:pt x="228" y="5675"/>
                  </a:cubicBezTo>
                  <a:cubicBezTo>
                    <a:pt x="67" y="8789"/>
                    <a:pt x="-94" y="13070"/>
                    <a:pt x="67" y="15794"/>
                  </a:cubicBezTo>
                  <a:cubicBezTo>
                    <a:pt x="228" y="18519"/>
                    <a:pt x="712" y="19686"/>
                    <a:pt x="1357" y="20367"/>
                  </a:cubicBezTo>
                  <a:cubicBezTo>
                    <a:pt x="2002" y="21048"/>
                    <a:pt x="2807" y="21243"/>
                    <a:pt x="4016" y="19005"/>
                  </a:cubicBezTo>
                  <a:cubicBezTo>
                    <a:pt x="5225" y="16767"/>
                    <a:pt x="6837" y="12097"/>
                    <a:pt x="7724" y="9275"/>
                  </a:cubicBezTo>
                  <a:cubicBezTo>
                    <a:pt x="8610" y="6454"/>
                    <a:pt x="8772" y="5481"/>
                    <a:pt x="8772" y="5870"/>
                  </a:cubicBezTo>
                  <a:cubicBezTo>
                    <a:pt x="8772" y="6259"/>
                    <a:pt x="8610" y="8011"/>
                    <a:pt x="8530" y="9470"/>
                  </a:cubicBezTo>
                  <a:cubicBezTo>
                    <a:pt x="8449" y="10929"/>
                    <a:pt x="8449" y="12097"/>
                    <a:pt x="8691" y="13167"/>
                  </a:cubicBezTo>
                  <a:cubicBezTo>
                    <a:pt x="8933" y="14238"/>
                    <a:pt x="9416" y="15211"/>
                    <a:pt x="10061" y="15405"/>
                  </a:cubicBezTo>
                  <a:cubicBezTo>
                    <a:pt x="10706" y="15600"/>
                    <a:pt x="11512" y="15016"/>
                    <a:pt x="12318" y="13459"/>
                  </a:cubicBezTo>
                  <a:cubicBezTo>
                    <a:pt x="13124" y="11902"/>
                    <a:pt x="13930" y="9373"/>
                    <a:pt x="14333" y="7329"/>
                  </a:cubicBezTo>
                  <a:cubicBezTo>
                    <a:pt x="14736" y="5286"/>
                    <a:pt x="14736" y="3729"/>
                    <a:pt x="14655" y="3535"/>
                  </a:cubicBezTo>
                  <a:cubicBezTo>
                    <a:pt x="14575" y="3340"/>
                    <a:pt x="14413" y="4508"/>
                    <a:pt x="14172" y="6843"/>
                  </a:cubicBezTo>
                  <a:cubicBezTo>
                    <a:pt x="13930" y="9178"/>
                    <a:pt x="13607" y="12681"/>
                    <a:pt x="13446" y="15113"/>
                  </a:cubicBezTo>
                  <a:cubicBezTo>
                    <a:pt x="13285" y="17546"/>
                    <a:pt x="13285" y="18908"/>
                    <a:pt x="13366" y="19005"/>
                  </a:cubicBezTo>
                  <a:cubicBezTo>
                    <a:pt x="13446" y="19102"/>
                    <a:pt x="13607" y="17935"/>
                    <a:pt x="14091" y="15113"/>
                  </a:cubicBezTo>
                  <a:cubicBezTo>
                    <a:pt x="14575" y="12292"/>
                    <a:pt x="15381" y="7816"/>
                    <a:pt x="16025" y="5189"/>
                  </a:cubicBezTo>
                  <a:cubicBezTo>
                    <a:pt x="16670" y="2562"/>
                    <a:pt x="17154" y="1784"/>
                    <a:pt x="17799" y="1881"/>
                  </a:cubicBezTo>
                  <a:cubicBezTo>
                    <a:pt x="18443" y="1978"/>
                    <a:pt x="19249" y="2951"/>
                    <a:pt x="19733" y="5189"/>
                  </a:cubicBezTo>
                  <a:cubicBezTo>
                    <a:pt x="20216" y="7427"/>
                    <a:pt x="20378" y="10929"/>
                    <a:pt x="20619" y="13167"/>
                  </a:cubicBezTo>
                  <a:cubicBezTo>
                    <a:pt x="20861" y="15405"/>
                    <a:pt x="21184" y="16378"/>
                    <a:pt x="21506" y="173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5833654" y="1225550"/>
              <a:ext cx="97246" cy="365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441" fill="norm" stroke="1" extrusionOk="0">
                  <a:moveTo>
                    <a:pt x="7327" y="0"/>
                  </a:moveTo>
                  <a:cubicBezTo>
                    <a:pt x="6408" y="3848"/>
                    <a:pt x="5488" y="7697"/>
                    <a:pt x="4799" y="10862"/>
                  </a:cubicBezTo>
                  <a:cubicBezTo>
                    <a:pt x="4110" y="14028"/>
                    <a:pt x="3650" y="16510"/>
                    <a:pt x="2961" y="18310"/>
                  </a:cubicBezTo>
                  <a:cubicBezTo>
                    <a:pt x="2271" y="20110"/>
                    <a:pt x="1352" y="21228"/>
                    <a:pt x="663" y="21414"/>
                  </a:cubicBezTo>
                  <a:cubicBezTo>
                    <a:pt x="-26" y="21600"/>
                    <a:pt x="-486" y="20855"/>
                    <a:pt x="893" y="18683"/>
                  </a:cubicBezTo>
                  <a:cubicBezTo>
                    <a:pt x="2271" y="16510"/>
                    <a:pt x="5488" y="12910"/>
                    <a:pt x="7786" y="10862"/>
                  </a:cubicBezTo>
                  <a:cubicBezTo>
                    <a:pt x="10084" y="8814"/>
                    <a:pt x="11463" y="8317"/>
                    <a:pt x="12842" y="8317"/>
                  </a:cubicBezTo>
                  <a:cubicBezTo>
                    <a:pt x="14220" y="8317"/>
                    <a:pt x="15599" y="8814"/>
                    <a:pt x="16059" y="9683"/>
                  </a:cubicBezTo>
                  <a:cubicBezTo>
                    <a:pt x="16518" y="10552"/>
                    <a:pt x="16059" y="11793"/>
                    <a:pt x="15140" y="12724"/>
                  </a:cubicBezTo>
                  <a:cubicBezTo>
                    <a:pt x="14220" y="13655"/>
                    <a:pt x="12842" y="14276"/>
                    <a:pt x="10314" y="14897"/>
                  </a:cubicBezTo>
                  <a:cubicBezTo>
                    <a:pt x="7786" y="15517"/>
                    <a:pt x="4110" y="16138"/>
                    <a:pt x="2271" y="16759"/>
                  </a:cubicBezTo>
                  <a:cubicBezTo>
                    <a:pt x="433" y="17379"/>
                    <a:pt x="433" y="18000"/>
                    <a:pt x="1582" y="18497"/>
                  </a:cubicBezTo>
                  <a:cubicBezTo>
                    <a:pt x="2731" y="18993"/>
                    <a:pt x="5029" y="19366"/>
                    <a:pt x="8476" y="19614"/>
                  </a:cubicBezTo>
                  <a:cubicBezTo>
                    <a:pt x="11923" y="19862"/>
                    <a:pt x="16518" y="19986"/>
                    <a:pt x="21114" y="2011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5944157" y="1371591"/>
              <a:ext cx="94694" cy="184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56" fill="norm" stroke="1" extrusionOk="0">
                  <a:moveTo>
                    <a:pt x="5634" y="5156"/>
                  </a:moveTo>
                  <a:cubicBezTo>
                    <a:pt x="4194" y="9574"/>
                    <a:pt x="2754" y="13992"/>
                    <a:pt x="1794" y="16938"/>
                  </a:cubicBezTo>
                  <a:cubicBezTo>
                    <a:pt x="834" y="19883"/>
                    <a:pt x="354" y="21356"/>
                    <a:pt x="114" y="21356"/>
                  </a:cubicBezTo>
                  <a:cubicBezTo>
                    <a:pt x="-126" y="21356"/>
                    <a:pt x="-126" y="19883"/>
                    <a:pt x="1554" y="16815"/>
                  </a:cubicBezTo>
                  <a:cubicBezTo>
                    <a:pt x="3234" y="13747"/>
                    <a:pt x="6594" y="9083"/>
                    <a:pt x="8994" y="6138"/>
                  </a:cubicBezTo>
                  <a:cubicBezTo>
                    <a:pt x="11394" y="3192"/>
                    <a:pt x="12834" y="1965"/>
                    <a:pt x="14754" y="1106"/>
                  </a:cubicBezTo>
                  <a:cubicBezTo>
                    <a:pt x="16674" y="247"/>
                    <a:pt x="19074" y="-244"/>
                    <a:pt x="20274" y="124"/>
                  </a:cubicBezTo>
                  <a:cubicBezTo>
                    <a:pt x="21474" y="492"/>
                    <a:pt x="21474" y="1720"/>
                    <a:pt x="21474" y="5401"/>
                  </a:cubicBezTo>
                  <a:cubicBezTo>
                    <a:pt x="21474" y="9083"/>
                    <a:pt x="21474" y="15220"/>
                    <a:pt x="21474" y="213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6097282" y="1421583"/>
              <a:ext cx="79807" cy="123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0" h="20351" fill="norm" stroke="1" extrusionOk="0">
                  <a:moveTo>
                    <a:pt x="17493" y="5361"/>
                  </a:moveTo>
                  <a:cubicBezTo>
                    <a:pt x="18033" y="3619"/>
                    <a:pt x="18573" y="1877"/>
                    <a:pt x="17223" y="832"/>
                  </a:cubicBezTo>
                  <a:cubicBezTo>
                    <a:pt x="15873" y="-214"/>
                    <a:pt x="12633" y="-562"/>
                    <a:pt x="9393" y="1528"/>
                  </a:cubicBezTo>
                  <a:cubicBezTo>
                    <a:pt x="6153" y="3619"/>
                    <a:pt x="2913" y="8148"/>
                    <a:pt x="1293" y="11457"/>
                  </a:cubicBezTo>
                  <a:cubicBezTo>
                    <a:pt x="-327" y="14767"/>
                    <a:pt x="-327" y="16857"/>
                    <a:pt x="753" y="18425"/>
                  </a:cubicBezTo>
                  <a:cubicBezTo>
                    <a:pt x="1833" y="19993"/>
                    <a:pt x="3993" y="21038"/>
                    <a:pt x="7773" y="19819"/>
                  </a:cubicBezTo>
                  <a:cubicBezTo>
                    <a:pt x="11553" y="18599"/>
                    <a:pt x="16953" y="15115"/>
                    <a:pt x="19113" y="11457"/>
                  </a:cubicBezTo>
                  <a:cubicBezTo>
                    <a:pt x="21273" y="7799"/>
                    <a:pt x="20193" y="3967"/>
                    <a:pt x="19113" y="1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6245472" y="1390650"/>
              <a:ext cx="174378" cy="144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11" fill="norm" stroke="1" extrusionOk="0">
                  <a:moveTo>
                    <a:pt x="3482" y="0"/>
                  </a:moveTo>
                  <a:cubicBezTo>
                    <a:pt x="2441" y="939"/>
                    <a:pt x="1400" y="1878"/>
                    <a:pt x="750" y="4070"/>
                  </a:cubicBezTo>
                  <a:cubicBezTo>
                    <a:pt x="99" y="6261"/>
                    <a:pt x="-161" y="9704"/>
                    <a:pt x="99" y="12365"/>
                  </a:cubicBezTo>
                  <a:cubicBezTo>
                    <a:pt x="359" y="15026"/>
                    <a:pt x="1140" y="16904"/>
                    <a:pt x="2181" y="18000"/>
                  </a:cubicBezTo>
                  <a:cubicBezTo>
                    <a:pt x="3222" y="19096"/>
                    <a:pt x="4523" y="19409"/>
                    <a:pt x="5694" y="19096"/>
                  </a:cubicBezTo>
                  <a:cubicBezTo>
                    <a:pt x="6866" y="18783"/>
                    <a:pt x="7906" y="17843"/>
                    <a:pt x="8427" y="18157"/>
                  </a:cubicBezTo>
                  <a:cubicBezTo>
                    <a:pt x="8947" y="18470"/>
                    <a:pt x="8947" y="20035"/>
                    <a:pt x="9728" y="20817"/>
                  </a:cubicBezTo>
                  <a:cubicBezTo>
                    <a:pt x="10509" y="21600"/>
                    <a:pt x="12070" y="21600"/>
                    <a:pt x="13892" y="19722"/>
                  </a:cubicBezTo>
                  <a:cubicBezTo>
                    <a:pt x="15714" y="17843"/>
                    <a:pt x="17796" y="14087"/>
                    <a:pt x="19097" y="10957"/>
                  </a:cubicBezTo>
                  <a:cubicBezTo>
                    <a:pt x="20398" y="7826"/>
                    <a:pt x="20919" y="5322"/>
                    <a:pt x="21439" y="28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6458375" y="1384347"/>
              <a:ext cx="120225" cy="146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0985" fill="norm" stroke="1" extrusionOk="0">
                  <a:moveTo>
                    <a:pt x="3335" y="3644"/>
                  </a:moveTo>
                  <a:cubicBezTo>
                    <a:pt x="2198" y="6991"/>
                    <a:pt x="1061" y="10337"/>
                    <a:pt x="492" y="13379"/>
                  </a:cubicBezTo>
                  <a:cubicBezTo>
                    <a:pt x="-76" y="16422"/>
                    <a:pt x="-76" y="19160"/>
                    <a:pt x="113" y="19464"/>
                  </a:cubicBezTo>
                  <a:cubicBezTo>
                    <a:pt x="303" y="19768"/>
                    <a:pt x="682" y="17639"/>
                    <a:pt x="2008" y="14748"/>
                  </a:cubicBezTo>
                  <a:cubicBezTo>
                    <a:pt x="3335" y="11858"/>
                    <a:pt x="5608" y="8208"/>
                    <a:pt x="7313" y="5622"/>
                  </a:cubicBezTo>
                  <a:cubicBezTo>
                    <a:pt x="9019" y="3036"/>
                    <a:pt x="10156" y="1515"/>
                    <a:pt x="11861" y="602"/>
                  </a:cubicBezTo>
                  <a:cubicBezTo>
                    <a:pt x="13566" y="-311"/>
                    <a:pt x="15840" y="-615"/>
                    <a:pt x="17545" y="2884"/>
                  </a:cubicBezTo>
                  <a:cubicBezTo>
                    <a:pt x="19250" y="6382"/>
                    <a:pt x="20387" y="13684"/>
                    <a:pt x="21524" y="209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7035800" y="1371600"/>
              <a:ext cx="152400" cy="214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0"/>
                  </a:moveTo>
                  <a:cubicBezTo>
                    <a:pt x="1800" y="5506"/>
                    <a:pt x="3600" y="11012"/>
                    <a:pt x="4950" y="14400"/>
                  </a:cubicBezTo>
                  <a:cubicBezTo>
                    <a:pt x="6300" y="17788"/>
                    <a:pt x="7200" y="19059"/>
                    <a:pt x="8250" y="20012"/>
                  </a:cubicBezTo>
                  <a:cubicBezTo>
                    <a:pt x="9300" y="20965"/>
                    <a:pt x="10500" y="21600"/>
                    <a:pt x="11550" y="21388"/>
                  </a:cubicBezTo>
                  <a:cubicBezTo>
                    <a:pt x="12600" y="21176"/>
                    <a:pt x="13500" y="20118"/>
                    <a:pt x="14250" y="17471"/>
                  </a:cubicBezTo>
                  <a:cubicBezTo>
                    <a:pt x="15000" y="14824"/>
                    <a:pt x="15600" y="10588"/>
                    <a:pt x="16050" y="7729"/>
                  </a:cubicBezTo>
                  <a:cubicBezTo>
                    <a:pt x="16500" y="4871"/>
                    <a:pt x="16800" y="3388"/>
                    <a:pt x="17700" y="2647"/>
                  </a:cubicBezTo>
                  <a:cubicBezTo>
                    <a:pt x="18600" y="1906"/>
                    <a:pt x="20100" y="1906"/>
                    <a:pt x="21600" y="19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7185305" y="1129194"/>
              <a:ext cx="542645" cy="405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546" fill="norm" stroke="1" extrusionOk="0">
                  <a:moveTo>
                    <a:pt x="3897" y="16259"/>
                  </a:moveTo>
                  <a:cubicBezTo>
                    <a:pt x="3729" y="15696"/>
                    <a:pt x="3561" y="15133"/>
                    <a:pt x="3183" y="14796"/>
                  </a:cubicBezTo>
                  <a:cubicBezTo>
                    <a:pt x="2805" y="14458"/>
                    <a:pt x="2216" y="14346"/>
                    <a:pt x="1670" y="14909"/>
                  </a:cubicBezTo>
                  <a:cubicBezTo>
                    <a:pt x="1124" y="15471"/>
                    <a:pt x="619" y="16709"/>
                    <a:pt x="325" y="17777"/>
                  </a:cubicBezTo>
                  <a:cubicBezTo>
                    <a:pt x="31" y="18846"/>
                    <a:pt x="-53" y="19746"/>
                    <a:pt x="31" y="20421"/>
                  </a:cubicBezTo>
                  <a:cubicBezTo>
                    <a:pt x="115" y="21096"/>
                    <a:pt x="367" y="21546"/>
                    <a:pt x="661" y="21546"/>
                  </a:cubicBezTo>
                  <a:cubicBezTo>
                    <a:pt x="956" y="21546"/>
                    <a:pt x="1292" y="21096"/>
                    <a:pt x="1586" y="20590"/>
                  </a:cubicBezTo>
                  <a:cubicBezTo>
                    <a:pt x="1880" y="20084"/>
                    <a:pt x="2132" y="19521"/>
                    <a:pt x="2342" y="18846"/>
                  </a:cubicBezTo>
                  <a:cubicBezTo>
                    <a:pt x="2552" y="18171"/>
                    <a:pt x="2721" y="17384"/>
                    <a:pt x="2805" y="17496"/>
                  </a:cubicBezTo>
                  <a:cubicBezTo>
                    <a:pt x="2889" y="17609"/>
                    <a:pt x="2889" y="18621"/>
                    <a:pt x="2931" y="19409"/>
                  </a:cubicBezTo>
                  <a:cubicBezTo>
                    <a:pt x="2973" y="20196"/>
                    <a:pt x="3057" y="20759"/>
                    <a:pt x="3309" y="20984"/>
                  </a:cubicBezTo>
                  <a:cubicBezTo>
                    <a:pt x="3561" y="21208"/>
                    <a:pt x="3981" y="21096"/>
                    <a:pt x="4486" y="20309"/>
                  </a:cubicBezTo>
                  <a:cubicBezTo>
                    <a:pt x="4990" y="19521"/>
                    <a:pt x="5578" y="18059"/>
                    <a:pt x="6335" y="15246"/>
                  </a:cubicBezTo>
                  <a:cubicBezTo>
                    <a:pt x="7091" y="12433"/>
                    <a:pt x="8015" y="8271"/>
                    <a:pt x="8562" y="5796"/>
                  </a:cubicBezTo>
                  <a:cubicBezTo>
                    <a:pt x="9108" y="3321"/>
                    <a:pt x="9276" y="2534"/>
                    <a:pt x="9360" y="1690"/>
                  </a:cubicBezTo>
                  <a:cubicBezTo>
                    <a:pt x="9444" y="846"/>
                    <a:pt x="9444" y="-54"/>
                    <a:pt x="9192" y="2"/>
                  </a:cubicBezTo>
                  <a:cubicBezTo>
                    <a:pt x="8940" y="59"/>
                    <a:pt x="8436" y="1071"/>
                    <a:pt x="7889" y="3434"/>
                  </a:cubicBezTo>
                  <a:cubicBezTo>
                    <a:pt x="7343" y="5796"/>
                    <a:pt x="6755" y="9508"/>
                    <a:pt x="6461" y="12433"/>
                  </a:cubicBezTo>
                  <a:cubicBezTo>
                    <a:pt x="6166" y="15359"/>
                    <a:pt x="6166" y="17496"/>
                    <a:pt x="6166" y="18902"/>
                  </a:cubicBezTo>
                  <a:cubicBezTo>
                    <a:pt x="6166" y="20309"/>
                    <a:pt x="6166" y="20984"/>
                    <a:pt x="6377" y="21265"/>
                  </a:cubicBezTo>
                  <a:cubicBezTo>
                    <a:pt x="6587" y="21546"/>
                    <a:pt x="7007" y="21434"/>
                    <a:pt x="7427" y="20759"/>
                  </a:cubicBezTo>
                  <a:cubicBezTo>
                    <a:pt x="7847" y="20084"/>
                    <a:pt x="8268" y="18846"/>
                    <a:pt x="8688" y="17552"/>
                  </a:cubicBezTo>
                  <a:cubicBezTo>
                    <a:pt x="9108" y="16259"/>
                    <a:pt x="9528" y="14909"/>
                    <a:pt x="9738" y="13952"/>
                  </a:cubicBezTo>
                  <a:cubicBezTo>
                    <a:pt x="9949" y="12996"/>
                    <a:pt x="9949" y="12433"/>
                    <a:pt x="9865" y="12433"/>
                  </a:cubicBezTo>
                  <a:cubicBezTo>
                    <a:pt x="9780" y="12433"/>
                    <a:pt x="9612" y="12996"/>
                    <a:pt x="9528" y="14346"/>
                  </a:cubicBezTo>
                  <a:cubicBezTo>
                    <a:pt x="9444" y="15696"/>
                    <a:pt x="9444" y="17833"/>
                    <a:pt x="9528" y="19183"/>
                  </a:cubicBezTo>
                  <a:cubicBezTo>
                    <a:pt x="9612" y="20533"/>
                    <a:pt x="9780" y="21096"/>
                    <a:pt x="10075" y="21208"/>
                  </a:cubicBezTo>
                  <a:cubicBezTo>
                    <a:pt x="10369" y="21321"/>
                    <a:pt x="10789" y="20984"/>
                    <a:pt x="11335" y="19802"/>
                  </a:cubicBezTo>
                  <a:cubicBezTo>
                    <a:pt x="11882" y="18621"/>
                    <a:pt x="12554" y="16596"/>
                    <a:pt x="12890" y="15302"/>
                  </a:cubicBezTo>
                  <a:cubicBezTo>
                    <a:pt x="13226" y="14009"/>
                    <a:pt x="13226" y="13446"/>
                    <a:pt x="13142" y="13615"/>
                  </a:cubicBezTo>
                  <a:cubicBezTo>
                    <a:pt x="13058" y="13783"/>
                    <a:pt x="12890" y="14684"/>
                    <a:pt x="12806" y="15752"/>
                  </a:cubicBezTo>
                  <a:cubicBezTo>
                    <a:pt x="12722" y="16821"/>
                    <a:pt x="12722" y="18059"/>
                    <a:pt x="12806" y="18959"/>
                  </a:cubicBezTo>
                  <a:cubicBezTo>
                    <a:pt x="12890" y="19858"/>
                    <a:pt x="13058" y="20421"/>
                    <a:pt x="13394" y="20702"/>
                  </a:cubicBezTo>
                  <a:cubicBezTo>
                    <a:pt x="13731" y="20984"/>
                    <a:pt x="14235" y="20984"/>
                    <a:pt x="14865" y="20533"/>
                  </a:cubicBezTo>
                  <a:cubicBezTo>
                    <a:pt x="15496" y="20084"/>
                    <a:pt x="16252" y="19183"/>
                    <a:pt x="17008" y="17890"/>
                  </a:cubicBezTo>
                  <a:cubicBezTo>
                    <a:pt x="17765" y="16596"/>
                    <a:pt x="18521" y="14909"/>
                    <a:pt x="18984" y="13727"/>
                  </a:cubicBezTo>
                  <a:cubicBezTo>
                    <a:pt x="19446" y="12546"/>
                    <a:pt x="19614" y="11871"/>
                    <a:pt x="19488" y="11646"/>
                  </a:cubicBezTo>
                  <a:cubicBezTo>
                    <a:pt x="19362" y="11421"/>
                    <a:pt x="18942" y="11646"/>
                    <a:pt x="18353" y="12659"/>
                  </a:cubicBezTo>
                  <a:cubicBezTo>
                    <a:pt x="17765" y="13671"/>
                    <a:pt x="17008" y="15471"/>
                    <a:pt x="16756" y="16990"/>
                  </a:cubicBezTo>
                  <a:cubicBezTo>
                    <a:pt x="16504" y="18508"/>
                    <a:pt x="16756" y="19746"/>
                    <a:pt x="17639" y="20421"/>
                  </a:cubicBezTo>
                  <a:cubicBezTo>
                    <a:pt x="18521" y="21096"/>
                    <a:pt x="20034" y="21208"/>
                    <a:pt x="21547" y="213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952500" y="2470150"/>
              <a:ext cx="19050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264"/>
                    <a:pt x="4800" y="6528"/>
                    <a:pt x="8400" y="9840"/>
                  </a:cubicBezTo>
                  <a:cubicBezTo>
                    <a:pt x="12000" y="13152"/>
                    <a:pt x="16800" y="16512"/>
                    <a:pt x="19200" y="18480"/>
                  </a:cubicBezTo>
                  <a:cubicBezTo>
                    <a:pt x="21600" y="20448"/>
                    <a:pt x="21600" y="210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937355" y="2439555"/>
              <a:ext cx="217255" cy="556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515" fill="norm" stroke="1" extrusionOk="0">
                  <a:moveTo>
                    <a:pt x="237" y="2164"/>
                  </a:moveTo>
                  <a:cubicBezTo>
                    <a:pt x="32" y="1591"/>
                    <a:pt x="-174" y="1019"/>
                    <a:pt x="237" y="650"/>
                  </a:cubicBezTo>
                  <a:cubicBezTo>
                    <a:pt x="649" y="282"/>
                    <a:pt x="1677" y="119"/>
                    <a:pt x="3426" y="37"/>
                  </a:cubicBezTo>
                  <a:cubicBezTo>
                    <a:pt x="5175" y="-45"/>
                    <a:pt x="7643" y="-45"/>
                    <a:pt x="10626" y="610"/>
                  </a:cubicBezTo>
                  <a:cubicBezTo>
                    <a:pt x="13609" y="1264"/>
                    <a:pt x="17106" y="2573"/>
                    <a:pt x="19060" y="4619"/>
                  </a:cubicBezTo>
                  <a:cubicBezTo>
                    <a:pt x="21015" y="6664"/>
                    <a:pt x="21426" y="9446"/>
                    <a:pt x="20912" y="11941"/>
                  </a:cubicBezTo>
                  <a:cubicBezTo>
                    <a:pt x="20397" y="14437"/>
                    <a:pt x="18957" y="16646"/>
                    <a:pt x="17106" y="18200"/>
                  </a:cubicBezTo>
                  <a:cubicBezTo>
                    <a:pt x="15255" y="19755"/>
                    <a:pt x="12992" y="20655"/>
                    <a:pt x="10729" y="21105"/>
                  </a:cubicBezTo>
                  <a:cubicBezTo>
                    <a:pt x="8466" y="21555"/>
                    <a:pt x="6203" y="21555"/>
                    <a:pt x="4557" y="21473"/>
                  </a:cubicBezTo>
                  <a:cubicBezTo>
                    <a:pt x="2912" y="21391"/>
                    <a:pt x="1883" y="21228"/>
                    <a:pt x="1575" y="20941"/>
                  </a:cubicBezTo>
                  <a:cubicBezTo>
                    <a:pt x="1266" y="20655"/>
                    <a:pt x="1677" y="20246"/>
                    <a:pt x="2295" y="19919"/>
                  </a:cubicBezTo>
                  <a:cubicBezTo>
                    <a:pt x="2912" y="19591"/>
                    <a:pt x="3735" y="19346"/>
                    <a:pt x="4557" y="19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1339850" y="2673350"/>
              <a:ext cx="825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1358900" y="2762250"/>
              <a:ext cx="158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1820016" y="2363069"/>
              <a:ext cx="154835" cy="563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456" fill="norm" stroke="1" extrusionOk="0">
                  <a:moveTo>
                    <a:pt x="21067" y="1901"/>
                  </a:moveTo>
                  <a:cubicBezTo>
                    <a:pt x="20491" y="1337"/>
                    <a:pt x="19915" y="773"/>
                    <a:pt x="17467" y="410"/>
                  </a:cubicBezTo>
                  <a:cubicBezTo>
                    <a:pt x="15019" y="47"/>
                    <a:pt x="10699" y="-114"/>
                    <a:pt x="7243" y="87"/>
                  </a:cubicBezTo>
                  <a:cubicBezTo>
                    <a:pt x="3787" y="289"/>
                    <a:pt x="1195" y="853"/>
                    <a:pt x="331" y="1538"/>
                  </a:cubicBezTo>
                  <a:cubicBezTo>
                    <a:pt x="-533" y="2223"/>
                    <a:pt x="331" y="3029"/>
                    <a:pt x="2491" y="4037"/>
                  </a:cubicBezTo>
                  <a:cubicBezTo>
                    <a:pt x="4651" y="5044"/>
                    <a:pt x="8107" y="6253"/>
                    <a:pt x="9691" y="7382"/>
                  </a:cubicBezTo>
                  <a:cubicBezTo>
                    <a:pt x="11275" y="8510"/>
                    <a:pt x="10987" y="9558"/>
                    <a:pt x="10267" y="10243"/>
                  </a:cubicBezTo>
                  <a:cubicBezTo>
                    <a:pt x="9547" y="10928"/>
                    <a:pt x="8395" y="11250"/>
                    <a:pt x="7099" y="11452"/>
                  </a:cubicBezTo>
                  <a:cubicBezTo>
                    <a:pt x="5803" y="11653"/>
                    <a:pt x="4363" y="11734"/>
                    <a:pt x="4507" y="11693"/>
                  </a:cubicBezTo>
                  <a:cubicBezTo>
                    <a:pt x="4651" y="11653"/>
                    <a:pt x="6379" y="11492"/>
                    <a:pt x="7387" y="11653"/>
                  </a:cubicBezTo>
                  <a:cubicBezTo>
                    <a:pt x="8395" y="11814"/>
                    <a:pt x="8683" y="12298"/>
                    <a:pt x="8251" y="13305"/>
                  </a:cubicBezTo>
                  <a:cubicBezTo>
                    <a:pt x="7819" y="14313"/>
                    <a:pt x="6667" y="15844"/>
                    <a:pt x="5659" y="17093"/>
                  </a:cubicBezTo>
                  <a:cubicBezTo>
                    <a:pt x="4651" y="18343"/>
                    <a:pt x="3787" y="19310"/>
                    <a:pt x="3643" y="19995"/>
                  </a:cubicBezTo>
                  <a:cubicBezTo>
                    <a:pt x="3499" y="20680"/>
                    <a:pt x="4075" y="21083"/>
                    <a:pt x="5083" y="21285"/>
                  </a:cubicBezTo>
                  <a:cubicBezTo>
                    <a:pt x="6091" y="21486"/>
                    <a:pt x="7531" y="21486"/>
                    <a:pt x="8971" y="21405"/>
                  </a:cubicBezTo>
                  <a:cubicBezTo>
                    <a:pt x="10411" y="21325"/>
                    <a:pt x="11851" y="21164"/>
                    <a:pt x="13291" y="21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2096872" y="2518833"/>
              <a:ext cx="199712" cy="291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528" fill="norm" stroke="1" extrusionOk="0">
                  <a:moveTo>
                    <a:pt x="5310" y="157"/>
                  </a:moveTo>
                  <a:cubicBezTo>
                    <a:pt x="4855" y="4226"/>
                    <a:pt x="4400" y="8296"/>
                    <a:pt x="4173" y="11583"/>
                  </a:cubicBezTo>
                  <a:cubicBezTo>
                    <a:pt x="3946" y="14870"/>
                    <a:pt x="3946" y="17374"/>
                    <a:pt x="4059" y="19017"/>
                  </a:cubicBezTo>
                  <a:cubicBezTo>
                    <a:pt x="4173" y="20661"/>
                    <a:pt x="4400" y="21443"/>
                    <a:pt x="4173" y="21522"/>
                  </a:cubicBezTo>
                  <a:cubicBezTo>
                    <a:pt x="3946" y="21600"/>
                    <a:pt x="3264" y="20974"/>
                    <a:pt x="2468" y="19957"/>
                  </a:cubicBezTo>
                  <a:cubicBezTo>
                    <a:pt x="1672" y="18939"/>
                    <a:pt x="762" y="17530"/>
                    <a:pt x="308" y="16435"/>
                  </a:cubicBezTo>
                  <a:cubicBezTo>
                    <a:pt x="-147" y="15339"/>
                    <a:pt x="-147" y="14557"/>
                    <a:pt x="649" y="14087"/>
                  </a:cubicBezTo>
                  <a:cubicBezTo>
                    <a:pt x="1445" y="13617"/>
                    <a:pt x="3036" y="13461"/>
                    <a:pt x="5537" y="12600"/>
                  </a:cubicBezTo>
                  <a:cubicBezTo>
                    <a:pt x="8038" y="11739"/>
                    <a:pt x="11449" y="10174"/>
                    <a:pt x="14177" y="8217"/>
                  </a:cubicBezTo>
                  <a:cubicBezTo>
                    <a:pt x="16906" y="6261"/>
                    <a:pt x="18952" y="3913"/>
                    <a:pt x="20089" y="2348"/>
                  </a:cubicBezTo>
                  <a:cubicBezTo>
                    <a:pt x="21226" y="783"/>
                    <a:pt x="21453" y="0"/>
                    <a:pt x="21453" y="0"/>
                  </a:cubicBezTo>
                  <a:cubicBezTo>
                    <a:pt x="21453" y="0"/>
                    <a:pt x="21226" y="783"/>
                    <a:pt x="20657" y="3835"/>
                  </a:cubicBezTo>
                  <a:cubicBezTo>
                    <a:pt x="20089" y="6887"/>
                    <a:pt x="19179" y="12209"/>
                    <a:pt x="18725" y="15261"/>
                  </a:cubicBezTo>
                  <a:cubicBezTo>
                    <a:pt x="18270" y="18313"/>
                    <a:pt x="18270" y="19096"/>
                    <a:pt x="18270" y="19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2317750" y="2832100"/>
              <a:ext cx="698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2658533" y="2508250"/>
              <a:ext cx="40218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3380"/>
                    <a:pt x="5400" y="6759"/>
                    <a:pt x="2160" y="10359"/>
                  </a:cubicBezTo>
                  <a:cubicBezTo>
                    <a:pt x="-1080" y="13959"/>
                    <a:pt x="0" y="17780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2529001" y="2495550"/>
              <a:ext cx="3221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734" y="21600"/>
                  </a:moveTo>
                  <a:cubicBezTo>
                    <a:pt x="311" y="19906"/>
                    <a:pt x="-113" y="18212"/>
                    <a:pt x="28" y="16306"/>
                  </a:cubicBezTo>
                  <a:cubicBezTo>
                    <a:pt x="169" y="14400"/>
                    <a:pt x="875" y="12282"/>
                    <a:pt x="3346" y="9529"/>
                  </a:cubicBezTo>
                  <a:cubicBezTo>
                    <a:pt x="5816" y="6776"/>
                    <a:pt x="10052" y="3388"/>
                    <a:pt x="13369" y="1694"/>
                  </a:cubicBezTo>
                  <a:cubicBezTo>
                    <a:pt x="16687" y="0"/>
                    <a:pt x="19087" y="0"/>
                    <a:pt x="214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2762250" y="2857500"/>
              <a:ext cx="444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3232876" y="2508249"/>
              <a:ext cx="192722" cy="376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4145" y="0"/>
                  </a:moveTo>
                  <a:cubicBezTo>
                    <a:pt x="3676" y="3519"/>
                    <a:pt x="3206" y="7038"/>
                    <a:pt x="2854" y="10436"/>
                  </a:cubicBezTo>
                  <a:cubicBezTo>
                    <a:pt x="2502" y="13834"/>
                    <a:pt x="2267" y="17110"/>
                    <a:pt x="2149" y="19052"/>
                  </a:cubicBezTo>
                  <a:cubicBezTo>
                    <a:pt x="2032" y="20993"/>
                    <a:pt x="2032" y="21600"/>
                    <a:pt x="1915" y="21600"/>
                  </a:cubicBezTo>
                  <a:cubicBezTo>
                    <a:pt x="1797" y="21600"/>
                    <a:pt x="1562" y="20993"/>
                    <a:pt x="1210" y="19719"/>
                  </a:cubicBezTo>
                  <a:cubicBezTo>
                    <a:pt x="858" y="18445"/>
                    <a:pt x="389" y="16503"/>
                    <a:pt x="154" y="15229"/>
                  </a:cubicBezTo>
                  <a:cubicBezTo>
                    <a:pt x="-81" y="13955"/>
                    <a:pt x="-81" y="13348"/>
                    <a:pt x="389" y="12863"/>
                  </a:cubicBezTo>
                  <a:cubicBezTo>
                    <a:pt x="858" y="12378"/>
                    <a:pt x="1797" y="12013"/>
                    <a:pt x="3441" y="11649"/>
                  </a:cubicBezTo>
                  <a:cubicBezTo>
                    <a:pt x="5084" y="11285"/>
                    <a:pt x="7432" y="10921"/>
                    <a:pt x="9545" y="10133"/>
                  </a:cubicBezTo>
                  <a:cubicBezTo>
                    <a:pt x="11658" y="9344"/>
                    <a:pt x="13536" y="8130"/>
                    <a:pt x="15062" y="6735"/>
                  </a:cubicBezTo>
                  <a:cubicBezTo>
                    <a:pt x="16589" y="5339"/>
                    <a:pt x="17762" y="3762"/>
                    <a:pt x="18702" y="2730"/>
                  </a:cubicBezTo>
                  <a:cubicBezTo>
                    <a:pt x="19641" y="1699"/>
                    <a:pt x="20345" y="1213"/>
                    <a:pt x="20815" y="1274"/>
                  </a:cubicBezTo>
                  <a:cubicBezTo>
                    <a:pt x="21284" y="1335"/>
                    <a:pt x="21519" y="1942"/>
                    <a:pt x="21284" y="4247"/>
                  </a:cubicBezTo>
                  <a:cubicBezTo>
                    <a:pt x="21049" y="6553"/>
                    <a:pt x="20345" y="10557"/>
                    <a:pt x="19993" y="12863"/>
                  </a:cubicBezTo>
                  <a:cubicBezTo>
                    <a:pt x="19641" y="15169"/>
                    <a:pt x="19641" y="15775"/>
                    <a:pt x="19641" y="16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3492500" y="2946400"/>
              <a:ext cx="635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3778250" y="2565400"/>
              <a:ext cx="3175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400"/>
                    <a:pt x="10080" y="10800"/>
                    <a:pt x="6480" y="14400"/>
                  </a:cubicBezTo>
                  <a:cubicBezTo>
                    <a:pt x="2880" y="18000"/>
                    <a:pt x="144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3748201" y="2564295"/>
              <a:ext cx="256938" cy="29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526" fill="norm" stroke="1" extrusionOk="0">
                  <a:moveTo>
                    <a:pt x="913" y="17330"/>
                  </a:moveTo>
                  <a:cubicBezTo>
                    <a:pt x="386" y="16087"/>
                    <a:pt x="-141" y="14844"/>
                    <a:pt x="35" y="13989"/>
                  </a:cubicBezTo>
                  <a:cubicBezTo>
                    <a:pt x="210" y="13135"/>
                    <a:pt x="1088" y="12668"/>
                    <a:pt x="3635" y="11581"/>
                  </a:cubicBezTo>
                  <a:cubicBezTo>
                    <a:pt x="6181" y="10493"/>
                    <a:pt x="10396" y="8784"/>
                    <a:pt x="13293" y="7230"/>
                  </a:cubicBezTo>
                  <a:cubicBezTo>
                    <a:pt x="16191" y="5676"/>
                    <a:pt x="17771" y="4277"/>
                    <a:pt x="19000" y="2879"/>
                  </a:cubicBezTo>
                  <a:cubicBezTo>
                    <a:pt x="20230" y="1480"/>
                    <a:pt x="21108" y="81"/>
                    <a:pt x="21283" y="4"/>
                  </a:cubicBezTo>
                  <a:cubicBezTo>
                    <a:pt x="21459" y="-74"/>
                    <a:pt x="20932" y="1169"/>
                    <a:pt x="20054" y="4976"/>
                  </a:cubicBezTo>
                  <a:cubicBezTo>
                    <a:pt x="19176" y="8784"/>
                    <a:pt x="17947" y="15155"/>
                    <a:pt x="16718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4025900" y="2908300"/>
              <a:ext cx="508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4527550" y="2546350"/>
              <a:ext cx="1270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800"/>
                    <a:pt x="7200" y="9600"/>
                    <a:pt x="10800" y="13200"/>
                  </a:cubicBezTo>
                  <a:cubicBezTo>
                    <a:pt x="14400" y="16800"/>
                    <a:pt x="180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4391490" y="2501900"/>
              <a:ext cx="32021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fill="norm" stroke="1" extrusionOk="0">
                  <a:moveTo>
                    <a:pt x="1035" y="21600"/>
                  </a:moveTo>
                  <a:cubicBezTo>
                    <a:pt x="609" y="20035"/>
                    <a:pt x="182" y="18470"/>
                    <a:pt x="40" y="16904"/>
                  </a:cubicBezTo>
                  <a:cubicBezTo>
                    <a:pt x="-102" y="15339"/>
                    <a:pt x="40" y="13774"/>
                    <a:pt x="2101" y="11113"/>
                  </a:cubicBezTo>
                  <a:cubicBezTo>
                    <a:pt x="4161" y="8452"/>
                    <a:pt x="8140" y="4696"/>
                    <a:pt x="11693" y="2661"/>
                  </a:cubicBezTo>
                  <a:cubicBezTo>
                    <a:pt x="15245" y="626"/>
                    <a:pt x="18372" y="313"/>
                    <a:pt x="214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4686299" y="2940050"/>
              <a:ext cx="698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5194805" y="2495550"/>
              <a:ext cx="196345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600" fill="norm" stroke="1" extrusionOk="0">
                  <a:moveTo>
                    <a:pt x="642" y="0"/>
                  </a:moveTo>
                  <a:cubicBezTo>
                    <a:pt x="642" y="4874"/>
                    <a:pt x="642" y="9748"/>
                    <a:pt x="642" y="12905"/>
                  </a:cubicBezTo>
                  <a:cubicBezTo>
                    <a:pt x="642" y="16062"/>
                    <a:pt x="642" y="17502"/>
                    <a:pt x="642" y="18720"/>
                  </a:cubicBezTo>
                  <a:cubicBezTo>
                    <a:pt x="642" y="19938"/>
                    <a:pt x="642" y="20935"/>
                    <a:pt x="642" y="21102"/>
                  </a:cubicBezTo>
                  <a:cubicBezTo>
                    <a:pt x="642" y="21268"/>
                    <a:pt x="642" y="20603"/>
                    <a:pt x="526" y="19385"/>
                  </a:cubicBezTo>
                  <a:cubicBezTo>
                    <a:pt x="410" y="18166"/>
                    <a:pt x="177" y="16394"/>
                    <a:pt x="61" y="15231"/>
                  </a:cubicBezTo>
                  <a:cubicBezTo>
                    <a:pt x="-55" y="14068"/>
                    <a:pt x="-55" y="13514"/>
                    <a:pt x="526" y="13237"/>
                  </a:cubicBezTo>
                  <a:cubicBezTo>
                    <a:pt x="1106" y="12960"/>
                    <a:pt x="2268" y="12960"/>
                    <a:pt x="4010" y="12683"/>
                  </a:cubicBezTo>
                  <a:cubicBezTo>
                    <a:pt x="5751" y="12406"/>
                    <a:pt x="8074" y="11852"/>
                    <a:pt x="10513" y="10468"/>
                  </a:cubicBezTo>
                  <a:cubicBezTo>
                    <a:pt x="12951" y="9083"/>
                    <a:pt x="15506" y="6868"/>
                    <a:pt x="17132" y="5428"/>
                  </a:cubicBezTo>
                  <a:cubicBezTo>
                    <a:pt x="18758" y="3988"/>
                    <a:pt x="19455" y="3323"/>
                    <a:pt x="20035" y="2603"/>
                  </a:cubicBezTo>
                  <a:cubicBezTo>
                    <a:pt x="20616" y="1883"/>
                    <a:pt x="21080" y="1108"/>
                    <a:pt x="21313" y="1052"/>
                  </a:cubicBezTo>
                  <a:cubicBezTo>
                    <a:pt x="21545" y="997"/>
                    <a:pt x="21545" y="1662"/>
                    <a:pt x="21313" y="3988"/>
                  </a:cubicBezTo>
                  <a:cubicBezTo>
                    <a:pt x="21080" y="6314"/>
                    <a:pt x="20616" y="10302"/>
                    <a:pt x="20616" y="13514"/>
                  </a:cubicBezTo>
                  <a:cubicBezTo>
                    <a:pt x="20616" y="16726"/>
                    <a:pt x="21080" y="19163"/>
                    <a:pt x="215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5441949" y="2380191"/>
              <a:ext cx="163334" cy="724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506" fill="norm" stroke="1" extrusionOk="0">
                  <a:moveTo>
                    <a:pt x="9023" y="973"/>
                  </a:moveTo>
                  <a:cubicBezTo>
                    <a:pt x="9296" y="659"/>
                    <a:pt x="9570" y="346"/>
                    <a:pt x="10527" y="157"/>
                  </a:cubicBezTo>
                  <a:cubicBezTo>
                    <a:pt x="11484" y="-31"/>
                    <a:pt x="13124" y="-94"/>
                    <a:pt x="15311" y="220"/>
                  </a:cubicBezTo>
                  <a:cubicBezTo>
                    <a:pt x="17499" y="534"/>
                    <a:pt x="20233" y="1225"/>
                    <a:pt x="20916" y="2292"/>
                  </a:cubicBezTo>
                  <a:cubicBezTo>
                    <a:pt x="21600" y="3359"/>
                    <a:pt x="20233" y="4804"/>
                    <a:pt x="18866" y="6468"/>
                  </a:cubicBezTo>
                  <a:cubicBezTo>
                    <a:pt x="17499" y="8132"/>
                    <a:pt x="16132" y="10015"/>
                    <a:pt x="15995" y="11585"/>
                  </a:cubicBezTo>
                  <a:cubicBezTo>
                    <a:pt x="15858" y="13155"/>
                    <a:pt x="16952" y="14411"/>
                    <a:pt x="17909" y="15572"/>
                  </a:cubicBezTo>
                  <a:cubicBezTo>
                    <a:pt x="18866" y="16734"/>
                    <a:pt x="19686" y="17801"/>
                    <a:pt x="16678" y="18775"/>
                  </a:cubicBezTo>
                  <a:cubicBezTo>
                    <a:pt x="13671" y="19748"/>
                    <a:pt x="6835" y="20627"/>
                    <a:pt x="0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7228416" y="2706941"/>
              <a:ext cx="178345" cy="475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0991" fill="norm" stroke="1" extrusionOk="0">
                  <a:moveTo>
                    <a:pt x="502" y="7493"/>
                  </a:moveTo>
                  <a:cubicBezTo>
                    <a:pt x="251" y="9550"/>
                    <a:pt x="0" y="11607"/>
                    <a:pt x="0" y="14272"/>
                  </a:cubicBezTo>
                  <a:cubicBezTo>
                    <a:pt x="0" y="16937"/>
                    <a:pt x="251" y="20210"/>
                    <a:pt x="377" y="20864"/>
                  </a:cubicBezTo>
                  <a:cubicBezTo>
                    <a:pt x="502" y="21519"/>
                    <a:pt x="502" y="19555"/>
                    <a:pt x="628" y="16984"/>
                  </a:cubicBezTo>
                  <a:cubicBezTo>
                    <a:pt x="753" y="14413"/>
                    <a:pt x="1005" y="11233"/>
                    <a:pt x="1633" y="8475"/>
                  </a:cubicBezTo>
                  <a:cubicBezTo>
                    <a:pt x="2260" y="5716"/>
                    <a:pt x="3265" y="3379"/>
                    <a:pt x="4144" y="2023"/>
                  </a:cubicBezTo>
                  <a:cubicBezTo>
                    <a:pt x="5023" y="667"/>
                    <a:pt x="5777" y="293"/>
                    <a:pt x="6781" y="106"/>
                  </a:cubicBezTo>
                  <a:cubicBezTo>
                    <a:pt x="7786" y="-81"/>
                    <a:pt x="9042" y="-81"/>
                    <a:pt x="11553" y="620"/>
                  </a:cubicBezTo>
                  <a:cubicBezTo>
                    <a:pt x="14065" y="1322"/>
                    <a:pt x="17833" y="2724"/>
                    <a:pt x="19716" y="4407"/>
                  </a:cubicBezTo>
                  <a:cubicBezTo>
                    <a:pt x="21600" y="6090"/>
                    <a:pt x="21600" y="8054"/>
                    <a:pt x="19967" y="9550"/>
                  </a:cubicBezTo>
                  <a:cubicBezTo>
                    <a:pt x="18335" y="11046"/>
                    <a:pt x="15070" y="12075"/>
                    <a:pt x="12433" y="12589"/>
                  </a:cubicBezTo>
                  <a:cubicBezTo>
                    <a:pt x="9795" y="13103"/>
                    <a:pt x="7786" y="13103"/>
                    <a:pt x="6405" y="12916"/>
                  </a:cubicBezTo>
                  <a:cubicBezTo>
                    <a:pt x="5023" y="12729"/>
                    <a:pt x="4270" y="12355"/>
                    <a:pt x="4395" y="11981"/>
                  </a:cubicBezTo>
                  <a:cubicBezTo>
                    <a:pt x="4521" y="11607"/>
                    <a:pt x="5526" y="11233"/>
                    <a:pt x="6530" y="10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7708900" y="2755900"/>
              <a:ext cx="158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7696200" y="2933700"/>
              <a:ext cx="152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8320616" y="2571750"/>
              <a:ext cx="124884" cy="234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12814" y="0"/>
                  </a:moveTo>
                  <a:cubicBezTo>
                    <a:pt x="8786" y="5207"/>
                    <a:pt x="4759" y="10414"/>
                    <a:pt x="2563" y="13596"/>
                  </a:cubicBezTo>
                  <a:cubicBezTo>
                    <a:pt x="366" y="16779"/>
                    <a:pt x="0" y="17936"/>
                    <a:pt x="0" y="18996"/>
                  </a:cubicBezTo>
                  <a:cubicBezTo>
                    <a:pt x="0" y="20057"/>
                    <a:pt x="366" y="21021"/>
                    <a:pt x="3295" y="21311"/>
                  </a:cubicBezTo>
                  <a:cubicBezTo>
                    <a:pt x="6224" y="21600"/>
                    <a:pt x="11715" y="21214"/>
                    <a:pt x="15193" y="20636"/>
                  </a:cubicBezTo>
                  <a:cubicBezTo>
                    <a:pt x="18671" y="20057"/>
                    <a:pt x="20136" y="19286"/>
                    <a:pt x="2160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8420100" y="2743200"/>
              <a:ext cx="1" cy="1524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8267700" y="2984499"/>
              <a:ext cx="234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27" y="14400"/>
                    <a:pt x="12454" y="7200"/>
                    <a:pt x="16054" y="3600"/>
                  </a:cubicBezTo>
                  <a:cubicBezTo>
                    <a:pt x="19654" y="0"/>
                    <a:pt x="2062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8307687" y="3103776"/>
              <a:ext cx="163214" cy="260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27" fill="norm" stroke="1" extrusionOk="0">
                  <a:moveTo>
                    <a:pt x="21353" y="113"/>
                  </a:moveTo>
                  <a:cubicBezTo>
                    <a:pt x="19968" y="-60"/>
                    <a:pt x="18584" y="-233"/>
                    <a:pt x="15676" y="1236"/>
                  </a:cubicBezTo>
                  <a:cubicBezTo>
                    <a:pt x="12768" y="2705"/>
                    <a:pt x="8338" y="5815"/>
                    <a:pt x="5430" y="8839"/>
                  </a:cubicBezTo>
                  <a:cubicBezTo>
                    <a:pt x="2522" y="11863"/>
                    <a:pt x="1138" y="14801"/>
                    <a:pt x="445" y="16701"/>
                  </a:cubicBezTo>
                  <a:cubicBezTo>
                    <a:pt x="-247" y="18602"/>
                    <a:pt x="-247" y="19466"/>
                    <a:pt x="1276" y="20157"/>
                  </a:cubicBezTo>
                  <a:cubicBezTo>
                    <a:pt x="2799" y="20849"/>
                    <a:pt x="5845" y="21367"/>
                    <a:pt x="8476" y="21194"/>
                  </a:cubicBezTo>
                  <a:cubicBezTo>
                    <a:pt x="11107" y="21021"/>
                    <a:pt x="13322" y="20157"/>
                    <a:pt x="14707" y="19293"/>
                  </a:cubicBezTo>
                  <a:cubicBezTo>
                    <a:pt x="16091" y="18429"/>
                    <a:pt x="16645" y="17565"/>
                    <a:pt x="15676" y="16701"/>
                  </a:cubicBezTo>
                  <a:cubicBezTo>
                    <a:pt x="14707" y="15837"/>
                    <a:pt x="12215" y="14973"/>
                    <a:pt x="9999" y="14282"/>
                  </a:cubicBezTo>
                  <a:cubicBezTo>
                    <a:pt x="7784" y="13591"/>
                    <a:pt x="5845" y="13073"/>
                    <a:pt x="3907" y="12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7208979" y="2473236"/>
              <a:ext cx="201471" cy="163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146" fill="norm" stroke="1" extrusionOk="0">
                  <a:moveTo>
                    <a:pt x="11966" y="1242"/>
                  </a:moveTo>
                  <a:cubicBezTo>
                    <a:pt x="8366" y="7257"/>
                    <a:pt x="4766" y="13272"/>
                    <a:pt x="2629" y="16827"/>
                  </a:cubicBezTo>
                  <a:cubicBezTo>
                    <a:pt x="491" y="20381"/>
                    <a:pt x="-184" y="21475"/>
                    <a:pt x="41" y="21065"/>
                  </a:cubicBezTo>
                  <a:cubicBezTo>
                    <a:pt x="266" y="20655"/>
                    <a:pt x="1391" y="18741"/>
                    <a:pt x="2741" y="16280"/>
                  </a:cubicBezTo>
                  <a:cubicBezTo>
                    <a:pt x="4091" y="13819"/>
                    <a:pt x="5666" y="10812"/>
                    <a:pt x="7129" y="7667"/>
                  </a:cubicBezTo>
                  <a:cubicBezTo>
                    <a:pt x="8591" y="4523"/>
                    <a:pt x="9941" y="1242"/>
                    <a:pt x="10279" y="695"/>
                  </a:cubicBezTo>
                  <a:cubicBezTo>
                    <a:pt x="10616" y="148"/>
                    <a:pt x="9941" y="2336"/>
                    <a:pt x="9041" y="4797"/>
                  </a:cubicBezTo>
                  <a:cubicBezTo>
                    <a:pt x="8141" y="7257"/>
                    <a:pt x="7016" y="9991"/>
                    <a:pt x="6229" y="12042"/>
                  </a:cubicBezTo>
                  <a:cubicBezTo>
                    <a:pt x="5441" y="14093"/>
                    <a:pt x="4991" y="15460"/>
                    <a:pt x="4879" y="15460"/>
                  </a:cubicBezTo>
                  <a:cubicBezTo>
                    <a:pt x="4766" y="15460"/>
                    <a:pt x="4991" y="14093"/>
                    <a:pt x="5666" y="12042"/>
                  </a:cubicBezTo>
                  <a:cubicBezTo>
                    <a:pt x="6341" y="9991"/>
                    <a:pt x="7466" y="7257"/>
                    <a:pt x="8141" y="5207"/>
                  </a:cubicBezTo>
                  <a:cubicBezTo>
                    <a:pt x="8816" y="3156"/>
                    <a:pt x="9041" y="1789"/>
                    <a:pt x="9716" y="1379"/>
                  </a:cubicBezTo>
                  <a:cubicBezTo>
                    <a:pt x="10391" y="969"/>
                    <a:pt x="11516" y="1516"/>
                    <a:pt x="13316" y="3566"/>
                  </a:cubicBezTo>
                  <a:cubicBezTo>
                    <a:pt x="15116" y="5617"/>
                    <a:pt x="17591" y="9171"/>
                    <a:pt x="19166" y="11632"/>
                  </a:cubicBezTo>
                  <a:cubicBezTo>
                    <a:pt x="20741" y="14093"/>
                    <a:pt x="21416" y="15460"/>
                    <a:pt x="21416" y="15597"/>
                  </a:cubicBezTo>
                  <a:cubicBezTo>
                    <a:pt x="21416" y="15733"/>
                    <a:pt x="20741" y="14640"/>
                    <a:pt x="19391" y="12179"/>
                  </a:cubicBezTo>
                  <a:cubicBezTo>
                    <a:pt x="18041" y="9718"/>
                    <a:pt x="16016" y="5890"/>
                    <a:pt x="14554" y="3429"/>
                  </a:cubicBezTo>
                  <a:cubicBezTo>
                    <a:pt x="13091" y="969"/>
                    <a:pt x="12191" y="-125"/>
                    <a:pt x="11854" y="12"/>
                  </a:cubicBezTo>
                  <a:cubicBezTo>
                    <a:pt x="11516" y="148"/>
                    <a:pt x="11741" y="1516"/>
                    <a:pt x="13316" y="4523"/>
                  </a:cubicBezTo>
                  <a:cubicBezTo>
                    <a:pt x="14891" y="7531"/>
                    <a:pt x="17816" y="12179"/>
                    <a:pt x="20741" y="16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6927850" y="3428449"/>
              <a:ext cx="577850" cy="32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1" fill="norm" stroke="1" extrusionOk="0">
                  <a:moveTo>
                    <a:pt x="0" y="20601"/>
                  </a:moveTo>
                  <a:cubicBezTo>
                    <a:pt x="2453" y="15201"/>
                    <a:pt x="4905" y="9801"/>
                    <a:pt x="7516" y="5751"/>
                  </a:cubicBezTo>
                  <a:cubicBezTo>
                    <a:pt x="10127" y="1701"/>
                    <a:pt x="12897" y="-999"/>
                    <a:pt x="15270" y="351"/>
                  </a:cubicBezTo>
                  <a:cubicBezTo>
                    <a:pt x="17644" y="1701"/>
                    <a:pt x="19622" y="7101"/>
                    <a:pt x="21600" y="12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6985000" y="3534833"/>
              <a:ext cx="44450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0800"/>
                    <a:pt x="8640" y="0"/>
                    <a:pt x="12240" y="0"/>
                  </a:cubicBezTo>
                  <a:cubicBezTo>
                    <a:pt x="15840" y="0"/>
                    <a:pt x="1872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6858000" y="3925746"/>
              <a:ext cx="165100" cy="171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7" fill="norm" stroke="1" extrusionOk="0">
                  <a:moveTo>
                    <a:pt x="0" y="5224"/>
                  </a:moveTo>
                  <a:cubicBezTo>
                    <a:pt x="831" y="6510"/>
                    <a:pt x="1662" y="7795"/>
                    <a:pt x="3877" y="8053"/>
                  </a:cubicBezTo>
                  <a:cubicBezTo>
                    <a:pt x="6092" y="8310"/>
                    <a:pt x="9692" y="7538"/>
                    <a:pt x="11908" y="6638"/>
                  </a:cubicBezTo>
                  <a:cubicBezTo>
                    <a:pt x="14123" y="5738"/>
                    <a:pt x="14954" y="4710"/>
                    <a:pt x="15231" y="3553"/>
                  </a:cubicBezTo>
                  <a:cubicBezTo>
                    <a:pt x="15508" y="2395"/>
                    <a:pt x="15231" y="1110"/>
                    <a:pt x="14400" y="467"/>
                  </a:cubicBezTo>
                  <a:cubicBezTo>
                    <a:pt x="13569" y="-176"/>
                    <a:pt x="12185" y="-176"/>
                    <a:pt x="10108" y="595"/>
                  </a:cubicBezTo>
                  <a:cubicBezTo>
                    <a:pt x="8031" y="1367"/>
                    <a:pt x="5262" y="2910"/>
                    <a:pt x="3600" y="5095"/>
                  </a:cubicBezTo>
                  <a:cubicBezTo>
                    <a:pt x="1938" y="7281"/>
                    <a:pt x="1385" y="10110"/>
                    <a:pt x="2077" y="13067"/>
                  </a:cubicBezTo>
                  <a:cubicBezTo>
                    <a:pt x="2769" y="16024"/>
                    <a:pt x="4708" y="19110"/>
                    <a:pt x="8169" y="20267"/>
                  </a:cubicBezTo>
                  <a:cubicBezTo>
                    <a:pt x="11631" y="21424"/>
                    <a:pt x="16615" y="20653"/>
                    <a:pt x="21600" y="19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7073336" y="3948079"/>
              <a:ext cx="67058" cy="209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6" h="21154" fill="norm" stroke="1" extrusionOk="0">
                  <a:moveTo>
                    <a:pt x="19227" y="5938"/>
                  </a:moveTo>
                  <a:cubicBezTo>
                    <a:pt x="19863" y="4869"/>
                    <a:pt x="20498" y="3799"/>
                    <a:pt x="19863" y="2837"/>
                  </a:cubicBezTo>
                  <a:cubicBezTo>
                    <a:pt x="19227" y="1875"/>
                    <a:pt x="17322" y="1019"/>
                    <a:pt x="14463" y="485"/>
                  </a:cubicBezTo>
                  <a:cubicBezTo>
                    <a:pt x="11604" y="-50"/>
                    <a:pt x="7792" y="-264"/>
                    <a:pt x="4616" y="485"/>
                  </a:cubicBezTo>
                  <a:cubicBezTo>
                    <a:pt x="1439" y="1233"/>
                    <a:pt x="-1102" y="2944"/>
                    <a:pt x="486" y="5189"/>
                  </a:cubicBezTo>
                  <a:cubicBezTo>
                    <a:pt x="2074" y="7435"/>
                    <a:pt x="7792" y="10215"/>
                    <a:pt x="11604" y="12568"/>
                  </a:cubicBezTo>
                  <a:cubicBezTo>
                    <a:pt x="15416" y="14920"/>
                    <a:pt x="17322" y="16845"/>
                    <a:pt x="17004" y="18235"/>
                  </a:cubicBezTo>
                  <a:cubicBezTo>
                    <a:pt x="16686" y="19625"/>
                    <a:pt x="14145" y="20481"/>
                    <a:pt x="11286" y="20908"/>
                  </a:cubicBezTo>
                  <a:cubicBezTo>
                    <a:pt x="8427" y="21336"/>
                    <a:pt x="5251" y="21336"/>
                    <a:pt x="3345" y="19839"/>
                  </a:cubicBezTo>
                  <a:cubicBezTo>
                    <a:pt x="1439" y="18342"/>
                    <a:pt x="804" y="15348"/>
                    <a:pt x="169" y="12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7216685" y="3803649"/>
              <a:ext cx="149315" cy="370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75" fill="norm" stroke="1" extrusionOk="0">
                  <a:moveTo>
                    <a:pt x="10509" y="0"/>
                  </a:moveTo>
                  <a:cubicBezTo>
                    <a:pt x="8988" y="366"/>
                    <a:pt x="7467" y="732"/>
                    <a:pt x="6098" y="2258"/>
                  </a:cubicBezTo>
                  <a:cubicBezTo>
                    <a:pt x="4729" y="3783"/>
                    <a:pt x="3512" y="6468"/>
                    <a:pt x="2751" y="9397"/>
                  </a:cubicBezTo>
                  <a:cubicBezTo>
                    <a:pt x="1991" y="12325"/>
                    <a:pt x="1686" y="15498"/>
                    <a:pt x="1686" y="17634"/>
                  </a:cubicBezTo>
                  <a:cubicBezTo>
                    <a:pt x="1686" y="19769"/>
                    <a:pt x="1991" y="20868"/>
                    <a:pt x="2751" y="21234"/>
                  </a:cubicBezTo>
                  <a:cubicBezTo>
                    <a:pt x="3512" y="21600"/>
                    <a:pt x="4729" y="21234"/>
                    <a:pt x="5489" y="20380"/>
                  </a:cubicBezTo>
                  <a:cubicBezTo>
                    <a:pt x="6250" y="19525"/>
                    <a:pt x="6554" y="18183"/>
                    <a:pt x="5946" y="17024"/>
                  </a:cubicBezTo>
                  <a:cubicBezTo>
                    <a:pt x="5337" y="15864"/>
                    <a:pt x="3816" y="14888"/>
                    <a:pt x="2447" y="14217"/>
                  </a:cubicBezTo>
                  <a:cubicBezTo>
                    <a:pt x="1078" y="13546"/>
                    <a:pt x="-139" y="13180"/>
                    <a:pt x="13" y="12814"/>
                  </a:cubicBezTo>
                  <a:cubicBezTo>
                    <a:pt x="165" y="12447"/>
                    <a:pt x="1686" y="12081"/>
                    <a:pt x="3968" y="11837"/>
                  </a:cubicBezTo>
                  <a:cubicBezTo>
                    <a:pt x="6250" y="11593"/>
                    <a:pt x="9292" y="11471"/>
                    <a:pt x="11422" y="11593"/>
                  </a:cubicBezTo>
                  <a:cubicBezTo>
                    <a:pt x="13551" y="11715"/>
                    <a:pt x="14768" y="12081"/>
                    <a:pt x="15681" y="12936"/>
                  </a:cubicBezTo>
                  <a:cubicBezTo>
                    <a:pt x="16593" y="13790"/>
                    <a:pt x="17202" y="15132"/>
                    <a:pt x="17506" y="16108"/>
                  </a:cubicBezTo>
                  <a:cubicBezTo>
                    <a:pt x="17810" y="17085"/>
                    <a:pt x="17810" y="17695"/>
                    <a:pt x="17506" y="18305"/>
                  </a:cubicBezTo>
                  <a:cubicBezTo>
                    <a:pt x="17202" y="18915"/>
                    <a:pt x="16593" y="19525"/>
                    <a:pt x="15985" y="19525"/>
                  </a:cubicBezTo>
                  <a:cubicBezTo>
                    <a:pt x="15376" y="19525"/>
                    <a:pt x="14768" y="18915"/>
                    <a:pt x="15072" y="17390"/>
                  </a:cubicBezTo>
                  <a:cubicBezTo>
                    <a:pt x="15376" y="15864"/>
                    <a:pt x="16593" y="13424"/>
                    <a:pt x="17810" y="12020"/>
                  </a:cubicBezTo>
                  <a:cubicBezTo>
                    <a:pt x="19027" y="10617"/>
                    <a:pt x="20244" y="10251"/>
                    <a:pt x="21461" y="9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7397750" y="3835011"/>
              <a:ext cx="438150" cy="319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0" y="11807"/>
                  </a:moveTo>
                  <a:cubicBezTo>
                    <a:pt x="209" y="14051"/>
                    <a:pt x="417" y="16296"/>
                    <a:pt x="522" y="17839"/>
                  </a:cubicBezTo>
                  <a:cubicBezTo>
                    <a:pt x="626" y="19381"/>
                    <a:pt x="626" y="20223"/>
                    <a:pt x="574" y="20293"/>
                  </a:cubicBezTo>
                  <a:cubicBezTo>
                    <a:pt x="522" y="20363"/>
                    <a:pt x="417" y="19662"/>
                    <a:pt x="470" y="18540"/>
                  </a:cubicBezTo>
                  <a:cubicBezTo>
                    <a:pt x="522" y="17418"/>
                    <a:pt x="730" y="15875"/>
                    <a:pt x="991" y="14823"/>
                  </a:cubicBezTo>
                  <a:cubicBezTo>
                    <a:pt x="1252" y="13771"/>
                    <a:pt x="1565" y="13210"/>
                    <a:pt x="1826" y="13280"/>
                  </a:cubicBezTo>
                  <a:cubicBezTo>
                    <a:pt x="2087" y="13350"/>
                    <a:pt x="2296" y="14051"/>
                    <a:pt x="2452" y="14823"/>
                  </a:cubicBezTo>
                  <a:cubicBezTo>
                    <a:pt x="2609" y="15594"/>
                    <a:pt x="2713" y="16436"/>
                    <a:pt x="2817" y="17207"/>
                  </a:cubicBezTo>
                  <a:cubicBezTo>
                    <a:pt x="2922" y="17979"/>
                    <a:pt x="3026" y="18680"/>
                    <a:pt x="3287" y="18750"/>
                  </a:cubicBezTo>
                  <a:cubicBezTo>
                    <a:pt x="3548" y="18820"/>
                    <a:pt x="3965" y="18259"/>
                    <a:pt x="4435" y="17348"/>
                  </a:cubicBezTo>
                  <a:cubicBezTo>
                    <a:pt x="4904" y="16436"/>
                    <a:pt x="5426" y="15174"/>
                    <a:pt x="5948" y="14402"/>
                  </a:cubicBezTo>
                  <a:cubicBezTo>
                    <a:pt x="6470" y="13631"/>
                    <a:pt x="6991" y="13350"/>
                    <a:pt x="7304" y="13561"/>
                  </a:cubicBezTo>
                  <a:cubicBezTo>
                    <a:pt x="7617" y="13771"/>
                    <a:pt x="7722" y="14472"/>
                    <a:pt x="7722" y="15244"/>
                  </a:cubicBezTo>
                  <a:cubicBezTo>
                    <a:pt x="7722" y="16015"/>
                    <a:pt x="7617" y="16857"/>
                    <a:pt x="7513" y="17839"/>
                  </a:cubicBezTo>
                  <a:cubicBezTo>
                    <a:pt x="7409" y="18820"/>
                    <a:pt x="7304" y="19942"/>
                    <a:pt x="7513" y="20574"/>
                  </a:cubicBezTo>
                  <a:cubicBezTo>
                    <a:pt x="7722" y="21205"/>
                    <a:pt x="8243" y="21345"/>
                    <a:pt x="8922" y="20854"/>
                  </a:cubicBezTo>
                  <a:cubicBezTo>
                    <a:pt x="9600" y="20363"/>
                    <a:pt x="10435" y="19241"/>
                    <a:pt x="11061" y="18400"/>
                  </a:cubicBezTo>
                  <a:cubicBezTo>
                    <a:pt x="11687" y="17558"/>
                    <a:pt x="12104" y="16997"/>
                    <a:pt x="12365" y="16366"/>
                  </a:cubicBezTo>
                  <a:cubicBezTo>
                    <a:pt x="12626" y="15735"/>
                    <a:pt x="12730" y="15033"/>
                    <a:pt x="12522" y="14753"/>
                  </a:cubicBezTo>
                  <a:cubicBezTo>
                    <a:pt x="12313" y="14472"/>
                    <a:pt x="11791" y="14613"/>
                    <a:pt x="11374" y="14963"/>
                  </a:cubicBezTo>
                  <a:cubicBezTo>
                    <a:pt x="10957" y="15314"/>
                    <a:pt x="10643" y="15875"/>
                    <a:pt x="10487" y="16506"/>
                  </a:cubicBezTo>
                  <a:cubicBezTo>
                    <a:pt x="10330" y="17137"/>
                    <a:pt x="10330" y="17839"/>
                    <a:pt x="10487" y="18470"/>
                  </a:cubicBezTo>
                  <a:cubicBezTo>
                    <a:pt x="10643" y="19101"/>
                    <a:pt x="10957" y="19662"/>
                    <a:pt x="11426" y="20013"/>
                  </a:cubicBezTo>
                  <a:cubicBezTo>
                    <a:pt x="11896" y="20363"/>
                    <a:pt x="12522" y="20503"/>
                    <a:pt x="13304" y="19522"/>
                  </a:cubicBezTo>
                  <a:cubicBezTo>
                    <a:pt x="14087" y="18540"/>
                    <a:pt x="15026" y="16436"/>
                    <a:pt x="16122" y="13490"/>
                  </a:cubicBezTo>
                  <a:cubicBezTo>
                    <a:pt x="17217" y="10545"/>
                    <a:pt x="18470" y="6758"/>
                    <a:pt x="19252" y="4233"/>
                  </a:cubicBezTo>
                  <a:cubicBezTo>
                    <a:pt x="20035" y="1709"/>
                    <a:pt x="20348" y="446"/>
                    <a:pt x="20348" y="96"/>
                  </a:cubicBezTo>
                  <a:cubicBezTo>
                    <a:pt x="20348" y="-255"/>
                    <a:pt x="20035" y="306"/>
                    <a:pt x="19461" y="2620"/>
                  </a:cubicBezTo>
                  <a:cubicBezTo>
                    <a:pt x="18887" y="4935"/>
                    <a:pt x="18052" y="9002"/>
                    <a:pt x="17583" y="11948"/>
                  </a:cubicBezTo>
                  <a:cubicBezTo>
                    <a:pt x="17113" y="14893"/>
                    <a:pt x="17009" y="16716"/>
                    <a:pt x="17061" y="17979"/>
                  </a:cubicBezTo>
                  <a:cubicBezTo>
                    <a:pt x="17113" y="19241"/>
                    <a:pt x="17322" y="19942"/>
                    <a:pt x="18000" y="20153"/>
                  </a:cubicBezTo>
                  <a:cubicBezTo>
                    <a:pt x="18678" y="20363"/>
                    <a:pt x="19826" y="20083"/>
                    <a:pt x="20504" y="19522"/>
                  </a:cubicBezTo>
                  <a:cubicBezTo>
                    <a:pt x="21183" y="18961"/>
                    <a:pt x="21391" y="18119"/>
                    <a:pt x="21600" y="17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7778750" y="4044950"/>
              <a:ext cx="698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7861512" y="4012491"/>
              <a:ext cx="152189" cy="120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0579" fill="norm" stroke="1" extrusionOk="0">
                  <a:moveTo>
                    <a:pt x="6101" y="10920"/>
                  </a:moveTo>
                  <a:cubicBezTo>
                    <a:pt x="7560" y="6960"/>
                    <a:pt x="9019" y="3000"/>
                    <a:pt x="9019" y="1200"/>
                  </a:cubicBezTo>
                  <a:cubicBezTo>
                    <a:pt x="9019" y="-600"/>
                    <a:pt x="7560" y="-240"/>
                    <a:pt x="5809" y="1380"/>
                  </a:cubicBezTo>
                  <a:cubicBezTo>
                    <a:pt x="4057" y="3000"/>
                    <a:pt x="2014" y="5880"/>
                    <a:pt x="846" y="8400"/>
                  </a:cubicBezTo>
                  <a:cubicBezTo>
                    <a:pt x="-321" y="10920"/>
                    <a:pt x="-613" y="13080"/>
                    <a:pt x="2160" y="15240"/>
                  </a:cubicBezTo>
                  <a:cubicBezTo>
                    <a:pt x="4933" y="17400"/>
                    <a:pt x="10771" y="19560"/>
                    <a:pt x="14419" y="20280"/>
                  </a:cubicBezTo>
                  <a:cubicBezTo>
                    <a:pt x="18068" y="21000"/>
                    <a:pt x="19528" y="20280"/>
                    <a:pt x="20987" y="19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8321415" y="3913247"/>
              <a:ext cx="295535" cy="552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423" fill="norm" stroke="1" extrusionOk="0">
                  <a:moveTo>
                    <a:pt x="9045" y="7574"/>
                  </a:moveTo>
                  <a:cubicBezTo>
                    <a:pt x="8736" y="6999"/>
                    <a:pt x="8428" y="6424"/>
                    <a:pt x="7888" y="6137"/>
                  </a:cubicBezTo>
                  <a:cubicBezTo>
                    <a:pt x="7348" y="5849"/>
                    <a:pt x="6576" y="5849"/>
                    <a:pt x="5342" y="6301"/>
                  </a:cubicBezTo>
                  <a:cubicBezTo>
                    <a:pt x="4108" y="6753"/>
                    <a:pt x="2411" y="7656"/>
                    <a:pt x="1408" y="8354"/>
                  </a:cubicBezTo>
                  <a:cubicBezTo>
                    <a:pt x="405" y="9052"/>
                    <a:pt x="96" y="9545"/>
                    <a:pt x="19" y="9997"/>
                  </a:cubicBezTo>
                  <a:cubicBezTo>
                    <a:pt x="-58" y="10449"/>
                    <a:pt x="96" y="10859"/>
                    <a:pt x="559" y="11065"/>
                  </a:cubicBezTo>
                  <a:cubicBezTo>
                    <a:pt x="1022" y="11270"/>
                    <a:pt x="1793" y="11270"/>
                    <a:pt x="3105" y="10449"/>
                  </a:cubicBezTo>
                  <a:cubicBezTo>
                    <a:pt x="4416" y="9627"/>
                    <a:pt x="6268" y="7985"/>
                    <a:pt x="7888" y="6260"/>
                  </a:cubicBezTo>
                  <a:cubicBezTo>
                    <a:pt x="9508" y="4535"/>
                    <a:pt x="10896" y="2728"/>
                    <a:pt x="11899" y="1661"/>
                  </a:cubicBezTo>
                  <a:cubicBezTo>
                    <a:pt x="12902" y="593"/>
                    <a:pt x="13519" y="265"/>
                    <a:pt x="14291" y="100"/>
                  </a:cubicBezTo>
                  <a:cubicBezTo>
                    <a:pt x="15062" y="-64"/>
                    <a:pt x="15988" y="-64"/>
                    <a:pt x="16528" y="388"/>
                  </a:cubicBezTo>
                  <a:cubicBezTo>
                    <a:pt x="17068" y="839"/>
                    <a:pt x="17222" y="1743"/>
                    <a:pt x="16065" y="3180"/>
                  </a:cubicBezTo>
                  <a:cubicBezTo>
                    <a:pt x="14908" y="4617"/>
                    <a:pt x="12439" y="6588"/>
                    <a:pt x="10125" y="9052"/>
                  </a:cubicBezTo>
                  <a:cubicBezTo>
                    <a:pt x="7811" y="11516"/>
                    <a:pt x="5651" y="14473"/>
                    <a:pt x="4493" y="16403"/>
                  </a:cubicBezTo>
                  <a:cubicBezTo>
                    <a:pt x="3336" y="18333"/>
                    <a:pt x="3182" y="19236"/>
                    <a:pt x="3105" y="19934"/>
                  </a:cubicBezTo>
                  <a:cubicBezTo>
                    <a:pt x="3028" y="20633"/>
                    <a:pt x="3028" y="21125"/>
                    <a:pt x="3413" y="21331"/>
                  </a:cubicBezTo>
                  <a:cubicBezTo>
                    <a:pt x="3799" y="21536"/>
                    <a:pt x="4571" y="21454"/>
                    <a:pt x="5959" y="20509"/>
                  </a:cubicBezTo>
                  <a:cubicBezTo>
                    <a:pt x="7348" y="19565"/>
                    <a:pt x="9353" y="17758"/>
                    <a:pt x="10433" y="16649"/>
                  </a:cubicBezTo>
                  <a:cubicBezTo>
                    <a:pt x="11513" y="15541"/>
                    <a:pt x="11668" y="15130"/>
                    <a:pt x="12285" y="14555"/>
                  </a:cubicBezTo>
                  <a:cubicBezTo>
                    <a:pt x="12902" y="13980"/>
                    <a:pt x="13982" y="13241"/>
                    <a:pt x="15602" y="12584"/>
                  </a:cubicBezTo>
                  <a:cubicBezTo>
                    <a:pt x="17222" y="11927"/>
                    <a:pt x="19382" y="11352"/>
                    <a:pt x="21542" y="10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9084733" y="3917949"/>
              <a:ext cx="395817" cy="300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660" y="0"/>
                  </a:moveTo>
                  <a:cubicBezTo>
                    <a:pt x="4851" y="3194"/>
                    <a:pt x="4043" y="6389"/>
                    <a:pt x="3523" y="9735"/>
                  </a:cubicBezTo>
                  <a:cubicBezTo>
                    <a:pt x="3003" y="13082"/>
                    <a:pt x="2772" y="16580"/>
                    <a:pt x="2772" y="18710"/>
                  </a:cubicBezTo>
                  <a:cubicBezTo>
                    <a:pt x="2772" y="20839"/>
                    <a:pt x="3003" y="21600"/>
                    <a:pt x="3176" y="21600"/>
                  </a:cubicBezTo>
                  <a:cubicBezTo>
                    <a:pt x="3350" y="21600"/>
                    <a:pt x="3465" y="20839"/>
                    <a:pt x="3119" y="19470"/>
                  </a:cubicBezTo>
                  <a:cubicBezTo>
                    <a:pt x="2772" y="18101"/>
                    <a:pt x="1964" y="16124"/>
                    <a:pt x="1271" y="14907"/>
                  </a:cubicBezTo>
                  <a:cubicBezTo>
                    <a:pt x="578" y="13690"/>
                    <a:pt x="0" y="13234"/>
                    <a:pt x="0" y="12854"/>
                  </a:cubicBezTo>
                  <a:cubicBezTo>
                    <a:pt x="0" y="12473"/>
                    <a:pt x="578" y="12169"/>
                    <a:pt x="1906" y="10724"/>
                  </a:cubicBezTo>
                  <a:cubicBezTo>
                    <a:pt x="3234" y="9279"/>
                    <a:pt x="5313" y="6693"/>
                    <a:pt x="6526" y="4944"/>
                  </a:cubicBezTo>
                  <a:cubicBezTo>
                    <a:pt x="7739" y="3194"/>
                    <a:pt x="8086" y="2282"/>
                    <a:pt x="8548" y="1521"/>
                  </a:cubicBezTo>
                  <a:cubicBezTo>
                    <a:pt x="9010" y="761"/>
                    <a:pt x="9587" y="152"/>
                    <a:pt x="9876" y="456"/>
                  </a:cubicBezTo>
                  <a:cubicBezTo>
                    <a:pt x="10165" y="761"/>
                    <a:pt x="10165" y="1977"/>
                    <a:pt x="9934" y="4107"/>
                  </a:cubicBezTo>
                  <a:cubicBezTo>
                    <a:pt x="9703" y="6237"/>
                    <a:pt x="9241" y="9279"/>
                    <a:pt x="8952" y="11408"/>
                  </a:cubicBezTo>
                  <a:cubicBezTo>
                    <a:pt x="8663" y="13538"/>
                    <a:pt x="8548" y="14755"/>
                    <a:pt x="8259" y="16048"/>
                  </a:cubicBezTo>
                  <a:cubicBezTo>
                    <a:pt x="7970" y="17341"/>
                    <a:pt x="7508" y="18710"/>
                    <a:pt x="7277" y="19014"/>
                  </a:cubicBezTo>
                  <a:cubicBezTo>
                    <a:pt x="7046" y="19318"/>
                    <a:pt x="7046" y="18558"/>
                    <a:pt x="7335" y="17037"/>
                  </a:cubicBezTo>
                  <a:cubicBezTo>
                    <a:pt x="7624" y="15515"/>
                    <a:pt x="8201" y="13234"/>
                    <a:pt x="8721" y="11865"/>
                  </a:cubicBezTo>
                  <a:cubicBezTo>
                    <a:pt x="9241" y="10496"/>
                    <a:pt x="9703" y="10039"/>
                    <a:pt x="10049" y="10344"/>
                  </a:cubicBezTo>
                  <a:cubicBezTo>
                    <a:pt x="10396" y="10648"/>
                    <a:pt x="10627" y="11713"/>
                    <a:pt x="10800" y="13006"/>
                  </a:cubicBezTo>
                  <a:cubicBezTo>
                    <a:pt x="10973" y="14299"/>
                    <a:pt x="11089" y="15820"/>
                    <a:pt x="11378" y="16808"/>
                  </a:cubicBezTo>
                  <a:cubicBezTo>
                    <a:pt x="11666" y="17797"/>
                    <a:pt x="12128" y="18254"/>
                    <a:pt x="12590" y="18254"/>
                  </a:cubicBezTo>
                  <a:cubicBezTo>
                    <a:pt x="13052" y="18254"/>
                    <a:pt x="13514" y="17797"/>
                    <a:pt x="14092" y="16961"/>
                  </a:cubicBezTo>
                  <a:cubicBezTo>
                    <a:pt x="14670" y="16124"/>
                    <a:pt x="15363" y="14907"/>
                    <a:pt x="15767" y="13842"/>
                  </a:cubicBezTo>
                  <a:cubicBezTo>
                    <a:pt x="16171" y="12777"/>
                    <a:pt x="16287" y="11865"/>
                    <a:pt x="16056" y="11561"/>
                  </a:cubicBezTo>
                  <a:cubicBezTo>
                    <a:pt x="15825" y="11256"/>
                    <a:pt x="15247" y="11561"/>
                    <a:pt x="14843" y="12093"/>
                  </a:cubicBezTo>
                  <a:cubicBezTo>
                    <a:pt x="14439" y="12625"/>
                    <a:pt x="14207" y="13386"/>
                    <a:pt x="14034" y="14146"/>
                  </a:cubicBezTo>
                  <a:cubicBezTo>
                    <a:pt x="13861" y="14907"/>
                    <a:pt x="13745" y="15668"/>
                    <a:pt x="13861" y="16352"/>
                  </a:cubicBezTo>
                  <a:cubicBezTo>
                    <a:pt x="13976" y="17037"/>
                    <a:pt x="14323" y="17645"/>
                    <a:pt x="15651" y="17493"/>
                  </a:cubicBezTo>
                  <a:cubicBezTo>
                    <a:pt x="16980" y="17341"/>
                    <a:pt x="19290" y="16428"/>
                    <a:pt x="21600" y="15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9795102" y="3810000"/>
              <a:ext cx="21998" cy="91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600" fill="norm" stroke="1" extrusionOk="0">
                  <a:moveTo>
                    <a:pt x="14516" y="0"/>
                  </a:moveTo>
                  <a:cubicBezTo>
                    <a:pt x="8625" y="5526"/>
                    <a:pt x="2734" y="11051"/>
                    <a:pt x="771" y="15070"/>
                  </a:cubicBezTo>
                  <a:cubicBezTo>
                    <a:pt x="-1193" y="19088"/>
                    <a:pt x="771" y="21600"/>
                    <a:pt x="4698" y="21600"/>
                  </a:cubicBezTo>
                  <a:cubicBezTo>
                    <a:pt x="8625" y="21600"/>
                    <a:pt x="14516" y="19088"/>
                    <a:pt x="20407" y="16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9837851" y="3848100"/>
              <a:ext cx="237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0"/>
                  </a:moveTo>
                  <a:cubicBezTo>
                    <a:pt x="3953" y="2880"/>
                    <a:pt x="-1447" y="5760"/>
                    <a:pt x="353" y="9360"/>
                  </a:cubicBezTo>
                  <a:cubicBezTo>
                    <a:pt x="2153" y="12960"/>
                    <a:pt x="11153" y="17280"/>
                    <a:pt x="201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9871812" y="3873500"/>
              <a:ext cx="516788" cy="328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86" fill="norm" stroke="1" extrusionOk="0">
                  <a:moveTo>
                    <a:pt x="4862" y="0"/>
                  </a:moveTo>
                  <a:cubicBezTo>
                    <a:pt x="4421" y="277"/>
                    <a:pt x="3981" y="554"/>
                    <a:pt x="3407" y="2562"/>
                  </a:cubicBezTo>
                  <a:cubicBezTo>
                    <a:pt x="2834" y="4569"/>
                    <a:pt x="2129" y="8308"/>
                    <a:pt x="1644" y="11423"/>
                  </a:cubicBezTo>
                  <a:cubicBezTo>
                    <a:pt x="1159" y="14538"/>
                    <a:pt x="895" y="17031"/>
                    <a:pt x="851" y="18623"/>
                  </a:cubicBezTo>
                  <a:cubicBezTo>
                    <a:pt x="807" y="20215"/>
                    <a:pt x="983" y="20908"/>
                    <a:pt x="1336" y="21254"/>
                  </a:cubicBezTo>
                  <a:cubicBezTo>
                    <a:pt x="1688" y="21600"/>
                    <a:pt x="2217" y="21600"/>
                    <a:pt x="2834" y="20977"/>
                  </a:cubicBezTo>
                  <a:cubicBezTo>
                    <a:pt x="3452" y="20354"/>
                    <a:pt x="4157" y="19108"/>
                    <a:pt x="4509" y="17862"/>
                  </a:cubicBezTo>
                  <a:cubicBezTo>
                    <a:pt x="4862" y="16615"/>
                    <a:pt x="4862" y="15369"/>
                    <a:pt x="4730" y="14400"/>
                  </a:cubicBezTo>
                  <a:cubicBezTo>
                    <a:pt x="4598" y="13431"/>
                    <a:pt x="4333" y="12738"/>
                    <a:pt x="3716" y="12392"/>
                  </a:cubicBezTo>
                  <a:cubicBezTo>
                    <a:pt x="3099" y="12046"/>
                    <a:pt x="2129" y="12046"/>
                    <a:pt x="1380" y="12185"/>
                  </a:cubicBezTo>
                  <a:cubicBezTo>
                    <a:pt x="630" y="12323"/>
                    <a:pt x="101" y="12600"/>
                    <a:pt x="13" y="12531"/>
                  </a:cubicBezTo>
                  <a:cubicBezTo>
                    <a:pt x="-75" y="12462"/>
                    <a:pt x="278" y="12046"/>
                    <a:pt x="939" y="11631"/>
                  </a:cubicBezTo>
                  <a:cubicBezTo>
                    <a:pt x="1600" y="11215"/>
                    <a:pt x="2570" y="10800"/>
                    <a:pt x="3628" y="10731"/>
                  </a:cubicBezTo>
                  <a:cubicBezTo>
                    <a:pt x="4686" y="10662"/>
                    <a:pt x="5832" y="10938"/>
                    <a:pt x="6537" y="11908"/>
                  </a:cubicBezTo>
                  <a:cubicBezTo>
                    <a:pt x="7243" y="12877"/>
                    <a:pt x="7507" y="14538"/>
                    <a:pt x="7507" y="15785"/>
                  </a:cubicBezTo>
                  <a:cubicBezTo>
                    <a:pt x="7507" y="17031"/>
                    <a:pt x="7243" y="17862"/>
                    <a:pt x="6978" y="18554"/>
                  </a:cubicBezTo>
                  <a:cubicBezTo>
                    <a:pt x="6714" y="19246"/>
                    <a:pt x="6449" y="19800"/>
                    <a:pt x="6361" y="19731"/>
                  </a:cubicBezTo>
                  <a:cubicBezTo>
                    <a:pt x="6273" y="19662"/>
                    <a:pt x="6361" y="18969"/>
                    <a:pt x="6802" y="17654"/>
                  </a:cubicBezTo>
                  <a:cubicBezTo>
                    <a:pt x="7243" y="16338"/>
                    <a:pt x="8036" y="14400"/>
                    <a:pt x="8609" y="13223"/>
                  </a:cubicBezTo>
                  <a:cubicBezTo>
                    <a:pt x="9182" y="12046"/>
                    <a:pt x="9535" y="11631"/>
                    <a:pt x="9799" y="11769"/>
                  </a:cubicBezTo>
                  <a:cubicBezTo>
                    <a:pt x="10064" y="11908"/>
                    <a:pt x="10240" y="12600"/>
                    <a:pt x="10328" y="13569"/>
                  </a:cubicBezTo>
                  <a:cubicBezTo>
                    <a:pt x="10416" y="14538"/>
                    <a:pt x="10416" y="15785"/>
                    <a:pt x="10637" y="16338"/>
                  </a:cubicBezTo>
                  <a:cubicBezTo>
                    <a:pt x="10857" y="16892"/>
                    <a:pt x="11298" y="16754"/>
                    <a:pt x="11651" y="16338"/>
                  </a:cubicBezTo>
                  <a:cubicBezTo>
                    <a:pt x="12003" y="15923"/>
                    <a:pt x="12268" y="15231"/>
                    <a:pt x="12488" y="15231"/>
                  </a:cubicBezTo>
                  <a:cubicBezTo>
                    <a:pt x="12709" y="15231"/>
                    <a:pt x="12885" y="15923"/>
                    <a:pt x="13194" y="16408"/>
                  </a:cubicBezTo>
                  <a:cubicBezTo>
                    <a:pt x="13502" y="16892"/>
                    <a:pt x="13943" y="17169"/>
                    <a:pt x="14604" y="16823"/>
                  </a:cubicBezTo>
                  <a:cubicBezTo>
                    <a:pt x="15265" y="16477"/>
                    <a:pt x="16147" y="15508"/>
                    <a:pt x="16676" y="14677"/>
                  </a:cubicBezTo>
                  <a:cubicBezTo>
                    <a:pt x="17205" y="13846"/>
                    <a:pt x="17381" y="13154"/>
                    <a:pt x="17249" y="12946"/>
                  </a:cubicBezTo>
                  <a:cubicBezTo>
                    <a:pt x="17117" y="12738"/>
                    <a:pt x="16676" y="13015"/>
                    <a:pt x="16279" y="13431"/>
                  </a:cubicBezTo>
                  <a:cubicBezTo>
                    <a:pt x="15883" y="13846"/>
                    <a:pt x="15530" y="14400"/>
                    <a:pt x="15309" y="15369"/>
                  </a:cubicBezTo>
                  <a:cubicBezTo>
                    <a:pt x="15089" y="16338"/>
                    <a:pt x="15001" y="17723"/>
                    <a:pt x="15177" y="18485"/>
                  </a:cubicBezTo>
                  <a:cubicBezTo>
                    <a:pt x="15354" y="19246"/>
                    <a:pt x="15794" y="19385"/>
                    <a:pt x="16896" y="19038"/>
                  </a:cubicBezTo>
                  <a:cubicBezTo>
                    <a:pt x="17998" y="18692"/>
                    <a:pt x="19762" y="17862"/>
                    <a:pt x="21525" y="17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10558966" y="3873500"/>
              <a:ext cx="110926" cy="300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1" h="21270" fill="norm" stroke="1" extrusionOk="0">
                  <a:moveTo>
                    <a:pt x="6092" y="0"/>
                  </a:moveTo>
                  <a:cubicBezTo>
                    <a:pt x="4914" y="3750"/>
                    <a:pt x="3736" y="7500"/>
                    <a:pt x="2951" y="10275"/>
                  </a:cubicBezTo>
                  <a:cubicBezTo>
                    <a:pt x="2165" y="13050"/>
                    <a:pt x="1772" y="14850"/>
                    <a:pt x="1576" y="16125"/>
                  </a:cubicBezTo>
                  <a:cubicBezTo>
                    <a:pt x="1380" y="17400"/>
                    <a:pt x="1380" y="18150"/>
                    <a:pt x="2165" y="18150"/>
                  </a:cubicBezTo>
                  <a:cubicBezTo>
                    <a:pt x="2951" y="18150"/>
                    <a:pt x="4521" y="17400"/>
                    <a:pt x="6289" y="16050"/>
                  </a:cubicBezTo>
                  <a:cubicBezTo>
                    <a:pt x="8056" y="14700"/>
                    <a:pt x="10020" y="12750"/>
                    <a:pt x="11787" y="11550"/>
                  </a:cubicBezTo>
                  <a:cubicBezTo>
                    <a:pt x="13554" y="10350"/>
                    <a:pt x="15125" y="9900"/>
                    <a:pt x="16500" y="10050"/>
                  </a:cubicBezTo>
                  <a:cubicBezTo>
                    <a:pt x="17874" y="10200"/>
                    <a:pt x="19052" y="10950"/>
                    <a:pt x="19838" y="12225"/>
                  </a:cubicBezTo>
                  <a:cubicBezTo>
                    <a:pt x="20623" y="13500"/>
                    <a:pt x="21016" y="15300"/>
                    <a:pt x="19838" y="17100"/>
                  </a:cubicBezTo>
                  <a:cubicBezTo>
                    <a:pt x="18660" y="18900"/>
                    <a:pt x="15911" y="20700"/>
                    <a:pt x="12180" y="21150"/>
                  </a:cubicBezTo>
                  <a:cubicBezTo>
                    <a:pt x="8449" y="21600"/>
                    <a:pt x="3736" y="20700"/>
                    <a:pt x="1576" y="19875"/>
                  </a:cubicBezTo>
                  <a:cubicBezTo>
                    <a:pt x="-584" y="19050"/>
                    <a:pt x="-191" y="18300"/>
                    <a:pt x="791" y="17625"/>
                  </a:cubicBezTo>
                  <a:cubicBezTo>
                    <a:pt x="1772" y="16950"/>
                    <a:pt x="3343" y="16350"/>
                    <a:pt x="4914" y="15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10726208" y="3865033"/>
              <a:ext cx="251660" cy="295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535" fill="norm" stroke="1" extrusionOk="0">
                  <a:moveTo>
                    <a:pt x="2070" y="14966"/>
                  </a:moveTo>
                  <a:cubicBezTo>
                    <a:pt x="1350" y="15583"/>
                    <a:pt x="630" y="16200"/>
                    <a:pt x="270" y="16894"/>
                  </a:cubicBezTo>
                  <a:cubicBezTo>
                    <a:pt x="-90" y="17589"/>
                    <a:pt x="-90" y="18360"/>
                    <a:pt x="270" y="19054"/>
                  </a:cubicBezTo>
                  <a:cubicBezTo>
                    <a:pt x="630" y="19749"/>
                    <a:pt x="1350" y="20366"/>
                    <a:pt x="2070" y="20366"/>
                  </a:cubicBezTo>
                  <a:cubicBezTo>
                    <a:pt x="2790" y="20366"/>
                    <a:pt x="3510" y="19749"/>
                    <a:pt x="4140" y="19131"/>
                  </a:cubicBezTo>
                  <a:cubicBezTo>
                    <a:pt x="4770" y="18514"/>
                    <a:pt x="5310" y="17897"/>
                    <a:pt x="5940" y="17280"/>
                  </a:cubicBezTo>
                  <a:cubicBezTo>
                    <a:pt x="6570" y="16663"/>
                    <a:pt x="7290" y="16046"/>
                    <a:pt x="7650" y="16123"/>
                  </a:cubicBezTo>
                  <a:cubicBezTo>
                    <a:pt x="8010" y="16200"/>
                    <a:pt x="8010" y="16971"/>
                    <a:pt x="7920" y="17743"/>
                  </a:cubicBezTo>
                  <a:cubicBezTo>
                    <a:pt x="7830" y="18514"/>
                    <a:pt x="7650" y="19286"/>
                    <a:pt x="7830" y="19980"/>
                  </a:cubicBezTo>
                  <a:cubicBezTo>
                    <a:pt x="8010" y="20674"/>
                    <a:pt x="8550" y="21291"/>
                    <a:pt x="9270" y="21369"/>
                  </a:cubicBezTo>
                  <a:cubicBezTo>
                    <a:pt x="9990" y="21446"/>
                    <a:pt x="10890" y="20983"/>
                    <a:pt x="12420" y="18900"/>
                  </a:cubicBezTo>
                  <a:cubicBezTo>
                    <a:pt x="13950" y="16817"/>
                    <a:pt x="16110" y="13114"/>
                    <a:pt x="17730" y="9951"/>
                  </a:cubicBezTo>
                  <a:cubicBezTo>
                    <a:pt x="19350" y="6789"/>
                    <a:pt x="20430" y="4166"/>
                    <a:pt x="20970" y="2469"/>
                  </a:cubicBezTo>
                  <a:cubicBezTo>
                    <a:pt x="21510" y="771"/>
                    <a:pt x="21510" y="0"/>
                    <a:pt x="21150" y="0"/>
                  </a:cubicBezTo>
                  <a:cubicBezTo>
                    <a:pt x="20790" y="0"/>
                    <a:pt x="20070" y="771"/>
                    <a:pt x="18990" y="3394"/>
                  </a:cubicBezTo>
                  <a:cubicBezTo>
                    <a:pt x="17910" y="6017"/>
                    <a:pt x="16470" y="10491"/>
                    <a:pt x="15840" y="13654"/>
                  </a:cubicBezTo>
                  <a:cubicBezTo>
                    <a:pt x="15210" y="16817"/>
                    <a:pt x="15390" y="18669"/>
                    <a:pt x="15840" y="19826"/>
                  </a:cubicBezTo>
                  <a:cubicBezTo>
                    <a:pt x="16290" y="20983"/>
                    <a:pt x="17010" y="21446"/>
                    <a:pt x="17910" y="21523"/>
                  </a:cubicBezTo>
                  <a:cubicBezTo>
                    <a:pt x="18810" y="21600"/>
                    <a:pt x="19890" y="21291"/>
                    <a:pt x="20970" y="20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10901818" y="4013200"/>
              <a:ext cx="159883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2710" y="21600"/>
                  </a:moveTo>
                  <a:cubicBezTo>
                    <a:pt x="1289" y="18514"/>
                    <a:pt x="-132" y="15429"/>
                    <a:pt x="10" y="12857"/>
                  </a:cubicBezTo>
                  <a:cubicBezTo>
                    <a:pt x="152" y="10286"/>
                    <a:pt x="1857" y="8229"/>
                    <a:pt x="5694" y="6171"/>
                  </a:cubicBezTo>
                  <a:cubicBezTo>
                    <a:pt x="9531" y="4114"/>
                    <a:pt x="15500" y="2057"/>
                    <a:pt x="214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11170972" y="4057649"/>
              <a:ext cx="151078" cy="105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181" fill="norm" stroke="1" extrusionOk="0">
                  <a:moveTo>
                    <a:pt x="4312" y="0"/>
                  </a:moveTo>
                  <a:cubicBezTo>
                    <a:pt x="2812" y="4235"/>
                    <a:pt x="1312" y="8471"/>
                    <a:pt x="562" y="12071"/>
                  </a:cubicBezTo>
                  <a:cubicBezTo>
                    <a:pt x="-188" y="15671"/>
                    <a:pt x="-188" y="18635"/>
                    <a:pt x="562" y="20118"/>
                  </a:cubicBezTo>
                  <a:cubicBezTo>
                    <a:pt x="1312" y="21600"/>
                    <a:pt x="2812" y="21600"/>
                    <a:pt x="4612" y="19694"/>
                  </a:cubicBezTo>
                  <a:cubicBezTo>
                    <a:pt x="6412" y="17788"/>
                    <a:pt x="8512" y="13976"/>
                    <a:pt x="9862" y="11012"/>
                  </a:cubicBezTo>
                  <a:cubicBezTo>
                    <a:pt x="11212" y="8047"/>
                    <a:pt x="11812" y="5929"/>
                    <a:pt x="11962" y="5929"/>
                  </a:cubicBezTo>
                  <a:cubicBezTo>
                    <a:pt x="12112" y="5929"/>
                    <a:pt x="11812" y="8047"/>
                    <a:pt x="11512" y="10376"/>
                  </a:cubicBezTo>
                  <a:cubicBezTo>
                    <a:pt x="11212" y="12706"/>
                    <a:pt x="10912" y="15247"/>
                    <a:pt x="11512" y="16729"/>
                  </a:cubicBezTo>
                  <a:cubicBezTo>
                    <a:pt x="12112" y="18212"/>
                    <a:pt x="13612" y="18635"/>
                    <a:pt x="15412" y="17788"/>
                  </a:cubicBezTo>
                  <a:cubicBezTo>
                    <a:pt x="17212" y="16941"/>
                    <a:pt x="19312" y="14824"/>
                    <a:pt x="21412" y="12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11312249" y="4087283"/>
              <a:ext cx="54252" cy="103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600" fill="norm" stroke="1" extrusionOk="0">
                  <a:moveTo>
                    <a:pt x="6339" y="4408"/>
                  </a:moveTo>
                  <a:cubicBezTo>
                    <a:pt x="5508" y="6612"/>
                    <a:pt x="4678" y="8816"/>
                    <a:pt x="3431" y="11020"/>
                  </a:cubicBezTo>
                  <a:cubicBezTo>
                    <a:pt x="2185" y="13224"/>
                    <a:pt x="524" y="15429"/>
                    <a:pt x="108" y="15429"/>
                  </a:cubicBezTo>
                  <a:cubicBezTo>
                    <a:pt x="-307" y="15429"/>
                    <a:pt x="524" y="13224"/>
                    <a:pt x="1770" y="11020"/>
                  </a:cubicBezTo>
                  <a:cubicBezTo>
                    <a:pt x="3016" y="8816"/>
                    <a:pt x="4678" y="6612"/>
                    <a:pt x="7585" y="4408"/>
                  </a:cubicBezTo>
                  <a:cubicBezTo>
                    <a:pt x="10493" y="2204"/>
                    <a:pt x="14647" y="0"/>
                    <a:pt x="16724" y="0"/>
                  </a:cubicBezTo>
                  <a:cubicBezTo>
                    <a:pt x="18801" y="0"/>
                    <a:pt x="18801" y="2204"/>
                    <a:pt x="19216" y="6171"/>
                  </a:cubicBezTo>
                  <a:cubicBezTo>
                    <a:pt x="19631" y="10139"/>
                    <a:pt x="20462" y="15869"/>
                    <a:pt x="212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11426549" y="3892550"/>
              <a:ext cx="86002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600" fill="norm" stroke="1" extrusionOk="0">
                  <a:moveTo>
                    <a:pt x="15083" y="0"/>
                  </a:moveTo>
                  <a:cubicBezTo>
                    <a:pt x="11395" y="4094"/>
                    <a:pt x="7707" y="8188"/>
                    <a:pt x="5337" y="11082"/>
                  </a:cubicBezTo>
                  <a:cubicBezTo>
                    <a:pt x="2966" y="13976"/>
                    <a:pt x="1912" y="15671"/>
                    <a:pt x="1122" y="16871"/>
                  </a:cubicBezTo>
                  <a:cubicBezTo>
                    <a:pt x="332" y="18071"/>
                    <a:pt x="-195" y="18776"/>
                    <a:pt x="68" y="18776"/>
                  </a:cubicBezTo>
                  <a:cubicBezTo>
                    <a:pt x="332" y="18776"/>
                    <a:pt x="1385" y="18071"/>
                    <a:pt x="2703" y="17294"/>
                  </a:cubicBezTo>
                  <a:cubicBezTo>
                    <a:pt x="4020" y="16518"/>
                    <a:pt x="5600" y="15671"/>
                    <a:pt x="7181" y="14894"/>
                  </a:cubicBezTo>
                  <a:cubicBezTo>
                    <a:pt x="8761" y="14118"/>
                    <a:pt x="10342" y="13412"/>
                    <a:pt x="10605" y="13624"/>
                  </a:cubicBezTo>
                  <a:cubicBezTo>
                    <a:pt x="10868" y="13835"/>
                    <a:pt x="9815" y="14965"/>
                    <a:pt x="10078" y="16235"/>
                  </a:cubicBezTo>
                  <a:cubicBezTo>
                    <a:pt x="10342" y="17506"/>
                    <a:pt x="11922" y="18918"/>
                    <a:pt x="14029" y="19835"/>
                  </a:cubicBezTo>
                  <a:cubicBezTo>
                    <a:pt x="16137" y="20753"/>
                    <a:pt x="18771" y="21176"/>
                    <a:pt x="214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11547722" y="4095750"/>
              <a:ext cx="72779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600" fill="norm" stroke="1" extrusionOk="0">
                  <a:moveTo>
                    <a:pt x="8259" y="0"/>
                  </a:moveTo>
                  <a:cubicBezTo>
                    <a:pt x="5790" y="3411"/>
                    <a:pt x="3322" y="6821"/>
                    <a:pt x="1779" y="9663"/>
                  </a:cubicBezTo>
                  <a:cubicBezTo>
                    <a:pt x="236" y="12505"/>
                    <a:pt x="-381" y="14779"/>
                    <a:pt x="236" y="14589"/>
                  </a:cubicBezTo>
                  <a:cubicBezTo>
                    <a:pt x="853" y="14400"/>
                    <a:pt x="2705" y="11747"/>
                    <a:pt x="4556" y="9474"/>
                  </a:cubicBezTo>
                  <a:cubicBezTo>
                    <a:pt x="6408" y="7200"/>
                    <a:pt x="8259" y="5305"/>
                    <a:pt x="10110" y="3600"/>
                  </a:cubicBezTo>
                  <a:cubicBezTo>
                    <a:pt x="11962" y="1895"/>
                    <a:pt x="13813" y="379"/>
                    <a:pt x="15665" y="568"/>
                  </a:cubicBezTo>
                  <a:cubicBezTo>
                    <a:pt x="17516" y="758"/>
                    <a:pt x="19368" y="2653"/>
                    <a:pt x="20293" y="6442"/>
                  </a:cubicBezTo>
                  <a:cubicBezTo>
                    <a:pt x="21219" y="10232"/>
                    <a:pt x="21219" y="15916"/>
                    <a:pt x="212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11659608" y="4121150"/>
              <a:ext cx="56143" cy="84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055" fill="norm" stroke="1" extrusionOk="0">
                  <a:moveTo>
                    <a:pt x="18819" y="0"/>
                  </a:moveTo>
                  <a:cubicBezTo>
                    <a:pt x="14819" y="0"/>
                    <a:pt x="10819" y="0"/>
                    <a:pt x="7619" y="2371"/>
                  </a:cubicBezTo>
                  <a:cubicBezTo>
                    <a:pt x="4419" y="4741"/>
                    <a:pt x="2019" y="9483"/>
                    <a:pt x="819" y="13171"/>
                  </a:cubicBezTo>
                  <a:cubicBezTo>
                    <a:pt x="-381" y="16859"/>
                    <a:pt x="-381" y="19493"/>
                    <a:pt x="1619" y="20546"/>
                  </a:cubicBezTo>
                  <a:cubicBezTo>
                    <a:pt x="3619" y="21600"/>
                    <a:pt x="7619" y="21073"/>
                    <a:pt x="11219" y="18439"/>
                  </a:cubicBezTo>
                  <a:cubicBezTo>
                    <a:pt x="14819" y="15805"/>
                    <a:pt x="18019" y="11063"/>
                    <a:pt x="19619" y="7902"/>
                  </a:cubicBezTo>
                  <a:cubicBezTo>
                    <a:pt x="21219" y="4741"/>
                    <a:pt x="21219" y="3161"/>
                    <a:pt x="21219" y="1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11741149" y="4133850"/>
              <a:ext cx="165101" cy="94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0"/>
                  </a:moveTo>
                  <a:cubicBezTo>
                    <a:pt x="0" y="2400"/>
                    <a:pt x="0" y="4800"/>
                    <a:pt x="138" y="7200"/>
                  </a:cubicBezTo>
                  <a:cubicBezTo>
                    <a:pt x="277" y="9600"/>
                    <a:pt x="554" y="12000"/>
                    <a:pt x="1385" y="13440"/>
                  </a:cubicBezTo>
                  <a:cubicBezTo>
                    <a:pt x="2215" y="14880"/>
                    <a:pt x="3600" y="15360"/>
                    <a:pt x="4985" y="15120"/>
                  </a:cubicBezTo>
                  <a:cubicBezTo>
                    <a:pt x="6369" y="14880"/>
                    <a:pt x="7754" y="13920"/>
                    <a:pt x="8446" y="14640"/>
                  </a:cubicBezTo>
                  <a:cubicBezTo>
                    <a:pt x="9138" y="15360"/>
                    <a:pt x="9138" y="17760"/>
                    <a:pt x="9831" y="19200"/>
                  </a:cubicBezTo>
                  <a:cubicBezTo>
                    <a:pt x="10523" y="20640"/>
                    <a:pt x="11908" y="21120"/>
                    <a:pt x="13292" y="21360"/>
                  </a:cubicBezTo>
                  <a:cubicBezTo>
                    <a:pt x="14677" y="21600"/>
                    <a:pt x="16062" y="21600"/>
                    <a:pt x="17446" y="18480"/>
                  </a:cubicBezTo>
                  <a:cubicBezTo>
                    <a:pt x="18831" y="15360"/>
                    <a:pt x="20215" y="9120"/>
                    <a:pt x="21600" y="2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11914716" y="4121146"/>
              <a:ext cx="95251" cy="120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8" fill="norm" stroke="1" extrusionOk="0">
                  <a:moveTo>
                    <a:pt x="960" y="4393"/>
                  </a:moveTo>
                  <a:cubicBezTo>
                    <a:pt x="480" y="6224"/>
                    <a:pt x="0" y="8054"/>
                    <a:pt x="0" y="10617"/>
                  </a:cubicBezTo>
                  <a:cubicBezTo>
                    <a:pt x="0" y="13180"/>
                    <a:pt x="480" y="16475"/>
                    <a:pt x="1200" y="17207"/>
                  </a:cubicBezTo>
                  <a:cubicBezTo>
                    <a:pt x="1920" y="17939"/>
                    <a:pt x="2880" y="16109"/>
                    <a:pt x="5040" y="13180"/>
                  </a:cubicBezTo>
                  <a:cubicBezTo>
                    <a:pt x="7200" y="10251"/>
                    <a:pt x="10560" y="6224"/>
                    <a:pt x="13200" y="3478"/>
                  </a:cubicBezTo>
                  <a:cubicBezTo>
                    <a:pt x="15840" y="732"/>
                    <a:pt x="17760" y="-732"/>
                    <a:pt x="19200" y="366"/>
                  </a:cubicBezTo>
                  <a:cubicBezTo>
                    <a:pt x="20640" y="1465"/>
                    <a:pt x="21600" y="5126"/>
                    <a:pt x="21600" y="8970"/>
                  </a:cubicBezTo>
                  <a:cubicBezTo>
                    <a:pt x="21600" y="12814"/>
                    <a:pt x="20640" y="16841"/>
                    <a:pt x="19680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12045949" y="3987800"/>
              <a:ext cx="190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000"/>
                    <a:pt x="21600" y="8000"/>
                    <a:pt x="18000" y="11600"/>
                  </a:cubicBezTo>
                  <a:cubicBezTo>
                    <a:pt x="14400" y="15200"/>
                    <a:pt x="720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12071350" y="4019550"/>
              <a:ext cx="254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8782050" y="4490508"/>
              <a:ext cx="148917" cy="378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33" fill="norm" stroke="1" extrusionOk="0">
                  <a:moveTo>
                    <a:pt x="913" y="7860"/>
                  </a:moveTo>
                  <a:cubicBezTo>
                    <a:pt x="608" y="11220"/>
                    <a:pt x="304" y="14580"/>
                    <a:pt x="152" y="16620"/>
                  </a:cubicBezTo>
                  <a:cubicBezTo>
                    <a:pt x="0" y="18660"/>
                    <a:pt x="0" y="19380"/>
                    <a:pt x="0" y="20100"/>
                  </a:cubicBezTo>
                  <a:cubicBezTo>
                    <a:pt x="0" y="20820"/>
                    <a:pt x="0" y="21540"/>
                    <a:pt x="304" y="21420"/>
                  </a:cubicBezTo>
                  <a:cubicBezTo>
                    <a:pt x="608" y="21300"/>
                    <a:pt x="1217" y="20340"/>
                    <a:pt x="2282" y="17940"/>
                  </a:cubicBezTo>
                  <a:cubicBezTo>
                    <a:pt x="3346" y="15540"/>
                    <a:pt x="4868" y="11700"/>
                    <a:pt x="6541" y="8700"/>
                  </a:cubicBezTo>
                  <a:cubicBezTo>
                    <a:pt x="8214" y="5700"/>
                    <a:pt x="10039" y="3540"/>
                    <a:pt x="11408" y="2220"/>
                  </a:cubicBezTo>
                  <a:cubicBezTo>
                    <a:pt x="12777" y="900"/>
                    <a:pt x="13690" y="420"/>
                    <a:pt x="14907" y="180"/>
                  </a:cubicBezTo>
                  <a:cubicBezTo>
                    <a:pt x="16124" y="-60"/>
                    <a:pt x="17645" y="-60"/>
                    <a:pt x="18862" y="180"/>
                  </a:cubicBezTo>
                  <a:cubicBezTo>
                    <a:pt x="20079" y="420"/>
                    <a:pt x="20992" y="900"/>
                    <a:pt x="21296" y="1860"/>
                  </a:cubicBezTo>
                  <a:cubicBezTo>
                    <a:pt x="21600" y="2820"/>
                    <a:pt x="21296" y="4260"/>
                    <a:pt x="19927" y="5580"/>
                  </a:cubicBezTo>
                  <a:cubicBezTo>
                    <a:pt x="18558" y="6900"/>
                    <a:pt x="16124" y="8100"/>
                    <a:pt x="14146" y="8760"/>
                  </a:cubicBezTo>
                  <a:cubicBezTo>
                    <a:pt x="12169" y="9420"/>
                    <a:pt x="10648" y="9540"/>
                    <a:pt x="10344" y="9360"/>
                  </a:cubicBezTo>
                  <a:cubicBezTo>
                    <a:pt x="10039" y="9180"/>
                    <a:pt x="10952" y="8700"/>
                    <a:pt x="11865" y="8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8941594" y="4517093"/>
              <a:ext cx="259556" cy="145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273" fill="norm" stroke="1" extrusionOk="0">
                  <a:moveTo>
                    <a:pt x="7310" y="7079"/>
                  </a:moveTo>
                  <a:cubicBezTo>
                    <a:pt x="7310" y="4610"/>
                    <a:pt x="7310" y="2142"/>
                    <a:pt x="6871" y="907"/>
                  </a:cubicBezTo>
                  <a:cubicBezTo>
                    <a:pt x="6432" y="-327"/>
                    <a:pt x="5554" y="-327"/>
                    <a:pt x="4500" y="1062"/>
                  </a:cubicBezTo>
                  <a:cubicBezTo>
                    <a:pt x="3446" y="2450"/>
                    <a:pt x="2217" y="5227"/>
                    <a:pt x="1427" y="7387"/>
                  </a:cubicBezTo>
                  <a:cubicBezTo>
                    <a:pt x="636" y="9547"/>
                    <a:pt x="285" y="11090"/>
                    <a:pt x="110" y="12633"/>
                  </a:cubicBezTo>
                  <a:cubicBezTo>
                    <a:pt x="-66" y="14176"/>
                    <a:pt x="-66" y="15719"/>
                    <a:pt x="373" y="16336"/>
                  </a:cubicBezTo>
                  <a:cubicBezTo>
                    <a:pt x="812" y="16953"/>
                    <a:pt x="1690" y="16644"/>
                    <a:pt x="2393" y="15564"/>
                  </a:cubicBezTo>
                  <a:cubicBezTo>
                    <a:pt x="3095" y="14484"/>
                    <a:pt x="3622" y="12633"/>
                    <a:pt x="4149" y="10936"/>
                  </a:cubicBezTo>
                  <a:cubicBezTo>
                    <a:pt x="4675" y="9239"/>
                    <a:pt x="5202" y="7696"/>
                    <a:pt x="5641" y="8159"/>
                  </a:cubicBezTo>
                  <a:cubicBezTo>
                    <a:pt x="6080" y="8622"/>
                    <a:pt x="6432" y="11090"/>
                    <a:pt x="6783" y="13096"/>
                  </a:cubicBezTo>
                  <a:cubicBezTo>
                    <a:pt x="7134" y="15102"/>
                    <a:pt x="7485" y="16644"/>
                    <a:pt x="7749" y="16644"/>
                  </a:cubicBezTo>
                  <a:cubicBezTo>
                    <a:pt x="8012" y="16644"/>
                    <a:pt x="8188" y="15102"/>
                    <a:pt x="8451" y="13559"/>
                  </a:cubicBezTo>
                  <a:cubicBezTo>
                    <a:pt x="8714" y="12016"/>
                    <a:pt x="9066" y="10473"/>
                    <a:pt x="9505" y="9084"/>
                  </a:cubicBezTo>
                  <a:cubicBezTo>
                    <a:pt x="9944" y="7696"/>
                    <a:pt x="10471" y="6462"/>
                    <a:pt x="11085" y="6307"/>
                  </a:cubicBezTo>
                  <a:cubicBezTo>
                    <a:pt x="11700" y="6153"/>
                    <a:pt x="12402" y="7079"/>
                    <a:pt x="13105" y="9239"/>
                  </a:cubicBezTo>
                  <a:cubicBezTo>
                    <a:pt x="13807" y="11399"/>
                    <a:pt x="14510" y="14793"/>
                    <a:pt x="14685" y="17262"/>
                  </a:cubicBezTo>
                  <a:cubicBezTo>
                    <a:pt x="14861" y="19730"/>
                    <a:pt x="14510" y="21273"/>
                    <a:pt x="14246" y="21273"/>
                  </a:cubicBezTo>
                  <a:cubicBezTo>
                    <a:pt x="13983" y="21273"/>
                    <a:pt x="13807" y="19730"/>
                    <a:pt x="14158" y="16644"/>
                  </a:cubicBezTo>
                  <a:cubicBezTo>
                    <a:pt x="14510" y="13559"/>
                    <a:pt x="15388" y="8930"/>
                    <a:pt x="16705" y="6462"/>
                  </a:cubicBezTo>
                  <a:cubicBezTo>
                    <a:pt x="18022" y="3993"/>
                    <a:pt x="19778" y="3684"/>
                    <a:pt x="21534" y="3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9189244" y="4561416"/>
              <a:ext cx="94457" cy="93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21420" y="3927"/>
                  </a:moveTo>
                  <a:cubicBezTo>
                    <a:pt x="19500" y="1964"/>
                    <a:pt x="17580" y="0"/>
                    <a:pt x="14460" y="0"/>
                  </a:cubicBezTo>
                  <a:cubicBezTo>
                    <a:pt x="11340" y="0"/>
                    <a:pt x="7020" y="1964"/>
                    <a:pt x="4380" y="4418"/>
                  </a:cubicBezTo>
                  <a:cubicBezTo>
                    <a:pt x="1740" y="6873"/>
                    <a:pt x="780" y="9818"/>
                    <a:pt x="300" y="12764"/>
                  </a:cubicBezTo>
                  <a:cubicBezTo>
                    <a:pt x="-180" y="15709"/>
                    <a:pt x="-180" y="18655"/>
                    <a:pt x="1020" y="19636"/>
                  </a:cubicBezTo>
                  <a:cubicBezTo>
                    <a:pt x="2220" y="20618"/>
                    <a:pt x="4620" y="19636"/>
                    <a:pt x="6540" y="18164"/>
                  </a:cubicBezTo>
                  <a:cubicBezTo>
                    <a:pt x="8460" y="16691"/>
                    <a:pt x="9900" y="14727"/>
                    <a:pt x="11340" y="12518"/>
                  </a:cubicBezTo>
                  <a:cubicBezTo>
                    <a:pt x="12780" y="10309"/>
                    <a:pt x="14220" y="7855"/>
                    <a:pt x="14940" y="8345"/>
                  </a:cubicBezTo>
                  <a:cubicBezTo>
                    <a:pt x="15660" y="8836"/>
                    <a:pt x="15660" y="12273"/>
                    <a:pt x="16620" y="14973"/>
                  </a:cubicBezTo>
                  <a:cubicBezTo>
                    <a:pt x="17580" y="17673"/>
                    <a:pt x="19500" y="19636"/>
                    <a:pt x="214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9334500" y="4568015"/>
              <a:ext cx="146050" cy="111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3" fill="norm" stroke="1" extrusionOk="0">
                  <a:moveTo>
                    <a:pt x="0" y="1953"/>
                  </a:moveTo>
                  <a:cubicBezTo>
                    <a:pt x="313" y="3953"/>
                    <a:pt x="626" y="5953"/>
                    <a:pt x="626" y="7953"/>
                  </a:cubicBezTo>
                  <a:cubicBezTo>
                    <a:pt x="626" y="9953"/>
                    <a:pt x="313" y="11953"/>
                    <a:pt x="313" y="11953"/>
                  </a:cubicBezTo>
                  <a:cubicBezTo>
                    <a:pt x="313" y="11953"/>
                    <a:pt x="626" y="9953"/>
                    <a:pt x="1252" y="8153"/>
                  </a:cubicBezTo>
                  <a:cubicBezTo>
                    <a:pt x="1878" y="6353"/>
                    <a:pt x="2817" y="4753"/>
                    <a:pt x="3913" y="3353"/>
                  </a:cubicBezTo>
                  <a:cubicBezTo>
                    <a:pt x="5009" y="1953"/>
                    <a:pt x="6261" y="753"/>
                    <a:pt x="7043" y="1353"/>
                  </a:cubicBezTo>
                  <a:cubicBezTo>
                    <a:pt x="7826" y="1953"/>
                    <a:pt x="8139" y="4353"/>
                    <a:pt x="8296" y="6553"/>
                  </a:cubicBezTo>
                  <a:cubicBezTo>
                    <a:pt x="8452" y="8753"/>
                    <a:pt x="8452" y="10753"/>
                    <a:pt x="8296" y="12753"/>
                  </a:cubicBezTo>
                  <a:cubicBezTo>
                    <a:pt x="8139" y="14753"/>
                    <a:pt x="7826" y="16753"/>
                    <a:pt x="7826" y="16753"/>
                  </a:cubicBezTo>
                  <a:cubicBezTo>
                    <a:pt x="7826" y="16753"/>
                    <a:pt x="8139" y="14753"/>
                    <a:pt x="9235" y="11953"/>
                  </a:cubicBezTo>
                  <a:cubicBezTo>
                    <a:pt x="10330" y="9153"/>
                    <a:pt x="12209" y="5553"/>
                    <a:pt x="13774" y="3153"/>
                  </a:cubicBezTo>
                  <a:cubicBezTo>
                    <a:pt x="15339" y="753"/>
                    <a:pt x="16591" y="-447"/>
                    <a:pt x="17530" y="153"/>
                  </a:cubicBezTo>
                  <a:cubicBezTo>
                    <a:pt x="18470" y="753"/>
                    <a:pt x="19096" y="3153"/>
                    <a:pt x="19722" y="6953"/>
                  </a:cubicBezTo>
                  <a:cubicBezTo>
                    <a:pt x="20348" y="10753"/>
                    <a:pt x="20974" y="15953"/>
                    <a:pt x="21600" y="21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9511139" y="4572000"/>
              <a:ext cx="159911" cy="104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004" fill="norm" stroke="1" extrusionOk="0">
                  <a:moveTo>
                    <a:pt x="154" y="10165"/>
                  </a:moveTo>
                  <a:cubicBezTo>
                    <a:pt x="1557" y="10165"/>
                    <a:pt x="2959" y="10165"/>
                    <a:pt x="4362" y="9741"/>
                  </a:cubicBezTo>
                  <a:cubicBezTo>
                    <a:pt x="5764" y="9318"/>
                    <a:pt x="7167" y="8471"/>
                    <a:pt x="8149" y="6988"/>
                  </a:cubicBezTo>
                  <a:cubicBezTo>
                    <a:pt x="9131" y="5506"/>
                    <a:pt x="9692" y="3388"/>
                    <a:pt x="9131" y="2329"/>
                  </a:cubicBezTo>
                  <a:cubicBezTo>
                    <a:pt x="8570" y="1271"/>
                    <a:pt x="6887" y="1271"/>
                    <a:pt x="5624" y="2329"/>
                  </a:cubicBezTo>
                  <a:cubicBezTo>
                    <a:pt x="4362" y="3388"/>
                    <a:pt x="3520" y="5506"/>
                    <a:pt x="2679" y="7624"/>
                  </a:cubicBezTo>
                  <a:cubicBezTo>
                    <a:pt x="1837" y="9741"/>
                    <a:pt x="996" y="11859"/>
                    <a:pt x="435" y="14400"/>
                  </a:cubicBezTo>
                  <a:cubicBezTo>
                    <a:pt x="-126" y="16941"/>
                    <a:pt x="-407" y="19906"/>
                    <a:pt x="1276" y="20753"/>
                  </a:cubicBezTo>
                  <a:cubicBezTo>
                    <a:pt x="2959" y="21600"/>
                    <a:pt x="6606" y="20329"/>
                    <a:pt x="10253" y="16518"/>
                  </a:cubicBezTo>
                  <a:cubicBezTo>
                    <a:pt x="13899" y="12706"/>
                    <a:pt x="17546" y="6353"/>
                    <a:pt x="211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9641416" y="4413249"/>
              <a:ext cx="118534" cy="261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21600" y="0"/>
                  </a:moveTo>
                  <a:cubicBezTo>
                    <a:pt x="17743" y="346"/>
                    <a:pt x="13886" y="691"/>
                    <a:pt x="10414" y="2592"/>
                  </a:cubicBezTo>
                  <a:cubicBezTo>
                    <a:pt x="6943" y="4493"/>
                    <a:pt x="3857" y="7949"/>
                    <a:pt x="2121" y="10886"/>
                  </a:cubicBezTo>
                  <a:cubicBezTo>
                    <a:pt x="386" y="13824"/>
                    <a:pt x="0" y="16243"/>
                    <a:pt x="0" y="17885"/>
                  </a:cubicBezTo>
                  <a:cubicBezTo>
                    <a:pt x="0" y="19526"/>
                    <a:pt x="386" y="20390"/>
                    <a:pt x="1929" y="20909"/>
                  </a:cubicBezTo>
                  <a:cubicBezTo>
                    <a:pt x="3471" y="21427"/>
                    <a:pt x="6171" y="21600"/>
                    <a:pt x="8679" y="20995"/>
                  </a:cubicBezTo>
                  <a:cubicBezTo>
                    <a:pt x="11186" y="20390"/>
                    <a:pt x="13500" y="19008"/>
                    <a:pt x="15814" y="17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9664699" y="4559299"/>
              <a:ext cx="317501" cy="14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4629"/>
                  </a:moveTo>
                  <a:cubicBezTo>
                    <a:pt x="2592" y="4629"/>
                    <a:pt x="5184" y="4629"/>
                    <a:pt x="6840" y="4474"/>
                  </a:cubicBezTo>
                  <a:cubicBezTo>
                    <a:pt x="8496" y="4320"/>
                    <a:pt x="9216" y="4011"/>
                    <a:pt x="9288" y="3394"/>
                  </a:cubicBezTo>
                  <a:cubicBezTo>
                    <a:pt x="9360" y="2777"/>
                    <a:pt x="8784" y="1851"/>
                    <a:pt x="8136" y="1389"/>
                  </a:cubicBezTo>
                  <a:cubicBezTo>
                    <a:pt x="7488" y="926"/>
                    <a:pt x="6768" y="926"/>
                    <a:pt x="5976" y="2314"/>
                  </a:cubicBezTo>
                  <a:cubicBezTo>
                    <a:pt x="5184" y="3703"/>
                    <a:pt x="4320" y="6480"/>
                    <a:pt x="4032" y="8640"/>
                  </a:cubicBezTo>
                  <a:cubicBezTo>
                    <a:pt x="3744" y="10800"/>
                    <a:pt x="4032" y="12343"/>
                    <a:pt x="4752" y="13114"/>
                  </a:cubicBezTo>
                  <a:cubicBezTo>
                    <a:pt x="5472" y="13886"/>
                    <a:pt x="6624" y="13886"/>
                    <a:pt x="8064" y="11880"/>
                  </a:cubicBezTo>
                  <a:cubicBezTo>
                    <a:pt x="9504" y="9874"/>
                    <a:pt x="11232" y="5863"/>
                    <a:pt x="12384" y="3394"/>
                  </a:cubicBezTo>
                  <a:cubicBezTo>
                    <a:pt x="13536" y="926"/>
                    <a:pt x="14112" y="0"/>
                    <a:pt x="14472" y="309"/>
                  </a:cubicBezTo>
                  <a:cubicBezTo>
                    <a:pt x="14832" y="617"/>
                    <a:pt x="14976" y="2160"/>
                    <a:pt x="15120" y="5400"/>
                  </a:cubicBezTo>
                  <a:cubicBezTo>
                    <a:pt x="15264" y="8640"/>
                    <a:pt x="15408" y="13577"/>
                    <a:pt x="15336" y="16817"/>
                  </a:cubicBezTo>
                  <a:cubicBezTo>
                    <a:pt x="15264" y="20057"/>
                    <a:pt x="14976" y="21600"/>
                    <a:pt x="14904" y="21446"/>
                  </a:cubicBezTo>
                  <a:cubicBezTo>
                    <a:pt x="14832" y="21291"/>
                    <a:pt x="14976" y="19440"/>
                    <a:pt x="15264" y="16200"/>
                  </a:cubicBezTo>
                  <a:cubicBezTo>
                    <a:pt x="15552" y="12960"/>
                    <a:pt x="15984" y="8331"/>
                    <a:pt x="17064" y="5400"/>
                  </a:cubicBezTo>
                  <a:cubicBezTo>
                    <a:pt x="18144" y="2469"/>
                    <a:pt x="19872" y="12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10116527" y="4571500"/>
              <a:ext cx="171405" cy="425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386" fill="norm" stroke="1" extrusionOk="0">
                  <a:moveTo>
                    <a:pt x="7687" y="5133"/>
                  </a:moveTo>
                  <a:cubicBezTo>
                    <a:pt x="6386" y="8006"/>
                    <a:pt x="5085" y="10879"/>
                    <a:pt x="4044" y="13432"/>
                  </a:cubicBezTo>
                  <a:cubicBezTo>
                    <a:pt x="3003" y="15986"/>
                    <a:pt x="2222" y="18220"/>
                    <a:pt x="1572" y="19604"/>
                  </a:cubicBezTo>
                  <a:cubicBezTo>
                    <a:pt x="921" y="20987"/>
                    <a:pt x="400" y="21519"/>
                    <a:pt x="140" y="21359"/>
                  </a:cubicBezTo>
                  <a:cubicBezTo>
                    <a:pt x="-120" y="21200"/>
                    <a:pt x="-120" y="20349"/>
                    <a:pt x="1051" y="18061"/>
                  </a:cubicBezTo>
                  <a:cubicBezTo>
                    <a:pt x="2222" y="15773"/>
                    <a:pt x="4564" y="12049"/>
                    <a:pt x="6256" y="8963"/>
                  </a:cubicBezTo>
                  <a:cubicBezTo>
                    <a:pt x="7947" y="5878"/>
                    <a:pt x="8988" y="3430"/>
                    <a:pt x="9899" y="1994"/>
                  </a:cubicBezTo>
                  <a:cubicBezTo>
                    <a:pt x="10810" y="557"/>
                    <a:pt x="11591" y="132"/>
                    <a:pt x="12632" y="25"/>
                  </a:cubicBezTo>
                  <a:cubicBezTo>
                    <a:pt x="13673" y="-81"/>
                    <a:pt x="14974" y="132"/>
                    <a:pt x="16405" y="1036"/>
                  </a:cubicBezTo>
                  <a:cubicBezTo>
                    <a:pt x="17837" y="1941"/>
                    <a:pt x="19398" y="3537"/>
                    <a:pt x="20309" y="4760"/>
                  </a:cubicBezTo>
                  <a:cubicBezTo>
                    <a:pt x="21220" y="5984"/>
                    <a:pt x="21480" y="6835"/>
                    <a:pt x="20179" y="7420"/>
                  </a:cubicBezTo>
                  <a:cubicBezTo>
                    <a:pt x="18878" y="8006"/>
                    <a:pt x="16015" y="8325"/>
                    <a:pt x="12892" y="8485"/>
                  </a:cubicBezTo>
                  <a:cubicBezTo>
                    <a:pt x="9769" y="8644"/>
                    <a:pt x="6386" y="8644"/>
                    <a:pt x="3003" y="8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0" y="4946650"/>
              <a:ext cx="1017270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94"/>
                  </a:moveTo>
                  <a:cubicBezTo>
                    <a:pt x="135" y="1742"/>
                    <a:pt x="270" y="2090"/>
                    <a:pt x="418" y="2265"/>
                  </a:cubicBezTo>
                  <a:cubicBezTo>
                    <a:pt x="566" y="2439"/>
                    <a:pt x="728" y="2439"/>
                    <a:pt x="906" y="2439"/>
                  </a:cubicBezTo>
                  <a:cubicBezTo>
                    <a:pt x="1083" y="2439"/>
                    <a:pt x="1276" y="2439"/>
                    <a:pt x="1454" y="2439"/>
                  </a:cubicBezTo>
                  <a:cubicBezTo>
                    <a:pt x="1631" y="2439"/>
                    <a:pt x="1793" y="2439"/>
                    <a:pt x="1973" y="2381"/>
                  </a:cubicBezTo>
                  <a:cubicBezTo>
                    <a:pt x="2153" y="2323"/>
                    <a:pt x="2351" y="2206"/>
                    <a:pt x="2521" y="2148"/>
                  </a:cubicBezTo>
                  <a:cubicBezTo>
                    <a:pt x="2692" y="2090"/>
                    <a:pt x="2836" y="2090"/>
                    <a:pt x="2993" y="2032"/>
                  </a:cubicBezTo>
                  <a:cubicBezTo>
                    <a:pt x="3151" y="1974"/>
                    <a:pt x="3321" y="1858"/>
                    <a:pt x="3492" y="1742"/>
                  </a:cubicBezTo>
                  <a:cubicBezTo>
                    <a:pt x="3663" y="1626"/>
                    <a:pt x="3834" y="1510"/>
                    <a:pt x="4011" y="1394"/>
                  </a:cubicBezTo>
                  <a:cubicBezTo>
                    <a:pt x="4189" y="1277"/>
                    <a:pt x="4373" y="1161"/>
                    <a:pt x="4564" y="1045"/>
                  </a:cubicBezTo>
                  <a:cubicBezTo>
                    <a:pt x="4755" y="929"/>
                    <a:pt x="4953" y="813"/>
                    <a:pt x="5101" y="697"/>
                  </a:cubicBezTo>
                  <a:cubicBezTo>
                    <a:pt x="5249" y="581"/>
                    <a:pt x="5348" y="465"/>
                    <a:pt x="5452" y="406"/>
                  </a:cubicBezTo>
                  <a:cubicBezTo>
                    <a:pt x="5555" y="348"/>
                    <a:pt x="5663" y="348"/>
                    <a:pt x="5769" y="348"/>
                  </a:cubicBezTo>
                  <a:cubicBezTo>
                    <a:pt x="5874" y="348"/>
                    <a:pt x="5978" y="348"/>
                    <a:pt x="6088" y="290"/>
                  </a:cubicBezTo>
                  <a:cubicBezTo>
                    <a:pt x="6198" y="232"/>
                    <a:pt x="6315" y="116"/>
                    <a:pt x="6429" y="58"/>
                  </a:cubicBezTo>
                  <a:cubicBezTo>
                    <a:pt x="6544" y="0"/>
                    <a:pt x="6656" y="0"/>
                    <a:pt x="6829" y="0"/>
                  </a:cubicBezTo>
                  <a:cubicBezTo>
                    <a:pt x="7002" y="0"/>
                    <a:pt x="7236" y="0"/>
                    <a:pt x="7425" y="0"/>
                  </a:cubicBezTo>
                  <a:cubicBezTo>
                    <a:pt x="7613" y="0"/>
                    <a:pt x="7757" y="0"/>
                    <a:pt x="7892" y="58"/>
                  </a:cubicBezTo>
                  <a:cubicBezTo>
                    <a:pt x="8027" y="116"/>
                    <a:pt x="8153" y="232"/>
                    <a:pt x="8344" y="348"/>
                  </a:cubicBezTo>
                  <a:cubicBezTo>
                    <a:pt x="8535" y="465"/>
                    <a:pt x="8791" y="581"/>
                    <a:pt x="8989" y="697"/>
                  </a:cubicBezTo>
                  <a:cubicBezTo>
                    <a:pt x="9187" y="813"/>
                    <a:pt x="9326" y="929"/>
                    <a:pt x="9465" y="1045"/>
                  </a:cubicBezTo>
                  <a:cubicBezTo>
                    <a:pt x="9604" y="1161"/>
                    <a:pt x="9744" y="1277"/>
                    <a:pt x="9953" y="1452"/>
                  </a:cubicBezTo>
                  <a:cubicBezTo>
                    <a:pt x="10162" y="1626"/>
                    <a:pt x="10440" y="1858"/>
                    <a:pt x="10658" y="2090"/>
                  </a:cubicBezTo>
                  <a:cubicBezTo>
                    <a:pt x="10876" y="2323"/>
                    <a:pt x="11034" y="2555"/>
                    <a:pt x="11187" y="2729"/>
                  </a:cubicBezTo>
                  <a:cubicBezTo>
                    <a:pt x="11339" y="2903"/>
                    <a:pt x="11488" y="3019"/>
                    <a:pt x="11640" y="3194"/>
                  </a:cubicBezTo>
                  <a:cubicBezTo>
                    <a:pt x="11793" y="3368"/>
                    <a:pt x="11951" y="3600"/>
                    <a:pt x="12101" y="3774"/>
                  </a:cubicBezTo>
                  <a:cubicBezTo>
                    <a:pt x="12252" y="3948"/>
                    <a:pt x="12396" y="4065"/>
                    <a:pt x="12551" y="4239"/>
                  </a:cubicBezTo>
                  <a:cubicBezTo>
                    <a:pt x="12706" y="4413"/>
                    <a:pt x="12872" y="4645"/>
                    <a:pt x="13036" y="4819"/>
                  </a:cubicBezTo>
                  <a:cubicBezTo>
                    <a:pt x="13200" y="4994"/>
                    <a:pt x="13362" y="5110"/>
                    <a:pt x="13524" y="5284"/>
                  </a:cubicBezTo>
                  <a:cubicBezTo>
                    <a:pt x="13685" y="5458"/>
                    <a:pt x="13847" y="5690"/>
                    <a:pt x="14002" y="5865"/>
                  </a:cubicBezTo>
                  <a:cubicBezTo>
                    <a:pt x="14157" y="6039"/>
                    <a:pt x="14306" y="6155"/>
                    <a:pt x="14465" y="6329"/>
                  </a:cubicBezTo>
                  <a:cubicBezTo>
                    <a:pt x="14625" y="6503"/>
                    <a:pt x="14796" y="6735"/>
                    <a:pt x="14960" y="6968"/>
                  </a:cubicBezTo>
                  <a:cubicBezTo>
                    <a:pt x="15124" y="7200"/>
                    <a:pt x="15281" y="7432"/>
                    <a:pt x="15440" y="7606"/>
                  </a:cubicBezTo>
                  <a:cubicBezTo>
                    <a:pt x="15600" y="7781"/>
                    <a:pt x="15762" y="7897"/>
                    <a:pt x="15917" y="8071"/>
                  </a:cubicBezTo>
                  <a:cubicBezTo>
                    <a:pt x="16072" y="8245"/>
                    <a:pt x="16220" y="8477"/>
                    <a:pt x="16378" y="8710"/>
                  </a:cubicBezTo>
                  <a:cubicBezTo>
                    <a:pt x="16535" y="8942"/>
                    <a:pt x="16701" y="9174"/>
                    <a:pt x="16861" y="9406"/>
                  </a:cubicBezTo>
                  <a:cubicBezTo>
                    <a:pt x="17020" y="9639"/>
                    <a:pt x="17173" y="9871"/>
                    <a:pt x="17396" y="10219"/>
                  </a:cubicBezTo>
                  <a:cubicBezTo>
                    <a:pt x="17618" y="10568"/>
                    <a:pt x="17910" y="11032"/>
                    <a:pt x="18133" y="11381"/>
                  </a:cubicBezTo>
                  <a:cubicBezTo>
                    <a:pt x="18355" y="11729"/>
                    <a:pt x="18508" y="11961"/>
                    <a:pt x="18724" y="12426"/>
                  </a:cubicBezTo>
                  <a:cubicBezTo>
                    <a:pt x="18939" y="12890"/>
                    <a:pt x="19218" y="13587"/>
                    <a:pt x="19420" y="14110"/>
                  </a:cubicBezTo>
                  <a:cubicBezTo>
                    <a:pt x="19622" y="14632"/>
                    <a:pt x="19748" y="14981"/>
                    <a:pt x="19937" y="15561"/>
                  </a:cubicBezTo>
                  <a:cubicBezTo>
                    <a:pt x="20126" y="16142"/>
                    <a:pt x="20378" y="16955"/>
                    <a:pt x="20609" y="17768"/>
                  </a:cubicBezTo>
                  <a:cubicBezTo>
                    <a:pt x="20840" y="18581"/>
                    <a:pt x="21052" y="19394"/>
                    <a:pt x="21213" y="20032"/>
                  </a:cubicBezTo>
                  <a:cubicBezTo>
                    <a:pt x="21375" y="20671"/>
                    <a:pt x="21488" y="211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290902" y="5247652"/>
              <a:ext cx="185348" cy="459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17" fill="norm" stroke="1" extrusionOk="0">
                  <a:moveTo>
                    <a:pt x="21252" y="3136"/>
                  </a:moveTo>
                  <a:cubicBezTo>
                    <a:pt x="21252" y="2643"/>
                    <a:pt x="21252" y="2149"/>
                    <a:pt x="21009" y="1607"/>
                  </a:cubicBezTo>
                  <a:cubicBezTo>
                    <a:pt x="20767" y="1065"/>
                    <a:pt x="20281" y="473"/>
                    <a:pt x="19310" y="177"/>
                  </a:cubicBezTo>
                  <a:cubicBezTo>
                    <a:pt x="18340" y="-119"/>
                    <a:pt x="16883" y="-119"/>
                    <a:pt x="14699" y="769"/>
                  </a:cubicBezTo>
                  <a:cubicBezTo>
                    <a:pt x="12515" y="1656"/>
                    <a:pt x="9603" y="3432"/>
                    <a:pt x="6933" y="5996"/>
                  </a:cubicBezTo>
                  <a:cubicBezTo>
                    <a:pt x="4263" y="8560"/>
                    <a:pt x="1836" y="11914"/>
                    <a:pt x="744" y="14429"/>
                  </a:cubicBezTo>
                  <a:cubicBezTo>
                    <a:pt x="-348" y="16944"/>
                    <a:pt x="-105" y="18621"/>
                    <a:pt x="623" y="19656"/>
                  </a:cubicBezTo>
                  <a:cubicBezTo>
                    <a:pt x="1351" y="20692"/>
                    <a:pt x="2564" y="21086"/>
                    <a:pt x="4385" y="21284"/>
                  </a:cubicBezTo>
                  <a:cubicBezTo>
                    <a:pt x="6205" y="21481"/>
                    <a:pt x="8632" y="21481"/>
                    <a:pt x="10816" y="21136"/>
                  </a:cubicBezTo>
                  <a:cubicBezTo>
                    <a:pt x="13000" y="20791"/>
                    <a:pt x="14942" y="20100"/>
                    <a:pt x="16398" y="19311"/>
                  </a:cubicBezTo>
                  <a:cubicBezTo>
                    <a:pt x="17854" y="18522"/>
                    <a:pt x="18825" y="17634"/>
                    <a:pt x="19189" y="16944"/>
                  </a:cubicBezTo>
                  <a:cubicBezTo>
                    <a:pt x="19553" y="16254"/>
                    <a:pt x="19310" y="15760"/>
                    <a:pt x="18340" y="15415"/>
                  </a:cubicBezTo>
                  <a:cubicBezTo>
                    <a:pt x="17369" y="15070"/>
                    <a:pt x="15670" y="14873"/>
                    <a:pt x="14578" y="15021"/>
                  </a:cubicBezTo>
                  <a:cubicBezTo>
                    <a:pt x="13486" y="15169"/>
                    <a:pt x="13000" y="15662"/>
                    <a:pt x="12515" y="16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533400" y="5543550"/>
              <a:ext cx="190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529166" y="5461485"/>
              <a:ext cx="16935" cy="3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02" fill="norm" stroke="1" extrusionOk="0">
                  <a:moveTo>
                    <a:pt x="21600" y="20202"/>
                  </a:moveTo>
                  <a:cubicBezTo>
                    <a:pt x="10800" y="11107"/>
                    <a:pt x="0" y="2013"/>
                    <a:pt x="0" y="307"/>
                  </a:cubicBezTo>
                  <a:cubicBezTo>
                    <a:pt x="0" y="-1398"/>
                    <a:pt x="10800" y="4286"/>
                    <a:pt x="21600" y="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584199" y="5486400"/>
              <a:ext cx="107951" cy="121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1117"/>
                  </a:moveTo>
                  <a:cubicBezTo>
                    <a:pt x="1271" y="6331"/>
                    <a:pt x="2541" y="11545"/>
                    <a:pt x="3812" y="15269"/>
                  </a:cubicBezTo>
                  <a:cubicBezTo>
                    <a:pt x="5082" y="18993"/>
                    <a:pt x="6353" y="21228"/>
                    <a:pt x="7624" y="21414"/>
                  </a:cubicBezTo>
                  <a:cubicBezTo>
                    <a:pt x="8894" y="21600"/>
                    <a:pt x="10165" y="19738"/>
                    <a:pt x="12494" y="15828"/>
                  </a:cubicBezTo>
                  <a:cubicBezTo>
                    <a:pt x="14824" y="11917"/>
                    <a:pt x="18212" y="59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692150" y="5418676"/>
              <a:ext cx="260350" cy="170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4" fill="norm" stroke="1" extrusionOk="0">
                  <a:moveTo>
                    <a:pt x="0" y="11450"/>
                  </a:moveTo>
                  <a:cubicBezTo>
                    <a:pt x="0" y="12751"/>
                    <a:pt x="0" y="14052"/>
                    <a:pt x="439" y="14963"/>
                  </a:cubicBezTo>
                  <a:cubicBezTo>
                    <a:pt x="878" y="15874"/>
                    <a:pt x="1756" y="16394"/>
                    <a:pt x="2546" y="16264"/>
                  </a:cubicBezTo>
                  <a:cubicBezTo>
                    <a:pt x="3337" y="16134"/>
                    <a:pt x="4039" y="15353"/>
                    <a:pt x="4566" y="14312"/>
                  </a:cubicBezTo>
                  <a:cubicBezTo>
                    <a:pt x="5093" y="13272"/>
                    <a:pt x="5444" y="11970"/>
                    <a:pt x="5532" y="10669"/>
                  </a:cubicBezTo>
                  <a:cubicBezTo>
                    <a:pt x="5620" y="9368"/>
                    <a:pt x="5444" y="8067"/>
                    <a:pt x="4917" y="7806"/>
                  </a:cubicBezTo>
                  <a:cubicBezTo>
                    <a:pt x="4390" y="7546"/>
                    <a:pt x="3512" y="8327"/>
                    <a:pt x="2810" y="10019"/>
                  </a:cubicBezTo>
                  <a:cubicBezTo>
                    <a:pt x="2107" y="11710"/>
                    <a:pt x="1580" y="14312"/>
                    <a:pt x="1405" y="16264"/>
                  </a:cubicBezTo>
                  <a:cubicBezTo>
                    <a:pt x="1229" y="18216"/>
                    <a:pt x="1405" y="19517"/>
                    <a:pt x="2020" y="20298"/>
                  </a:cubicBezTo>
                  <a:cubicBezTo>
                    <a:pt x="2634" y="21079"/>
                    <a:pt x="3688" y="21339"/>
                    <a:pt x="4741" y="20298"/>
                  </a:cubicBezTo>
                  <a:cubicBezTo>
                    <a:pt x="5795" y="19257"/>
                    <a:pt x="6849" y="16915"/>
                    <a:pt x="7551" y="14963"/>
                  </a:cubicBezTo>
                  <a:cubicBezTo>
                    <a:pt x="8254" y="13011"/>
                    <a:pt x="8605" y="11450"/>
                    <a:pt x="8780" y="11320"/>
                  </a:cubicBezTo>
                  <a:cubicBezTo>
                    <a:pt x="8956" y="11190"/>
                    <a:pt x="8956" y="12491"/>
                    <a:pt x="8956" y="13792"/>
                  </a:cubicBezTo>
                  <a:cubicBezTo>
                    <a:pt x="8956" y="15093"/>
                    <a:pt x="8956" y="16394"/>
                    <a:pt x="8868" y="17696"/>
                  </a:cubicBezTo>
                  <a:cubicBezTo>
                    <a:pt x="8780" y="18997"/>
                    <a:pt x="8605" y="20298"/>
                    <a:pt x="8605" y="20298"/>
                  </a:cubicBezTo>
                  <a:cubicBezTo>
                    <a:pt x="8605" y="20298"/>
                    <a:pt x="8780" y="18997"/>
                    <a:pt x="9746" y="16004"/>
                  </a:cubicBezTo>
                  <a:cubicBezTo>
                    <a:pt x="10712" y="13011"/>
                    <a:pt x="12468" y="8327"/>
                    <a:pt x="13785" y="5334"/>
                  </a:cubicBezTo>
                  <a:cubicBezTo>
                    <a:pt x="15102" y="2341"/>
                    <a:pt x="15980" y="1040"/>
                    <a:pt x="16859" y="390"/>
                  </a:cubicBezTo>
                  <a:cubicBezTo>
                    <a:pt x="17737" y="-261"/>
                    <a:pt x="18615" y="-261"/>
                    <a:pt x="19229" y="1691"/>
                  </a:cubicBezTo>
                  <a:cubicBezTo>
                    <a:pt x="19844" y="3643"/>
                    <a:pt x="20195" y="7546"/>
                    <a:pt x="20546" y="10539"/>
                  </a:cubicBezTo>
                  <a:cubicBezTo>
                    <a:pt x="20898" y="13532"/>
                    <a:pt x="21249" y="15614"/>
                    <a:pt x="21600" y="17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1485316" y="5370375"/>
              <a:ext cx="95835" cy="229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8" h="21284" fill="norm" stroke="1" extrusionOk="0">
                  <a:moveTo>
                    <a:pt x="20808" y="10174"/>
                  </a:moveTo>
                  <a:cubicBezTo>
                    <a:pt x="20808" y="7818"/>
                    <a:pt x="20808" y="5462"/>
                    <a:pt x="18740" y="3596"/>
                  </a:cubicBezTo>
                  <a:cubicBezTo>
                    <a:pt x="16672" y="1731"/>
                    <a:pt x="12536" y="356"/>
                    <a:pt x="9548" y="62"/>
                  </a:cubicBezTo>
                  <a:cubicBezTo>
                    <a:pt x="6561" y="-233"/>
                    <a:pt x="4723" y="552"/>
                    <a:pt x="2885" y="1829"/>
                  </a:cubicBezTo>
                  <a:cubicBezTo>
                    <a:pt x="1046" y="3105"/>
                    <a:pt x="-792" y="4872"/>
                    <a:pt x="357" y="6542"/>
                  </a:cubicBezTo>
                  <a:cubicBezTo>
                    <a:pt x="1506" y="8211"/>
                    <a:pt x="5642" y="9782"/>
                    <a:pt x="9548" y="11451"/>
                  </a:cubicBezTo>
                  <a:cubicBezTo>
                    <a:pt x="13455" y="13120"/>
                    <a:pt x="17131" y="14887"/>
                    <a:pt x="18970" y="16360"/>
                  </a:cubicBezTo>
                  <a:cubicBezTo>
                    <a:pt x="20808" y="17832"/>
                    <a:pt x="20808" y="19011"/>
                    <a:pt x="19659" y="19796"/>
                  </a:cubicBezTo>
                  <a:cubicBezTo>
                    <a:pt x="18510" y="20582"/>
                    <a:pt x="16212" y="20974"/>
                    <a:pt x="13914" y="21171"/>
                  </a:cubicBezTo>
                  <a:cubicBezTo>
                    <a:pt x="11617" y="21367"/>
                    <a:pt x="9319" y="21367"/>
                    <a:pt x="7710" y="20680"/>
                  </a:cubicBezTo>
                  <a:cubicBezTo>
                    <a:pt x="6102" y="19992"/>
                    <a:pt x="5182" y="18618"/>
                    <a:pt x="4263" y="17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1627716" y="5454650"/>
              <a:ext cx="66792" cy="136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4" h="21448" fill="norm" stroke="1" extrusionOk="0">
                  <a:moveTo>
                    <a:pt x="15054" y="0"/>
                  </a:moveTo>
                  <a:cubicBezTo>
                    <a:pt x="9818" y="4320"/>
                    <a:pt x="4581" y="8640"/>
                    <a:pt x="1963" y="11631"/>
                  </a:cubicBezTo>
                  <a:cubicBezTo>
                    <a:pt x="-655" y="14622"/>
                    <a:pt x="-655" y="16283"/>
                    <a:pt x="1963" y="17945"/>
                  </a:cubicBezTo>
                  <a:cubicBezTo>
                    <a:pt x="4581" y="19606"/>
                    <a:pt x="9818" y="21268"/>
                    <a:pt x="13745" y="21434"/>
                  </a:cubicBezTo>
                  <a:cubicBezTo>
                    <a:pt x="17672" y="21600"/>
                    <a:pt x="20290" y="20271"/>
                    <a:pt x="20618" y="16782"/>
                  </a:cubicBezTo>
                  <a:cubicBezTo>
                    <a:pt x="20945" y="13292"/>
                    <a:pt x="18981" y="7643"/>
                    <a:pt x="17018" y="1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1765300" y="5412023"/>
              <a:ext cx="336550" cy="165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4686"/>
                  </a:moveTo>
                  <a:cubicBezTo>
                    <a:pt x="272" y="9334"/>
                    <a:pt x="543" y="13982"/>
                    <a:pt x="679" y="16989"/>
                  </a:cubicBezTo>
                  <a:cubicBezTo>
                    <a:pt x="815" y="19997"/>
                    <a:pt x="815" y="21364"/>
                    <a:pt x="815" y="21364"/>
                  </a:cubicBezTo>
                  <a:cubicBezTo>
                    <a:pt x="815" y="21364"/>
                    <a:pt x="815" y="19997"/>
                    <a:pt x="883" y="17673"/>
                  </a:cubicBezTo>
                  <a:cubicBezTo>
                    <a:pt x="951" y="15349"/>
                    <a:pt x="1087" y="12068"/>
                    <a:pt x="1358" y="9880"/>
                  </a:cubicBezTo>
                  <a:cubicBezTo>
                    <a:pt x="1630" y="7693"/>
                    <a:pt x="2038" y="6599"/>
                    <a:pt x="2513" y="6463"/>
                  </a:cubicBezTo>
                  <a:cubicBezTo>
                    <a:pt x="2989" y="6326"/>
                    <a:pt x="3532" y="7146"/>
                    <a:pt x="4008" y="8650"/>
                  </a:cubicBezTo>
                  <a:cubicBezTo>
                    <a:pt x="4483" y="10154"/>
                    <a:pt x="4891" y="12341"/>
                    <a:pt x="5162" y="14529"/>
                  </a:cubicBezTo>
                  <a:cubicBezTo>
                    <a:pt x="5434" y="16716"/>
                    <a:pt x="5570" y="18903"/>
                    <a:pt x="5638" y="19040"/>
                  </a:cubicBezTo>
                  <a:cubicBezTo>
                    <a:pt x="5706" y="19177"/>
                    <a:pt x="5706" y="17263"/>
                    <a:pt x="5774" y="14939"/>
                  </a:cubicBezTo>
                  <a:cubicBezTo>
                    <a:pt x="5842" y="12615"/>
                    <a:pt x="5977" y="9880"/>
                    <a:pt x="6317" y="8103"/>
                  </a:cubicBezTo>
                  <a:cubicBezTo>
                    <a:pt x="6657" y="6326"/>
                    <a:pt x="7200" y="5506"/>
                    <a:pt x="7811" y="4959"/>
                  </a:cubicBezTo>
                  <a:cubicBezTo>
                    <a:pt x="8423" y="4412"/>
                    <a:pt x="9102" y="4139"/>
                    <a:pt x="9577" y="4686"/>
                  </a:cubicBezTo>
                  <a:cubicBezTo>
                    <a:pt x="10053" y="5232"/>
                    <a:pt x="10325" y="6599"/>
                    <a:pt x="10596" y="8787"/>
                  </a:cubicBezTo>
                  <a:cubicBezTo>
                    <a:pt x="10868" y="10974"/>
                    <a:pt x="11140" y="13982"/>
                    <a:pt x="11547" y="15896"/>
                  </a:cubicBezTo>
                  <a:cubicBezTo>
                    <a:pt x="11955" y="17810"/>
                    <a:pt x="12498" y="18630"/>
                    <a:pt x="13109" y="18767"/>
                  </a:cubicBezTo>
                  <a:cubicBezTo>
                    <a:pt x="13721" y="18903"/>
                    <a:pt x="14400" y="18356"/>
                    <a:pt x="15623" y="15896"/>
                  </a:cubicBezTo>
                  <a:cubicBezTo>
                    <a:pt x="16845" y="13435"/>
                    <a:pt x="18611" y="9060"/>
                    <a:pt x="19562" y="6053"/>
                  </a:cubicBezTo>
                  <a:cubicBezTo>
                    <a:pt x="20513" y="3045"/>
                    <a:pt x="20649" y="1405"/>
                    <a:pt x="20377" y="584"/>
                  </a:cubicBezTo>
                  <a:cubicBezTo>
                    <a:pt x="20106" y="-236"/>
                    <a:pt x="19426" y="-236"/>
                    <a:pt x="18408" y="858"/>
                  </a:cubicBezTo>
                  <a:cubicBezTo>
                    <a:pt x="17389" y="1951"/>
                    <a:pt x="16030" y="4139"/>
                    <a:pt x="15215" y="5916"/>
                  </a:cubicBezTo>
                  <a:cubicBezTo>
                    <a:pt x="14400" y="7693"/>
                    <a:pt x="14128" y="9060"/>
                    <a:pt x="13992" y="10427"/>
                  </a:cubicBezTo>
                  <a:cubicBezTo>
                    <a:pt x="13857" y="11794"/>
                    <a:pt x="13857" y="13161"/>
                    <a:pt x="15147" y="13708"/>
                  </a:cubicBezTo>
                  <a:cubicBezTo>
                    <a:pt x="16438" y="14255"/>
                    <a:pt x="19019" y="13982"/>
                    <a:pt x="21600" y="13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2742926" y="5441950"/>
              <a:ext cx="95524" cy="169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600" fill="norm" stroke="1" extrusionOk="0">
                  <a:moveTo>
                    <a:pt x="21191" y="4860"/>
                  </a:moveTo>
                  <a:cubicBezTo>
                    <a:pt x="19313" y="3780"/>
                    <a:pt x="17434" y="2700"/>
                    <a:pt x="15321" y="1890"/>
                  </a:cubicBezTo>
                  <a:cubicBezTo>
                    <a:pt x="13208" y="1080"/>
                    <a:pt x="10861" y="540"/>
                    <a:pt x="8982" y="945"/>
                  </a:cubicBezTo>
                  <a:cubicBezTo>
                    <a:pt x="7104" y="1350"/>
                    <a:pt x="5695" y="2700"/>
                    <a:pt x="3817" y="5670"/>
                  </a:cubicBezTo>
                  <a:cubicBezTo>
                    <a:pt x="1939" y="8640"/>
                    <a:pt x="-409" y="13230"/>
                    <a:pt x="61" y="16470"/>
                  </a:cubicBezTo>
                  <a:cubicBezTo>
                    <a:pt x="530" y="19710"/>
                    <a:pt x="3817" y="21600"/>
                    <a:pt x="7574" y="21600"/>
                  </a:cubicBezTo>
                  <a:cubicBezTo>
                    <a:pt x="11330" y="21600"/>
                    <a:pt x="15556" y="19710"/>
                    <a:pt x="16495" y="16470"/>
                  </a:cubicBezTo>
                  <a:cubicBezTo>
                    <a:pt x="17434" y="13230"/>
                    <a:pt x="15087" y="8640"/>
                    <a:pt x="13913" y="5670"/>
                  </a:cubicBezTo>
                  <a:cubicBezTo>
                    <a:pt x="12739" y="2700"/>
                    <a:pt x="12739" y="1350"/>
                    <a:pt x="127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2908300" y="5257800"/>
              <a:ext cx="98198" cy="368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92" fill="norm" stroke="1" extrusionOk="0">
                  <a:moveTo>
                    <a:pt x="0" y="0"/>
                  </a:moveTo>
                  <a:cubicBezTo>
                    <a:pt x="919" y="4567"/>
                    <a:pt x="1838" y="9134"/>
                    <a:pt x="2298" y="12528"/>
                  </a:cubicBezTo>
                  <a:cubicBezTo>
                    <a:pt x="2757" y="15922"/>
                    <a:pt x="2757" y="18144"/>
                    <a:pt x="2298" y="19563"/>
                  </a:cubicBezTo>
                  <a:cubicBezTo>
                    <a:pt x="1838" y="20983"/>
                    <a:pt x="919" y="21600"/>
                    <a:pt x="460" y="21477"/>
                  </a:cubicBezTo>
                  <a:cubicBezTo>
                    <a:pt x="0" y="21353"/>
                    <a:pt x="0" y="20489"/>
                    <a:pt x="689" y="19131"/>
                  </a:cubicBezTo>
                  <a:cubicBezTo>
                    <a:pt x="1379" y="17774"/>
                    <a:pt x="2757" y="15922"/>
                    <a:pt x="4366" y="14811"/>
                  </a:cubicBezTo>
                  <a:cubicBezTo>
                    <a:pt x="5974" y="13701"/>
                    <a:pt x="7813" y="13330"/>
                    <a:pt x="9881" y="13083"/>
                  </a:cubicBezTo>
                  <a:cubicBezTo>
                    <a:pt x="11949" y="12837"/>
                    <a:pt x="14247" y="12713"/>
                    <a:pt x="16085" y="12960"/>
                  </a:cubicBezTo>
                  <a:cubicBezTo>
                    <a:pt x="17923" y="13207"/>
                    <a:pt x="19302" y="13824"/>
                    <a:pt x="20221" y="14750"/>
                  </a:cubicBezTo>
                  <a:cubicBezTo>
                    <a:pt x="21140" y="15675"/>
                    <a:pt x="21600" y="16910"/>
                    <a:pt x="21140" y="17774"/>
                  </a:cubicBezTo>
                  <a:cubicBezTo>
                    <a:pt x="20681" y="18638"/>
                    <a:pt x="19302" y="19131"/>
                    <a:pt x="17464" y="19502"/>
                  </a:cubicBezTo>
                  <a:cubicBezTo>
                    <a:pt x="15626" y="19872"/>
                    <a:pt x="13328" y="20119"/>
                    <a:pt x="11030" y="19625"/>
                  </a:cubicBezTo>
                  <a:cubicBezTo>
                    <a:pt x="8732" y="19131"/>
                    <a:pt x="6434" y="17897"/>
                    <a:pt x="6204" y="16971"/>
                  </a:cubicBezTo>
                  <a:cubicBezTo>
                    <a:pt x="5974" y="16046"/>
                    <a:pt x="7813" y="15429"/>
                    <a:pt x="9651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3072313" y="5429613"/>
              <a:ext cx="121738" cy="16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045" fill="norm" stroke="1" extrusionOk="0">
                  <a:moveTo>
                    <a:pt x="21056" y="755"/>
                  </a:moveTo>
                  <a:cubicBezTo>
                    <a:pt x="16663" y="221"/>
                    <a:pt x="12270" y="-312"/>
                    <a:pt x="8609" y="221"/>
                  </a:cubicBezTo>
                  <a:cubicBezTo>
                    <a:pt x="4948" y="755"/>
                    <a:pt x="2019" y="2355"/>
                    <a:pt x="737" y="3955"/>
                  </a:cubicBezTo>
                  <a:cubicBezTo>
                    <a:pt x="-544" y="5555"/>
                    <a:pt x="-178" y="7155"/>
                    <a:pt x="2019" y="8755"/>
                  </a:cubicBezTo>
                  <a:cubicBezTo>
                    <a:pt x="4215" y="10355"/>
                    <a:pt x="8242" y="11955"/>
                    <a:pt x="10439" y="13555"/>
                  </a:cubicBezTo>
                  <a:cubicBezTo>
                    <a:pt x="12636" y="15155"/>
                    <a:pt x="13002" y="16755"/>
                    <a:pt x="12270" y="17955"/>
                  </a:cubicBezTo>
                  <a:cubicBezTo>
                    <a:pt x="11537" y="19155"/>
                    <a:pt x="9707" y="19955"/>
                    <a:pt x="7876" y="20488"/>
                  </a:cubicBezTo>
                  <a:cubicBezTo>
                    <a:pt x="6046" y="21021"/>
                    <a:pt x="4215" y="21288"/>
                    <a:pt x="3117" y="20755"/>
                  </a:cubicBezTo>
                  <a:cubicBezTo>
                    <a:pt x="2019" y="20221"/>
                    <a:pt x="1653" y="18888"/>
                    <a:pt x="1287" y="17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3168649" y="5421023"/>
              <a:ext cx="127001" cy="171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101" fill="norm" stroke="1" extrusionOk="0">
                  <a:moveTo>
                    <a:pt x="10451" y="5696"/>
                  </a:moveTo>
                  <a:cubicBezTo>
                    <a:pt x="11845" y="4915"/>
                    <a:pt x="13238" y="4134"/>
                    <a:pt x="13935" y="3093"/>
                  </a:cubicBezTo>
                  <a:cubicBezTo>
                    <a:pt x="14632" y="2052"/>
                    <a:pt x="14632" y="751"/>
                    <a:pt x="13761" y="230"/>
                  </a:cubicBezTo>
                  <a:cubicBezTo>
                    <a:pt x="12890" y="-290"/>
                    <a:pt x="11148" y="-30"/>
                    <a:pt x="8709" y="2052"/>
                  </a:cubicBezTo>
                  <a:cubicBezTo>
                    <a:pt x="6271" y="4134"/>
                    <a:pt x="3135" y="8038"/>
                    <a:pt x="1393" y="11030"/>
                  </a:cubicBezTo>
                  <a:cubicBezTo>
                    <a:pt x="-349" y="14023"/>
                    <a:pt x="-697" y="16105"/>
                    <a:pt x="1742" y="17797"/>
                  </a:cubicBezTo>
                  <a:cubicBezTo>
                    <a:pt x="4180" y="19488"/>
                    <a:pt x="9406" y="20790"/>
                    <a:pt x="13064" y="21050"/>
                  </a:cubicBezTo>
                  <a:cubicBezTo>
                    <a:pt x="16722" y="21310"/>
                    <a:pt x="18813" y="20529"/>
                    <a:pt x="20903" y="19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3304862" y="5410200"/>
              <a:ext cx="136838" cy="175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311" fill="norm" stroke="1" extrusionOk="0">
                  <a:moveTo>
                    <a:pt x="1521" y="3857"/>
                  </a:moveTo>
                  <a:cubicBezTo>
                    <a:pt x="539" y="2829"/>
                    <a:pt x="-443" y="1800"/>
                    <a:pt x="212" y="1286"/>
                  </a:cubicBezTo>
                  <a:cubicBezTo>
                    <a:pt x="866" y="771"/>
                    <a:pt x="3157" y="771"/>
                    <a:pt x="6102" y="2571"/>
                  </a:cubicBezTo>
                  <a:cubicBezTo>
                    <a:pt x="9048" y="4371"/>
                    <a:pt x="12648" y="7971"/>
                    <a:pt x="14284" y="11186"/>
                  </a:cubicBezTo>
                  <a:cubicBezTo>
                    <a:pt x="15921" y="14400"/>
                    <a:pt x="15593" y="17229"/>
                    <a:pt x="14775" y="19029"/>
                  </a:cubicBezTo>
                  <a:cubicBezTo>
                    <a:pt x="13957" y="20829"/>
                    <a:pt x="12648" y="21600"/>
                    <a:pt x="11666" y="21214"/>
                  </a:cubicBezTo>
                  <a:cubicBezTo>
                    <a:pt x="10684" y="20829"/>
                    <a:pt x="10030" y="19286"/>
                    <a:pt x="11666" y="15557"/>
                  </a:cubicBezTo>
                  <a:cubicBezTo>
                    <a:pt x="13302" y="11829"/>
                    <a:pt x="17230" y="5914"/>
                    <a:pt x="211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3473450" y="5410200"/>
              <a:ext cx="95250" cy="142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3" fill="norm" stroke="1" extrusionOk="0">
                  <a:moveTo>
                    <a:pt x="0" y="0"/>
                  </a:moveTo>
                  <a:cubicBezTo>
                    <a:pt x="480" y="4696"/>
                    <a:pt x="960" y="9391"/>
                    <a:pt x="1680" y="13304"/>
                  </a:cubicBezTo>
                  <a:cubicBezTo>
                    <a:pt x="2400" y="17217"/>
                    <a:pt x="3360" y="20348"/>
                    <a:pt x="4560" y="20974"/>
                  </a:cubicBezTo>
                  <a:cubicBezTo>
                    <a:pt x="5760" y="21600"/>
                    <a:pt x="7200" y="19722"/>
                    <a:pt x="10080" y="15965"/>
                  </a:cubicBezTo>
                  <a:cubicBezTo>
                    <a:pt x="12960" y="12209"/>
                    <a:pt x="17280" y="6574"/>
                    <a:pt x="21600" y="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3569708" y="5166145"/>
              <a:ext cx="322842" cy="367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35" fill="norm" stroke="1" extrusionOk="0">
                  <a:moveTo>
                    <a:pt x="5439" y="18201"/>
                  </a:moveTo>
                  <a:cubicBezTo>
                    <a:pt x="4874" y="17833"/>
                    <a:pt x="4309" y="17465"/>
                    <a:pt x="3604" y="17158"/>
                  </a:cubicBezTo>
                  <a:cubicBezTo>
                    <a:pt x="2898" y="16851"/>
                    <a:pt x="2051" y="16606"/>
                    <a:pt x="1415" y="16728"/>
                  </a:cubicBezTo>
                  <a:cubicBezTo>
                    <a:pt x="780" y="16851"/>
                    <a:pt x="357" y="17342"/>
                    <a:pt x="145" y="17894"/>
                  </a:cubicBezTo>
                  <a:cubicBezTo>
                    <a:pt x="-67" y="18447"/>
                    <a:pt x="-67" y="19060"/>
                    <a:pt x="286" y="19490"/>
                  </a:cubicBezTo>
                  <a:cubicBezTo>
                    <a:pt x="639" y="19919"/>
                    <a:pt x="1345" y="20165"/>
                    <a:pt x="2051" y="20287"/>
                  </a:cubicBezTo>
                  <a:cubicBezTo>
                    <a:pt x="2757" y="20410"/>
                    <a:pt x="3462" y="20410"/>
                    <a:pt x="4027" y="20103"/>
                  </a:cubicBezTo>
                  <a:cubicBezTo>
                    <a:pt x="4592" y="19797"/>
                    <a:pt x="5015" y="19183"/>
                    <a:pt x="5157" y="19306"/>
                  </a:cubicBezTo>
                  <a:cubicBezTo>
                    <a:pt x="5298" y="19428"/>
                    <a:pt x="5157" y="20287"/>
                    <a:pt x="5439" y="20717"/>
                  </a:cubicBezTo>
                  <a:cubicBezTo>
                    <a:pt x="5721" y="21147"/>
                    <a:pt x="6427" y="21147"/>
                    <a:pt x="7909" y="19367"/>
                  </a:cubicBezTo>
                  <a:cubicBezTo>
                    <a:pt x="9392" y="17587"/>
                    <a:pt x="11651" y="14028"/>
                    <a:pt x="13486" y="10899"/>
                  </a:cubicBezTo>
                  <a:cubicBezTo>
                    <a:pt x="15321" y="7769"/>
                    <a:pt x="16733" y="5069"/>
                    <a:pt x="17509" y="3228"/>
                  </a:cubicBezTo>
                  <a:cubicBezTo>
                    <a:pt x="18286" y="1387"/>
                    <a:pt x="18427" y="406"/>
                    <a:pt x="18145" y="99"/>
                  </a:cubicBezTo>
                  <a:cubicBezTo>
                    <a:pt x="17862" y="-208"/>
                    <a:pt x="17157" y="160"/>
                    <a:pt x="16239" y="1817"/>
                  </a:cubicBezTo>
                  <a:cubicBezTo>
                    <a:pt x="15321" y="3474"/>
                    <a:pt x="14192" y="6419"/>
                    <a:pt x="13345" y="9672"/>
                  </a:cubicBezTo>
                  <a:cubicBezTo>
                    <a:pt x="12498" y="12924"/>
                    <a:pt x="11933" y="16483"/>
                    <a:pt x="11721" y="18569"/>
                  </a:cubicBezTo>
                  <a:cubicBezTo>
                    <a:pt x="11509" y="20656"/>
                    <a:pt x="11651" y="21269"/>
                    <a:pt x="11933" y="21331"/>
                  </a:cubicBezTo>
                  <a:cubicBezTo>
                    <a:pt x="12215" y="21392"/>
                    <a:pt x="12639" y="20901"/>
                    <a:pt x="12780" y="19735"/>
                  </a:cubicBezTo>
                  <a:cubicBezTo>
                    <a:pt x="12921" y="18569"/>
                    <a:pt x="12780" y="16728"/>
                    <a:pt x="12568" y="15501"/>
                  </a:cubicBezTo>
                  <a:cubicBezTo>
                    <a:pt x="12357" y="14274"/>
                    <a:pt x="12074" y="13660"/>
                    <a:pt x="11862" y="12985"/>
                  </a:cubicBezTo>
                  <a:cubicBezTo>
                    <a:pt x="11651" y="12310"/>
                    <a:pt x="11509" y="11574"/>
                    <a:pt x="11580" y="11512"/>
                  </a:cubicBezTo>
                  <a:cubicBezTo>
                    <a:pt x="11651" y="11451"/>
                    <a:pt x="11933" y="12065"/>
                    <a:pt x="12780" y="13108"/>
                  </a:cubicBezTo>
                  <a:cubicBezTo>
                    <a:pt x="13627" y="14151"/>
                    <a:pt x="15039" y="15624"/>
                    <a:pt x="15886" y="16667"/>
                  </a:cubicBezTo>
                  <a:cubicBezTo>
                    <a:pt x="16733" y="17710"/>
                    <a:pt x="17015" y="18324"/>
                    <a:pt x="17086" y="18937"/>
                  </a:cubicBezTo>
                  <a:cubicBezTo>
                    <a:pt x="17157" y="19551"/>
                    <a:pt x="17015" y="20165"/>
                    <a:pt x="16662" y="20287"/>
                  </a:cubicBezTo>
                  <a:cubicBezTo>
                    <a:pt x="16309" y="20410"/>
                    <a:pt x="15745" y="20042"/>
                    <a:pt x="15462" y="19490"/>
                  </a:cubicBezTo>
                  <a:cubicBezTo>
                    <a:pt x="15180" y="18937"/>
                    <a:pt x="15180" y="18201"/>
                    <a:pt x="16239" y="16912"/>
                  </a:cubicBezTo>
                  <a:cubicBezTo>
                    <a:pt x="17298" y="15624"/>
                    <a:pt x="19415" y="13783"/>
                    <a:pt x="21533" y="11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3875208" y="5391150"/>
              <a:ext cx="99893" cy="12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149" fill="norm" stroke="1" extrusionOk="0">
                  <a:moveTo>
                    <a:pt x="18537" y="0"/>
                  </a:moveTo>
                  <a:cubicBezTo>
                    <a:pt x="14037" y="1080"/>
                    <a:pt x="9537" y="2160"/>
                    <a:pt x="6162" y="4680"/>
                  </a:cubicBezTo>
                  <a:cubicBezTo>
                    <a:pt x="2787" y="7200"/>
                    <a:pt x="537" y="11160"/>
                    <a:pt x="87" y="14220"/>
                  </a:cubicBezTo>
                  <a:cubicBezTo>
                    <a:pt x="-363" y="17280"/>
                    <a:pt x="987" y="19440"/>
                    <a:pt x="3012" y="20520"/>
                  </a:cubicBezTo>
                  <a:cubicBezTo>
                    <a:pt x="5037" y="21600"/>
                    <a:pt x="7737" y="21600"/>
                    <a:pt x="10887" y="18000"/>
                  </a:cubicBezTo>
                  <a:cubicBezTo>
                    <a:pt x="14037" y="14400"/>
                    <a:pt x="17637" y="7200"/>
                    <a:pt x="212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3990723" y="5380815"/>
              <a:ext cx="98677" cy="130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217" fill="norm" stroke="1" extrusionOk="0">
                  <a:moveTo>
                    <a:pt x="744" y="1674"/>
                  </a:moveTo>
                  <a:cubicBezTo>
                    <a:pt x="1204" y="5103"/>
                    <a:pt x="1663" y="8531"/>
                    <a:pt x="1434" y="11446"/>
                  </a:cubicBezTo>
                  <a:cubicBezTo>
                    <a:pt x="1204" y="14360"/>
                    <a:pt x="285" y="16760"/>
                    <a:pt x="55" y="16588"/>
                  </a:cubicBezTo>
                  <a:cubicBezTo>
                    <a:pt x="-175" y="16417"/>
                    <a:pt x="285" y="13674"/>
                    <a:pt x="2123" y="10760"/>
                  </a:cubicBezTo>
                  <a:cubicBezTo>
                    <a:pt x="3961" y="7846"/>
                    <a:pt x="7178" y="4760"/>
                    <a:pt x="10395" y="2703"/>
                  </a:cubicBezTo>
                  <a:cubicBezTo>
                    <a:pt x="13612" y="646"/>
                    <a:pt x="16829" y="-383"/>
                    <a:pt x="18438" y="131"/>
                  </a:cubicBezTo>
                  <a:cubicBezTo>
                    <a:pt x="20046" y="646"/>
                    <a:pt x="20046" y="2703"/>
                    <a:pt x="20276" y="6474"/>
                  </a:cubicBezTo>
                  <a:cubicBezTo>
                    <a:pt x="20506" y="10246"/>
                    <a:pt x="20965" y="15731"/>
                    <a:pt x="21425" y="21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4127500" y="5329766"/>
              <a:ext cx="82550" cy="213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919"/>
                  </a:moveTo>
                  <a:cubicBezTo>
                    <a:pt x="21600" y="3850"/>
                    <a:pt x="21600" y="2780"/>
                    <a:pt x="20769" y="1818"/>
                  </a:cubicBezTo>
                  <a:cubicBezTo>
                    <a:pt x="19938" y="855"/>
                    <a:pt x="18277" y="0"/>
                    <a:pt x="16062" y="0"/>
                  </a:cubicBezTo>
                  <a:cubicBezTo>
                    <a:pt x="13846" y="0"/>
                    <a:pt x="11077" y="855"/>
                    <a:pt x="9138" y="2673"/>
                  </a:cubicBezTo>
                  <a:cubicBezTo>
                    <a:pt x="7200" y="4491"/>
                    <a:pt x="6092" y="7271"/>
                    <a:pt x="6369" y="9196"/>
                  </a:cubicBezTo>
                  <a:cubicBezTo>
                    <a:pt x="6646" y="11121"/>
                    <a:pt x="8308" y="12190"/>
                    <a:pt x="10246" y="13366"/>
                  </a:cubicBezTo>
                  <a:cubicBezTo>
                    <a:pt x="12185" y="14543"/>
                    <a:pt x="14400" y="15826"/>
                    <a:pt x="12738" y="17216"/>
                  </a:cubicBezTo>
                  <a:cubicBezTo>
                    <a:pt x="11077" y="18606"/>
                    <a:pt x="5538" y="201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4254500" y="5562600"/>
              <a:ext cx="317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4667250" y="5353050"/>
              <a:ext cx="1905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000"/>
                    <a:pt x="7200" y="12000"/>
                    <a:pt x="3600" y="15600"/>
                  </a:cubicBezTo>
                  <a:cubicBezTo>
                    <a:pt x="0" y="19200"/>
                    <a:pt x="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4634936" y="5268586"/>
              <a:ext cx="237400" cy="389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357" fill="norm" stroke="1" extrusionOk="0">
                  <a:moveTo>
                    <a:pt x="608" y="4634"/>
                  </a:moveTo>
                  <a:cubicBezTo>
                    <a:pt x="235" y="4054"/>
                    <a:pt x="-137" y="3473"/>
                    <a:pt x="49" y="2602"/>
                  </a:cubicBezTo>
                  <a:cubicBezTo>
                    <a:pt x="235" y="1731"/>
                    <a:pt x="980" y="570"/>
                    <a:pt x="3401" y="163"/>
                  </a:cubicBezTo>
                  <a:cubicBezTo>
                    <a:pt x="5822" y="-243"/>
                    <a:pt x="9918" y="105"/>
                    <a:pt x="13363" y="1267"/>
                  </a:cubicBezTo>
                  <a:cubicBezTo>
                    <a:pt x="16808" y="2428"/>
                    <a:pt x="19601" y="4402"/>
                    <a:pt x="20532" y="6318"/>
                  </a:cubicBezTo>
                  <a:cubicBezTo>
                    <a:pt x="21463" y="8234"/>
                    <a:pt x="20532" y="10092"/>
                    <a:pt x="17925" y="12125"/>
                  </a:cubicBezTo>
                  <a:cubicBezTo>
                    <a:pt x="15318" y="14157"/>
                    <a:pt x="11035" y="16363"/>
                    <a:pt x="8242" y="17931"/>
                  </a:cubicBezTo>
                  <a:cubicBezTo>
                    <a:pt x="5449" y="19499"/>
                    <a:pt x="4146" y="20428"/>
                    <a:pt x="2842" y="2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4851400" y="5695950"/>
              <a:ext cx="698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5404792" y="5483135"/>
              <a:ext cx="183209" cy="14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187" fill="norm" stroke="1" extrusionOk="0">
                  <a:moveTo>
                    <a:pt x="1379" y="476"/>
                  </a:moveTo>
                  <a:cubicBezTo>
                    <a:pt x="634" y="3870"/>
                    <a:pt x="-111" y="7265"/>
                    <a:pt x="13" y="10659"/>
                  </a:cubicBezTo>
                  <a:cubicBezTo>
                    <a:pt x="137" y="14053"/>
                    <a:pt x="1130" y="17448"/>
                    <a:pt x="2248" y="19299"/>
                  </a:cubicBezTo>
                  <a:cubicBezTo>
                    <a:pt x="3365" y="21150"/>
                    <a:pt x="4606" y="21459"/>
                    <a:pt x="5599" y="20996"/>
                  </a:cubicBezTo>
                  <a:cubicBezTo>
                    <a:pt x="6592" y="20533"/>
                    <a:pt x="7337" y="19299"/>
                    <a:pt x="7958" y="17448"/>
                  </a:cubicBezTo>
                  <a:cubicBezTo>
                    <a:pt x="8579" y="15596"/>
                    <a:pt x="9075" y="13128"/>
                    <a:pt x="9820" y="12356"/>
                  </a:cubicBezTo>
                  <a:cubicBezTo>
                    <a:pt x="10565" y="11585"/>
                    <a:pt x="11558" y="12510"/>
                    <a:pt x="12675" y="13128"/>
                  </a:cubicBezTo>
                  <a:cubicBezTo>
                    <a:pt x="13792" y="13745"/>
                    <a:pt x="15034" y="14053"/>
                    <a:pt x="15903" y="13282"/>
                  </a:cubicBezTo>
                  <a:cubicBezTo>
                    <a:pt x="16772" y="12510"/>
                    <a:pt x="17268" y="10659"/>
                    <a:pt x="17517" y="8808"/>
                  </a:cubicBezTo>
                  <a:cubicBezTo>
                    <a:pt x="17765" y="6956"/>
                    <a:pt x="17765" y="5105"/>
                    <a:pt x="17641" y="3408"/>
                  </a:cubicBezTo>
                  <a:cubicBezTo>
                    <a:pt x="17517" y="1710"/>
                    <a:pt x="17268" y="168"/>
                    <a:pt x="17517" y="13"/>
                  </a:cubicBezTo>
                  <a:cubicBezTo>
                    <a:pt x="17765" y="-141"/>
                    <a:pt x="18510" y="1093"/>
                    <a:pt x="19255" y="2328"/>
                  </a:cubicBezTo>
                  <a:cubicBezTo>
                    <a:pt x="19999" y="3562"/>
                    <a:pt x="20744" y="4796"/>
                    <a:pt x="21489" y="6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5592663" y="5450842"/>
              <a:ext cx="166787" cy="165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0861" fill="norm" stroke="1" extrusionOk="0">
                  <a:moveTo>
                    <a:pt x="3455" y="14080"/>
                  </a:moveTo>
                  <a:cubicBezTo>
                    <a:pt x="5885" y="12747"/>
                    <a:pt x="8315" y="11413"/>
                    <a:pt x="9935" y="9947"/>
                  </a:cubicBezTo>
                  <a:cubicBezTo>
                    <a:pt x="11555" y="8480"/>
                    <a:pt x="12365" y="6880"/>
                    <a:pt x="12635" y="5147"/>
                  </a:cubicBezTo>
                  <a:cubicBezTo>
                    <a:pt x="12905" y="3413"/>
                    <a:pt x="12635" y="1547"/>
                    <a:pt x="11825" y="613"/>
                  </a:cubicBezTo>
                  <a:cubicBezTo>
                    <a:pt x="11015" y="-320"/>
                    <a:pt x="9665" y="-320"/>
                    <a:pt x="7640" y="1547"/>
                  </a:cubicBezTo>
                  <a:cubicBezTo>
                    <a:pt x="5615" y="3413"/>
                    <a:pt x="2915" y="7147"/>
                    <a:pt x="1430" y="9813"/>
                  </a:cubicBezTo>
                  <a:cubicBezTo>
                    <a:pt x="-55" y="12480"/>
                    <a:pt x="-325" y="14080"/>
                    <a:pt x="350" y="15947"/>
                  </a:cubicBezTo>
                  <a:cubicBezTo>
                    <a:pt x="1025" y="17813"/>
                    <a:pt x="2645" y="19947"/>
                    <a:pt x="6290" y="20613"/>
                  </a:cubicBezTo>
                  <a:cubicBezTo>
                    <a:pt x="9935" y="21280"/>
                    <a:pt x="15605" y="20480"/>
                    <a:pt x="21275" y="19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6126453" y="5462701"/>
              <a:ext cx="306097" cy="169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386" fill="norm" stroke="1" extrusionOk="0">
                  <a:moveTo>
                    <a:pt x="7636" y="1386"/>
                  </a:moveTo>
                  <a:cubicBezTo>
                    <a:pt x="7044" y="586"/>
                    <a:pt x="6453" y="-214"/>
                    <a:pt x="5565" y="53"/>
                  </a:cubicBezTo>
                  <a:cubicBezTo>
                    <a:pt x="4677" y="319"/>
                    <a:pt x="3494" y="1653"/>
                    <a:pt x="2458" y="4586"/>
                  </a:cubicBezTo>
                  <a:cubicBezTo>
                    <a:pt x="1422" y="7519"/>
                    <a:pt x="535" y="12053"/>
                    <a:pt x="165" y="15119"/>
                  </a:cubicBezTo>
                  <a:cubicBezTo>
                    <a:pt x="-205" y="18186"/>
                    <a:pt x="-57" y="19786"/>
                    <a:pt x="1718" y="20319"/>
                  </a:cubicBezTo>
                  <a:cubicBezTo>
                    <a:pt x="3494" y="20853"/>
                    <a:pt x="6896" y="20319"/>
                    <a:pt x="9855" y="18453"/>
                  </a:cubicBezTo>
                  <a:cubicBezTo>
                    <a:pt x="12814" y="16586"/>
                    <a:pt x="15329" y="13386"/>
                    <a:pt x="16587" y="11119"/>
                  </a:cubicBezTo>
                  <a:cubicBezTo>
                    <a:pt x="17844" y="8853"/>
                    <a:pt x="17844" y="7519"/>
                    <a:pt x="17474" y="6719"/>
                  </a:cubicBezTo>
                  <a:cubicBezTo>
                    <a:pt x="17105" y="5919"/>
                    <a:pt x="16365" y="5653"/>
                    <a:pt x="15255" y="5786"/>
                  </a:cubicBezTo>
                  <a:cubicBezTo>
                    <a:pt x="14146" y="5919"/>
                    <a:pt x="12666" y="6453"/>
                    <a:pt x="11705" y="7253"/>
                  </a:cubicBezTo>
                  <a:cubicBezTo>
                    <a:pt x="10743" y="8053"/>
                    <a:pt x="10299" y="9119"/>
                    <a:pt x="10077" y="10319"/>
                  </a:cubicBezTo>
                  <a:cubicBezTo>
                    <a:pt x="9855" y="11519"/>
                    <a:pt x="9855" y="12853"/>
                    <a:pt x="10225" y="13653"/>
                  </a:cubicBezTo>
                  <a:cubicBezTo>
                    <a:pt x="10595" y="14453"/>
                    <a:pt x="11335" y="14719"/>
                    <a:pt x="12148" y="14453"/>
                  </a:cubicBezTo>
                  <a:cubicBezTo>
                    <a:pt x="12962" y="14186"/>
                    <a:pt x="13850" y="13386"/>
                    <a:pt x="14663" y="12853"/>
                  </a:cubicBezTo>
                  <a:cubicBezTo>
                    <a:pt x="15477" y="12319"/>
                    <a:pt x="16217" y="12053"/>
                    <a:pt x="16735" y="12586"/>
                  </a:cubicBezTo>
                  <a:cubicBezTo>
                    <a:pt x="17253" y="13119"/>
                    <a:pt x="17548" y="14453"/>
                    <a:pt x="18288" y="16053"/>
                  </a:cubicBezTo>
                  <a:cubicBezTo>
                    <a:pt x="19028" y="17653"/>
                    <a:pt x="20211" y="19519"/>
                    <a:pt x="21395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6438900" y="5489327"/>
              <a:ext cx="260350" cy="126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5" fill="norm" stroke="1" extrusionOk="0">
                  <a:moveTo>
                    <a:pt x="0" y="3759"/>
                  </a:moveTo>
                  <a:cubicBezTo>
                    <a:pt x="1580" y="5530"/>
                    <a:pt x="3161" y="7300"/>
                    <a:pt x="4390" y="9425"/>
                  </a:cubicBezTo>
                  <a:cubicBezTo>
                    <a:pt x="5620" y="11549"/>
                    <a:pt x="6498" y="14028"/>
                    <a:pt x="7024" y="16330"/>
                  </a:cubicBezTo>
                  <a:cubicBezTo>
                    <a:pt x="7551" y="18631"/>
                    <a:pt x="7727" y="20756"/>
                    <a:pt x="7551" y="21110"/>
                  </a:cubicBezTo>
                  <a:cubicBezTo>
                    <a:pt x="7376" y="21464"/>
                    <a:pt x="6849" y="20048"/>
                    <a:pt x="6585" y="18454"/>
                  </a:cubicBezTo>
                  <a:cubicBezTo>
                    <a:pt x="6322" y="16861"/>
                    <a:pt x="6322" y="15090"/>
                    <a:pt x="6498" y="13320"/>
                  </a:cubicBezTo>
                  <a:cubicBezTo>
                    <a:pt x="6673" y="11549"/>
                    <a:pt x="7024" y="9779"/>
                    <a:pt x="8517" y="9248"/>
                  </a:cubicBezTo>
                  <a:cubicBezTo>
                    <a:pt x="10010" y="8716"/>
                    <a:pt x="12644" y="9425"/>
                    <a:pt x="14400" y="9779"/>
                  </a:cubicBezTo>
                  <a:cubicBezTo>
                    <a:pt x="16156" y="10133"/>
                    <a:pt x="17034" y="10133"/>
                    <a:pt x="17824" y="9602"/>
                  </a:cubicBezTo>
                  <a:cubicBezTo>
                    <a:pt x="18615" y="9071"/>
                    <a:pt x="19317" y="8008"/>
                    <a:pt x="19756" y="6592"/>
                  </a:cubicBezTo>
                  <a:cubicBezTo>
                    <a:pt x="20195" y="5175"/>
                    <a:pt x="20371" y="3405"/>
                    <a:pt x="20020" y="2166"/>
                  </a:cubicBezTo>
                  <a:cubicBezTo>
                    <a:pt x="19668" y="926"/>
                    <a:pt x="18790" y="218"/>
                    <a:pt x="17824" y="41"/>
                  </a:cubicBezTo>
                  <a:cubicBezTo>
                    <a:pt x="16859" y="-136"/>
                    <a:pt x="15805" y="218"/>
                    <a:pt x="14751" y="1812"/>
                  </a:cubicBezTo>
                  <a:cubicBezTo>
                    <a:pt x="13698" y="3405"/>
                    <a:pt x="12644" y="6238"/>
                    <a:pt x="12556" y="9425"/>
                  </a:cubicBezTo>
                  <a:cubicBezTo>
                    <a:pt x="12468" y="12612"/>
                    <a:pt x="13346" y="16153"/>
                    <a:pt x="15015" y="18100"/>
                  </a:cubicBezTo>
                  <a:cubicBezTo>
                    <a:pt x="16683" y="20048"/>
                    <a:pt x="19141" y="20402"/>
                    <a:pt x="21600" y="20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7174708" y="5517088"/>
              <a:ext cx="203992" cy="136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0533" fill="norm" stroke="1" extrusionOk="0">
                  <a:moveTo>
                    <a:pt x="13969" y="5877"/>
                  </a:moveTo>
                  <a:cubicBezTo>
                    <a:pt x="13528" y="4288"/>
                    <a:pt x="13087" y="2700"/>
                    <a:pt x="11764" y="1430"/>
                  </a:cubicBezTo>
                  <a:cubicBezTo>
                    <a:pt x="10442" y="159"/>
                    <a:pt x="8238" y="-794"/>
                    <a:pt x="6144" y="953"/>
                  </a:cubicBezTo>
                  <a:cubicBezTo>
                    <a:pt x="4050" y="2700"/>
                    <a:pt x="2066" y="7147"/>
                    <a:pt x="964" y="10165"/>
                  </a:cubicBezTo>
                  <a:cubicBezTo>
                    <a:pt x="-138" y="13182"/>
                    <a:pt x="-358" y="14771"/>
                    <a:pt x="634" y="16200"/>
                  </a:cubicBezTo>
                  <a:cubicBezTo>
                    <a:pt x="1626" y="17630"/>
                    <a:pt x="3830" y="18900"/>
                    <a:pt x="6034" y="17947"/>
                  </a:cubicBezTo>
                  <a:cubicBezTo>
                    <a:pt x="8238" y="16994"/>
                    <a:pt x="10442" y="13818"/>
                    <a:pt x="11654" y="11435"/>
                  </a:cubicBezTo>
                  <a:cubicBezTo>
                    <a:pt x="12866" y="9053"/>
                    <a:pt x="13087" y="7465"/>
                    <a:pt x="13197" y="7624"/>
                  </a:cubicBezTo>
                  <a:cubicBezTo>
                    <a:pt x="13307" y="7782"/>
                    <a:pt x="13307" y="9688"/>
                    <a:pt x="13638" y="12071"/>
                  </a:cubicBezTo>
                  <a:cubicBezTo>
                    <a:pt x="13969" y="14453"/>
                    <a:pt x="14630" y="17312"/>
                    <a:pt x="15622" y="18900"/>
                  </a:cubicBezTo>
                  <a:cubicBezTo>
                    <a:pt x="16613" y="20488"/>
                    <a:pt x="17936" y="20806"/>
                    <a:pt x="18928" y="20330"/>
                  </a:cubicBezTo>
                  <a:cubicBezTo>
                    <a:pt x="19920" y="19853"/>
                    <a:pt x="20581" y="18582"/>
                    <a:pt x="21242" y="17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7397750" y="5346700"/>
              <a:ext cx="129588" cy="318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493" fill="norm" stroke="1" extrusionOk="0">
                  <a:moveTo>
                    <a:pt x="7316" y="0"/>
                  </a:moveTo>
                  <a:cubicBezTo>
                    <a:pt x="6271" y="4864"/>
                    <a:pt x="5226" y="9727"/>
                    <a:pt x="4529" y="12517"/>
                  </a:cubicBezTo>
                  <a:cubicBezTo>
                    <a:pt x="3832" y="15306"/>
                    <a:pt x="3484" y="16021"/>
                    <a:pt x="3310" y="16736"/>
                  </a:cubicBezTo>
                  <a:cubicBezTo>
                    <a:pt x="3135" y="17452"/>
                    <a:pt x="3135" y="18167"/>
                    <a:pt x="2961" y="18954"/>
                  </a:cubicBezTo>
                  <a:cubicBezTo>
                    <a:pt x="2787" y="19740"/>
                    <a:pt x="2439" y="20599"/>
                    <a:pt x="2613" y="20384"/>
                  </a:cubicBezTo>
                  <a:cubicBezTo>
                    <a:pt x="2787" y="20170"/>
                    <a:pt x="3484" y="18882"/>
                    <a:pt x="5226" y="17523"/>
                  </a:cubicBezTo>
                  <a:cubicBezTo>
                    <a:pt x="6968" y="16164"/>
                    <a:pt x="9755" y="14734"/>
                    <a:pt x="12019" y="14019"/>
                  </a:cubicBezTo>
                  <a:cubicBezTo>
                    <a:pt x="14284" y="13303"/>
                    <a:pt x="16026" y="13303"/>
                    <a:pt x="17419" y="13589"/>
                  </a:cubicBezTo>
                  <a:cubicBezTo>
                    <a:pt x="18813" y="13875"/>
                    <a:pt x="19858" y="14448"/>
                    <a:pt x="20555" y="15163"/>
                  </a:cubicBezTo>
                  <a:cubicBezTo>
                    <a:pt x="21252" y="15878"/>
                    <a:pt x="21600" y="16736"/>
                    <a:pt x="21077" y="17738"/>
                  </a:cubicBezTo>
                  <a:cubicBezTo>
                    <a:pt x="20555" y="18739"/>
                    <a:pt x="19161" y="19883"/>
                    <a:pt x="16200" y="20599"/>
                  </a:cubicBezTo>
                  <a:cubicBezTo>
                    <a:pt x="13239" y="21314"/>
                    <a:pt x="8710" y="21600"/>
                    <a:pt x="5748" y="21457"/>
                  </a:cubicBezTo>
                  <a:cubicBezTo>
                    <a:pt x="2787" y="21314"/>
                    <a:pt x="1394" y="20742"/>
                    <a:pt x="0" y="20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7559934" y="5526217"/>
              <a:ext cx="110867" cy="167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087" fill="norm" stroke="1" extrusionOk="0">
                  <a:moveTo>
                    <a:pt x="20951" y="9384"/>
                  </a:moveTo>
                  <a:cubicBezTo>
                    <a:pt x="20151" y="6717"/>
                    <a:pt x="19351" y="4051"/>
                    <a:pt x="18151" y="2317"/>
                  </a:cubicBezTo>
                  <a:cubicBezTo>
                    <a:pt x="16951" y="584"/>
                    <a:pt x="15351" y="-216"/>
                    <a:pt x="12551" y="51"/>
                  </a:cubicBezTo>
                  <a:cubicBezTo>
                    <a:pt x="9751" y="317"/>
                    <a:pt x="5751" y="1651"/>
                    <a:pt x="3151" y="4717"/>
                  </a:cubicBezTo>
                  <a:cubicBezTo>
                    <a:pt x="551" y="7784"/>
                    <a:pt x="-649" y="12584"/>
                    <a:pt x="351" y="15651"/>
                  </a:cubicBezTo>
                  <a:cubicBezTo>
                    <a:pt x="1351" y="18717"/>
                    <a:pt x="4551" y="20051"/>
                    <a:pt x="7151" y="20717"/>
                  </a:cubicBezTo>
                  <a:cubicBezTo>
                    <a:pt x="9751" y="21384"/>
                    <a:pt x="11751" y="21384"/>
                    <a:pt x="13751" y="18717"/>
                  </a:cubicBezTo>
                  <a:cubicBezTo>
                    <a:pt x="15751" y="16051"/>
                    <a:pt x="17751" y="10717"/>
                    <a:pt x="18751" y="7251"/>
                  </a:cubicBezTo>
                  <a:cubicBezTo>
                    <a:pt x="19751" y="3784"/>
                    <a:pt x="19751" y="2184"/>
                    <a:pt x="19751" y="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7702550" y="5327812"/>
              <a:ext cx="335104" cy="393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76" fill="norm" stroke="1" extrusionOk="0">
                  <a:moveTo>
                    <a:pt x="0" y="13159"/>
                  </a:moveTo>
                  <a:cubicBezTo>
                    <a:pt x="0" y="14315"/>
                    <a:pt x="0" y="15470"/>
                    <a:pt x="272" y="16220"/>
                  </a:cubicBezTo>
                  <a:cubicBezTo>
                    <a:pt x="543" y="16971"/>
                    <a:pt x="1087" y="17318"/>
                    <a:pt x="1698" y="17375"/>
                  </a:cubicBezTo>
                  <a:cubicBezTo>
                    <a:pt x="2309" y="17433"/>
                    <a:pt x="2989" y="17202"/>
                    <a:pt x="3600" y="16856"/>
                  </a:cubicBezTo>
                  <a:cubicBezTo>
                    <a:pt x="4211" y="16509"/>
                    <a:pt x="4755" y="16047"/>
                    <a:pt x="5230" y="15527"/>
                  </a:cubicBezTo>
                  <a:cubicBezTo>
                    <a:pt x="5706" y="15008"/>
                    <a:pt x="6113" y="14430"/>
                    <a:pt x="6249" y="14430"/>
                  </a:cubicBezTo>
                  <a:cubicBezTo>
                    <a:pt x="6385" y="14430"/>
                    <a:pt x="6249" y="15008"/>
                    <a:pt x="6181" y="15758"/>
                  </a:cubicBezTo>
                  <a:cubicBezTo>
                    <a:pt x="6113" y="16509"/>
                    <a:pt x="6113" y="17433"/>
                    <a:pt x="6589" y="17953"/>
                  </a:cubicBezTo>
                  <a:cubicBezTo>
                    <a:pt x="7064" y="18473"/>
                    <a:pt x="8015" y="18588"/>
                    <a:pt x="8966" y="18184"/>
                  </a:cubicBezTo>
                  <a:cubicBezTo>
                    <a:pt x="9917" y="17780"/>
                    <a:pt x="10868" y="16856"/>
                    <a:pt x="12566" y="14661"/>
                  </a:cubicBezTo>
                  <a:cubicBezTo>
                    <a:pt x="14264" y="12466"/>
                    <a:pt x="16709" y="9001"/>
                    <a:pt x="18340" y="6575"/>
                  </a:cubicBezTo>
                  <a:cubicBezTo>
                    <a:pt x="19970" y="4150"/>
                    <a:pt x="20785" y="2764"/>
                    <a:pt x="21192" y="1782"/>
                  </a:cubicBezTo>
                  <a:cubicBezTo>
                    <a:pt x="21600" y="800"/>
                    <a:pt x="21600" y="223"/>
                    <a:pt x="21260" y="49"/>
                  </a:cubicBezTo>
                  <a:cubicBezTo>
                    <a:pt x="20921" y="-124"/>
                    <a:pt x="20242" y="107"/>
                    <a:pt x="19087" y="1666"/>
                  </a:cubicBezTo>
                  <a:cubicBezTo>
                    <a:pt x="17932" y="3226"/>
                    <a:pt x="16302" y="6113"/>
                    <a:pt x="15351" y="9117"/>
                  </a:cubicBezTo>
                  <a:cubicBezTo>
                    <a:pt x="14400" y="12120"/>
                    <a:pt x="14128" y="15239"/>
                    <a:pt x="14740" y="17318"/>
                  </a:cubicBezTo>
                  <a:cubicBezTo>
                    <a:pt x="15351" y="19397"/>
                    <a:pt x="16845" y="20436"/>
                    <a:pt x="1834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7888816" y="5505450"/>
              <a:ext cx="143934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541" y="21600"/>
                  </a:moveTo>
                  <a:cubicBezTo>
                    <a:pt x="1271" y="18400"/>
                    <a:pt x="0" y="15200"/>
                    <a:pt x="0" y="12400"/>
                  </a:cubicBezTo>
                  <a:cubicBezTo>
                    <a:pt x="0" y="9600"/>
                    <a:pt x="1271" y="7200"/>
                    <a:pt x="5082" y="5200"/>
                  </a:cubicBezTo>
                  <a:cubicBezTo>
                    <a:pt x="8894" y="3200"/>
                    <a:pt x="15247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8172450" y="5461000"/>
              <a:ext cx="381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8121650" y="5657850"/>
              <a:ext cx="1" cy="190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1943100" y="6262422"/>
              <a:ext cx="323850" cy="354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0" y="21266"/>
                  </a:moveTo>
                  <a:cubicBezTo>
                    <a:pt x="1835" y="16946"/>
                    <a:pt x="3671" y="12626"/>
                    <a:pt x="4800" y="9767"/>
                  </a:cubicBezTo>
                  <a:cubicBezTo>
                    <a:pt x="5929" y="6908"/>
                    <a:pt x="6353" y="5511"/>
                    <a:pt x="6776" y="3922"/>
                  </a:cubicBezTo>
                  <a:cubicBezTo>
                    <a:pt x="7200" y="2334"/>
                    <a:pt x="7624" y="555"/>
                    <a:pt x="7624" y="111"/>
                  </a:cubicBezTo>
                  <a:cubicBezTo>
                    <a:pt x="7624" y="-334"/>
                    <a:pt x="7200" y="555"/>
                    <a:pt x="6847" y="2779"/>
                  </a:cubicBezTo>
                  <a:cubicBezTo>
                    <a:pt x="6494" y="5002"/>
                    <a:pt x="6212" y="8560"/>
                    <a:pt x="6141" y="11165"/>
                  </a:cubicBezTo>
                  <a:cubicBezTo>
                    <a:pt x="6071" y="13770"/>
                    <a:pt x="6212" y="15421"/>
                    <a:pt x="6494" y="16628"/>
                  </a:cubicBezTo>
                  <a:cubicBezTo>
                    <a:pt x="6776" y="17835"/>
                    <a:pt x="7200" y="18598"/>
                    <a:pt x="7765" y="19042"/>
                  </a:cubicBezTo>
                  <a:cubicBezTo>
                    <a:pt x="8329" y="19487"/>
                    <a:pt x="9035" y="19614"/>
                    <a:pt x="10094" y="18915"/>
                  </a:cubicBezTo>
                  <a:cubicBezTo>
                    <a:pt x="11153" y="18217"/>
                    <a:pt x="12565" y="16692"/>
                    <a:pt x="13906" y="14024"/>
                  </a:cubicBezTo>
                  <a:cubicBezTo>
                    <a:pt x="15247" y="11355"/>
                    <a:pt x="16518" y="7544"/>
                    <a:pt x="17224" y="5320"/>
                  </a:cubicBezTo>
                  <a:cubicBezTo>
                    <a:pt x="17929" y="3097"/>
                    <a:pt x="18071" y="2461"/>
                    <a:pt x="18000" y="2525"/>
                  </a:cubicBezTo>
                  <a:cubicBezTo>
                    <a:pt x="17929" y="2588"/>
                    <a:pt x="17647" y="3351"/>
                    <a:pt x="17435" y="5320"/>
                  </a:cubicBezTo>
                  <a:cubicBezTo>
                    <a:pt x="17224" y="7290"/>
                    <a:pt x="17082" y="10466"/>
                    <a:pt x="17788" y="12690"/>
                  </a:cubicBezTo>
                  <a:cubicBezTo>
                    <a:pt x="18494" y="14913"/>
                    <a:pt x="20047" y="16184"/>
                    <a:pt x="21600" y="17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2089150" y="6039337"/>
              <a:ext cx="158750" cy="183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8" fill="norm" stroke="1" extrusionOk="0">
                  <a:moveTo>
                    <a:pt x="0" y="21298"/>
                  </a:moveTo>
                  <a:cubicBezTo>
                    <a:pt x="2592" y="16389"/>
                    <a:pt x="5184" y="11480"/>
                    <a:pt x="6624" y="8289"/>
                  </a:cubicBezTo>
                  <a:cubicBezTo>
                    <a:pt x="8064" y="5098"/>
                    <a:pt x="8352" y="3625"/>
                    <a:pt x="8928" y="2275"/>
                  </a:cubicBezTo>
                  <a:cubicBezTo>
                    <a:pt x="9504" y="925"/>
                    <a:pt x="10368" y="-302"/>
                    <a:pt x="11232" y="66"/>
                  </a:cubicBezTo>
                  <a:cubicBezTo>
                    <a:pt x="12096" y="434"/>
                    <a:pt x="12960" y="2398"/>
                    <a:pt x="14688" y="5712"/>
                  </a:cubicBezTo>
                  <a:cubicBezTo>
                    <a:pt x="16416" y="9025"/>
                    <a:pt x="19008" y="13689"/>
                    <a:pt x="21600" y="18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2432050" y="6635750"/>
              <a:ext cx="698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2984364" y="6443356"/>
              <a:ext cx="317636" cy="164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0976" fill="norm" stroke="1" extrusionOk="0">
                  <a:moveTo>
                    <a:pt x="4272" y="4291"/>
                  </a:moveTo>
                  <a:cubicBezTo>
                    <a:pt x="4272" y="8341"/>
                    <a:pt x="4272" y="12391"/>
                    <a:pt x="3917" y="15226"/>
                  </a:cubicBezTo>
                  <a:cubicBezTo>
                    <a:pt x="3562" y="18061"/>
                    <a:pt x="2851" y="19681"/>
                    <a:pt x="2141" y="20491"/>
                  </a:cubicBezTo>
                  <a:cubicBezTo>
                    <a:pt x="1430" y="21301"/>
                    <a:pt x="720" y="21301"/>
                    <a:pt x="293" y="18871"/>
                  </a:cubicBezTo>
                  <a:cubicBezTo>
                    <a:pt x="-133" y="16441"/>
                    <a:pt x="-275" y="11581"/>
                    <a:pt x="1146" y="7936"/>
                  </a:cubicBezTo>
                  <a:cubicBezTo>
                    <a:pt x="2567" y="4291"/>
                    <a:pt x="5551" y="1861"/>
                    <a:pt x="9175" y="781"/>
                  </a:cubicBezTo>
                  <a:cubicBezTo>
                    <a:pt x="12799" y="-299"/>
                    <a:pt x="17062" y="-29"/>
                    <a:pt x="21325" y="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3384550" y="6316662"/>
              <a:ext cx="114300" cy="147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3" fill="norm" stroke="1" extrusionOk="0">
                  <a:moveTo>
                    <a:pt x="0" y="2966"/>
                  </a:moveTo>
                  <a:cubicBezTo>
                    <a:pt x="1600" y="2054"/>
                    <a:pt x="3200" y="1141"/>
                    <a:pt x="5000" y="533"/>
                  </a:cubicBezTo>
                  <a:cubicBezTo>
                    <a:pt x="6800" y="-76"/>
                    <a:pt x="8800" y="-380"/>
                    <a:pt x="10600" y="837"/>
                  </a:cubicBezTo>
                  <a:cubicBezTo>
                    <a:pt x="12400" y="2054"/>
                    <a:pt x="14000" y="4792"/>
                    <a:pt x="13200" y="7530"/>
                  </a:cubicBezTo>
                  <a:cubicBezTo>
                    <a:pt x="12400" y="10268"/>
                    <a:pt x="9200" y="13006"/>
                    <a:pt x="6600" y="15288"/>
                  </a:cubicBezTo>
                  <a:cubicBezTo>
                    <a:pt x="4000" y="17569"/>
                    <a:pt x="2000" y="19395"/>
                    <a:pt x="2400" y="20307"/>
                  </a:cubicBezTo>
                  <a:cubicBezTo>
                    <a:pt x="2800" y="21220"/>
                    <a:pt x="5600" y="21220"/>
                    <a:pt x="9200" y="21068"/>
                  </a:cubicBezTo>
                  <a:cubicBezTo>
                    <a:pt x="12800" y="20916"/>
                    <a:pt x="17200" y="20612"/>
                    <a:pt x="21600" y="20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3111500" y="6130099"/>
              <a:ext cx="146050" cy="16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21304"/>
                  </a:moveTo>
                  <a:cubicBezTo>
                    <a:pt x="2504" y="16237"/>
                    <a:pt x="5009" y="11171"/>
                    <a:pt x="6887" y="7837"/>
                  </a:cubicBezTo>
                  <a:cubicBezTo>
                    <a:pt x="8765" y="4504"/>
                    <a:pt x="10017" y="2904"/>
                    <a:pt x="11270" y="1704"/>
                  </a:cubicBezTo>
                  <a:cubicBezTo>
                    <a:pt x="12522" y="504"/>
                    <a:pt x="13774" y="-296"/>
                    <a:pt x="14870" y="104"/>
                  </a:cubicBezTo>
                  <a:cubicBezTo>
                    <a:pt x="15965" y="504"/>
                    <a:pt x="16904" y="2104"/>
                    <a:pt x="17530" y="4904"/>
                  </a:cubicBezTo>
                  <a:cubicBezTo>
                    <a:pt x="18157" y="7704"/>
                    <a:pt x="18470" y="11704"/>
                    <a:pt x="19096" y="14237"/>
                  </a:cubicBezTo>
                  <a:cubicBezTo>
                    <a:pt x="19722" y="16771"/>
                    <a:pt x="20661" y="17837"/>
                    <a:pt x="21600" y="18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3568700" y="6756399"/>
              <a:ext cx="635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4165599" y="6350000"/>
              <a:ext cx="5080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173"/>
                    <a:pt x="10800" y="6346"/>
                    <a:pt x="7200" y="9946"/>
                  </a:cubicBezTo>
                  <a:cubicBezTo>
                    <a:pt x="3600" y="13546"/>
                    <a:pt x="1800" y="175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4171950" y="6292850"/>
              <a:ext cx="2667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14" y="16364"/>
                    <a:pt x="3429" y="11127"/>
                    <a:pt x="7029" y="7527"/>
                  </a:cubicBezTo>
                  <a:cubicBezTo>
                    <a:pt x="10629" y="3927"/>
                    <a:pt x="16114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4191000" y="6496050"/>
              <a:ext cx="1587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4356099" y="6629400"/>
              <a:ext cx="1206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84" y="5891"/>
                    <a:pt x="11368" y="11782"/>
                    <a:pt x="14968" y="15382"/>
                  </a:cubicBezTo>
                  <a:cubicBezTo>
                    <a:pt x="18568" y="18982"/>
                    <a:pt x="20084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4362450" y="6680200"/>
              <a:ext cx="1270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080"/>
                    <a:pt x="14400" y="2160"/>
                    <a:pt x="10800" y="5760"/>
                  </a:cubicBezTo>
                  <a:cubicBezTo>
                    <a:pt x="7200" y="9360"/>
                    <a:pt x="3600" y="15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4197350" y="6095737"/>
              <a:ext cx="152400" cy="159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21351"/>
                  </a:moveTo>
                  <a:cubicBezTo>
                    <a:pt x="3300" y="17940"/>
                    <a:pt x="6600" y="14530"/>
                    <a:pt x="9150" y="11688"/>
                  </a:cubicBezTo>
                  <a:cubicBezTo>
                    <a:pt x="11700" y="8846"/>
                    <a:pt x="13500" y="6572"/>
                    <a:pt x="14700" y="4440"/>
                  </a:cubicBezTo>
                  <a:cubicBezTo>
                    <a:pt x="15900" y="2309"/>
                    <a:pt x="16500" y="319"/>
                    <a:pt x="17100" y="35"/>
                  </a:cubicBezTo>
                  <a:cubicBezTo>
                    <a:pt x="17700" y="-249"/>
                    <a:pt x="18300" y="1172"/>
                    <a:pt x="19050" y="4867"/>
                  </a:cubicBezTo>
                  <a:cubicBezTo>
                    <a:pt x="19800" y="8562"/>
                    <a:pt x="20700" y="14530"/>
                    <a:pt x="21600" y="20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4730750" y="6775450"/>
              <a:ext cx="889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5003799" y="6768536"/>
              <a:ext cx="10795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659" y="11375"/>
                    <a:pt x="9318" y="2735"/>
                    <a:pt x="12918" y="575"/>
                  </a:cubicBezTo>
                  <a:cubicBezTo>
                    <a:pt x="16518" y="-1585"/>
                    <a:pt x="1905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5295900" y="6775450"/>
              <a:ext cx="571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5810250" y="6743700"/>
              <a:ext cx="444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743" name="Drawing"/>
          <p:cNvGrpSpPr/>
          <p:nvPr/>
        </p:nvGrpSpPr>
        <p:grpSpPr>
          <a:xfrm>
            <a:off x="7925751" y="1851255"/>
            <a:ext cx="1840422" cy="755882"/>
            <a:chOff x="0" y="0"/>
            <a:chExt cx="1840420" cy="755881"/>
          </a:xfrm>
        </p:grpSpPr>
        <p:sp>
          <p:nvSpPr>
            <p:cNvPr id="1735" name="Line"/>
            <p:cNvSpPr/>
            <p:nvPr/>
          </p:nvSpPr>
          <p:spPr>
            <a:xfrm>
              <a:off x="177658" y="92952"/>
              <a:ext cx="221441" cy="355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52" fill="norm" stroke="1" extrusionOk="0">
                  <a:moveTo>
                    <a:pt x="12760" y="2220"/>
                  </a:moveTo>
                  <a:cubicBezTo>
                    <a:pt x="12760" y="1331"/>
                    <a:pt x="12760" y="441"/>
                    <a:pt x="12250" y="124"/>
                  </a:cubicBezTo>
                  <a:cubicBezTo>
                    <a:pt x="11741" y="-194"/>
                    <a:pt x="10722" y="60"/>
                    <a:pt x="9193" y="1331"/>
                  </a:cubicBezTo>
                  <a:cubicBezTo>
                    <a:pt x="7665" y="2601"/>
                    <a:pt x="5627" y="4888"/>
                    <a:pt x="3895" y="7620"/>
                  </a:cubicBezTo>
                  <a:cubicBezTo>
                    <a:pt x="2163" y="10352"/>
                    <a:pt x="737" y="13528"/>
                    <a:pt x="227" y="15815"/>
                  </a:cubicBezTo>
                  <a:cubicBezTo>
                    <a:pt x="-282" y="18102"/>
                    <a:pt x="126" y="19500"/>
                    <a:pt x="839" y="20326"/>
                  </a:cubicBezTo>
                  <a:cubicBezTo>
                    <a:pt x="1552" y="21152"/>
                    <a:pt x="2571" y="21406"/>
                    <a:pt x="4609" y="21342"/>
                  </a:cubicBezTo>
                  <a:cubicBezTo>
                    <a:pt x="6646" y="21279"/>
                    <a:pt x="9703" y="20898"/>
                    <a:pt x="12658" y="19627"/>
                  </a:cubicBezTo>
                  <a:cubicBezTo>
                    <a:pt x="15612" y="18357"/>
                    <a:pt x="18465" y="16197"/>
                    <a:pt x="19790" y="13465"/>
                  </a:cubicBezTo>
                  <a:cubicBezTo>
                    <a:pt x="21114" y="10733"/>
                    <a:pt x="20910" y="7430"/>
                    <a:pt x="19993" y="5079"/>
                  </a:cubicBezTo>
                  <a:cubicBezTo>
                    <a:pt x="19076" y="2728"/>
                    <a:pt x="17446" y="1331"/>
                    <a:pt x="16122" y="632"/>
                  </a:cubicBezTo>
                  <a:cubicBezTo>
                    <a:pt x="14797" y="-67"/>
                    <a:pt x="13778" y="-67"/>
                    <a:pt x="12963" y="187"/>
                  </a:cubicBezTo>
                  <a:cubicBezTo>
                    <a:pt x="12148" y="441"/>
                    <a:pt x="11537" y="950"/>
                    <a:pt x="11027" y="1966"/>
                  </a:cubicBezTo>
                  <a:cubicBezTo>
                    <a:pt x="10518" y="2982"/>
                    <a:pt x="10110" y="4507"/>
                    <a:pt x="10824" y="6667"/>
                  </a:cubicBezTo>
                  <a:cubicBezTo>
                    <a:pt x="11537" y="8827"/>
                    <a:pt x="13371" y="11622"/>
                    <a:pt x="14797" y="13846"/>
                  </a:cubicBezTo>
                  <a:cubicBezTo>
                    <a:pt x="16224" y="16070"/>
                    <a:pt x="17243" y="17721"/>
                    <a:pt x="18261" y="18738"/>
                  </a:cubicBezTo>
                  <a:cubicBezTo>
                    <a:pt x="19280" y="19754"/>
                    <a:pt x="20299" y="20135"/>
                    <a:pt x="21318" y="20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449898" y="66444"/>
              <a:ext cx="1306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2" h="21600" fill="norm" stroke="1" extrusionOk="0">
                  <a:moveTo>
                    <a:pt x="5982" y="0"/>
                  </a:moveTo>
                  <a:cubicBezTo>
                    <a:pt x="10302" y="1745"/>
                    <a:pt x="14622" y="3491"/>
                    <a:pt x="17446" y="5564"/>
                  </a:cubicBezTo>
                  <a:cubicBezTo>
                    <a:pt x="20271" y="7636"/>
                    <a:pt x="21600" y="10036"/>
                    <a:pt x="19440" y="12764"/>
                  </a:cubicBezTo>
                  <a:cubicBezTo>
                    <a:pt x="17280" y="15491"/>
                    <a:pt x="11631" y="18545"/>
                    <a:pt x="7809" y="20073"/>
                  </a:cubicBezTo>
                  <a:cubicBezTo>
                    <a:pt x="3988" y="21600"/>
                    <a:pt x="1994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-1" y="69521"/>
              <a:ext cx="195900" cy="422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444" fill="norm" stroke="1" extrusionOk="0">
                  <a:moveTo>
                    <a:pt x="12049" y="2101"/>
                  </a:moveTo>
                  <a:cubicBezTo>
                    <a:pt x="12049" y="1348"/>
                    <a:pt x="12049" y="596"/>
                    <a:pt x="11487" y="220"/>
                  </a:cubicBezTo>
                  <a:cubicBezTo>
                    <a:pt x="10924" y="-156"/>
                    <a:pt x="9799" y="-156"/>
                    <a:pt x="7887" y="1080"/>
                  </a:cubicBezTo>
                  <a:cubicBezTo>
                    <a:pt x="5974" y="2316"/>
                    <a:pt x="3274" y="4787"/>
                    <a:pt x="1587" y="7581"/>
                  </a:cubicBezTo>
                  <a:cubicBezTo>
                    <a:pt x="-101" y="10375"/>
                    <a:pt x="-776" y="13492"/>
                    <a:pt x="1249" y="15748"/>
                  </a:cubicBezTo>
                  <a:cubicBezTo>
                    <a:pt x="3274" y="18005"/>
                    <a:pt x="7999" y="19402"/>
                    <a:pt x="11711" y="20208"/>
                  </a:cubicBezTo>
                  <a:cubicBezTo>
                    <a:pt x="15424" y="21014"/>
                    <a:pt x="18124" y="21229"/>
                    <a:pt x="20824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983298" y="213947"/>
              <a:ext cx="151456" cy="541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35" fill="norm" stroke="1" extrusionOk="0">
                  <a:moveTo>
                    <a:pt x="3600" y="3710"/>
                  </a:moveTo>
                  <a:cubicBezTo>
                    <a:pt x="3300" y="6306"/>
                    <a:pt x="3000" y="8901"/>
                    <a:pt x="2550" y="11706"/>
                  </a:cubicBezTo>
                  <a:cubicBezTo>
                    <a:pt x="2100" y="14510"/>
                    <a:pt x="1500" y="17524"/>
                    <a:pt x="1050" y="19283"/>
                  </a:cubicBezTo>
                  <a:cubicBezTo>
                    <a:pt x="600" y="21041"/>
                    <a:pt x="300" y="21543"/>
                    <a:pt x="150" y="21417"/>
                  </a:cubicBezTo>
                  <a:cubicBezTo>
                    <a:pt x="0" y="21292"/>
                    <a:pt x="0" y="20538"/>
                    <a:pt x="0" y="18655"/>
                  </a:cubicBezTo>
                  <a:cubicBezTo>
                    <a:pt x="0" y="16771"/>
                    <a:pt x="0" y="13757"/>
                    <a:pt x="0" y="10869"/>
                  </a:cubicBezTo>
                  <a:cubicBezTo>
                    <a:pt x="0" y="7980"/>
                    <a:pt x="0" y="5217"/>
                    <a:pt x="300" y="3585"/>
                  </a:cubicBezTo>
                  <a:cubicBezTo>
                    <a:pt x="600" y="1952"/>
                    <a:pt x="1200" y="1450"/>
                    <a:pt x="2100" y="1031"/>
                  </a:cubicBezTo>
                  <a:cubicBezTo>
                    <a:pt x="3000" y="613"/>
                    <a:pt x="4200" y="278"/>
                    <a:pt x="5700" y="110"/>
                  </a:cubicBezTo>
                  <a:cubicBezTo>
                    <a:pt x="7200" y="-57"/>
                    <a:pt x="9000" y="-57"/>
                    <a:pt x="11250" y="278"/>
                  </a:cubicBezTo>
                  <a:cubicBezTo>
                    <a:pt x="13500" y="613"/>
                    <a:pt x="16200" y="1283"/>
                    <a:pt x="18150" y="2078"/>
                  </a:cubicBezTo>
                  <a:cubicBezTo>
                    <a:pt x="20100" y="2873"/>
                    <a:pt x="21300" y="3794"/>
                    <a:pt x="21450" y="4757"/>
                  </a:cubicBezTo>
                  <a:cubicBezTo>
                    <a:pt x="21600" y="5720"/>
                    <a:pt x="20700" y="6724"/>
                    <a:pt x="18900" y="7436"/>
                  </a:cubicBezTo>
                  <a:cubicBezTo>
                    <a:pt x="17100" y="8148"/>
                    <a:pt x="14400" y="8566"/>
                    <a:pt x="12150" y="8734"/>
                  </a:cubicBezTo>
                  <a:cubicBezTo>
                    <a:pt x="9900" y="8901"/>
                    <a:pt x="8100" y="8817"/>
                    <a:pt x="7800" y="8441"/>
                  </a:cubicBezTo>
                  <a:cubicBezTo>
                    <a:pt x="7500" y="8064"/>
                    <a:pt x="8700" y="7394"/>
                    <a:pt x="9900" y="6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1364298" y="266967"/>
              <a:ext cx="1333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143" y="12302"/>
                    <a:pt x="10286" y="4448"/>
                    <a:pt x="13886" y="1502"/>
                  </a:cubicBezTo>
                  <a:cubicBezTo>
                    <a:pt x="17486" y="-1443"/>
                    <a:pt x="19543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1396048" y="364894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1694498" y="-1"/>
              <a:ext cx="145923" cy="301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359" fill="norm" stroke="1" extrusionOk="0">
                  <a:moveTo>
                    <a:pt x="0" y="4259"/>
                  </a:moveTo>
                  <a:cubicBezTo>
                    <a:pt x="0" y="3059"/>
                    <a:pt x="0" y="1859"/>
                    <a:pt x="1521" y="1034"/>
                  </a:cubicBezTo>
                  <a:cubicBezTo>
                    <a:pt x="3042" y="209"/>
                    <a:pt x="6085" y="-241"/>
                    <a:pt x="9583" y="134"/>
                  </a:cubicBezTo>
                  <a:cubicBezTo>
                    <a:pt x="13082" y="509"/>
                    <a:pt x="17037" y="1709"/>
                    <a:pt x="19166" y="3359"/>
                  </a:cubicBezTo>
                  <a:cubicBezTo>
                    <a:pt x="21296" y="5009"/>
                    <a:pt x="21600" y="7109"/>
                    <a:pt x="19775" y="9659"/>
                  </a:cubicBezTo>
                  <a:cubicBezTo>
                    <a:pt x="17949" y="12209"/>
                    <a:pt x="13994" y="15209"/>
                    <a:pt x="12017" y="17159"/>
                  </a:cubicBezTo>
                  <a:cubicBezTo>
                    <a:pt x="10039" y="19109"/>
                    <a:pt x="10039" y="20009"/>
                    <a:pt x="10192" y="20534"/>
                  </a:cubicBezTo>
                  <a:cubicBezTo>
                    <a:pt x="10344" y="21059"/>
                    <a:pt x="10648" y="21209"/>
                    <a:pt x="10952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1757998" y="517294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7" name="Drawing"/>
          <p:cNvGrpSpPr/>
          <p:nvPr/>
        </p:nvGrpSpPr>
        <p:grpSpPr>
          <a:xfrm>
            <a:off x="939800" y="1810235"/>
            <a:ext cx="9893300" cy="5924065"/>
            <a:chOff x="0" y="0"/>
            <a:chExt cx="9893300" cy="5924064"/>
          </a:xfrm>
        </p:grpSpPr>
        <p:sp>
          <p:nvSpPr>
            <p:cNvPr id="1745" name="Line"/>
            <p:cNvSpPr/>
            <p:nvPr/>
          </p:nvSpPr>
          <p:spPr>
            <a:xfrm>
              <a:off x="549548" y="203849"/>
              <a:ext cx="185994" cy="335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018" fill="norm" stroke="1" extrusionOk="0">
                  <a:moveTo>
                    <a:pt x="14729" y="2314"/>
                  </a:moveTo>
                  <a:cubicBezTo>
                    <a:pt x="13529" y="1651"/>
                    <a:pt x="12329" y="989"/>
                    <a:pt x="11129" y="525"/>
                  </a:cubicBezTo>
                  <a:cubicBezTo>
                    <a:pt x="9929" y="61"/>
                    <a:pt x="8729" y="-204"/>
                    <a:pt x="7649" y="194"/>
                  </a:cubicBezTo>
                  <a:cubicBezTo>
                    <a:pt x="6569" y="591"/>
                    <a:pt x="5609" y="1651"/>
                    <a:pt x="4169" y="4235"/>
                  </a:cubicBezTo>
                  <a:cubicBezTo>
                    <a:pt x="2729" y="6819"/>
                    <a:pt x="809" y="10927"/>
                    <a:pt x="209" y="13909"/>
                  </a:cubicBezTo>
                  <a:cubicBezTo>
                    <a:pt x="-391" y="16890"/>
                    <a:pt x="329" y="18746"/>
                    <a:pt x="2009" y="19872"/>
                  </a:cubicBezTo>
                  <a:cubicBezTo>
                    <a:pt x="3689" y="20998"/>
                    <a:pt x="6329" y="21396"/>
                    <a:pt x="9209" y="20601"/>
                  </a:cubicBezTo>
                  <a:cubicBezTo>
                    <a:pt x="12089" y="19806"/>
                    <a:pt x="15209" y="17818"/>
                    <a:pt x="17249" y="14969"/>
                  </a:cubicBezTo>
                  <a:cubicBezTo>
                    <a:pt x="19289" y="12120"/>
                    <a:pt x="20249" y="8409"/>
                    <a:pt x="20729" y="6157"/>
                  </a:cubicBezTo>
                  <a:cubicBezTo>
                    <a:pt x="21209" y="3904"/>
                    <a:pt x="21209" y="3109"/>
                    <a:pt x="20729" y="2513"/>
                  </a:cubicBezTo>
                  <a:cubicBezTo>
                    <a:pt x="20249" y="1916"/>
                    <a:pt x="19289" y="1519"/>
                    <a:pt x="17849" y="1320"/>
                  </a:cubicBezTo>
                  <a:cubicBezTo>
                    <a:pt x="16409" y="1121"/>
                    <a:pt x="14489" y="1121"/>
                    <a:pt x="13769" y="1452"/>
                  </a:cubicBezTo>
                  <a:cubicBezTo>
                    <a:pt x="13049" y="1784"/>
                    <a:pt x="13529" y="2446"/>
                    <a:pt x="14009" y="3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819943" y="-1"/>
              <a:ext cx="160160" cy="554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425" fill="norm" stroke="1" extrusionOk="0">
                  <a:moveTo>
                    <a:pt x="2420" y="717"/>
                  </a:moveTo>
                  <a:cubicBezTo>
                    <a:pt x="1578" y="308"/>
                    <a:pt x="737" y="-101"/>
                    <a:pt x="316" y="22"/>
                  </a:cubicBezTo>
                  <a:cubicBezTo>
                    <a:pt x="-105" y="144"/>
                    <a:pt x="-105" y="799"/>
                    <a:pt x="316" y="2558"/>
                  </a:cubicBezTo>
                  <a:cubicBezTo>
                    <a:pt x="737" y="4317"/>
                    <a:pt x="1578" y="7181"/>
                    <a:pt x="2420" y="9963"/>
                  </a:cubicBezTo>
                  <a:cubicBezTo>
                    <a:pt x="3261" y="12744"/>
                    <a:pt x="4103" y="15444"/>
                    <a:pt x="4804" y="17081"/>
                  </a:cubicBezTo>
                  <a:cubicBezTo>
                    <a:pt x="5505" y="18717"/>
                    <a:pt x="6066" y="19290"/>
                    <a:pt x="6627" y="19944"/>
                  </a:cubicBezTo>
                  <a:cubicBezTo>
                    <a:pt x="7189" y="20599"/>
                    <a:pt x="7750" y="21335"/>
                    <a:pt x="7890" y="21417"/>
                  </a:cubicBezTo>
                  <a:cubicBezTo>
                    <a:pt x="8030" y="21499"/>
                    <a:pt x="7750" y="20926"/>
                    <a:pt x="7890" y="19413"/>
                  </a:cubicBezTo>
                  <a:cubicBezTo>
                    <a:pt x="8030" y="17899"/>
                    <a:pt x="8591" y="15444"/>
                    <a:pt x="9292" y="14013"/>
                  </a:cubicBezTo>
                  <a:cubicBezTo>
                    <a:pt x="9994" y="12581"/>
                    <a:pt x="10835" y="12172"/>
                    <a:pt x="12098" y="11926"/>
                  </a:cubicBezTo>
                  <a:cubicBezTo>
                    <a:pt x="13360" y="11681"/>
                    <a:pt x="15043" y="11599"/>
                    <a:pt x="16586" y="11804"/>
                  </a:cubicBezTo>
                  <a:cubicBezTo>
                    <a:pt x="18129" y="12008"/>
                    <a:pt x="19531" y="12499"/>
                    <a:pt x="20373" y="13522"/>
                  </a:cubicBezTo>
                  <a:cubicBezTo>
                    <a:pt x="21214" y="14544"/>
                    <a:pt x="21495" y="16099"/>
                    <a:pt x="20934" y="17285"/>
                  </a:cubicBezTo>
                  <a:cubicBezTo>
                    <a:pt x="20373" y="18472"/>
                    <a:pt x="18970" y="19290"/>
                    <a:pt x="17427" y="19904"/>
                  </a:cubicBezTo>
                  <a:cubicBezTo>
                    <a:pt x="15885" y="20517"/>
                    <a:pt x="14201" y="20926"/>
                    <a:pt x="12659" y="21172"/>
                  </a:cubicBezTo>
                  <a:cubicBezTo>
                    <a:pt x="11116" y="21417"/>
                    <a:pt x="9713" y="21499"/>
                    <a:pt x="8872" y="21254"/>
                  </a:cubicBezTo>
                  <a:cubicBezTo>
                    <a:pt x="8030" y="21008"/>
                    <a:pt x="7750" y="20435"/>
                    <a:pt x="8170" y="19781"/>
                  </a:cubicBezTo>
                  <a:cubicBezTo>
                    <a:pt x="8591" y="19126"/>
                    <a:pt x="9713" y="18390"/>
                    <a:pt x="10835" y="17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1107276" y="231514"/>
              <a:ext cx="92875" cy="262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248" fill="norm" stroke="1" extrusionOk="0">
                  <a:moveTo>
                    <a:pt x="21061" y="4354"/>
                  </a:moveTo>
                  <a:cubicBezTo>
                    <a:pt x="21061" y="3496"/>
                    <a:pt x="21061" y="2639"/>
                    <a:pt x="18661" y="1696"/>
                  </a:cubicBezTo>
                  <a:cubicBezTo>
                    <a:pt x="16261" y="754"/>
                    <a:pt x="11461" y="-275"/>
                    <a:pt x="7621" y="68"/>
                  </a:cubicBezTo>
                  <a:cubicBezTo>
                    <a:pt x="3781" y="411"/>
                    <a:pt x="901" y="2125"/>
                    <a:pt x="181" y="3839"/>
                  </a:cubicBezTo>
                  <a:cubicBezTo>
                    <a:pt x="-539" y="5554"/>
                    <a:pt x="901" y="7268"/>
                    <a:pt x="4261" y="9496"/>
                  </a:cubicBezTo>
                  <a:cubicBezTo>
                    <a:pt x="7621" y="11725"/>
                    <a:pt x="12901" y="14468"/>
                    <a:pt x="15541" y="16354"/>
                  </a:cubicBezTo>
                  <a:cubicBezTo>
                    <a:pt x="18181" y="18239"/>
                    <a:pt x="18181" y="19268"/>
                    <a:pt x="16981" y="20039"/>
                  </a:cubicBezTo>
                  <a:cubicBezTo>
                    <a:pt x="15781" y="20811"/>
                    <a:pt x="13381" y="21325"/>
                    <a:pt x="11461" y="21239"/>
                  </a:cubicBezTo>
                  <a:cubicBezTo>
                    <a:pt x="9541" y="21154"/>
                    <a:pt x="8101" y="20468"/>
                    <a:pt x="7381" y="19868"/>
                  </a:cubicBezTo>
                  <a:cubicBezTo>
                    <a:pt x="6661" y="19268"/>
                    <a:pt x="6661" y="18754"/>
                    <a:pt x="6661" y="18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1260568" y="268465"/>
              <a:ext cx="168182" cy="205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173" fill="norm" stroke="1" extrusionOk="0">
                  <a:moveTo>
                    <a:pt x="2788" y="10241"/>
                  </a:moveTo>
                  <a:cubicBezTo>
                    <a:pt x="5455" y="8059"/>
                    <a:pt x="8121" y="5877"/>
                    <a:pt x="9455" y="4132"/>
                  </a:cubicBezTo>
                  <a:cubicBezTo>
                    <a:pt x="10788" y="2386"/>
                    <a:pt x="10788" y="1077"/>
                    <a:pt x="10121" y="423"/>
                  </a:cubicBezTo>
                  <a:cubicBezTo>
                    <a:pt x="9455" y="-232"/>
                    <a:pt x="8121" y="-232"/>
                    <a:pt x="6255" y="1186"/>
                  </a:cubicBezTo>
                  <a:cubicBezTo>
                    <a:pt x="4388" y="2604"/>
                    <a:pt x="1988" y="5441"/>
                    <a:pt x="788" y="8604"/>
                  </a:cubicBezTo>
                  <a:cubicBezTo>
                    <a:pt x="-412" y="11768"/>
                    <a:pt x="-412" y="15259"/>
                    <a:pt x="1988" y="17659"/>
                  </a:cubicBezTo>
                  <a:cubicBezTo>
                    <a:pt x="4388" y="20059"/>
                    <a:pt x="9188" y="21368"/>
                    <a:pt x="12788" y="21150"/>
                  </a:cubicBezTo>
                  <a:cubicBezTo>
                    <a:pt x="16388" y="20932"/>
                    <a:pt x="18788" y="19186"/>
                    <a:pt x="21188" y="17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1411401" y="259864"/>
              <a:ext cx="157049" cy="200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289" fill="norm" stroke="1" extrusionOk="0">
                  <a:moveTo>
                    <a:pt x="1496" y="4725"/>
                  </a:moveTo>
                  <a:cubicBezTo>
                    <a:pt x="632" y="3825"/>
                    <a:pt x="-232" y="2925"/>
                    <a:pt x="56" y="2587"/>
                  </a:cubicBezTo>
                  <a:cubicBezTo>
                    <a:pt x="344" y="2250"/>
                    <a:pt x="1784" y="2475"/>
                    <a:pt x="4376" y="4500"/>
                  </a:cubicBezTo>
                  <a:cubicBezTo>
                    <a:pt x="6968" y="6525"/>
                    <a:pt x="10712" y="10350"/>
                    <a:pt x="12728" y="13275"/>
                  </a:cubicBezTo>
                  <a:cubicBezTo>
                    <a:pt x="14744" y="16200"/>
                    <a:pt x="15032" y="18225"/>
                    <a:pt x="14312" y="19575"/>
                  </a:cubicBezTo>
                  <a:cubicBezTo>
                    <a:pt x="13592" y="20925"/>
                    <a:pt x="11864" y="21600"/>
                    <a:pt x="10424" y="21150"/>
                  </a:cubicBezTo>
                  <a:cubicBezTo>
                    <a:pt x="8984" y="20700"/>
                    <a:pt x="7832" y="19125"/>
                    <a:pt x="7544" y="16425"/>
                  </a:cubicBezTo>
                  <a:cubicBezTo>
                    <a:pt x="7256" y="13725"/>
                    <a:pt x="7832" y="9900"/>
                    <a:pt x="10280" y="6975"/>
                  </a:cubicBezTo>
                  <a:cubicBezTo>
                    <a:pt x="12728" y="4050"/>
                    <a:pt x="17048" y="2025"/>
                    <a:pt x="213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1619249" y="248160"/>
              <a:ext cx="133351" cy="212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0" fill="norm" stroke="1" extrusionOk="0">
                  <a:moveTo>
                    <a:pt x="0" y="5618"/>
                  </a:moveTo>
                  <a:cubicBezTo>
                    <a:pt x="686" y="9218"/>
                    <a:pt x="1371" y="12818"/>
                    <a:pt x="2057" y="15253"/>
                  </a:cubicBezTo>
                  <a:cubicBezTo>
                    <a:pt x="2743" y="17688"/>
                    <a:pt x="3429" y="18959"/>
                    <a:pt x="4457" y="19912"/>
                  </a:cubicBezTo>
                  <a:cubicBezTo>
                    <a:pt x="5486" y="20865"/>
                    <a:pt x="6857" y="21500"/>
                    <a:pt x="8057" y="21076"/>
                  </a:cubicBezTo>
                  <a:cubicBezTo>
                    <a:pt x="9257" y="20653"/>
                    <a:pt x="10286" y="19171"/>
                    <a:pt x="11486" y="15994"/>
                  </a:cubicBezTo>
                  <a:cubicBezTo>
                    <a:pt x="12686" y="12818"/>
                    <a:pt x="14057" y="7947"/>
                    <a:pt x="15257" y="4771"/>
                  </a:cubicBezTo>
                  <a:cubicBezTo>
                    <a:pt x="16457" y="1594"/>
                    <a:pt x="17486" y="112"/>
                    <a:pt x="18514" y="6"/>
                  </a:cubicBezTo>
                  <a:cubicBezTo>
                    <a:pt x="19543" y="-100"/>
                    <a:pt x="20571" y="1171"/>
                    <a:pt x="21600" y="2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1773666" y="4733"/>
              <a:ext cx="398034" cy="424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550" fill="norm" stroke="1" extrusionOk="0">
                  <a:moveTo>
                    <a:pt x="5720" y="17466"/>
                  </a:moveTo>
                  <a:cubicBezTo>
                    <a:pt x="5377" y="16929"/>
                    <a:pt x="5034" y="16392"/>
                    <a:pt x="4691" y="15854"/>
                  </a:cubicBezTo>
                  <a:cubicBezTo>
                    <a:pt x="4348" y="15317"/>
                    <a:pt x="4005" y="14780"/>
                    <a:pt x="3548" y="14619"/>
                  </a:cubicBezTo>
                  <a:cubicBezTo>
                    <a:pt x="3091" y="14457"/>
                    <a:pt x="2520" y="14672"/>
                    <a:pt x="1891" y="15371"/>
                  </a:cubicBezTo>
                  <a:cubicBezTo>
                    <a:pt x="1262" y="16069"/>
                    <a:pt x="577" y="17251"/>
                    <a:pt x="234" y="18272"/>
                  </a:cubicBezTo>
                  <a:cubicBezTo>
                    <a:pt x="-109" y="19293"/>
                    <a:pt x="-109" y="20153"/>
                    <a:pt x="462" y="20475"/>
                  </a:cubicBezTo>
                  <a:cubicBezTo>
                    <a:pt x="1034" y="20798"/>
                    <a:pt x="2177" y="20583"/>
                    <a:pt x="2920" y="20260"/>
                  </a:cubicBezTo>
                  <a:cubicBezTo>
                    <a:pt x="3662" y="19938"/>
                    <a:pt x="4005" y="19508"/>
                    <a:pt x="4405" y="19025"/>
                  </a:cubicBezTo>
                  <a:cubicBezTo>
                    <a:pt x="4805" y="18541"/>
                    <a:pt x="5262" y="18004"/>
                    <a:pt x="5548" y="18111"/>
                  </a:cubicBezTo>
                  <a:cubicBezTo>
                    <a:pt x="5834" y="18219"/>
                    <a:pt x="5948" y="18971"/>
                    <a:pt x="6348" y="19401"/>
                  </a:cubicBezTo>
                  <a:cubicBezTo>
                    <a:pt x="6748" y="19831"/>
                    <a:pt x="7434" y="19938"/>
                    <a:pt x="8234" y="19240"/>
                  </a:cubicBezTo>
                  <a:cubicBezTo>
                    <a:pt x="9034" y="18541"/>
                    <a:pt x="9948" y="17037"/>
                    <a:pt x="11034" y="14619"/>
                  </a:cubicBezTo>
                  <a:cubicBezTo>
                    <a:pt x="12120" y="12201"/>
                    <a:pt x="13377" y="8869"/>
                    <a:pt x="14177" y="6451"/>
                  </a:cubicBezTo>
                  <a:cubicBezTo>
                    <a:pt x="14977" y="4034"/>
                    <a:pt x="15320" y="2529"/>
                    <a:pt x="15491" y="1508"/>
                  </a:cubicBezTo>
                  <a:cubicBezTo>
                    <a:pt x="15662" y="487"/>
                    <a:pt x="15662" y="-50"/>
                    <a:pt x="15434" y="4"/>
                  </a:cubicBezTo>
                  <a:cubicBezTo>
                    <a:pt x="15205" y="57"/>
                    <a:pt x="14748" y="702"/>
                    <a:pt x="14062" y="2905"/>
                  </a:cubicBezTo>
                  <a:cubicBezTo>
                    <a:pt x="13377" y="5108"/>
                    <a:pt x="12462" y="8869"/>
                    <a:pt x="11948" y="11771"/>
                  </a:cubicBezTo>
                  <a:cubicBezTo>
                    <a:pt x="11434" y="14672"/>
                    <a:pt x="11320" y="16714"/>
                    <a:pt x="11377" y="18057"/>
                  </a:cubicBezTo>
                  <a:cubicBezTo>
                    <a:pt x="11434" y="19401"/>
                    <a:pt x="11662" y="20046"/>
                    <a:pt x="12120" y="20583"/>
                  </a:cubicBezTo>
                  <a:cubicBezTo>
                    <a:pt x="12577" y="21120"/>
                    <a:pt x="13262" y="21550"/>
                    <a:pt x="13777" y="21550"/>
                  </a:cubicBezTo>
                  <a:cubicBezTo>
                    <a:pt x="14291" y="21550"/>
                    <a:pt x="14634" y="21120"/>
                    <a:pt x="14691" y="19938"/>
                  </a:cubicBezTo>
                  <a:cubicBezTo>
                    <a:pt x="14748" y="18756"/>
                    <a:pt x="14520" y="16822"/>
                    <a:pt x="13891" y="15371"/>
                  </a:cubicBezTo>
                  <a:cubicBezTo>
                    <a:pt x="13262" y="13920"/>
                    <a:pt x="12234" y="12953"/>
                    <a:pt x="11491" y="12308"/>
                  </a:cubicBezTo>
                  <a:cubicBezTo>
                    <a:pt x="10748" y="11663"/>
                    <a:pt x="10291" y="11341"/>
                    <a:pt x="10348" y="11180"/>
                  </a:cubicBezTo>
                  <a:cubicBezTo>
                    <a:pt x="10405" y="11019"/>
                    <a:pt x="10977" y="11019"/>
                    <a:pt x="11948" y="11395"/>
                  </a:cubicBezTo>
                  <a:cubicBezTo>
                    <a:pt x="12920" y="11771"/>
                    <a:pt x="14291" y="12523"/>
                    <a:pt x="15377" y="13383"/>
                  </a:cubicBezTo>
                  <a:cubicBezTo>
                    <a:pt x="16462" y="14243"/>
                    <a:pt x="17262" y="15210"/>
                    <a:pt x="17720" y="16069"/>
                  </a:cubicBezTo>
                  <a:cubicBezTo>
                    <a:pt x="18177" y="16929"/>
                    <a:pt x="18291" y="17681"/>
                    <a:pt x="18062" y="18165"/>
                  </a:cubicBezTo>
                  <a:cubicBezTo>
                    <a:pt x="17834" y="18649"/>
                    <a:pt x="17262" y="18863"/>
                    <a:pt x="16977" y="18595"/>
                  </a:cubicBezTo>
                  <a:cubicBezTo>
                    <a:pt x="16691" y="18326"/>
                    <a:pt x="16691" y="17574"/>
                    <a:pt x="16920" y="16446"/>
                  </a:cubicBezTo>
                  <a:cubicBezTo>
                    <a:pt x="17148" y="15317"/>
                    <a:pt x="17605" y="13813"/>
                    <a:pt x="18405" y="12792"/>
                  </a:cubicBezTo>
                  <a:cubicBezTo>
                    <a:pt x="19205" y="11771"/>
                    <a:pt x="20348" y="11234"/>
                    <a:pt x="21491" y="10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2166874" y="240814"/>
              <a:ext cx="119127" cy="136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0820" fill="norm" stroke="1" extrusionOk="0">
                  <a:moveTo>
                    <a:pt x="17916" y="0"/>
                  </a:moveTo>
                  <a:cubicBezTo>
                    <a:pt x="13369" y="1290"/>
                    <a:pt x="8822" y="2579"/>
                    <a:pt x="5790" y="4836"/>
                  </a:cubicBezTo>
                  <a:cubicBezTo>
                    <a:pt x="2759" y="7093"/>
                    <a:pt x="1243" y="10316"/>
                    <a:pt x="485" y="13057"/>
                  </a:cubicBezTo>
                  <a:cubicBezTo>
                    <a:pt x="-273" y="15797"/>
                    <a:pt x="-273" y="18054"/>
                    <a:pt x="1432" y="19504"/>
                  </a:cubicBezTo>
                  <a:cubicBezTo>
                    <a:pt x="3138" y="20955"/>
                    <a:pt x="6548" y="21600"/>
                    <a:pt x="9769" y="19343"/>
                  </a:cubicBezTo>
                  <a:cubicBezTo>
                    <a:pt x="12990" y="17087"/>
                    <a:pt x="16022" y="11928"/>
                    <a:pt x="17916" y="8221"/>
                  </a:cubicBezTo>
                  <a:cubicBezTo>
                    <a:pt x="19811" y="4513"/>
                    <a:pt x="20569" y="2257"/>
                    <a:pt x="213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2298700" y="233141"/>
              <a:ext cx="184150" cy="158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4" fill="norm" stroke="1" extrusionOk="0">
                  <a:moveTo>
                    <a:pt x="0" y="171"/>
                  </a:moveTo>
                  <a:cubicBezTo>
                    <a:pt x="993" y="2905"/>
                    <a:pt x="1986" y="5640"/>
                    <a:pt x="2483" y="8647"/>
                  </a:cubicBezTo>
                  <a:cubicBezTo>
                    <a:pt x="2979" y="11655"/>
                    <a:pt x="2979" y="14936"/>
                    <a:pt x="2607" y="17260"/>
                  </a:cubicBezTo>
                  <a:cubicBezTo>
                    <a:pt x="2234" y="19584"/>
                    <a:pt x="1490" y="20951"/>
                    <a:pt x="1117" y="20404"/>
                  </a:cubicBezTo>
                  <a:cubicBezTo>
                    <a:pt x="745" y="19857"/>
                    <a:pt x="745" y="17397"/>
                    <a:pt x="2234" y="13569"/>
                  </a:cubicBezTo>
                  <a:cubicBezTo>
                    <a:pt x="3724" y="9741"/>
                    <a:pt x="6703" y="4546"/>
                    <a:pt x="8938" y="1948"/>
                  </a:cubicBezTo>
                  <a:cubicBezTo>
                    <a:pt x="11172" y="-649"/>
                    <a:pt x="12662" y="-649"/>
                    <a:pt x="14524" y="1948"/>
                  </a:cubicBezTo>
                  <a:cubicBezTo>
                    <a:pt x="16386" y="4546"/>
                    <a:pt x="18621" y="9741"/>
                    <a:pt x="19862" y="12885"/>
                  </a:cubicBezTo>
                  <a:cubicBezTo>
                    <a:pt x="21103" y="16029"/>
                    <a:pt x="21352" y="17123"/>
                    <a:pt x="21600" y="18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2536923" y="188327"/>
              <a:ext cx="115261" cy="198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326" fill="norm" stroke="1" extrusionOk="0">
                  <a:moveTo>
                    <a:pt x="9646" y="7002"/>
                  </a:moveTo>
                  <a:cubicBezTo>
                    <a:pt x="9646" y="5865"/>
                    <a:pt x="9646" y="4728"/>
                    <a:pt x="9456" y="3478"/>
                  </a:cubicBezTo>
                  <a:cubicBezTo>
                    <a:pt x="9267" y="2227"/>
                    <a:pt x="8888" y="863"/>
                    <a:pt x="7751" y="294"/>
                  </a:cubicBezTo>
                  <a:cubicBezTo>
                    <a:pt x="6614" y="-274"/>
                    <a:pt x="4719" y="-47"/>
                    <a:pt x="2824" y="1204"/>
                  </a:cubicBezTo>
                  <a:cubicBezTo>
                    <a:pt x="930" y="2454"/>
                    <a:pt x="-965" y="4728"/>
                    <a:pt x="551" y="7343"/>
                  </a:cubicBezTo>
                  <a:cubicBezTo>
                    <a:pt x="2067" y="9958"/>
                    <a:pt x="6993" y="12913"/>
                    <a:pt x="10403" y="14732"/>
                  </a:cubicBezTo>
                  <a:cubicBezTo>
                    <a:pt x="13814" y="16551"/>
                    <a:pt x="15709" y="17233"/>
                    <a:pt x="17414" y="17915"/>
                  </a:cubicBezTo>
                  <a:cubicBezTo>
                    <a:pt x="19119" y="18598"/>
                    <a:pt x="20635" y="19280"/>
                    <a:pt x="20635" y="19962"/>
                  </a:cubicBezTo>
                  <a:cubicBezTo>
                    <a:pt x="20635" y="20644"/>
                    <a:pt x="19119" y="21326"/>
                    <a:pt x="15519" y="21326"/>
                  </a:cubicBezTo>
                  <a:cubicBezTo>
                    <a:pt x="11919" y="21326"/>
                    <a:pt x="6235" y="20644"/>
                    <a:pt x="551" y="19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3292338" y="202714"/>
              <a:ext cx="358912" cy="265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65" fill="norm" stroke="1" extrusionOk="0">
                  <a:moveTo>
                    <a:pt x="7019" y="10205"/>
                  </a:moveTo>
                  <a:cubicBezTo>
                    <a:pt x="7145" y="9354"/>
                    <a:pt x="7272" y="8504"/>
                    <a:pt x="7082" y="7824"/>
                  </a:cubicBezTo>
                  <a:cubicBezTo>
                    <a:pt x="6893" y="7143"/>
                    <a:pt x="6387" y="6633"/>
                    <a:pt x="5819" y="6293"/>
                  </a:cubicBezTo>
                  <a:cubicBezTo>
                    <a:pt x="5251" y="5953"/>
                    <a:pt x="4619" y="5783"/>
                    <a:pt x="3608" y="7228"/>
                  </a:cubicBezTo>
                  <a:cubicBezTo>
                    <a:pt x="2598" y="8674"/>
                    <a:pt x="1208" y="11735"/>
                    <a:pt x="514" y="13946"/>
                  </a:cubicBezTo>
                  <a:cubicBezTo>
                    <a:pt x="-181" y="16157"/>
                    <a:pt x="-181" y="17518"/>
                    <a:pt x="577" y="18283"/>
                  </a:cubicBezTo>
                  <a:cubicBezTo>
                    <a:pt x="1335" y="19049"/>
                    <a:pt x="2851" y="19219"/>
                    <a:pt x="3987" y="18454"/>
                  </a:cubicBezTo>
                  <a:cubicBezTo>
                    <a:pt x="5124" y="17688"/>
                    <a:pt x="5882" y="15987"/>
                    <a:pt x="6135" y="14287"/>
                  </a:cubicBezTo>
                  <a:cubicBezTo>
                    <a:pt x="6387" y="12586"/>
                    <a:pt x="6135" y="10885"/>
                    <a:pt x="5945" y="9609"/>
                  </a:cubicBezTo>
                  <a:cubicBezTo>
                    <a:pt x="5756" y="8334"/>
                    <a:pt x="5630" y="7483"/>
                    <a:pt x="6072" y="7058"/>
                  </a:cubicBezTo>
                  <a:cubicBezTo>
                    <a:pt x="6514" y="6633"/>
                    <a:pt x="7524" y="6633"/>
                    <a:pt x="8787" y="6718"/>
                  </a:cubicBezTo>
                  <a:cubicBezTo>
                    <a:pt x="10051" y="6803"/>
                    <a:pt x="11566" y="6973"/>
                    <a:pt x="12956" y="8929"/>
                  </a:cubicBezTo>
                  <a:cubicBezTo>
                    <a:pt x="14345" y="10885"/>
                    <a:pt x="15608" y="14627"/>
                    <a:pt x="16177" y="16923"/>
                  </a:cubicBezTo>
                  <a:cubicBezTo>
                    <a:pt x="16745" y="19219"/>
                    <a:pt x="16619" y="20069"/>
                    <a:pt x="16240" y="20665"/>
                  </a:cubicBezTo>
                  <a:cubicBezTo>
                    <a:pt x="15861" y="21260"/>
                    <a:pt x="15230" y="21600"/>
                    <a:pt x="14851" y="21175"/>
                  </a:cubicBezTo>
                  <a:cubicBezTo>
                    <a:pt x="14472" y="20750"/>
                    <a:pt x="14345" y="19559"/>
                    <a:pt x="14535" y="17093"/>
                  </a:cubicBezTo>
                  <a:cubicBezTo>
                    <a:pt x="14724" y="14627"/>
                    <a:pt x="15230" y="10885"/>
                    <a:pt x="16430" y="7824"/>
                  </a:cubicBezTo>
                  <a:cubicBezTo>
                    <a:pt x="17630" y="4762"/>
                    <a:pt x="19524" y="2381"/>
                    <a:pt x="214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4330700" y="207993"/>
              <a:ext cx="101154" cy="260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1092" fill="norm" stroke="1" extrusionOk="0">
                  <a:moveTo>
                    <a:pt x="19440" y="4201"/>
                  </a:moveTo>
                  <a:cubicBezTo>
                    <a:pt x="16848" y="2830"/>
                    <a:pt x="14256" y="1458"/>
                    <a:pt x="11880" y="687"/>
                  </a:cubicBezTo>
                  <a:cubicBezTo>
                    <a:pt x="9504" y="-85"/>
                    <a:pt x="7344" y="-256"/>
                    <a:pt x="4968" y="430"/>
                  </a:cubicBezTo>
                  <a:cubicBezTo>
                    <a:pt x="2592" y="1115"/>
                    <a:pt x="0" y="2658"/>
                    <a:pt x="0" y="4715"/>
                  </a:cubicBezTo>
                  <a:cubicBezTo>
                    <a:pt x="0" y="6773"/>
                    <a:pt x="2592" y="9344"/>
                    <a:pt x="6048" y="11230"/>
                  </a:cubicBezTo>
                  <a:cubicBezTo>
                    <a:pt x="9504" y="13115"/>
                    <a:pt x="13824" y="14315"/>
                    <a:pt x="16848" y="15344"/>
                  </a:cubicBezTo>
                  <a:cubicBezTo>
                    <a:pt x="19872" y="16373"/>
                    <a:pt x="21600" y="17230"/>
                    <a:pt x="20088" y="18258"/>
                  </a:cubicBezTo>
                  <a:cubicBezTo>
                    <a:pt x="18576" y="19287"/>
                    <a:pt x="13824" y="20487"/>
                    <a:pt x="10368" y="20915"/>
                  </a:cubicBezTo>
                  <a:cubicBezTo>
                    <a:pt x="6912" y="21344"/>
                    <a:pt x="4752" y="21001"/>
                    <a:pt x="4320" y="19801"/>
                  </a:cubicBezTo>
                  <a:cubicBezTo>
                    <a:pt x="3888" y="18601"/>
                    <a:pt x="5184" y="16544"/>
                    <a:pt x="6480" y="14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4469184" y="268138"/>
              <a:ext cx="363166" cy="156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338" fill="norm" stroke="1" extrusionOk="0">
                  <a:moveTo>
                    <a:pt x="3840" y="7514"/>
                  </a:moveTo>
                  <a:cubicBezTo>
                    <a:pt x="4342" y="6650"/>
                    <a:pt x="4845" y="5786"/>
                    <a:pt x="5284" y="4490"/>
                  </a:cubicBezTo>
                  <a:cubicBezTo>
                    <a:pt x="5724" y="3194"/>
                    <a:pt x="6100" y="1466"/>
                    <a:pt x="5849" y="602"/>
                  </a:cubicBezTo>
                  <a:cubicBezTo>
                    <a:pt x="5598" y="-262"/>
                    <a:pt x="4719" y="-262"/>
                    <a:pt x="3714" y="1034"/>
                  </a:cubicBezTo>
                  <a:cubicBezTo>
                    <a:pt x="2710" y="2330"/>
                    <a:pt x="1580" y="4922"/>
                    <a:pt x="889" y="7226"/>
                  </a:cubicBezTo>
                  <a:cubicBezTo>
                    <a:pt x="198" y="9530"/>
                    <a:pt x="-53" y="11546"/>
                    <a:pt x="10" y="13130"/>
                  </a:cubicBezTo>
                  <a:cubicBezTo>
                    <a:pt x="73" y="14714"/>
                    <a:pt x="449" y="15866"/>
                    <a:pt x="952" y="16010"/>
                  </a:cubicBezTo>
                  <a:cubicBezTo>
                    <a:pt x="1454" y="16154"/>
                    <a:pt x="2082" y="15290"/>
                    <a:pt x="2584" y="14138"/>
                  </a:cubicBezTo>
                  <a:cubicBezTo>
                    <a:pt x="3087" y="12986"/>
                    <a:pt x="3463" y="11546"/>
                    <a:pt x="3840" y="9818"/>
                  </a:cubicBezTo>
                  <a:cubicBezTo>
                    <a:pt x="4217" y="8090"/>
                    <a:pt x="4594" y="6074"/>
                    <a:pt x="4845" y="5786"/>
                  </a:cubicBezTo>
                  <a:cubicBezTo>
                    <a:pt x="5096" y="5498"/>
                    <a:pt x="5221" y="6938"/>
                    <a:pt x="5473" y="8522"/>
                  </a:cubicBezTo>
                  <a:cubicBezTo>
                    <a:pt x="5724" y="10106"/>
                    <a:pt x="6100" y="11834"/>
                    <a:pt x="6540" y="13130"/>
                  </a:cubicBezTo>
                  <a:cubicBezTo>
                    <a:pt x="6980" y="14426"/>
                    <a:pt x="7482" y="15290"/>
                    <a:pt x="8173" y="14714"/>
                  </a:cubicBezTo>
                  <a:cubicBezTo>
                    <a:pt x="8863" y="14138"/>
                    <a:pt x="9742" y="12122"/>
                    <a:pt x="10182" y="10394"/>
                  </a:cubicBezTo>
                  <a:cubicBezTo>
                    <a:pt x="10621" y="8666"/>
                    <a:pt x="10621" y="7226"/>
                    <a:pt x="10747" y="7226"/>
                  </a:cubicBezTo>
                  <a:cubicBezTo>
                    <a:pt x="10873" y="7226"/>
                    <a:pt x="11124" y="8666"/>
                    <a:pt x="11249" y="10106"/>
                  </a:cubicBezTo>
                  <a:cubicBezTo>
                    <a:pt x="11375" y="11546"/>
                    <a:pt x="11375" y="12986"/>
                    <a:pt x="11249" y="14570"/>
                  </a:cubicBezTo>
                  <a:cubicBezTo>
                    <a:pt x="11124" y="16154"/>
                    <a:pt x="10873" y="17882"/>
                    <a:pt x="10810" y="18026"/>
                  </a:cubicBezTo>
                  <a:cubicBezTo>
                    <a:pt x="10747" y="18170"/>
                    <a:pt x="10873" y="16730"/>
                    <a:pt x="11124" y="15434"/>
                  </a:cubicBezTo>
                  <a:cubicBezTo>
                    <a:pt x="11375" y="14138"/>
                    <a:pt x="11752" y="12986"/>
                    <a:pt x="12191" y="11834"/>
                  </a:cubicBezTo>
                  <a:cubicBezTo>
                    <a:pt x="12631" y="10682"/>
                    <a:pt x="13133" y="9530"/>
                    <a:pt x="13698" y="8954"/>
                  </a:cubicBezTo>
                  <a:cubicBezTo>
                    <a:pt x="14263" y="8378"/>
                    <a:pt x="14891" y="8378"/>
                    <a:pt x="15268" y="9530"/>
                  </a:cubicBezTo>
                  <a:cubicBezTo>
                    <a:pt x="15645" y="10682"/>
                    <a:pt x="15770" y="12986"/>
                    <a:pt x="16084" y="13274"/>
                  </a:cubicBezTo>
                  <a:cubicBezTo>
                    <a:pt x="16398" y="13562"/>
                    <a:pt x="16900" y="11834"/>
                    <a:pt x="17214" y="10250"/>
                  </a:cubicBezTo>
                  <a:cubicBezTo>
                    <a:pt x="17528" y="8666"/>
                    <a:pt x="17654" y="7226"/>
                    <a:pt x="17968" y="5930"/>
                  </a:cubicBezTo>
                  <a:cubicBezTo>
                    <a:pt x="18282" y="4634"/>
                    <a:pt x="18784" y="3482"/>
                    <a:pt x="19349" y="3050"/>
                  </a:cubicBezTo>
                  <a:cubicBezTo>
                    <a:pt x="19914" y="2618"/>
                    <a:pt x="20542" y="2906"/>
                    <a:pt x="20919" y="5354"/>
                  </a:cubicBezTo>
                  <a:cubicBezTo>
                    <a:pt x="21296" y="7802"/>
                    <a:pt x="21421" y="12410"/>
                    <a:pt x="21484" y="15434"/>
                  </a:cubicBezTo>
                  <a:cubicBezTo>
                    <a:pt x="21547" y="18458"/>
                    <a:pt x="21547" y="19898"/>
                    <a:pt x="21547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4845583" y="270623"/>
              <a:ext cx="127687" cy="403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26" fill="norm" stroke="1" extrusionOk="0">
                  <a:moveTo>
                    <a:pt x="8409" y="2803"/>
                  </a:moveTo>
                  <a:cubicBezTo>
                    <a:pt x="6639" y="6291"/>
                    <a:pt x="4868" y="9778"/>
                    <a:pt x="3629" y="12703"/>
                  </a:cubicBezTo>
                  <a:cubicBezTo>
                    <a:pt x="2390" y="15628"/>
                    <a:pt x="1681" y="17991"/>
                    <a:pt x="1150" y="19453"/>
                  </a:cubicBezTo>
                  <a:cubicBezTo>
                    <a:pt x="619" y="20915"/>
                    <a:pt x="265" y="21478"/>
                    <a:pt x="88" y="21422"/>
                  </a:cubicBezTo>
                  <a:cubicBezTo>
                    <a:pt x="-89" y="21366"/>
                    <a:pt x="-89" y="20691"/>
                    <a:pt x="973" y="18553"/>
                  </a:cubicBezTo>
                  <a:cubicBezTo>
                    <a:pt x="2036" y="16416"/>
                    <a:pt x="4160" y="12815"/>
                    <a:pt x="6285" y="9778"/>
                  </a:cubicBezTo>
                  <a:cubicBezTo>
                    <a:pt x="8409" y="6740"/>
                    <a:pt x="10534" y="4265"/>
                    <a:pt x="11950" y="2747"/>
                  </a:cubicBezTo>
                  <a:cubicBezTo>
                    <a:pt x="13367" y="1228"/>
                    <a:pt x="14075" y="665"/>
                    <a:pt x="15314" y="328"/>
                  </a:cubicBezTo>
                  <a:cubicBezTo>
                    <a:pt x="16554" y="-10"/>
                    <a:pt x="18324" y="-122"/>
                    <a:pt x="19563" y="159"/>
                  </a:cubicBezTo>
                  <a:cubicBezTo>
                    <a:pt x="20803" y="440"/>
                    <a:pt x="21511" y="1115"/>
                    <a:pt x="21334" y="2578"/>
                  </a:cubicBezTo>
                  <a:cubicBezTo>
                    <a:pt x="21157" y="4040"/>
                    <a:pt x="20095" y="6291"/>
                    <a:pt x="18147" y="7697"/>
                  </a:cubicBezTo>
                  <a:cubicBezTo>
                    <a:pt x="16200" y="9103"/>
                    <a:pt x="13367" y="9666"/>
                    <a:pt x="11065" y="9947"/>
                  </a:cubicBezTo>
                  <a:cubicBezTo>
                    <a:pt x="8763" y="10228"/>
                    <a:pt x="6993" y="10228"/>
                    <a:pt x="5754" y="9609"/>
                  </a:cubicBezTo>
                  <a:cubicBezTo>
                    <a:pt x="4514" y="8991"/>
                    <a:pt x="3806" y="7753"/>
                    <a:pt x="3098" y="6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4992108" y="50314"/>
              <a:ext cx="113292" cy="35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600" fill="norm" stroke="1" extrusionOk="0">
                  <a:moveTo>
                    <a:pt x="16609" y="0"/>
                  </a:moveTo>
                  <a:cubicBezTo>
                    <a:pt x="13009" y="3939"/>
                    <a:pt x="9409" y="7878"/>
                    <a:pt x="6609" y="10927"/>
                  </a:cubicBezTo>
                  <a:cubicBezTo>
                    <a:pt x="3809" y="13976"/>
                    <a:pt x="1809" y="16136"/>
                    <a:pt x="809" y="17598"/>
                  </a:cubicBezTo>
                  <a:cubicBezTo>
                    <a:pt x="-191" y="19059"/>
                    <a:pt x="-191" y="19821"/>
                    <a:pt x="409" y="20456"/>
                  </a:cubicBezTo>
                  <a:cubicBezTo>
                    <a:pt x="1009" y="21092"/>
                    <a:pt x="2209" y="21600"/>
                    <a:pt x="3409" y="21600"/>
                  </a:cubicBezTo>
                  <a:cubicBezTo>
                    <a:pt x="4609" y="21600"/>
                    <a:pt x="5809" y="21092"/>
                    <a:pt x="8009" y="20139"/>
                  </a:cubicBezTo>
                  <a:cubicBezTo>
                    <a:pt x="10209" y="19186"/>
                    <a:pt x="13409" y="17788"/>
                    <a:pt x="15609" y="16645"/>
                  </a:cubicBezTo>
                  <a:cubicBezTo>
                    <a:pt x="17809" y="15501"/>
                    <a:pt x="19009" y="14612"/>
                    <a:pt x="18209" y="14485"/>
                  </a:cubicBezTo>
                  <a:cubicBezTo>
                    <a:pt x="17409" y="14358"/>
                    <a:pt x="14609" y="14993"/>
                    <a:pt x="12609" y="15755"/>
                  </a:cubicBezTo>
                  <a:cubicBezTo>
                    <a:pt x="10609" y="16518"/>
                    <a:pt x="9409" y="17407"/>
                    <a:pt x="8809" y="18424"/>
                  </a:cubicBezTo>
                  <a:cubicBezTo>
                    <a:pt x="8209" y="19440"/>
                    <a:pt x="8209" y="20584"/>
                    <a:pt x="10409" y="20965"/>
                  </a:cubicBezTo>
                  <a:cubicBezTo>
                    <a:pt x="12609" y="21346"/>
                    <a:pt x="17009" y="20965"/>
                    <a:pt x="21409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5200086" y="310664"/>
              <a:ext cx="19615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2700"/>
                    <a:pt x="2735" y="5400"/>
                    <a:pt x="575" y="9000"/>
                  </a:cubicBezTo>
                  <a:cubicBezTo>
                    <a:pt x="-1585" y="12600"/>
                    <a:pt x="2735" y="171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5206999" y="41226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1295400" y="1390164"/>
              <a:ext cx="3810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200"/>
                    <a:pt x="4800" y="8400"/>
                    <a:pt x="8400" y="12000"/>
                  </a:cubicBezTo>
                  <a:cubicBezTo>
                    <a:pt x="12000" y="15600"/>
                    <a:pt x="16800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1270000" y="1340540"/>
              <a:ext cx="299644" cy="492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56" fill="norm" stroke="1" extrusionOk="0">
                  <a:moveTo>
                    <a:pt x="0" y="1887"/>
                  </a:moveTo>
                  <a:cubicBezTo>
                    <a:pt x="0" y="1333"/>
                    <a:pt x="0" y="779"/>
                    <a:pt x="375" y="410"/>
                  </a:cubicBezTo>
                  <a:cubicBezTo>
                    <a:pt x="750" y="41"/>
                    <a:pt x="1500" y="-144"/>
                    <a:pt x="3675" y="133"/>
                  </a:cubicBezTo>
                  <a:cubicBezTo>
                    <a:pt x="5850" y="410"/>
                    <a:pt x="9450" y="1148"/>
                    <a:pt x="12675" y="2487"/>
                  </a:cubicBezTo>
                  <a:cubicBezTo>
                    <a:pt x="15900" y="3825"/>
                    <a:pt x="18750" y="5764"/>
                    <a:pt x="20175" y="7933"/>
                  </a:cubicBezTo>
                  <a:cubicBezTo>
                    <a:pt x="21600" y="10102"/>
                    <a:pt x="21600" y="12502"/>
                    <a:pt x="20100" y="14671"/>
                  </a:cubicBezTo>
                  <a:cubicBezTo>
                    <a:pt x="18600" y="16841"/>
                    <a:pt x="15600" y="18779"/>
                    <a:pt x="13125" y="19933"/>
                  </a:cubicBezTo>
                  <a:cubicBezTo>
                    <a:pt x="10650" y="21087"/>
                    <a:pt x="8700" y="21456"/>
                    <a:pt x="7425" y="21456"/>
                  </a:cubicBezTo>
                  <a:cubicBezTo>
                    <a:pt x="6150" y="21456"/>
                    <a:pt x="5550" y="21087"/>
                    <a:pt x="4950" y="20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1917700" y="1536214"/>
              <a:ext cx="1270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1911350" y="1663214"/>
              <a:ext cx="127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2388075" y="1311152"/>
              <a:ext cx="151926" cy="494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61" fill="norm" stroke="1" extrusionOk="0">
                  <a:moveTo>
                    <a:pt x="21238" y="2052"/>
                  </a:moveTo>
                  <a:cubicBezTo>
                    <a:pt x="20646" y="1592"/>
                    <a:pt x="20054" y="1133"/>
                    <a:pt x="17983" y="765"/>
                  </a:cubicBezTo>
                  <a:cubicBezTo>
                    <a:pt x="15912" y="398"/>
                    <a:pt x="12361" y="122"/>
                    <a:pt x="9846" y="30"/>
                  </a:cubicBezTo>
                  <a:cubicBezTo>
                    <a:pt x="7331" y="-62"/>
                    <a:pt x="5852" y="30"/>
                    <a:pt x="4964" y="673"/>
                  </a:cubicBezTo>
                  <a:cubicBezTo>
                    <a:pt x="4076" y="1317"/>
                    <a:pt x="3780" y="2512"/>
                    <a:pt x="4668" y="3890"/>
                  </a:cubicBezTo>
                  <a:cubicBezTo>
                    <a:pt x="5556" y="5269"/>
                    <a:pt x="7627" y="6832"/>
                    <a:pt x="8663" y="8118"/>
                  </a:cubicBezTo>
                  <a:cubicBezTo>
                    <a:pt x="9698" y="9405"/>
                    <a:pt x="9698" y="10416"/>
                    <a:pt x="9254" y="11106"/>
                  </a:cubicBezTo>
                  <a:cubicBezTo>
                    <a:pt x="8811" y="11795"/>
                    <a:pt x="7923" y="12163"/>
                    <a:pt x="6443" y="12438"/>
                  </a:cubicBezTo>
                  <a:cubicBezTo>
                    <a:pt x="4964" y="12714"/>
                    <a:pt x="2893" y="12898"/>
                    <a:pt x="1561" y="12760"/>
                  </a:cubicBezTo>
                  <a:cubicBezTo>
                    <a:pt x="230" y="12622"/>
                    <a:pt x="-362" y="12163"/>
                    <a:pt x="230" y="11657"/>
                  </a:cubicBezTo>
                  <a:cubicBezTo>
                    <a:pt x="822" y="11152"/>
                    <a:pt x="2597" y="10600"/>
                    <a:pt x="4372" y="10324"/>
                  </a:cubicBezTo>
                  <a:cubicBezTo>
                    <a:pt x="6148" y="10049"/>
                    <a:pt x="7923" y="10049"/>
                    <a:pt x="8959" y="10278"/>
                  </a:cubicBezTo>
                  <a:cubicBezTo>
                    <a:pt x="9994" y="10508"/>
                    <a:pt x="10290" y="10968"/>
                    <a:pt x="9698" y="12025"/>
                  </a:cubicBezTo>
                  <a:cubicBezTo>
                    <a:pt x="9106" y="13082"/>
                    <a:pt x="7627" y="14736"/>
                    <a:pt x="6443" y="16069"/>
                  </a:cubicBezTo>
                  <a:cubicBezTo>
                    <a:pt x="5260" y="17402"/>
                    <a:pt x="4372" y="18413"/>
                    <a:pt x="3928" y="19240"/>
                  </a:cubicBezTo>
                  <a:cubicBezTo>
                    <a:pt x="3485" y="20067"/>
                    <a:pt x="3485" y="20711"/>
                    <a:pt x="4224" y="21078"/>
                  </a:cubicBezTo>
                  <a:cubicBezTo>
                    <a:pt x="4964" y="21446"/>
                    <a:pt x="6443" y="21538"/>
                    <a:pt x="8515" y="21400"/>
                  </a:cubicBezTo>
                  <a:cubicBezTo>
                    <a:pt x="10586" y="21262"/>
                    <a:pt x="13249" y="20895"/>
                    <a:pt x="15912" y="20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2660650" y="1421914"/>
              <a:ext cx="1778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29" y="2400"/>
                    <a:pt x="5657" y="4800"/>
                    <a:pt x="8871" y="8084"/>
                  </a:cubicBezTo>
                  <a:cubicBezTo>
                    <a:pt x="12086" y="11368"/>
                    <a:pt x="15686" y="15537"/>
                    <a:pt x="17871" y="17937"/>
                  </a:cubicBezTo>
                  <a:cubicBezTo>
                    <a:pt x="20057" y="20337"/>
                    <a:pt x="20829" y="209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2652037" y="1370530"/>
              <a:ext cx="154663" cy="438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422" fill="norm" stroke="1" extrusionOk="0">
                  <a:moveTo>
                    <a:pt x="21328" y="649"/>
                  </a:moveTo>
                  <a:cubicBezTo>
                    <a:pt x="20452" y="235"/>
                    <a:pt x="19577" y="-178"/>
                    <a:pt x="18555" y="80"/>
                  </a:cubicBezTo>
                  <a:cubicBezTo>
                    <a:pt x="17533" y="339"/>
                    <a:pt x="16366" y="1269"/>
                    <a:pt x="14031" y="3388"/>
                  </a:cubicBezTo>
                  <a:cubicBezTo>
                    <a:pt x="11696" y="5506"/>
                    <a:pt x="8193" y="8813"/>
                    <a:pt x="5566" y="11759"/>
                  </a:cubicBezTo>
                  <a:cubicBezTo>
                    <a:pt x="2939" y="14704"/>
                    <a:pt x="1187" y="17288"/>
                    <a:pt x="458" y="18838"/>
                  </a:cubicBezTo>
                  <a:cubicBezTo>
                    <a:pt x="-272" y="20389"/>
                    <a:pt x="20" y="20905"/>
                    <a:pt x="312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2901950" y="1656864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2946400" y="1796564"/>
              <a:ext cx="571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2057"/>
                    <a:pt x="10400" y="4114"/>
                    <a:pt x="6800" y="7714"/>
                  </a:cubicBezTo>
                  <a:cubicBezTo>
                    <a:pt x="3200" y="11314"/>
                    <a:pt x="1600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3213100" y="1752114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3473450" y="1707664"/>
              <a:ext cx="825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3670300" y="1745764"/>
              <a:ext cx="635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3975100" y="1377464"/>
              <a:ext cx="1841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38" y="960"/>
                    <a:pt x="3476" y="1920"/>
                    <a:pt x="5586" y="3780"/>
                  </a:cubicBezTo>
                  <a:cubicBezTo>
                    <a:pt x="7697" y="5640"/>
                    <a:pt x="10179" y="8400"/>
                    <a:pt x="12910" y="11520"/>
                  </a:cubicBezTo>
                  <a:cubicBezTo>
                    <a:pt x="15641" y="14640"/>
                    <a:pt x="18621" y="18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3995092" y="1358414"/>
              <a:ext cx="145109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21461" y="0"/>
                  </a:moveTo>
                  <a:cubicBezTo>
                    <a:pt x="18644" y="1745"/>
                    <a:pt x="15826" y="3491"/>
                    <a:pt x="12696" y="6218"/>
                  </a:cubicBezTo>
                  <a:cubicBezTo>
                    <a:pt x="9565" y="8945"/>
                    <a:pt x="6122" y="12655"/>
                    <a:pt x="3774" y="15164"/>
                  </a:cubicBezTo>
                  <a:cubicBezTo>
                    <a:pt x="1426" y="17673"/>
                    <a:pt x="174" y="18982"/>
                    <a:pt x="18" y="19855"/>
                  </a:cubicBezTo>
                  <a:cubicBezTo>
                    <a:pt x="-139" y="20727"/>
                    <a:pt x="800" y="21164"/>
                    <a:pt x="17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4182654" y="1622351"/>
              <a:ext cx="103091" cy="174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419" fill="norm" stroke="1" extrusionOk="0">
                  <a:moveTo>
                    <a:pt x="2999" y="6585"/>
                  </a:moveTo>
                  <a:cubicBezTo>
                    <a:pt x="2999" y="9188"/>
                    <a:pt x="2999" y="11790"/>
                    <a:pt x="2567" y="13742"/>
                  </a:cubicBezTo>
                  <a:cubicBezTo>
                    <a:pt x="2135" y="15694"/>
                    <a:pt x="1271" y="16995"/>
                    <a:pt x="623" y="16995"/>
                  </a:cubicBezTo>
                  <a:cubicBezTo>
                    <a:pt x="-25" y="16995"/>
                    <a:pt x="-457" y="15694"/>
                    <a:pt x="839" y="12961"/>
                  </a:cubicBezTo>
                  <a:cubicBezTo>
                    <a:pt x="2135" y="10229"/>
                    <a:pt x="5159" y="6065"/>
                    <a:pt x="7751" y="3592"/>
                  </a:cubicBezTo>
                  <a:cubicBezTo>
                    <a:pt x="10343" y="1120"/>
                    <a:pt x="12503" y="339"/>
                    <a:pt x="14663" y="79"/>
                  </a:cubicBezTo>
                  <a:cubicBezTo>
                    <a:pt x="16823" y="-181"/>
                    <a:pt x="18983" y="79"/>
                    <a:pt x="20063" y="2682"/>
                  </a:cubicBezTo>
                  <a:cubicBezTo>
                    <a:pt x="21143" y="5284"/>
                    <a:pt x="21143" y="10229"/>
                    <a:pt x="20927" y="13742"/>
                  </a:cubicBezTo>
                  <a:cubicBezTo>
                    <a:pt x="20711" y="17255"/>
                    <a:pt x="20279" y="19337"/>
                    <a:pt x="19847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4368800" y="1314906"/>
              <a:ext cx="95250" cy="545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3" fill="norm" stroke="1" extrusionOk="0">
                  <a:moveTo>
                    <a:pt x="0" y="465"/>
                  </a:moveTo>
                  <a:cubicBezTo>
                    <a:pt x="1920" y="214"/>
                    <a:pt x="3840" y="-37"/>
                    <a:pt x="5520" y="5"/>
                  </a:cubicBezTo>
                  <a:cubicBezTo>
                    <a:pt x="7200" y="47"/>
                    <a:pt x="8640" y="382"/>
                    <a:pt x="10080" y="1135"/>
                  </a:cubicBezTo>
                  <a:cubicBezTo>
                    <a:pt x="11520" y="1889"/>
                    <a:pt x="12960" y="3061"/>
                    <a:pt x="12000" y="4275"/>
                  </a:cubicBezTo>
                  <a:cubicBezTo>
                    <a:pt x="11040" y="5489"/>
                    <a:pt x="7680" y="6744"/>
                    <a:pt x="6480" y="7958"/>
                  </a:cubicBezTo>
                  <a:cubicBezTo>
                    <a:pt x="5280" y="9172"/>
                    <a:pt x="6240" y="10344"/>
                    <a:pt x="8640" y="11516"/>
                  </a:cubicBezTo>
                  <a:cubicBezTo>
                    <a:pt x="11040" y="12689"/>
                    <a:pt x="14880" y="13861"/>
                    <a:pt x="17520" y="15033"/>
                  </a:cubicBezTo>
                  <a:cubicBezTo>
                    <a:pt x="20160" y="16205"/>
                    <a:pt x="21600" y="17377"/>
                    <a:pt x="21600" y="18423"/>
                  </a:cubicBezTo>
                  <a:cubicBezTo>
                    <a:pt x="21600" y="19470"/>
                    <a:pt x="20160" y="20391"/>
                    <a:pt x="18240" y="20893"/>
                  </a:cubicBezTo>
                  <a:cubicBezTo>
                    <a:pt x="16320" y="21396"/>
                    <a:pt x="13920" y="21479"/>
                    <a:pt x="11520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5264150" y="1536214"/>
              <a:ext cx="5588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91" y="20250"/>
                    <a:pt x="4582" y="18900"/>
                    <a:pt x="7364" y="16650"/>
                  </a:cubicBezTo>
                  <a:cubicBezTo>
                    <a:pt x="10145" y="14400"/>
                    <a:pt x="13418" y="11250"/>
                    <a:pt x="15873" y="8325"/>
                  </a:cubicBezTo>
                  <a:cubicBezTo>
                    <a:pt x="18327" y="5400"/>
                    <a:pt x="19964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5685366" y="1485414"/>
              <a:ext cx="13809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4" h="21600" fill="norm" stroke="1" extrusionOk="0">
                  <a:moveTo>
                    <a:pt x="4447" y="0"/>
                  </a:moveTo>
                  <a:cubicBezTo>
                    <a:pt x="2224" y="0"/>
                    <a:pt x="0" y="0"/>
                    <a:pt x="0" y="0"/>
                  </a:cubicBezTo>
                  <a:cubicBezTo>
                    <a:pt x="0" y="0"/>
                    <a:pt x="2224" y="0"/>
                    <a:pt x="5876" y="741"/>
                  </a:cubicBezTo>
                  <a:cubicBezTo>
                    <a:pt x="9529" y="1482"/>
                    <a:pt x="14612" y="2965"/>
                    <a:pt x="17629" y="4871"/>
                  </a:cubicBezTo>
                  <a:cubicBezTo>
                    <a:pt x="20647" y="6776"/>
                    <a:pt x="21600" y="9106"/>
                    <a:pt x="19853" y="11965"/>
                  </a:cubicBezTo>
                  <a:cubicBezTo>
                    <a:pt x="18106" y="14824"/>
                    <a:pt x="13659" y="18212"/>
                    <a:pt x="92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6241870" y="1401653"/>
              <a:ext cx="145627" cy="292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333" fill="norm" stroke="1" extrusionOk="0">
                  <a:moveTo>
                    <a:pt x="16454" y="4254"/>
                  </a:moveTo>
                  <a:cubicBezTo>
                    <a:pt x="14629" y="2866"/>
                    <a:pt x="12804" y="1477"/>
                    <a:pt x="10826" y="706"/>
                  </a:cubicBezTo>
                  <a:cubicBezTo>
                    <a:pt x="8849" y="-66"/>
                    <a:pt x="6719" y="-220"/>
                    <a:pt x="4437" y="320"/>
                  </a:cubicBezTo>
                  <a:cubicBezTo>
                    <a:pt x="2156" y="860"/>
                    <a:pt x="-278" y="2094"/>
                    <a:pt x="26" y="4254"/>
                  </a:cubicBezTo>
                  <a:cubicBezTo>
                    <a:pt x="330" y="6414"/>
                    <a:pt x="3373" y="9500"/>
                    <a:pt x="7176" y="11891"/>
                  </a:cubicBezTo>
                  <a:cubicBezTo>
                    <a:pt x="10978" y="14283"/>
                    <a:pt x="15542" y="15980"/>
                    <a:pt x="18128" y="17214"/>
                  </a:cubicBezTo>
                  <a:cubicBezTo>
                    <a:pt x="20714" y="18449"/>
                    <a:pt x="21322" y="19220"/>
                    <a:pt x="20714" y="19837"/>
                  </a:cubicBezTo>
                  <a:cubicBezTo>
                    <a:pt x="20105" y="20454"/>
                    <a:pt x="18280" y="20917"/>
                    <a:pt x="16150" y="21149"/>
                  </a:cubicBezTo>
                  <a:cubicBezTo>
                    <a:pt x="14021" y="21380"/>
                    <a:pt x="11587" y="21380"/>
                    <a:pt x="9457" y="21226"/>
                  </a:cubicBezTo>
                  <a:cubicBezTo>
                    <a:pt x="7328" y="21071"/>
                    <a:pt x="5502" y="20763"/>
                    <a:pt x="4590" y="20223"/>
                  </a:cubicBezTo>
                  <a:cubicBezTo>
                    <a:pt x="3677" y="19683"/>
                    <a:pt x="3677" y="18911"/>
                    <a:pt x="3677" y="18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6408208" y="1482968"/>
              <a:ext cx="125943" cy="183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064" fill="norm" stroke="1" extrusionOk="0">
                  <a:moveTo>
                    <a:pt x="21420" y="1737"/>
                  </a:moveTo>
                  <a:cubicBezTo>
                    <a:pt x="19260" y="766"/>
                    <a:pt x="17100" y="-205"/>
                    <a:pt x="14220" y="38"/>
                  </a:cubicBezTo>
                  <a:cubicBezTo>
                    <a:pt x="11340" y="280"/>
                    <a:pt x="7740" y="1737"/>
                    <a:pt x="5220" y="4649"/>
                  </a:cubicBezTo>
                  <a:cubicBezTo>
                    <a:pt x="2700" y="7561"/>
                    <a:pt x="1260" y="11930"/>
                    <a:pt x="540" y="14721"/>
                  </a:cubicBezTo>
                  <a:cubicBezTo>
                    <a:pt x="-180" y="17512"/>
                    <a:pt x="-180" y="18725"/>
                    <a:pt x="540" y="19696"/>
                  </a:cubicBezTo>
                  <a:cubicBezTo>
                    <a:pt x="1260" y="20667"/>
                    <a:pt x="2700" y="21395"/>
                    <a:pt x="4680" y="20910"/>
                  </a:cubicBezTo>
                  <a:cubicBezTo>
                    <a:pt x="6660" y="20424"/>
                    <a:pt x="9180" y="18725"/>
                    <a:pt x="10800" y="16905"/>
                  </a:cubicBezTo>
                  <a:cubicBezTo>
                    <a:pt x="12420" y="15085"/>
                    <a:pt x="13140" y="13143"/>
                    <a:pt x="14040" y="11444"/>
                  </a:cubicBezTo>
                  <a:cubicBezTo>
                    <a:pt x="14940" y="9746"/>
                    <a:pt x="16020" y="8289"/>
                    <a:pt x="16560" y="8653"/>
                  </a:cubicBezTo>
                  <a:cubicBezTo>
                    <a:pt x="17100" y="9017"/>
                    <a:pt x="17100" y="11202"/>
                    <a:pt x="17820" y="13386"/>
                  </a:cubicBezTo>
                  <a:cubicBezTo>
                    <a:pt x="18540" y="15570"/>
                    <a:pt x="19980" y="17755"/>
                    <a:pt x="21420" y="19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6610907" y="1510814"/>
              <a:ext cx="180678" cy="172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18" fill="norm" stroke="1" extrusionOk="0">
                  <a:moveTo>
                    <a:pt x="687" y="0"/>
                  </a:moveTo>
                  <a:cubicBezTo>
                    <a:pt x="687" y="6246"/>
                    <a:pt x="687" y="12492"/>
                    <a:pt x="562" y="16265"/>
                  </a:cubicBezTo>
                  <a:cubicBezTo>
                    <a:pt x="436" y="20039"/>
                    <a:pt x="185" y="21340"/>
                    <a:pt x="60" y="21210"/>
                  </a:cubicBezTo>
                  <a:cubicBezTo>
                    <a:pt x="-66" y="21080"/>
                    <a:pt x="-66" y="19518"/>
                    <a:pt x="813" y="16526"/>
                  </a:cubicBezTo>
                  <a:cubicBezTo>
                    <a:pt x="1692" y="13533"/>
                    <a:pt x="3450" y="9109"/>
                    <a:pt x="4832" y="6246"/>
                  </a:cubicBezTo>
                  <a:cubicBezTo>
                    <a:pt x="6213" y="3383"/>
                    <a:pt x="7218" y="2082"/>
                    <a:pt x="7846" y="2082"/>
                  </a:cubicBezTo>
                  <a:cubicBezTo>
                    <a:pt x="8474" y="2082"/>
                    <a:pt x="8725" y="3383"/>
                    <a:pt x="8976" y="5335"/>
                  </a:cubicBezTo>
                  <a:cubicBezTo>
                    <a:pt x="9227" y="7287"/>
                    <a:pt x="9478" y="9889"/>
                    <a:pt x="9604" y="11841"/>
                  </a:cubicBezTo>
                  <a:cubicBezTo>
                    <a:pt x="9729" y="13793"/>
                    <a:pt x="9729" y="15094"/>
                    <a:pt x="9855" y="15094"/>
                  </a:cubicBezTo>
                  <a:cubicBezTo>
                    <a:pt x="9981" y="15094"/>
                    <a:pt x="10232" y="13793"/>
                    <a:pt x="11487" y="11191"/>
                  </a:cubicBezTo>
                  <a:cubicBezTo>
                    <a:pt x="12743" y="8588"/>
                    <a:pt x="15004" y="4685"/>
                    <a:pt x="16762" y="2473"/>
                  </a:cubicBezTo>
                  <a:cubicBezTo>
                    <a:pt x="18520" y="260"/>
                    <a:pt x="19776" y="-260"/>
                    <a:pt x="20529" y="130"/>
                  </a:cubicBezTo>
                  <a:cubicBezTo>
                    <a:pt x="21283" y="521"/>
                    <a:pt x="21534" y="1822"/>
                    <a:pt x="21408" y="5205"/>
                  </a:cubicBezTo>
                  <a:cubicBezTo>
                    <a:pt x="21283" y="8588"/>
                    <a:pt x="20781" y="14053"/>
                    <a:pt x="20278" y="19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6801576" y="1441002"/>
              <a:ext cx="164919" cy="515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69" fill="norm" stroke="1" extrusionOk="0">
                  <a:moveTo>
                    <a:pt x="8929" y="4759"/>
                  </a:moveTo>
                  <a:cubicBezTo>
                    <a:pt x="7835" y="6258"/>
                    <a:pt x="6741" y="7757"/>
                    <a:pt x="5648" y="9961"/>
                  </a:cubicBezTo>
                  <a:cubicBezTo>
                    <a:pt x="4554" y="12165"/>
                    <a:pt x="3460" y="15074"/>
                    <a:pt x="2777" y="16926"/>
                  </a:cubicBezTo>
                  <a:cubicBezTo>
                    <a:pt x="2093" y="18777"/>
                    <a:pt x="1820" y="19570"/>
                    <a:pt x="1410" y="20232"/>
                  </a:cubicBezTo>
                  <a:cubicBezTo>
                    <a:pt x="1000" y="20893"/>
                    <a:pt x="453" y="21422"/>
                    <a:pt x="179" y="21466"/>
                  </a:cubicBezTo>
                  <a:cubicBezTo>
                    <a:pt x="-94" y="21510"/>
                    <a:pt x="-94" y="21069"/>
                    <a:pt x="453" y="19526"/>
                  </a:cubicBezTo>
                  <a:cubicBezTo>
                    <a:pt x="1000" y="17983"/>
                    <a:pt x="2093" y="15339"/>
                    <a:pt x="4007" y="12341"/>
                  </a:cubicBezTo>
                  <a:cubicBezTo>
                    <a:pt x="5921" y="9343"/>
                    <a:pt x="8655" y="5993"/>
                    <a:pt x="10843" y="3921"/>
                  </a:cubicBezTo>
                  <a:cubicBezTo>
                    <a:pt x="13030" y="1850"/>
                    <a:pt x="14671" y="1056"/>
                    <a:pt x="16174" y="571"/>
                  </a:cubicBezTo>
                  <a:cubicBezTo>
                    <a:pt x="17678" y="86"/>
                    <a:pt x="19045" y="-90"/>
                    <a:pt x="20002" y="42"/>
                  </a:cubicBezTo>
                  <a:cubicBezTo>
                    <a:pt x="20959" y="174"/>
                    <a:pt x="21506" y="615"/>
                    <a:pt x="21233" y="1717"/>
                  </a:cubicBezTo>
                  <a:cubicBezTo>
                    <a:pt x="20959" y="2819"/>
                    <a:pt x="19865" y="4583"/>
                    <a:pt x="18088" y="5773"/>
                  </a:cubicBezTo>
                  <a:cubicBezTo>
                    <a:pt x="16311" y="6963"/>
                    <a:pt x="13850" y="7580"/>
                    <a:pt x="11390" y="8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6985470" y="1186964"/>
              <a:ext cx="177331" cy="426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63" fill="norm" stroke="1" extrusionOk="0">
                  <a:moveTo>
                    <a:pt x="9972" y="0"/>
                  </a:moveTo>
                  <a:cubicBezTo>
                    <a:pt x="7657" y="2447"/>
                    <a:pt x="5343" y="4895"/>
                    <a:pt x="3672" y="7927"/>
                  </a:cubicBezTo>
                  <a:cubicBezTo>
                    <a:pt x="2000" y="10960"/>
                    <a:pt x="972" y="14577"/>
                    <a:pt x="457" y="16652"/>
                  </a:cubicBezTo>
                  <a:cubicBezTo>
                    <a:pt x="-57" y="18727"/>
                    <a:pt x="-57" y="19259"/>
                    <a:pt x="72" y="19844"/>
                  </a:cubicBezTo>
                  <a:cubicBezTo>
                    <a:pt x="200" y="20430"/>
                    <a:pt x="457" y="21068"/>
                    <a:pt x="1229" y="21334"/>
                  </a:cubicBezTo>
                  <a:cubicBezTo>
                    <a:pt x="2000" y="21600"/>
                    <a:pt x="3286" y="21494"/>
                    <a:pt x="5343" y="20642"/>
                  </a:cubicBezTo>
                  <a:cubicBezTo>
                    <a:pt x="7400" y="19791"/>
                    <a:pt x="10229" y="18195"/>
                    <a:pt x="11900" y="17078"/>
                  </a:cubicBezTo>
                  <a:cubicBezTo>
                    <a:pt x="13572" y="15961"/>
                    <a:pt x="14086" y="15322"/>
                    <a:pt x="14600" y="14577"/>
                  </a:cubicBezTo>
                  <a:cubicBezTo>
                    <a:pt x="15114" y="13833"/>
                    <a:pt x="15629" y="12981"/>
                    <a:pt x="14986" y="12715"/>
                  </a:cubicBezTo>
                  <a:cubicBezTo>
                    <a:pt x="14343" y="12449"/>
                    <a:pt x="12543" y="12768"/>
                    <a:pt x="10743" y="13726"/>
                  </a:cubicBezTo>
                  <a:cubicBezTo>
                    <a:pt x="8943" y="14684"/>
                    <a:pt x="7143" y="16280"/>
                    <a:pt x="6243" y="17344"/>
                  </a:cubicBezTo>
                  <a:cubicBezTo>
                    <a:pt x="5343" y="18408"/>
                    <a:pt x="5343" y="18940"/>
                    <a:pt x="8043" y="19312"/>
                  </a:cubicBezTo>
                  <a:cubicBezTo>
                    <a:pt x="10743" y="19685"/>
                    <a:pt x="16143" y="19898"/>
                    <a:pt x="21543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7571316" y="1410888"/>
              <a:ext cx="112184" cy="270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0" fill="norm" stroke="1" extrusionOk="0">
                  <a:moveTo>
                    <a:pt x="21600" y="2859"/>
                  </a:moveTo>
                  <a:cubicBezTo>
                    <a:pt x="20785" y="2028"/>
                    <a:pt x="19970" y="1197"/>
                    <a:pt x="17321" y="616"/>
                  </a:cubicBezTo>
                  <a:cubicBezTo>
                    <a:pt x="14672" y="34"/>
                    <a:pt x="10189" y="-298"/>
                    <a:pt x="6521" y="367"/>
                  </a:cubicBezTo>
                  <a:cubicBezTo>
                    <a:pt x="2853" y="1031"/>
                    <a:pt x="0" y="2693"/>
                    <a:pt x="0" y="4770"/>
                  </a:cubicBezTo>
                  <a:cubicBezTo>
                    <a:pt x="0" y="6847"/>
                    <a:pt x="2853" y="9339"/>
                    <a:pt x="5706" y="11831"/>
                  </a:cubicBezTo>
                  <a:cubicBezTo>
                    <a:pt x="8558" y="14324"/>
                    <a:pt x="11411" y="16816"/>
                    <a:pt x="12226" y="18394"/>
                  </a:cubicBezTo>
                  <a:cubicBezTo>
                    <a:pt x="13042" y="19973"/>
                    <a:pt x="11819" y="20637"/>
                    <a:pt x="10189" y="20970"/>
                  </a:cubicBezTo>
                  <a:cubicBezTo>
                    <a:pt x="8558" y="21302"/>
                    <a:pt x="6521" y="21302"/>
                    <a:pt x="5298" y="20887"/>
                  </a:cubicBezTo>
                  <a:cubicBezTo>
                    <a:pt x="4075" y="20471"/>
                    <a:pt x="3668" y="19640"/>
                    <a:pt x="3464" y="18976"/>
                  </a:cubicBezTo>
                  <a:cubicBezTo>
                    <a:pt x="3260" y="18311"/>
                    <a:pt x="3260" y="17813"/>
                    <a:pt x="3260" y="17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7718160" y="1402864"/>
              <a:ext cx="35190" cy="228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206" fill="norm" stroke="1" extrusionOk="0">
                  <a:moveTo>
                    <a:pt x="5877" y="9425"/>
                  </a:moveTo>
                  <a:cubicBezTo>
                    <a:pt x="5877" y="11585"/>
                    <a:pt x="5877" y="13745"/>
                    <a:pt x="4606" y="16004"/>
                  </a:cubicBezTo>
                  <a:cubicBezTo>
                    <a:pt x="3336" y="18262"/>
                    <a:pt x="795" y="20618"/>
                    <a:pt x="159" y="21109"/>
                  </a:cubicBezTo>
                  <a:cubicBezTo>
                    <a:pt x="-476" y="21600"/>
                    <a:pt x="795" y="20225"/>
                    <a:pt x="3971" y="16887"/>
                  </a:cubicBezTo>
                  <a:cubicBezTo>
                    <a:pt x="7148" y="13549"/>
                    <a:pt x="12230" y="8247"/>
                    <a:pt x="15406" y="5105"/>
                  </a:cubicBezTo>
                  <a:cubicBezTo>
                    <a:pt x="18583" y="1964"/>
                    <a:pt x="19853" y="982"/>
                    <a:pt x="211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7754938" y="1463370"/>
              <a:ext cx="177410" cy="523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549" fill="norm" stroke="1" extrusionOk="0">
                  <a:moveTo>
                    <a:pt x="3579" y="123"/>
                  </a:moveTo>
                  <a:cubicBezTo>
                    <a:pt x="8100" y="36"/>
                    <a:pt x="12621" y="-51"/>
                    <a:pt x="15510" y="36"/>
                  </a:cubicBezTo>
                  <a:cubicBezTo>
                    <a:pt x="18398" y="123"/>
                    <a:pt x="19654" y="384"/>
                    <a:pt x="20407" y="733"/>
                  </a:cubicBezTo>
                  <a:cubicBezTo>
                    <a:pt x="21161" y="1081"/>
                    <a:pt x="21412" y="1517"/>
                    <a:pt x="20282" y="2301"/>
                  </a:cubicBezTo>
                  <a:cubicBezTo>
                    <a:pt x="19152" y="3084"/>
                    <a:pt x="16640" y="4217"/>
                    <a:pt x="14379" y="5610"/>
                  </a:cubicBezTo>
                  <a:cubicBezTo>
                    <a:pt x="12119" y="7004"/>
                    <a:pt x="10110" y="8659"/>
                    <a:pt x="9733" y="10139"/>
                  </a:cubicBezTo>
                  <a:cubicBezTo>
                    <a:pt x="9356" y="11620"/>
                    <a:pt x="10612" y="12926"/>
                    <a:pt x="11491" y="14276"/>
                  </a:cubicBezTo>
                  <a:cubicBezTo>
                    <a:pt x="12370" y="15626"/>
                    <a:pt x="12872" y="17020"/>
                    <a:pt x="12245" y="18152"/>
                  </a:cubicBezTo>
                  <a:cubicBezTo>
                    <a:pt x="11617" y="19284"/>
                    <a:pt x="9859" y="20155"/>
                    <a:pt x="8100" y="20722"/>
                  </a:cubicBezTo>
                  <a:cubicBezTo>
                    <a:pt x="6342" y="21288"/>
                    <a:pt x="4584" y="21549"/>
                    <a:pt x="3203" y="21549"/>
                  </a:cubicBezTo>
                  <a:cubicBezTo>
                    <a:pt x="1821" y="21549"/>
                    <a:pt x="817" y="21288"/>
                    <a:pt x="314" y="20722"/>
                  </a:cubicBezTo>
                  <a:cubicBezTo>
                    <a:pt x="-188" y="20155"/>
                    <a:pt x="-188" y="19284"/>
                    <a:pt x="1068" y="17891"/>
                  </a:cubicBezTo>
                  <a:cubicBezTo>
                    <a:pt x="2324" y="16497"/>
                    <a:pt x="4835" y="14581"/>
                    <a:pt x="7347" y="12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7973001" y="1458538"/>
              <a:ext cx="155000" cy="198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1142" fill="norm" stroke="1" extrusionOk="0">
                  <a:moveTo>
                    <a:pt x="1201" y="10957"/>
                  </a:moveTo>
                  <a:cubicBezTo>
                    <a:pt x="1770" y="9832"/>
                    <a:pt x="2338" y="8707"/>
                    <a:pt x="4328" y="7470"/>
                  </a:cubicBezTo>
                  <a:cubicBezTo>
                    <a:pt x="6317" y="6232"/>
                    <a:pt x="9728" y="4882"/>
                    <a:pt x="11717" y="3532"/>
                  </a:cubicBezTo>
                  <a:cubicBezTo>
                    <a:pt x="13707" y="2182"/>
                    <a:pt x="14275" y="832"/>
                    <a:pt x="13707" y="269"/>
                  </a:cubicBezTo>
                  <a:cubicBezTo>
                    <a:pt x="13138" y="-293"/>
                    <a:pt x="11433" y="-68"/>
                    <a:pt x="9017" y="1844"/>
                  </a:cubicBezTo>
                  <a:cubicBezTo>
                    <a:pt x="6601" y="3757"/>
                    <a:pt x="3475" y="7357"/>
                    <a:pt x="1628" y="10507"/>
                  </a:cubicBezTo>
                  <a:cubicBezTo>
                    <a:pt x="-220" y="13657"/>
                    <a:pt x="-788" y="16357"/>
                    <a:pt x="1486" y="18157"/>
                  </a:cubicBezTo>
                  <a:cubicBezTo>
                    <a:pt x="3759" y="19957"/>
                    <a:pt x="8875" y="20857"/>
                    <a:pt x="12570" y="21082"/>
                  </a:cubicBezTo>
                  <a:cubicBezTo>
                    <a:pt x="16265" y="21307"/>
                    <a:pt x="18538" y="20857"/>
                    <a:pt x="20812" y="20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8642224" y="1283272"/>
              <a:ext cx="336677" cy="717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479" fill="norm" stroke="1" extrusionOk="0">
                  <a:moveTo>
                    <a:pt x="10070" y="8519"/>
                  </a:moveTo>
                  <a:cubicBezTo>
                    <a:pt x="10070" y="8076"/>
                    <a:pt x="10070" y="7633"/>
                    <a:pt x="10070" y="7252"/>
                  </a:cubicBezTo>
                  <a:cubicBezTo>
                    <a:pt x="10070" y="6872"/>
                    <a:pt x="10070" y="6556"/>
                    <a:pt x="8997" y="6366"/>
                  </a:cubicBezTo>
                  <a:cubicBezTo>
                    <a:pt x="7924" y="6176"/>
                    <a:pt x="5777" y="6112"/>
                    <a:pt x="4033" y="6524"/>
                  </a:cubicBezTo>
                  <a:cubicBezTo>
                    <a:pt x="2289" y="6936"/>
                    <a:pt x="947" y="7823"/>
                    <a:pt x="344" y="8583"/>
                  </a:cubicBezTo>
                  <a:cubicBezTo>
                    <a:pt x="-260" y="9343"/>
                    <a:pt x="-126" y="9976"/>
                    <a:pt x="1216" y="10293"/>
                  </a:cubicBezTo>
                  <a:cubicBezTo>
                    <a:pt x="2557" y="10610"/>
                    <a:pt x="5106" y="10610"/>
                    <a:pt x="7253" y="10008"/>
                  </a:cubicBezTo>
                  <a:cubicBezTo>
                    <a:pt x="9400" y="9406"/>
                    <a:pt x="11144" y="8203"/>
                    <a:pt x="12418" y="6746"/>
                  </a:cubicBezTo>
                  <a:cubicBezTo>
                    <a:pt x="13693" y="5289"/>
                    <a:pt x="14498" y="3579"/>
                    <a:pt x="15101" y="2533"/>
                  </a:cubicBezTo>
                  <a:cubicBezTo>
                    <a:pt x="15705" y="1488"/>
                    <a:pt x="16108" y="1108"/>
                    <a:pt x="16510" y="791"/>
                  </a:cubicBezTo>
                  <a:cubicBezTo>
                    <a:pt x="16913" y="475"/>
                    <a:pt x="17315" y="221"/>
                    <a:pt x="17986" y="95"/>
                  </a:cubicBezTo>
                  <a:cubicBezTo>
                    <a:pt x="18657" y="-32"/>
                    <a:pt x="19596" y="-32"/>
                    <a:pt x="20267" y="95"/>
                  </a:cubicBezTo>
                  <a:cubicBezTo>
                    <a:pt x="20938" y="221"/>
                    <a:pt x="21340" y="475"/>
                    <a:pt x="21340" y="1140"/>
                  </a:cubicBezTo>
                  <a:cubicBezTo>
                    <a:pt x="21340" y="1805"/>
                    <a:pt x="20938" y="2882"/>
                    <a:pt x="19395" y="4560"/>
                  </a:cubicBezTo>
                  <a:cubicBezTo>
                    <a:pt x="17852" y="6239"/>
                    <a:pt x="15169" y="8519"/>
                    <a:pt x="13156" y="10610"/>
                  </a:cubicBezTo>
                  <a:cubicBezTo>
                    <a:pt x="11144" y="12700"/>
                    <a:pt x="9802" y="14600"/>
                    <a:pt x="9064" y="16279"/>
                  </a:cubicBezTo>
                  <a:cubicBezTo>
                    <a:pt x="8326" y="17957"/>
                    <a:pt x="8192" y="19414"/>
                    <a:pt x="8393" y="20238"/>
                  </a:cubicBezTo>
                  <a:cubicBezTo>
                    <a:pt x="8595" y="21061"/>
                    <a:pt x="9131" y="21251"/>
                    <a:pt x="9735" y="21378"/>
                  </a:cubicBezTo>
                  <a:cubicBezTo>
                    <a:pt x="10339" y="21505"/>
                    <a:pt x="11010" y="21568"/>
                    <a:pt x="12016" y="21220"/>
                  </a:cubicBezTo>
                  <a:cubicBezTo>
                    <a:pt x="13022" y="20871"/>
                    <a:pt x="14364" y="20111"/>
                    <a:pt x="15101" y="19066"/>
                  </a:cubicBezTo>
                  <a:cubicBezTo>
                    <a:pt x="15839" y="18021"/>
                    <a:pt x="15974" y="16691"/>
                    <a:pt x="15974" y="15867"/>
                  </a:cubicBezTo>
                  <a:cubicBezTo>
                    <a:pt x="15974" y="15044"/>
                    <a:pt x="15839" y="14727"/>
                    <a:pt x="15705" y="14410"/>
                  </a:cubicBezTo>
                  <a:cubicBezTo>
                    <a:pt x="15571" y="14094"/>
                    <a:pt x="15437" y="13777"/>
                    <a:pt x="16376" y="13460"/>
                  </a:cubicBezTo>
                  <a:cubicBezTo>
                    <a:pt x="17315" y="13143"/>
                    <a:pt x="19328" y="12827"/>
                    <a:pt x="21340" y="12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9343769" y="1516974"/>
              <a:ext cx="151926" cy="229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138" fill="norm" stroke="1" extrusionOk="0">
                  <a:moveTo>
                    <a:pt x="5806" y="8190"/>
                  </a:moveTo>
                  <a:cubicBezTo>
                    <a:pt x="4030" y="11693"/>
                    <a:pt x="2255" y="15196"/>
                    <a:pt x="1220" y="17531"/>
                  </a:cubicBezTo>
                  <a:cubicBezTo>
                    <a:pt x="184" y="19866"/>
                    <a:pt x="-112" y="21033"/>
                    <a:pt x="36" y="21131"/>
                  </a:cubicBezTo>
                  <a:cubicBezTo>
                    <a:pt x="184" y="21228"/>
                    <a:pt x="776" y="20255"/>
                    <a:pt x="2107" y="17920"/>
                  </a:cubicBezTo>
                  <a:cubicBezTo>
                    <a:pt x="3439" y="15585"/>
                    <a:pt x="5510" y="11887"/>
                    <a:pt x="7729" y="8677"/>
                  </a:cubicBezTo>
                  <a:cubicBezTo>
                    <a:pt x="9948" y="5466"/>
                    <a:pt x="12315" y="2742"/>
                    <a:pt x="14239" y="1282"/>
                  </a:cubicBezTo>
                  <a:cubicBezTo>
                    <a:pt x="16162" y="-177"/>
                    <a:pt x="17641" y="-372"/>
                    <a:pt x="18973" y="601"/>
                  </a:cubicBezTo>
                  <a:cubicBezTo>
                    <a:pt x="20304" y="1574"/>
                    <a:pt x="21488" y="3714"/>
                    <a:pt x="21192" y="7120"/>
                  </a:cubicBezTo>
                  <a:cubicBezTo>
                    <a:pt x="20896" y="10525"/>
                    <a:pt x="19121" y="15196"/>
                    <a:pt x="17346" y="19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9563100" y="1764814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2686049" y="1987489"/>
              <a:ext cx="1549401" cy="145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21537"/>
                  </a:moveTo>
                  <a:cubicBezTo>
                    <a:pt x="89" y="20285"/>
                    <a:pt x="177" y="19033"/>
                    <a:pt x="310" y="18563"/>
                  </a:cubicBezTo>
                  <a:cubicBezTo>
                    <a:pt x="443" y="18094"/>
                    <a:pt x="620" y="18407"/>
                    <a:pt x="1254" y="18250"/>
                  </a:cubicBezTo>
                  <a:cubicBezTo>
                    <a:pt x="1889" y="18094"/>
                    <a:pt x="2980" y="17467"/>
                    <a:pt x="4131" y="16215"/>
                  </a:cubicBezTo>
                  <a:cubicBezTo>
                    <a:pt x="5282" y="14963"/>
                    <a:pt x="6492" y="13085"/>
                    <a:pt x="7672" y="11363"/>
                  </a:cubicBezTo>
                  <a:cubicBezTo>
                    <a:pt x="8852" y="9641"/>
                    <a:pt x="10003" y="8076"/>
                    <a:pt x="11139" y="6824"/>
                  </a:cubicBezTo>
                  <a:cubicBezTo>
                    <a:pt x="12275" y="5572"/>
                    <a:pt x="13397" y="4633"/>
                    <a:pt x="14548" y="3694"/>
                  </a:cubicBezTo>
                  <a:cubicBezTo>
                    <a:pt x="15698" y="2754"/>
                    <a:pt x="16879" y="1815"/>
                    <a:pt x="17970" y="1189"/>
                  </a:cubicBezTo>
                  <a:cubicBezTo>
                    <a:pt x="19062" y="563"/>
                    <a:pt x="20066" y="250"/>
                    <a:pt x="20641" y="94"/>
                  </a:cubicBezTo>
                  <a:cubicBezTo>
                    <a:pt x="21216" y="-63"/>
                    <a:pt x="21364" y="-63"/>
                    <a:pt x="21452" y="407"/>
                  </a:cubicBezTo>
                  <a:cubicBezTo>
                    <a:pt x="21541" y="876"/>
                    <a:pt x="21570" y="1815"/>
                    <a:pt x="21600" y="2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2705100" y="2128881"/>
              <a:ext cx="1644650" cy="120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5" fill="norm" stroke="1" extrusionOk="0">
                  <a:moveTo>
                    <a:pt x="334" y="19738"/>
                  </a:moveTo>
                  <a:cubicBezTo>
                    <a:pt x="167" y="20110"/>
                    <a:pt x="0" y="20483"/>
                    <a:pt x="0" y="20855"/>
                  </a:cubicBezTo>
                  <a:cubicBezTo>
                    <a:pt x="0" y="21228"/>
                    <a:pt x="167" y="21600"/>
                    <a:pt x="737" y="20855"/>
                  </a:cubicBezTo>
                  <a:cubicBezTo>
                    <a:pt x="1307" y="20110"/>
                    <a:pt x="2280" y="18248"/>
                    <a:pt x="3322" y="16200"/>
                  </a:cubicBezTo>
                  <a:cubicBezTo>
                    <a:pt x="4364" y="14152"/>
                    <a:pt x="5476" y="11917"/>
                    <a:pt x="6561" y="9869"/>
                  </a:cubicBezTo>
                  <a:cubicBezTo>
                    <a:pt x="7645" y="7821"/>
                    <a:pt x="8701" y="5959"/>
                    <a:pt x="9813" y="4469"/>
                  </a:cubicBezTo>
                  <a:cubicBezTo>
                    <a:pt x="10925" y="2979"/>
                    <a:pt x="12093" y="1862"/>
                    <a:pt x="13191" y="1117"/>
                  </a:cubicBezTo>
                  <a:cubicBezTo>
                    <a:pt x="14289" y="372"/>
                    <a:pt x="15317" y="0"/>
                    <a:pt x="16527" y="0"/>
                  </a:cubicBezTo>
                  <a:cubicBezTo>
                    <a:pt x="17736" y="0"/>
                    <a:pt x="19126" y="372"/>
                    <a:pt x="20002" y="1117"/>
                  </a:cubicBezTo>
                  <a:cubicBezTo>
                    <a:pt x="20877" y="1862"/>
                    <a:pt x="21239" y="2979"/>
                    <a:pt x="21600" y="4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2341209" y="2774531"/>
              <a:ext cx="173391" cy="523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71" fill="norm" stroke="1" extrusionOk="0">
                  <a:moveTo>
                    <a:pt x="21318" y="3381"/>
                  </a:moveTo>
                  <a:cubicBezTo>
                    <a:pt x="18976" y="2340"/>
                    <a:pt x="16634" y="1299"/>
                    <a:pt x="14682" y="692"/>
                  </a:cubicBezTo>
                  <a:cubicBezTo>
                    <a:pt x="12730" y="84"/>
                    <a:pt x="11169" y="-89"/>
                    <a:pt x="9998" y="41"/>
                  </a:cubicBezTo>
                  <a:cubicBezTo>
                    <a:pt x="8826" y="171"/>
                    <a:pt x="8046" y="605"/>
                    <a:pt x="7655" y="1256"/>
                  </a:cubicBezTo>
                  <a:cubicBezTo>
                    <a:pt x="7265" y="1906"/>
                    <a:pt x="7265" y="2774"/>
                    <a:pt x="8826" y="4118"/>
                  </a:cubicBezTo>
                  <a:cubicBezTo>
                    <a:pt x="10388" y="5463"/>
                    <a:pt x="13511" y="7284"/>
                    <a:pt x="14682" y="8759"/>
                  </a:cubicBezTo>
                  <a:cubicBezTo>
                    <a:pt x="15853" y="10234"/>
                    <a:pt x="15072" y="11362"/>
                    <a:pt x="12990" y="12229"/>
                  </a:cubicBezTo>
                  <a:cubicBezTo>
                    <a:pt x="10908" y="13097"/>
                    <a:pt x="7525" y="13704"/>
                    <a:pt x="5183" y="14007"/>
                  </a:cubicBezTo>
                  <a:cubicBezTo>
                    <a:pt x="2841" y="14311"/>
                    <a:pt x="1540" y="14311"/>
                    <a:pt x="759" y="14051"/>
                  </a:cubicBezTo>
                  <a:cubicBezTo>
                    <a:pt x="-22" y="13791"/>
                    <a:pt x="-282" y="13270"/>
                    <a:pt x="369" y="12836"/>
                  </a:cubicBezTo>
                  <a:cubicBezTo>
                    <a:pt x="1019" y="12403"/>
                    <a:pt x="2581" y="12056"/>
                    <a:pt x="4012" y="11882"/>
                  </a:cubicBezTo>
                  <a:cubicBezTo>
                    <a:pt x="5443" y="11709"/>
                    <a:pt x="6745" y="11709"/>
                    <a:pt x="7655" y="11925"/>
                  </a:cubicBezTo>
                  <a:cubicBezTo>
                    <a:pt x="8566" y="12142"/>
                    <a:pt x="9087" y="12576"/>
                    <a:pt x="8696" y="13834"/>
                  </a:cubicBezTo>
                  <a:cubicBezTo>
                    <a:pt x="8306" y="15092"/>
                    <a:pt x="7005" y="17174"/>
                    <a:pt x="6354" y="18431"/>
                  </a:cubicBezTo>
                  <a:cubicBezTo>
                    <a:pt x="5704" y="19689"/>
                    <a:pt x="5704" y="20123"/>
                    <a:pt x="5834" y="20557"/>
                  </a:cubicBezTo>
                  <a:cubicBezTo>
                    <a:pt x="5964" y="20991"/>
                    <a:pt x="6224" y="21424"/>
                    <a:pt x="8566" y="21468"/>
                  </a:cubicBezTo>
                  <a:cubicBezTo>
                    <a:pt x="10908" y="21511"/>
                    <a:pt x="15332" y="21164"/>
                    <a:pt x="19757" y="20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2578100" y="2943487"/>
              <a:ext cx="298450" cy="256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3362"/>
                  </a:moveTo>
                  <a:cubicBezTo>
                    <a:pt x="613" y="2660"/>
                    <a:pt x="1226" y="1957"/>
                    <a:pt x="2987" y="2484"/>
                  </a:cubicBezTo>
                  <a:cubicBezTo>
                    <a:pt x="4749" y="3011"/>
                    <a:pt x="7660" y="4767"/>
                    <a:pt x="9421" y="7050"/>
                  </a:cubicBezTo>
                  <a:cubicBezTo>
                    <a:pt x="11183" y="9333"/>
                    <a:pt x="11796" y="12143"/>
                    <a:pt x="11336" y="14513"/>
                  </a:cubicBezTo>
                  <a:cubicBezTo>
                    <a:pt x="10877" y="16884"/>
                    <a:pt x="9345" y="18816"/>
                    <a:pt x="8196" y="19957"/>
                  </a:cubicBezTo>
                  <a:cubicBezTo>
                    <a:pt x="7047" y="21099"/>
                    <a:pt x="6281" y="21450"/>
                    <a:pt x="5821" y="21187"/>
                  </a:cubicBezTo>
                  <a:cubicBezTo>
                    <a:pt x="5362" y="20923"/>
                    <a:pt x="5209" y="20045"/>
                    <a:pt x="6051" y="17762"/>
                  </a:cubicBezTo>
                  <a:cubicBezTo>
                    <a:pt x="6894" y="15479"/>
                    <a:pt x="8732" y="11791"/>
                    <a:pt x="10417" y="8982"/>
                  </a:cubicBezTo>
                  <a:cubicBezTo>
                    <a:pt x="12102" y="6172"/>
                    <a:pt x="13634" y="4240"/>
                    <a:pt x="14706" y="2748"/>
                  </a:cubicBezTo>
                  <a:cubicBezTo>
                    <a:pt x="15779" y="1255"/>
                    <a:pt x="16391" y="201"/>
                    <a:pt x="16468" y="26"/>
                  </a:cubicBezTo>
                  <a:cubicBezTo>
                    <a:pt x="16545" y="-150"/>
                    <a:pt x="16085" y="552"/>
                    <a:pt x="15549" y="2748"/>
                  </a:cubicBezTo>
                  <a:cubicBezTo>
                    <a:pt x="15013" y="4943"/>
                    <a:pt x="14400" y="8630"/>
                    <a:pt x="15396" y="11528"/>
                  </a:cubicBezTo>
                  <a:cubicBezTo>
                    <a:pt x="16391" y="14426"/>
                    <a:pt x="18996" y="16533"/>
                    <a:pt x="21600" y="1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2978150" y="3098314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3041650" y="3218964"/>
              <a:ext cx="1016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3257550" y="2935600"/>
              <a:ext cx="222250" cy="267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4873"/>
                  </a:moveTo>
                  <a:cubicBezTo>
                    <a:pt x="2263" y="3860"/>
                    <a:pt x="4526" y="2848"/>
                    <a:pt x="6583" y="3101"/>
                  </a:cubicBezTo>
                  <a:cubicBezTo>
                    <a:pt x="8640" y="3354"/>
                    <a:pt x="10491" y="4873"/>
                    <a:pt x="10903" y="7404"/>
                  </a:cubicBezTo>
                  <a:cubicBezTo>
                    <a:pt x="11314" y="9935"/>
                    <a:pt x="10286" y="13479"/>
                    <a:pt x="9154" y="15757"/>
                  </a:cubicBezTo>
                  <a:cubicBezTo>
                    <a:pt x="8023" y="18035"/>
                    <a:pt x="6789" y="19047"/>
                    <a:pt x="5349" y="19891"/>
                  </a:cubicBezTo>
                  <a:cubicBezTo>
                    <a:pt x="3909" y="20735"/>
                    <a:pt x="2263" y="21410"/>
                    <a:pt x="1440" y="21326"/>
                  </a:cubicBezTo>
                  <a:cubicBezTo>
                    <a:pt x="617" y="21241"/>
                    <a:pt x="617" y="20397"/>
                    <a:pt x="2366" y="17951"/>
                  </a:cubicBezTo>
                  <a:cubicBezTo>
                    <a:pt x="4114" y="15504"/>
                    <a:pt x="7611" y="11454"/>
                    <a:pt x="10697" y="8332"/>
                  </a:cubicBezTo>
                  <a:cubicBezTo>
                    <a:pt x="13783" y="5210"/>
                    <a:pt x="16457" y="3016"/>
                    <a:pt x="18206" y="1666"/>
                  </a:cubicBezTo>
                  <a:cubicBezTo>
                    <a:pt x="19954" y="316"/>
                    <a:pt x="20777" y="-190"/>
                    <a:pt x="21086" y="63"/>
                  </a:cubicBezTo>
                  <a:cubicBezTo>
                    <a:pt x="21394" y="316"/>
                    <a:pt x="21189" y="1329"/>
                    <a:pt x="20366" y="3776"/>
                  </a:cubicBezTo>
                  <a:cubicBezTo>
                    <a:pt x="19543" y="6223"/>
                    <a:pt x="18103" y="10104"/>
                    <a:pt x="18206" y="12888"/>
                  </a:cubicBezTo>
                  <a:cubicBezTo>
                    <a:pt x="18309" y="15673"/>
                    <a:pt x="19954" y="17360"/>
                    <a:pt x="21600" y="19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3543299" y="3111663"/>
              <a:ext cx="90033" cy="135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217" fill="norm" stroke="1" extrusionOk="0">
                  <a:moveTo>
                    <a:pt x="0" y="5880"/>
                  </a:moveTo>
                  <a:cubicBezTo>
                    <a:pt x="0" y="4218"/>
                    <a:pt x="0" y="2556"/>
                    <a:pt x="1256" y="1560"/>
                  </a:cubicBezTo>
                  <a:cubicBezTo>
                    <a:pt x="2512" y="563"/>
                    <a:pt x="5023" y="230"/>
                    <a:pt x="7535" y="64"/>
                  </a:cubicBezTo>
                  <a:cubicBezTo>
                    <a:pt x="10047" y="-102"/>
                    <a:pt x="12558" y="-102"/>
                    <a:pt x="15321" y="2058"/>
                  </a:cubicBezTo>
                  <a:cubicBezTo>
                    <a:pt x="18084" y="4218"/>
                    <a:pt x="21098" y="8538"/>
                    <a:pt x="21349" y="11363"/>
                  </a:cubicBezTo>
                  <a:cubicBezTo>
                    <a:pt x="21600" y="14187"/>
                    <a:pt x="19088" y="15516"/>
                    <a:pt x="16074" y="17012"/>
                  </a:cubicBezTo>
                  <a:cubicBezTo>
                    <a:pt x="13060" y="18507"/>
                    <a:pt x="9544" y="20169"/>
                    <a:pt x="9795" y="20833"/>
                  </a:cubicBezTo>
                  <a:cubicBezTo>
                    <a:pt x="10047" y="21498"/>
                    <a:pt x="14065" y="21166"/>
                    <a:pt x="18084" y="20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3714749" y="3231664"/>
              <a:ext cx="76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4171950" y="3174514"/>
              <a:ext cx="50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4419599" y="3225314"/>
              <a:ext cx="38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4705350" y="2916910"/>
              <a:ext cx="247650" cy="314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3269"/>
                  </a:moveTo>
                  <a:cubicBezTo>
                    <a:pt x="369" y="2117"/>
                    <a:pt x="738" y="965"/>
                    <a:pt x="1754" y="389"/>
                  </a:cubicBezTo>
                  <a:cubicBezTo>
                    <a:pt x="2769" y="-187"/>
                    <a:pt x="4431" y="-187"/>
                    <a:pt x="6092" y="821"/>
                  </a:cubicBezTo>
                  <a:cubicBezTo>
                    <a:pt x="7754" y="1829"/>
                    <a:pt x="9415" y="3845"/>
                    <a:pt x="9785" y="6653"/>
                  </a:cubicBezTo>
                  <a:cubicBezTo>
                    <a:pt x="10154" y="9461"/>
                    <a:pt x="9231" y="13061"/>
                    <a:pt x="8215" y="15365"/>
                  </a:cubicBezTo>
                  <a:cubicBezTo>
                    <a:pt x="7200" y="17669"/>
                    <a:pt x="6092" y="18677"/>
                    <a:pt x="5077" y="19325"/>
                  </a:cubicBezTo>
                  <a:cubicBezTo>
                    <a:pt x="4062" y="19973"/>
                    <a:pt x="3138" y="20261"/>
                    <a:pt x="2769" y="19973"/>
                  </a:cubicBezTo>
                  <a:cubicBezTo>
                    <a:pt x="2400" y="19685"/>
                    <a:pt x="2585" y="18821"/>
                    <a:pt x="4154" y="16877"/>
                  </a:cubicBezTo>
                  <a:cubicBezTo>
                    <a:pt x="5723" y="14933"/>
                    <a:pt x="8677" y="11909"/>
                    <a:pt x="11631" y="9245"/>
                  </a:cubicBezTo>
                  <a:cubicBezTo>
                    <a:pt x="14585" y="6581"/>
                    <a:pt x="17538" y="4277"/>
                    <a:pt x="19200" y="2765"/>
                  </a:cubicBezTo>
                  <a:cubicBezTo>
                    <a:pt x="20862" y="1253"/>
                    <a:pt x="21231" y="533"/>
                    <a:pt x="20862" y="677"/>
                  </a:cubicBezTo>
                  <a:cubicBezTo>
                    <a:pt x="20492" y="821"/>
                    <a:pt x="19385" y="1829"/>
                    <a:pt x="18185" y="3917"/>
                  </a:cubicBezTo>
                  <a:cubicBezTo>
                    <a:pt x="16985" y="6005"/>
                    <a:pt x="15692" y="9173"/>
                    <a:pt x="16246" y="12269"/>
                  </a:cubicBezTo>
                  <a:cubicBezTo>
                    <a:pt x="16800" y="15365"/>
                    <a:pt x="19200" y="18389"/>
                    <a:pt x="21600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5058568" y="3118311"/>
              <a:ext cx="103982" cy="170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81" fill="norm" stroke="1" extrusionOk="0">
                  <a:moveTo>
                    <a:pt x="486" y="3881"/>
                  </a:moveTo>
                  <a:cubicBezTo>
                    <a:pt x="486" y="7881"/>
                    <a:pt x="486" y="11881"/>
                    <a:pt x="486" y="14548"/>
                  </a:cubicBezTo>
                  <a:cubicBezTo>
                    <a:pt x="486" y="17214"/>
                    <a:pt x="486" y="18548"/>
                    <a:pt x="270" y="18414"/>
                  </a:cubicBezTo>
                  <a:cubicBezTo>
                    <a:pt x="54" y="18281"/>
                    <a:pt x="-378" y="16681"/>
                    <a:pt x="702" y="13748"/>
                  </a:cubicBezTo>
                  <a:cubicBezTo>
                    <a:pt x="1782" y="10814"/>
                    <a:pt x="4374" y="6548"/>
                    <a:pt x="6534" y="3881"/>
                  </a:cubicBezTo>
                  <a:cubicBezTo>
                    <a:pt x="8694" y="1214"/>
                    <a:pt x="10422" y="148"/>
                    <a:pt x="12150" y="14"/>
                  </a:cubicBezTo>
                  <a:cubicBezTo>
                    <a:pt x="13878" y="-119"/>
                    <a:pt x="15606" y="681"/>
                    <a:pt x="16902" y="3348"/>
                  </a:cubicBezTo>
                  <a:cubicBezTo>
                    <a:pt x="18198" y="6014"/>
                    <a:pt x="19062" y="10548"/>
                    <a:pt x="19710" y="13881"/>
                  </a:cubicBezTo>
                  <a:cubicBezTo>
                    <a:pt x="20358" y="17214"/>
                    <a:pt x="20790" y="19348"/>
                    <a:pt x="21222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5219700" y="2884134"/>
              <a:ext cx="117072" cy="455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8" h="21519" fill="norm" stroke="1" extrusionOk="0">
                  <a:moveTo>
                    <a:pt x="0" y="1119"/>
                  </a:moveTo>
                  <a:cubicBezTo>
                    <a:pt x="1862" y="619"/>
                    <a:pt x="3724" y="119"/>
                    <a:pt x="6331" y="19"/>
                  </a:cubicBezTo>
                  <a:cubicBezTo>
                    <a:pt x="8938" y="-81"/>
                    <a:pt x="12290" y="219"/>
                    <a:pt x="13966" y="919"/>
                  </a:cubicBezTo>
                  <a:cubicBezTo>
                    <a:pt x="15641" y="1619"/>
                    <a:pt x="15641" y="2719"/>
                    <a:pt x="14524" y="3719"/>
                  </a:cubicBezTo>
                  <a:cubicBezTo>
                    <a:pt x="13407" y="4719"/>
                    <a:pt x="11172" y="5619"/>
                    <a:pt x="9869" y="6619"/>
                  </a:cubicBezTo>
                  <a:cubicBezTo>
                    <a:pt x="8566" y="7619"/>
                    <a:pt x="8193" y="8719"/>
                    <a:pt x="10055" y="10119"/>
                  </a:cubicBezTo>
                  <a:cubicBezTo>
                    <a:pt x="11917" y="11519"/>
                    <a:pt x="16014" y="13219"/>
                    <a:pt x="18434" y="14619"/>
                  </a:cubicBezTo>
                  <a:cubicBezTo>
                    <a:pt x="20855" y="16019"/>
                    <a:pt x="21600" y="17119"/>
                    <a:pt x="18807" y="18219"/>
                  </a:cubicBezTo>
                  <a:cubicBezTo>
                    <a:pt x="16014" y="19319"/>
                    <a:pt x="9683" y="20419"/>
                    <a:pt x="3352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361950" y="3447564"/>
              <a:ext cx="444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338666" y="3318286"/>
              <a:ext cx="16935" cy="53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61" fill="norm" stroke="1" extrusionOk="0">
                  <a:moveTo>
                    <a:pt x="21600" y="20061"/>
                  </a:moveTo>
                  <a:cubicBezTo>
                    <a:pt x="10800" y="12061"/>
                    <a:pt x="0" y="4061"/>
                    <a:pt x="0" y="1261"/>
                  </a:cubicBezTo>
                  <a:cubicBezTo>
                    <a:pt x="0" y="-1539"/>
                    <a:pt x="10800" y="861"/>
                    <a:pt x="21600" y="3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462327" y="3362240"/>
              <a:ext cx="140924" cy="213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148" fill="norm" stroke="1" extrusionOk="0">
                  <a:moveTo>
                    <a:pt x="1154" y="4050"/>
                  </a:moveTo>
                  <a:cubicBezTo>
                    <a:pt x="1476" y="9083"/>
                    <a:pt x="1798" y="14116"/>
                    <a:pt x="2121" y="17157"/>
                  </a:cubicBezTo>
                  <a:cubicBezTo>
                    <a:pt x="2443" y="20197"/>
                    <a:pt x="2765" y="21246"/>
                    <a:pt x="2604" y="21141"/>
                  </a:cubicBezTo>
                  <a:cubicBezTo>
                    <a:pt x="2443" y="21036"/>
                    <a:pt x="1798" y="19778"/>
                    <a:pt x="1154" y="17157"/>
                  </a:cubicBezTo>
                  <a:cubicBezTo>
                    <a:pt x="509" y="14535"/>
                    <a:pt x="-136" y="10551"/>
                    <a:pt x="25" y="7405"/>
                  </a:cubicBezTo>
                  <a:cubicBezTo>
                    <a:pt x="186" y="4260"/>
                    <a:pt x="1154" y="1953"/>
                    <a:pt x="2443" y="799"/>
                  </a:cubicBezTo>
                  <a:cubicBezTo>
                    <a:pt x="3733" y="-354"/>
                    <a:pt x="5345" y="-354"/>
                    <a:pt x="7601" y="1429"/>
                  </a:cubicBezTo>
                  <a:cubicBezTo>
                    <a:pt x="9858" y="3211"/>
                    <a:pt x="12760" y="6776"/>
                    <a:pt x="15177" y="10027"/>
                  </a:cubicBezTo>
                  <a:cubicBezTo>
                    <a:pt x="17595" y="13277"/>
                    <a:pt x="19530" y="16213"/>
                    <a:pt x="21464" y="19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616819" y="3293006"/>
              <a:ext cx="86579" cy="234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200" fill="norm" stroke="1" extrusionOk="0">
                  <a:moveTo>
                    <a:pt x="11849" y="3636"/>
                  </a:moveTo>
                  <a:cubicBezTo>
                    <a:pt x="11849" y="2489"/>
                    <a:pt x="11849" y="1342"/>
                    <a:pt x="10091" y="673"/>
                  </a:cubicBezTo>
                  <a:cubicBezTo>
                    <a:pt x="8333" y="4"/>
                    <a:pt x="4817" y="-187"/>
                    <a:pt x="2556" y="195"/>
                  </a:cubicBezTo>
                  <a:cubicBezTo>
                    <a:pt x="296" y="578"/>
                    <a:pt x="-709" y="1533"/>
                    <a:pt x="547" y="3349"/>
                  </a:cubicBezTo>
                  <a:cubicBezTo>
                    <a:pt x="1803" y="5165"/>
                    <a:pt x="5319" y="7841"/>
                    <a:pt x="9086" y="10135"/>
                  </a:cubicBezTo>
                  <a:cubicBezTo>
                    <a:pt x="12854" y="12429"/>
                    <a:pt x="16872" y="14340"/>
                    <a:pt x="18882" y="15965"/>
                  </a:cubicBezTo>
                  <a:cubicBezTo>
                    <a:pt x="20891" y="17590"/>
                    <a:pt x="20891" y="18928"/>
                    <a:pt x="19886" y="19884"/>
                  </a:cubicBezTo>
                  <a:cubicBezTo>
                    <a:pt x="18882" y="20840"/>
                    <a:pt x="16872" y="21413"/>
                    <a:pt x="15617" y="21126"/>
                  </a:cubicBezTo>
                  <a:cubicBezTo>
                    <a:pt x="14361" y="20840"/>
                    <a:pt x="13858" y="19693"/>
                    <a:pt x="13356" y="18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670656" y="3053864"/>
              <a:ext cx="377095" cy="436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515" fill="norm" stroke="1" extrusionOk="0">
                  <a:moveTo>
                    <a:pt x="5932" y="0"/>
                  </a:moveTo>
                  <a:cubicBezTo>
                    <a:pt x="5087" y="2817"/>
                    <a:pt x="4242" y="5635"/>
                    <a:pt x="4001" y="8609"/>
                  </a:cubicBezTo>
                  <a:cubicBezTo>
                    <a:pt x="3759" y="11583"/>
                    <a:pt x="4121" y="14713"/>
                    <a:pt x="4604" y="16800"/>
                  </a:cubicBezTo>
                  <a:cubicBezTo>
                    <a:pt x="5087" y="18887"/>
                    <a:pt x="5690" y="19930"/>
                    <a:pt x="6354" y="20609"/>
                  </a:cubicBezTo>
                  <a:cubicBezTo>
                    <a:pt x="7018" y="21287"/>
                    <a:pt x="7742" y="21600"/>
                    <a:pt x="8345" y="21496"/>
                  </a:cubicBezTo>
                  <a:cubicBezTo>
                    <a:pt x="8948" y="21391"/>
                    <a:pt x="9431" y="20870"/>
                    <a:pt x="9431" y="19826"/>
                  </a:cubicBezTo>
                  <a:cubicBezTo>
                    <a:pt x="9431" y="18783"/>
                    <a:pt x="8948" y="17217"/>
                    <a:pt x="7802" y="16174"/>
                  </a:cubicBezTo>
                  <a:cubicBezTo>
                    <a:pt x="6656" y="15130"/>
                    <a:pt x="4845" y="14609"/>
                    <a:pt x="3578" y="14348"/>
                  </a:cubicBezTo>
                  <a:cubicBezTo>
                    <a:pt x="2311" y="14087"/>
                    <a:pt x="1587" y="14087"/>
                    <a:pt x="984" y="14243"/>
                  </a:cubicBezTo>
                  <a:cubicBezTo>
                    <a:pt x="381" y="14400"/>
                    <a:pt x="-102" y="14713"/>
                    <a:pt x="19" y="14870"/>
                  </a:cubicBezTo>
                  <a:cubicBezTo>
                    <a:pt x="139" y="15026"/>
                    <a:pt x="863" y="15026"/>
                    <a:pt x="2613" y="14817"/>
                  </a:cubicBezTo>
                  <a:cubicBezTo>
                    <a:pt x="4363" y="14609"/>
                    <a:pt x="7138" y="14191"/>
                    <a:pt x="8828" y="13722"/>
                  </a:cubicBezTo>
                  <a:cubicBezTo>
                    <a:pt x="10517" y="13252"/>
                    <a:pt x="11120" y="12730"/>
                    <a:pt x="11120" y="12574"/>
                  </a:cubicBezTo>
                  <a:cubicBezTo>
                    <a:pt x="11120" y="12417"/>
                    <a:pt x="10517" y="12626"/>
                    <a:pt x="9974" y="13304"/>
                  </a:cubicBezTo>
                  <a:cubicBezTo>
                    <a:pt x="9431" y="13983"/>
                    <a:pt x="8948" y="15130"/>
                    <a:pt x="8647" y="15965"/>
                  </a:cubicBezTo>
                  <a:cubicBezTo>
                    <a:pt x="8345" y="16800"/>
                    <a:pt x="8224" y="17322"/>
                    <a:pt x="8285" y="17843"/>
                  </a:cubicBezTo>
                  <a:cubicBezTo>
                    <a:pt x="8345" y="18365"/>
                    <a:pt x="8586" y="18887"/>
                    <a:pt x="8948" y="18991"/>
                  </a:cubicBezTo>
                  <a:cubicBezTo>
                    <a:pt x="9310" y="19096"/>
                    <a:pt x="9793" y="18783"/>
                    <a:pt x="10155" y="18365"/>
                  </a:cubicBezTo>
                  <a:cubicBezTo>
                    <a:pt x="10517" y="17948"/>
                    <a:pt x="10758" y="17426"/>
                    <a:pt x="11000" y="16643"/>
                  </a:cubicBezTo>
                  <a:cubicBezTo>
                    <a:pt x="11241" y="15861"/>
                    <a:pt x="11482" y="14817"/>
                    <a:pt x="11784" y="14557"/>
                  </a:cubicBezTo>
                  <a:cubicBezTo>
                    <a:pt x="12086" y="14296"/>
                    <a:pt x="12448" y="14817"/>
                    <a:pt x="12930" y="15600"/>
                  </a:cubicBezTo>
                  <a:cubicBezTo>
                    <a:pt x="13413" y="16383"/>
                    <a:pt x="14016" y="17426"/>
                    <a:pt x="14559" y="18104"/>
                  </a:cubicBezTo>
                  <a:cubicBezTo>
                    <a:pt x="15102" y="18783"/>
                    <a:pt x="15585" y="19096"/>
                    <a:pt x="15826" y="18991"/>
                  </a:cubicBezTo>
                  <a:cubicBezTo>
                    <a:pt x="16068" y="18887"/>
                    <a:pt x="16068" y="18365"/>
                    <a:pt x="16068" y="17843"/>
                  </a:cubicBezTo>
                  <a:cubicBezTo>
                    <a:pt x="16068" y="17322"/>
                    <a:pt x="16068" y="16800"/>
                    <a:pt x="16068" y="16174"/>
                  </a:cubicBezTo>
                  <a:cubicBezTo>
                    <a:pt x="16068" y="15548"/>
                    <a:pt x="16068" y="14817"/>
                    <a:pt x="16370" y="14504"/>
                  </a:cubicBezTo>
                  <a:cubicBezTo>
                    <a:pt x="16671" y="14191"/>
                    <a:pt x="17275" y="14296"/>
                    <a:pt x="17818" y="14504"/>
                  </a:cubicBezTo>
                  <a:cubicBezTo>
                    <a:pt x="18361" y="14713"/>
                    <a:pt x="18843" y="15026"/>
                    <a:pt x="19085" y="15443"/>
                  </a:cubicBezTo>
                  <a:cubicBezTo>
                    <a:pt x="19326" y="15861"/>
                    <a:pt x="19326" y="16383"/>
                    <a:pt x="19688" y="16591"/>
                  </a:cubicBezTo>
                  <a:cubicBezTo>
                    <a:pt x="20050" y="16800"/>
                    <a:pt x="20774" y="16696"/>
                    <a:pt x="21498" y="16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1074869" y="3034814"/>
              <a:ext cx="157031" cy="408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83" fill="norm" stroke="1" extrusionOk="0">
                  <a:moveTo>
                    <a:pt x="10134" y="0"/>
                  </a:moveTo>
                  <a:cubicBezTo>
                    <a:pt x="8406" y="2561"/>
                    <a:pt x="6678" y="5122"/>
                    <a:pt x="5814" y="7961"/>
                  </a:cubicBezTo>
                  <a:cubicBezTo>
                    <a:pt x="4950" y="10800"/>
                    <a:pt x="4950" y="13918"/>
                    <a:pt x="5382" y="15977"/>
                  </a:cubicBezTo>
                  <a:cubicBezTo>
                    <a:pt x="5814" y="18037"/>
                    <a:pt x="6678" y="19039"/>
                    <a:pt x="7542" y="19819"/>
                  </a:cubicBezTo>
                  <a:cubicBezTo>
                    <a:pt x="8406" y="20598"/>
                    <a:pt x="9270" y="21155"/>
                    <a:pt x="10422" y="21377"/>
                  </a:cubicBezTo>
                  <a:cubicBezTo>
                    <a:pt x="11574" y="21600"/>
                    <a:pt x="13014" y="21489"/>
                    <a:pt x="14310" y="20876"/>
                  </a:cubicBezTo>
                  <a:cubicBezTo>
                    <a:pt x="15606" y="20264"/>
                    <a:pt x="16758" y="19151"/>
                    <a:pt x="16470" y="17759"/>
                  </a:cubicBezTo>
                  <a:cubicBezTo>
                    <a:pt x="16182" y="16367"/>
                    <a:pt x="14454" y="14697"/>
                    <a:pt x="12006" y="13639"/>
                  </a:cubicBezTo>
                  <a:cubicBezTo>
                    <a:pt x="9558" y="12581"/>
                    <a:pt x="6390" y="12136"/>
                    <a:pt x="4086" y="11969"/>
                  </a:cubicBezTo>
                  <a:cubicBezTo>
                    <a:pt x="1782" y="11802"/>
                    <a:pt x="342" y="11913"/>
                    <a:pt x="54" y="12192"/>
                  </a:cubicBezTo>
                  <a:cubicBezTo>
                    <a:pt x="-234" y="12470"/>
                    <a:pt x="630" y="12915"/>
                    <a:pt x="2646" y="13305"/>
                  </a:cubicBezTo>
                  <a:cubicBezTo>
                    <a:pt x="4662" y="13695"/>
                    <a:pt x="7830" y="14029"/>
                    <a:pt x="10566" y="14641"/>
                  </a:cubicBezTo>
                  <a:cubicBezTo>
                    <a:pt x="13302" y="15254"/>
                    <a:pt x="15606" y="16144"/>
                    <a:pt x="16758" y="16924"/>
                  </a:cubicBezTo>
                  <a:cubicBezTo>
                    <a:pt x="17910" y="17703"/>
                    <a:pt x="17910" y="18371"/>
                    <a:pt x="17478" y="18315"/>
                  </a:cubicBezTo>
                  <a:cubicBezTo>
                    <a:pt x="17046" y="18260"/>
                    <a:pt x="16182" y="17480"/>
                    <a:pt x="15750" y="16478"/>
                  </a:cubicBezTo>
                  <a:cubicBezTo>
                    <a:pt x="15318" y="15476"/>
                    <a:pt x="15318" y="14252"/>
                    <a:pt x="16326" y="13249"/>
                  </a:cubicBezTo>
                  <a:cubicBezTo>
                    <a:pt x="17334" y="12247"/>
                    <a:pt x="19350" y="11468"/>
                    <a:pt x="21366" y="10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1265766" y="3006153"/>
              <a:ext cx="309035" cy="346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5178" y="17089"/>
                  </a:moveTo>
                  <a:cubicBezTo>
                    <a:pt x="4734" y="16435"/>
                    <a:pt x="4290" y="15780"/>
                    <a:pt x="3699" y="15453"/>
                  </a:cubicBezTo>
                  <a:cubicBezTo>
                    <a:pt x="3107" y="15125"/>
                    <a:pt x="2367" y="15125"/>
                    <a:pt x="1775" y="15387"/>
                  </a:cubicBezTo>
                  <a:cubicBezTo>
                    <a:pt x="1184" y="15649"/>
                    <a:pt x="740" y="16173"/>
                    <a:pt x="444" y="16827"/>
                  </a:cubicBezTo>
                  <a:cubicBezTo>
                    <a:pt x="148" y="17482"/>
                    <a:pt x="0" y="18267"/>
                    <a:pt x="0" y="18987"/>
                  </a:cubicBezTo>
                  <a:cubicBezTo>
                    <a:pt x="0" y="19707"/>
                    <a:pt x="148" y="20362"/>
                    <a:pt x="592" y="20755"/>
                  </a:cubicBezTo>
                  <a:cubicBezTo>
                    <a:pt x="1036" y="21147"/>
                    <a:pt x="1775" y="21278"/>
                    <a:pt x="2367" y="21082"/>
                  </a:cubicBezTo>
                  <a:cubicBezTo>
                    <a:pt x="2959" y="20885"/>
                    <a:pt x="3403" y="20362"/>
                    <a:pt x="3995" y="20427"/>
                  </a:cubicBezTo>
                  <a:cubicBezTo>
                    <a:pt x="4586" y="20493"/>
                    <a:pt x="5326" y="21147"/>
                    <a:pt x="6066" y="21344"/>
                  </a:cubicBezTo>
                  <a:cubicBezTo>
                    <a:pt x="6805" y="21540"/>
                    <a:pt x="7545" y="21278"/>
                    <a:pt x="8581" y="19576"/>
                  </a:cubicBezTo>
                  <a:cubicBezTo>
                    <a:pt x="9616" y="17875"/>
                    <a:pt x="10948" y="14733"/>
                    <a:pt x="11910" y="11460"/>
                  </a:cubicBezTo>
                  <a:cubicBezTo>
                    <a:pt x="12871" y="8187"/>
                    <a:pt x="13463" y="4784"/>
                    <a:pt x="13685" y="2755"/>
                  </a:cubicBezTo>
                  <a:cubicBezTo>
                    <a:pt x="13907" y="725"/>
                    <a:pt x="13759" y="71"/>
                    <a:pt x="13389" y="5"/>
                  </a:cubicBezTo>
                  <a:cubicBezTo>
                    <a:pt x="13019" y="-60"/>
                    <a:pt x="12427" y="464"/>
                    <a:pt x="11836" y="2558"/>
                  </a:cubicBezTo>
                  <a:cubicBezTo>
                    <a:pt x="11244" y="4653"/>
                    <a:pt x="10652" y="8318"/>
                    <a:pt x="10726" y="11198"/>
                  </a:cubicBezTo>
                  <a:cubicBezTo>
                    <a:pt x="10800" y="14078"/>
                    <a:pt x="11540" y="16173"/>
                    <a:pt x="12279" y="17416"/>
                  </a:cubicBezTo>
                  <a:cubicBezTo>
                    <a:pt x="13019" y="18660"/>
                    <a:pt x="13759" y="19053"/>
                    <a:pt x="14129" y="18922"/>
                  </a:cubicBezTo>
                  <a:cubicBezTo>
                    <a:pt x="14499" y="18791"/>
                    <a:pt x="14499" y="18136"/>
                    <a:pt x="13833" y="17220"/>
                  </a:cubicBezTo>
                  <a:cubicBezTo>
                    <a:pt x="13167" y="16304"/>
                    <a:pt x="11836" y="15125"/>
                    <a:pt x="10874" y="14144"/>
                  </a:cubicBezTo>
                  <a:cubicBezTo>
                    <a:pt x="9912" y="13162"/>
                    <a:pt x="9321" y="12376"/>
                    <a:pt x="9542" y="11853"/>
                  </a:cubicBezTo>
                  <a:cubicBezTo>
                    <a:pt x="9764" y="11329"/>
                    <a:pt x="10800" y="11067"/>
                    <a:pt x="12132" y="10936"/>
                  </a:cubicBezTo>
                  <a:cubicBezTo>
                    <a:pt x="13463" y="10805"/>
                    <a:pt x="15090" y="10805"/>
                    <a:pt x="16274" y="10871"/>
                  </a:cubicBezTo>
                  <a:cubicBezTo>
                    <a:pt x="17458" y="10936"/>
                    <a:pt x="18197" y="11067"/>
                    <a:pt x="18789" y="11395"/>
                  </a:cubicBezTo>
                  <a:cubicBezTo>
                    <a:pt x="19381" y="11722"/>
                    <a:pt x="19825" y="12245"/>
                    <a:pt x="19973" y="12835"/>
                  </a:cubicBezTo>
                  <a:cubicBezTo>
                    <a:pt x="20121" y="13424"/>
                    <a:pt x="19973" y="14078"/>
                    <a:pt x="19529" y="14340"/>
                  </a:cubicBezTo>
                  <a:cubicBezTo>
                    <a:pt x="19085" y="14602"/>
                    <a:pt x="18345" y="14471"/>
                    <a:pt x="17975" y="13882"/>
                  </a:cubicBezTo>
                  <a:cubicBezTo>
                    <a:pt x="17605" y="13293"/>
                    <a:pt x="17605" y="12245"/>
                    <a:pt x="18271" y="11198"/>
                  </a:cubicBezTo>
                  <a:cubicBezTo>
                    <a:pt x="18937" y="10151"/>
                    <a:pt x="20268" y="9104"/>
                    <a:pt x="21600" y="8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1588341" y="3123807"/>
              <a:ext cx="215060" cy="158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303" fill="norm" stroke="1" extrusionOk="0">
                  <a:moveTo>
                    <a:pt x="3691" y="3398"/>
                  </a:moveTo>
                  <a:cubicBezTo>
                    <a:pt x="2224" y="5671"/>
                    <a:pt x="756" y="7945"/>
                    <a:pt x="231" y="10645"/>
                  </a:cubicBezTo>
                  <a:cubicBezTo>
                    <a:pt x="-293" y="13345"/>
                    <a:pt x="126" y="16471"/>
                    <a:pt x="965" y="18177"/>
                  </a:cubicBezTo>
                  <a:cubicBezTo>
                    <a:pt x="1804" y="19882"/>
                    <a:pt x="3062" y="20166"/>
                    <a:pt x="4111" y="18745"/>
                  </a:cubicBezTo>
                  <a:cubicBezTo>
                    <a:pt x="5159" y="17324"/>
                    <a:pt x="5998" y="14198"/>
                    <a:pt x="6418" y="11924"/>
                  </a:cubicBezTo>
                  <a:cubicBezTo>
                    <a:pt x="6837" y="9650"/>
                    <a:pt x="6837" y="8229"/>
                    <a:pt x="7257" y="6950"/>
                  </a:cubicBezTo>
                  <a:cubicBezTo>
                    <a:pt x="7676" y="5671"/>
                    <a:pt x="8515" y="4535"/>
                    <a:pt x="9249" y="4535"/>
                  </a:cubicBezTo>
                  <a:cubicBezTo>
                    <a:pt x="9983" y="4535"/>
                    <a:pt x="10612" y="5671"/>
                    <a:pt x="11031" y="6950"/>
                  </a:cubicBezTo>
                  <a:cubicBezTo>
                    <a:pt x="11451" y="8229"/>
                    <a:pt x="11660" y="9650"/>
                    <a:pt x="11870" y="11640"/>
                  </a:cubicBezTo>
                  <a:cubicBezTo>
                    <a:pt x="12080" y="13629"/>
                    <a:pt x="12290" y="16187"/>
                    <a:pt x="12290" y="16614"/>
                  </a:cubicBezTo>
                  <a:cubicBezTo>
                    <a:pt x="12290" y="17040"/>
                    <a:pt x="12080" y="15335"/>
                    <a:pt x="12499" y="12350"/>
                  </a:cubicBezTo>
                  <a:cubicBezTo>
                    <a:pt x="12919" y="9366"/>
                    <a:pt x="13967" y="5103"/>
                    <a:pt x="15016" y="2687"/>
                  </a:cubicBezTo>
                  <a:cubicBezTo>
                    <a:pt x="16064" y="271"/>
                    <a:pt x="17113" y="-297"/>
                    <a:pt x="17952" y="129"/>
                  </a:cubicBezTo>
                  <a:cubicBezTo>
                    <a:pt x="18790" y="556"/>
                    <a:pt x="19420" y="1977"/>
                    <a:pt x="19944" y="5671"/>
                  </a:cubicBezTo>
                  <a:cubicBezTo>
                    <a:pt x="20468" y="9366"/>
                    <a:pt x="20888" y="15335"/>
                    <a:pt x="21307" y="2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1911350" y="3123714"/>
              <a:ext cx="2730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95" y="15840"/>
                    <a:pt x="12391" y="10080"/>
                    <a:pt x="15991" y="6480"/>
                  </a:cubicBezTo>
                  <a:cubicBezTo>
                    <a:pt x="19591" y="2880"/>
                    <a:pt x="2059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2107068" y="3105642"/>
              <a:ext cx="85973" cy="138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3" h="21449" fill="norm" stroke="1" extrusionOk="0">
                  <a:moveTo>
                    <a:pt x="4789" y="1813"/>
                  </a:moveTo>
                  <a:cubicBezTo>
                    <a:pt x="2278" y="1813"/>
                    <a:pt x="-234" y="1813"/>
                    <a:pt x="17" y="1485"/>
                  </a:cubicBezTo>
                  <a:cubicBezTo>
                    <a:pt x="268" y="1158"/>
                    <a:pt x="3282" y="504"/>
                    <a:pt x="6296" y="176"/>
                  </a:cubicBezTo>
                  <a:cubicBezTo>
                    <a:pt x="9310" y="-151"/>
                    <a:pt x="12324" y="-151"/>
                    <a:pt x="15338" y="1322"/>
                  </a:cubicBezTo>
                  <a:cubicBezTo>
                    <a:pt x="18352" y="2794"/>
                    <a:pt x="21366" y="5740"/>
                    <a:pt x="20110" y="9340"/>
                  </a:cubicBezTo>
                  <a:cubicBezTo>
                    <a:pt x="18854" y="12940"/>
                    <a:pt x="13329" y="17194"/>
                    <a:pt x="7803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4112429" y="2166275"/>
              <a:ext cx="167471" cy="367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59" fill="norm" stroke="1" extrusionOk="0">
                  <a:moveTo>
                    <a:pt x="1922" y="6213"/>
                  </a:moveTo>
                  <a:cubicBezTo>
                    <a:pt x="1922" y="10039"/>
                    <a:pt x="1922" y="13865"/>
                    <a:pt x="1922" y="16087"/>
                  </a:cubicBezTo>
                  <a:cubicBezTo>
                    <a:pt x="1922" y="18309"/>
                    <a:pt x="1922" y="18926"/>
                    <a:pt x="1922" y="19728"/>
                  </a:cubicBezTo>
                  <a:cubicBezTo>
                    <a:pt x="1922" y="20531"/>
                    <a:pt x="1922" y="21518"/>
                    <a:pt x="1652" y="21456"/>
                  </a:cubicBezTo>
                  <a:cubicBezTo>
                    <a:pt x="1382" y="21395"/>
                    <a:pt x="842" y="20284"/>
                    <a:pt x="437" y="17321"/>
                  </a:cubicBezTo>
                  <a:cubicBezTo>
                    <a:pt x="32" y="14359"/>
                    <a:pt x="-238" y="9545"/>
                    <a:pt x="302" y="6521"/>
                  </a:cubicBezTo>
                  <a:cubicBezTo>
                    <a:pt x="842" y="3497"/>
                    <a:pt x="2192" y="2263"/>
                    <a:pt x="3407" y="1461"/>
                  </a:cubicBezTo>
                  <a:cubicBezTo>
                    <a:pt x="4622" y="659"/>
                    <a:pt x="5702" y="288"/>
                    <a:pt x="7052" y="103"/>
                  </a:cubicBezTo>
                  <a:cubicBezTo>
                    <a:pt x="8402" y="-82"/>
                    <a:pt x="10022" y="-82"/>
                    <a:pt x="11507" y="659"/>
                  </a:cubicBezTo>
                  <a:cubicBezTo>
                    <a:pt x="12992" y="1399"/>
                    <a:pt x="14342" y="2880"/>
                    <a:pt x="14477" y="5040"/>
                  </a:cubicBezTo>
                  <a:cubicBezTo>
                    <a:pt x="14612" y="7200"/>
                    <a:pt x="13532" y="10039"/>
                    <a:pt x="12452" y="11767"/>
                  </a:cubicBezTo>
                  <a:cubicBezTo>
                    <a:pt x="11372" y="13495"/>
                    <a:pt x="10292" y="14112"/>
                    <a:pt x="8807" y="14606"/>
                  </a:cubicBezTo>
                  <a:cubicBezTo>
                    <a:pt x="7322" y="15100"/>
                    <a:pt x="5432" y="15470"/>
                    <a:pt x="3947" y="15408"/>
                  </a:cubicBezTo>
                  <a:cubicBezTo>
                    <a:pt x="2462" y="15347"/>
                    <a:pt x="1382" y="14853"/>
                    <a:pt x="977" y="14174"/>
                  </a:cubicBezTo>
                  <a:cubicBezTo>
                    <a:pt x="572" y="13495"/>
                    <a:pt x="842" y="12631"/>
                    <a:pt x="1922" y="12076"/>
                  </a:cubicBezTo>
                  <a:cubicBezTo>
                    <a:pt x="3002" y="11520"/>
                    <a:pt x="4892" y="11273"/>
                    <a:pt x="7052" y="11335"/>
                  </a:cubicBezTo>
                  <a:cubicBezTo>
                    <a:pt x="9212" y="11397"/>
                    <a:pt x="11642" y="11767"/>
                    <a:pt x="14072" y="12446"/>
                  </a:cubicBezTo>
                  <a:cubicBezTo>
                    <a:pt x="16502" y="13125"/>
                    <a:pt x="18932" y="14112"/>
                    <a:pt x="21362" y="15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4286249" y="2177564"/>
              <a:ext cx="165101" cy="255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5843"/>
                  </a:moveTo>
                  <a:cubicBezTo>
                    <a:pt x="0" y="4780"/>
                    <a:pt x="0" y="3718"/>
                    <a:pt x="554" y="3452"/>
                  </a:cubicBezTo>
                  <a:cubicBezTo>
                    <a:pt x="1108" y="3187"/>
                    <a:pt x="2215" y="3718"/>
                    <a:pt x="3600" y="5754"/>
                  </a:cubicBezTo>
                  <a:cubicBezTo>
                    <a:pt x="4985" y="7790"/>
                    <a:pt x="6646" y="11331"/>
                    <a:pt x="7615" y="13721"/>
                  </a:cubicBezTo>
                  <a:cubicBezTo>
                    <a:pt x="8585" y="16111"/>
                    <a:pt x="8862" y="17351"/>
                    <a:pt x="9554" y="18590"/>
                  </a:cubicBezTo>
                  <a:cubicBezTo>
                    <a:pt x="10246" y="19830"/>
                    <a:pt x="11354" y="21069"/>
                    <a:pt x="12323" y="21334"/>
                  </a:cubicBezTo>
                  <a:cubicBezTo>
                    <a:pt x="13292" y="21600"/>
                    <a:pt x="14123" y="20892"/>
                    <a:pt x="15092" y="17970"/>
                  </a:cubicBezTo>
                  <a:cubicBezTo>
                    <a:pt x="16062" y="15049"/>
                    <a:pt x="17169" y="9915"/>
                    <a:pt x="17723" y="6728"/>
                  </a:cubicBezTo>
                  <a:cubicBezTo>
                    <a:pt x="18277" y="3541"/>
                    <a:pt x="18277" y="2302"/>
                    <a:pt x="18831" y="1505"/>
                  </a:cubicBezTo>
                  <a:cubicBezTo>
                    <a:pt x="19385" y="708"/>
                    <a:pt x="20492" y="3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4457700" y="2315546"/>
              <a:ext cx="75230" cy="141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222" fill="norm" stroke="1" extrusionOk="0">
                  <a:moveTo>
                    <a:pt x="12259" y="5022"/>
                  </a:moveTo>
                  <a:cubicBezTo>
                    <a:pt x="11676" y="3434"/>
                    <a:pt x="11092" y="1846"/>
                    <a:pt x="9341" y="893"/>
                  </a:cubicBezTo>
                  <a:cubicBezTo>
                    <a:pt x="7589" y="-60"/>
                    <a:pt x="4670" y="-378"/>
                    <a:pt x="2919" y="575"/>
                  </a:cubicBezTo>
                  <a:cubicBezTo>
                    <a:pt x="1168" y="1528"/>
                    <a:pt x="584" y="3751"/>
                    <a:pt x="2043" y="5340"/>
                  </a:cubicBezTo>
                  <a:cubicBezTo>
                    <a:pt x="3503" y="6928"/>
                    <a:pt x="7005" y="7881"/>
                    <a:pt x="10800" y="9628"/>
                  </a:cubicBezTo>
                  <a:cubicBezTo>
                    <a:pt x="14595" y="11375"/>
                    <a:pt x="18681" y="13916"/>
                    <a:pt x="20141" y="15981"/>
                  </a:cubicBezTo>
                  <a:cubicBezTo>
                    <a:pt x="21600" y="18046"/>
                    <a:pt x="20432" y="19634"/>
                    <a:pt x="16638" y="20428"/>
                  </a:cubicBezTo>
                  <a:cubicBezTo>
                    <a:pt x="12843" y="21222"/>
                    <a:pt x="6422" y="21222"/>
                    <a:pt x="0" y="21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0" y="3841264"/>
              <a:ext cx="74231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" y="21150"/>
                    <a:pt x="480" y="20700"/>
                    <a:pt x="730" y="20400"/>
                  </a:cubicBezTo>
                  <a:cubicBezTo>
                    <a:pt x="979" y="20100"/>
                    <a:pt x="1238" y="19950"/>
                    <a:pt x="1491" y="19725"/>
                  </a:cubicBezTo>
                  <a:cubicBezTo>
                    <a:pt x="1743" y="19500"/>
                    <a:pt x="1989" y="19200"/>
                    <a:pt x="2174" y="18975"/>
                  </a:cubicBezTo>
                  <a:cubicBezTo>
                    <a:pt x="2359" y="18750"/>
                    <a:pt x="2482" y="18600"/>
                    <a:pt x="2621" y="18450"/>
                  </a:cubicBezTo>
                  <a:cubicBezTo>
                    <a:pt x="2759" y="18300"/>
                    <a:pt x="2913" y="18150"/>
                    <a:pt x="3160" y="17700"/>
                  </a:cubicBezTo>
                  <a:cubicBezTo>
                    <a:pt x="3406" y="17250"/>
                    <a:pt x="3745" y="16500"/>
                    <a:pt x="3997" y="15900"/>
                  </a:cubicBezTo>
                  <a:cubicBezTo>
                    <a:pt x="4250" y="15300"/>
                    <a:pt x="4416" y="14850"/>
                    <a:pt x="4598" y="14325"/>
                  </a:cubicBezTo>
                  <a:cubicBezTo>
                    <a:pt x="4779" y="13800"/>
                    <a:pt x="4977" y="13200"/>
                    <a:pt x="5177" y="12600"/>
                  </a:cubicBezTo>
                  <a:cubicBezTo>
                    <a:pt x="5377" y="12000"/>
                    <a:pt x="5580" y="11400"/>
                    <a:pt x="5790" y="10875"/>
                  </a:cubicBezTo>
                  <a:cubicBezTo>
                    <a:pt x="5999" y="10350"/>
                    <a:pt x="6215" y="9900"/>
                    <a:pt x="6424" y="9375"/>
                  </a:cubicBezTo>
                  <a:cubicBezTo>
                    <a:pt x="6633" y="8850"/>
                    <a:pt x="6837" y="8250"/>
                    <a:pt x="7058" y="7725"/>
                  </a:cubicBezTo>
                  <a:cubicBezTo>
                    <a:pt x="7280" y="7200"/>
                    <a:pt x="7520" y="6750"/>
                    <a:pt x="7757" y="6300"/>
                  </a:cubicBezTo>
                  <a:cubicBezTo>
                    <a:pt x="7995" y="5850"/>
                    <a:pt x="8229" y="5400"/>
                    <a:pt x="8469" y="5025"/>
                  </a:cubicBezTo>
                  <a:cubicBezTo>
                    <a:pt x="8709" y="4650"/>
                    <a:pt x="8955" y="4350"/>
                    <a:pt x="9192" y="3975"/>
                  </a:cubicBezTo>
                  <a:cubicBezTo>
                    <a:pt x="9430" y="3600"/>
                    <a:pt x="9657" y="3150"/>
                    <a:pt x="9901" y="2775"/>
                  </a:cubicBezTo>
                  <a:cubicBezTo>
                    <a:pt x="10144" y="2400"/>
                    <a:pt x="10403" y="2100"/>
                    <a:pt x="10658" y="1875"/>
                  </a:cubicBezTo>
                  <a:cubicBezTo>
                    <a:pt x="10914" y="1650"/>
                    <a:pt x="11166" y="1500"/>
                    <a:pt x="11419" y="1350"/>
                  </a:cubicBezTo>
                  <a:cubicBezTo>
                    <a:pt x="11672" y="1200"/>
                    <a:pt x="11924" y="1050"/>
                    <a:pt x="12164" y="900"/>
                  </a:cubicBezTo>
                  <a:cubicBezTo>
                    <a:pt x="12404" y="750"/>
                    <a:pt x="12632" y="600"/>
                    <a:pt x="12876" y="525"/>
                  </a:cubicBezTo>
                  <a:cubicBezTo>
                    <a:pt x="13119" y="450"/>
                    <a:pt x="13378" y="450"/>
                    <a:pt x="13627" y="450"/>
                  </a:cubicBezTo>
                  <a:cubicBezTo>
                    <a:pt x="13876" y="450"/>
                    <a:pt x="14117" y="450"/>
                    <a:pt x="14360" y="375"/>
                  </a:cubicBezTo>
                  <a:cubicBezTo>
                    <a:pt x="14603" y="300"/>
                    <a:pt x="14850" y="150"/>
                    <a:pt x="15081" y="75"/>
                  </a:cubicBezTo>
                  <a:cubicBezTo>
                    <a:pt x="15312" y="0"/>
                    <a:pt x="15527" y="0"/>
                    <a:pt x="15755" y="0"/>
                  </a:cubicBezTo>
                  <a:cubicBezTo>
                    <a:pt x="15983" y="0"/>
                    <a:pt x="16223" y="0"/>
                    <a:pt x="16562" y="150"/>
                  </a:cubicBezTo>
                  <a:cubicBezTo>
                    <a:pt x="16901" y="300"/>
                    <a:pt x="17338" y="600"/>
                    <a:pt x="17649" y="825"/>
                  </a:cubicBezTo>
                  <a:cubicBezTo>
                    <a:pt x="17960" y="1050"/>
                    <a:pt x="18145" y="1200"/>
                    <a:pt x="18428" y="1500"/>
                  </a:cubicBezTo>
                  <a:cubicBezTo>
                    <a:pt x="18711" y="1800"/>
                    <a:pt x="19093" y="2250"/>
                    <a:pt x="19438" y="2700"/>
                  </a:cubicBezTo>
                  <a:cubicBezTo>
                    <a:pt x="19783" y="3150"/>
                    <a:pt x="20091" y="3600"/>
                    <a:pt x="20387" y="4125"/>
                  </a:cubicBezTo>
                  <a:cubicBezTo>
                    <a:pt x="20682" y="4650"/>
                    <a:pt x="20966" y="5250"/>
                    <a:pt x="21166" y="5700"/>
                  </a:cubicBezTo>
                  <a:cubicBezTo>
                    <a:pt x="21366" y="6150"/>
                    <a:pt x="21483" y="6450"/>
                    <a:pt x="21600" y="6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1238250" y="4730264"/>
              <a:ext cx="62995" cy="375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544" fill="norm" stroke="1" extrusionOk="0">
                  <a:moveTo>
                    <a:pt x="0" y="0"/>
                  </a:moveTo>
                  <a:cubicBezTo>
                    <a:pt x="3600" y="2548"/>
                    <a:pt x="7200" y="5097"/>
                    <a:pt x="10800" y="8434"/>
                  </a:cubicBezTo>
                  <a:cubicBezTo>
                    <a:pt x="14400" y="11771"/>
                    <a:pt x="18000" y="15897"/>
                    <a:pt x="19800" y="18324"/>
                  </a:cubicBezTo>
                  <a:cubicBezTo>
                    <a:pt x="21600" y="20751"/>
                    <a:pt x="21600" y="21479"/>
                    <a:pt x="21240" y="21539"/>
                  </a:cubicBezTo>
                  <a:cubicBezTo>
                    <a:pt x="20880" y="21600"/>
                    <a:pt x="20160" y="20993"/>
                    <a:pt x="19440" y="20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1229637" y="4693034"/>
              <a:ext cx="297882" cy="430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47" fill="norm" stroke="1" extrusionOk="0">
                  <a:moveTo>
                    <a:pt x="161" y="10652"/>
                  </a:moveTo>
                  <a:cubicBezTo>
                    <a:pt x="10" y="8345"/>
                    <a:pt x="-141" y="6038"/>
                    <a:pt x="237" y="4361"/>
                  </a:cubicBezTo>
                  <a:cubicBezTo>
                    <a:pt x="614" y="2683"/>
                    <a:pt x="1521" y="1634"/>
                    <a:pt x="2880" y="900"/>
                  </a:cubicBezTo>
                  <a:cubicBezTo>
                    <a:pt x="4239" y="166"/>
                    <a:pt x="6052" y="-253"/>
                    <a:pt x="8544" y="166"/>
                  </a:cubicBezTo>
                  <a:cubicBezTo>
                    <a:pt x="11037" y="586"/>
                    <a:pt x="14209" y="1844"/>
                    <a:pt x="16701" y="3836"/>
                  </a:cubicBezTo>
                  <a:cubicBezTo>
                    <a:pt x="19193" y="5829"/>
                    <a:pt x="21006" y="8555"/>
                    <a:pt x="21232" y="11071"/>
                  </a:cubicBezTo>
                  <a:cubicBezTo>
                    <a:pt x="21459" y="13588"/>
                    <a:pt x="20100" y="15895"/>
                    <a:pt x="17758" y="17572"/>
                  </a:cubicBezTo>
                  <a:cubicBezTo>
                    <a:pt x="15417" y="19250"/>
                    <a:pt x="12094" y="20298"/>
                    <a:pt x="10055" y="20823"/>
                  </a:cubicBezTo>
                  <a:cubicBezTo>
                    <a:pt x="8016" y="21347"/>
                    <a:pt x="7260" y="21347"/>
                    <a:pt x="6505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1689100" y="4886336"/>
              <a:ext cx="1270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440" y="12302"/>
                    <a:pt x="2880" y="4448"/>
                    <a:pt x="6480" y="1502"/>
                  </a:cubicBezTo>
                  <a:cubicBezTo>
                    <a:pt x="10080" y="-1443"/>
                    <a:pt x="1584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1670050" y="5003314"/>
              <a:ext cx="19050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280" y="17280"/>
                    <a:pt x="10560" y="21600"/>
                    <a:pt x="14160" y="19440"/>
                  </a:cubicBezTo>
                  <a:cubicBezTo>
                    <a:pt x="17760" y="17280"/>
                    <a:pt x="19680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2162085" y="4631557"/>
              <a:ext cx="123915" cy="472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504" fill="norm" stroke="1" extrusionOk="0">
                  <a:moveTo>
                    <a:pt x="20334" y="158"/>
                  </a:moveTo>
                  <a:cubicBezTo>
                    <a:pt x="16673" y="61"/>
                    <a:pt x="13012" y="-35"/>
                    <a:pt x="10266" y="13"/>
                  </a:cubicBezTo>
                  <a:cubicBezTo>
                    <a:pt x="7520" y="61"/>
                    <a:pt x="5690" y="254"/>
                    <a:pt x="4774" y="688"/>
                  </a:cubicBezTo>
                  <a:cubicBezTo>
                    <a:pt x="3859" y="1122"/>
                    <a:pt x="3859" y="1797"/>
                    <a:pt x="5324" y="2665"/>
                  </a:cubicBezTo>
                  <a:cubicBezTo>
                    <a:pt x="6788" y="3533"/>
                    <a:pt x="9717" y="4594"/>
                    <a:pt x="11181" y="6136"/>
                  </a:cubicBezTo>
                  <a:cubicBezTo>
                    <a:pt x="12646" y="7679"/>
                    <a:pt x="12646" y="9704"/>
                    <a:pt x="11913" y="10958"/>
                  </a:cubicBezTo>
                  <a:cubicBezTo>
                    <a:pt x="11181" y="12211"/>
                    <a:pt x="9717" y="12694"/>
                    <a:pt x="8252" y="13079"/>
                  </a:cubicBezTo>
                  <a:cubicBezTo>
                    <a:pt x="6788" y="13465"/>
                    <a:pt x="5324" y="13754"/>
                    <a:pt x="3676" y="13851"/>
                  </a:cubicBezTo>
                  <a:cubicBezTo>
                    <a:pt x="2029" y="13947"/>
                    <a:pt x="198" y="13851"/>
                    <a:pt x="15" y="13658"/>
                  </a:cubicBezTo>
                  <a:cubicBezTo>
                    <a:pt x="-168" y="13465"/>
                    <a:pt x="1296" y="13176"/>
                    <a:pt x="2944" y="13079"/>
                  </a:cubicBezTo>
                  <a:cubicBezTo>
                    <a:pt x="4591" y="12983"/>
                    <a:pt x="6422" y="13079"/>
                    <a:pt x="7703" y="13369"/>
                  </a:cubicBezTo>
                  <a:cubicBezTo>
                    <a:pt x="8985" y="13658"/>
                    <a:pt x="9717" y="14140"/>
                    <a:pt x="9717" y="15056"/>
                  </a:cubicBezTo>
                  <a:cubicBezTo>
                    <a:pt x="9717" y="15972"/>
                    <a:pt x="8985" y="17322"/>
                    <a:pt x="8252" y="18238"/>
                  </a:cubicBezTo>
                  <a:cubicBezTo>
                    <a:pt x="7520" y="19154"/>
                    <a:pt x="6788" y="19636"/>
                    <a:pt x="6605" y="20119"/>
                  </a:cubicBezTo>
                  <a:cubicBezTo>
                    <a:pt x="6422" y="20601"/>
                    <a:pt x="6788" y="21083"/>
                    <a:pt x="8252" y="21324"/>
                  </a:cubicBezTo>
                  <a:cubicBezTo>
                    <a:pt x="9717" y="21565"/>
                    <a:pt x="12279" y="21565"/>
                    <a:pt x="14659" y="21324"/>
                  </a:cubicBezTo>
                  <a:cubicBezTo>
                    <a:pt x="17039" y="21083"/>
                    <a:pt x="19235" y="20601"/>
                    <a:pt x="21432" y="20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2362200" y="4742964"/>
              <a:ext cx="2032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75" y="3312"/>
                    <a:pt x="8550" y="6624"/>
                    <a:pt x="12150" y="10224"/>
                  </a:cubicBezTo>
                  <a:cubicBezTo>
                    <a:pt x="15750" y="13824"/>
                    <a:pt x="18675" y="177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2439861" y="4698514"/>
              <a:ext cx="138239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600" fill="norm" stroke="1" extrusionOk="0">
                  <a:moveTo>
                    <a:pt x="21055" y="0"/>
                  </a:moveTo>
                  <a:cubicBezTo>
                    <a:pt x="19121" y="120"/>
                    <a:pt x="17186" y="240"/>
                    <a:pt x="15091" y="1200"/>
                  </a:cubicBezTo>
                  <a:cubicBezTo>
                    <a:pt x="12995" y="2160"/>
                    <a:pt x="10739" y="3960"/>
                    <a:pt x="7998" y="6840"/>
                  </a:cubicBezTo>
                  <a:cubicBezTo>
                    <a:pt x="5258" y="9720"/>
                    <a:pt x="2034" y="13680"/>
                    <a:pt x="745" y="16320"/>
                  </a:cubicBezTo>
                  <a:cubicBezTo>
                    <a:pt x="-545" y="18960"/>
                    <a:pt x="100" y="20280"/>
                    <a:pt x="7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2597150" y="4946164"/>
              <a:ext cx="190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2686050" y="5016014"/>
              <a:ext cx="698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2914650" y="4704864"/>
              <a:ext cx="1651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23" y="2880"/>
                    <a:pt x="6646" y="5760"/>
                    <a:pt x="9692" y="9033"/>
                  </a:cubicBezTo>
                  <a:cubicBezTo>
                    <a:pt x="12738" y="12305"/>
                    <a:pt x="15508" y="15971"/>
                    <a:pt x="17446" y="18131"/>
                  </a:cubicBezTo>
                  <a:cubicBezTo>
                    <a:pt x="19385" y="20291"/>
                    <a:pt x="20492" y="209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2933700" y="4666764"/>
              <a:ext cx="18415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14" y="2496"/>
                    <a:pt x="17628" y="4992"/>
                    <a:pt x="14772" y="7776"/>
                  </a:cubicBezTo>
                  <a:cubicBezTo>
                    <a:pt x="11917" y="10560"/>
                    <a:pt x="8193" y="13632"/>
                    <a:pt x="5586" y="15984"/>
                  </a:cubicBezTo>
                  <a:cubicBezTo>
                    <a:pt x="2979" y="18336"/>
                    <a:pt x="1490" y="199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3105150" y="4914406"/>
              <a:ext cx="120650" cy="146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8333"/>
                  </a:moveTo>
                  <a:cubicBezTo>
                    <a:pt x="379" y="6790"/>
                    <a:pt x="758" y="5247"/>
                    <a:pt x="3032" y="3704"/>
                  </a:cubicBezTo>
                  <a:cubicBezTo>
                    <a:pt x="5305" y="2162"/>
                    <a:pt x="9474" y="619"/>
                    <a:pt x="12505" y="156"/>
                  </a:cubicBezTo>
                  <a:cubicBezTo>
                    <a:pt x="15537" y="-307"/>
                    <a:pt x="17432" y="310"/>
                    <a:pt x="18379" y="1390"/>
                  </a:cubicBezTo>
                  <a:cubicBezTo>
                    <a:pt x="19326" y="2470"/>
                    <a:pt x="19326" y="4013"/>
                    <a:pt x="17432" y="6636"/>
                  </a:cubicBezTo>
                  <a:cubicBezTo>
                    <a:pt x="15537" y="9259"/>
                    <a:pt x="11747" y="12962"/>
                    <a:pt x="8905" y="15430"/>
                  </a:cubicBezTo>
                  <a:cubicBezTo>
                    <a:pt x="6063" y="17899"/>
                    <a:pt x="4168" y="19133"/>
                    <a:pt x="4547" y="19904"/>
                  </a:cubicBezTo>
                  <a:cubicBezTo>
                    <a:pt x="4926" y="20676"/>
                    <a:pt x="7579" y="20984"/>
                    <a:pt x="10800" y="21139"/>
                  </a:cubicBezTo>
                  <a:cubicBezTo>
                    <a:pt x="14021" y="21293"/>
                    <a:pt x="17811" y="21293"/>
                    <a:pt x="21600" y="21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3244850" y="5047764"/>
              <a:ext cx="1270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3467100" y="5060464"/>
              <a:ext cx="2222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3854450" y="5041414"/>
              <a:ext cx="50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4171950" y="5149364"/>
              <a:ext cx="508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4425949" y="4730264"/>
              <a:ext cx="1587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56" y="2629"/>
                    <a:pt x="6912" y="5257"/>
                    <a:pt x="9504" y="8171"/>
                  </a:cubicBezTo>
                  <a:cubicBezTo>
                    <a:pt x="12096" y="11086"/>
                    <a:pt x="13824" y="14286"/>
                    <a:pt x="15696" y="16571"/>
                  </a:cubicBezTo>
                  <a:cubicBezTo>
                    <a:pt x="17568" y="18857"/>
                    <a:pt x="19584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4483099" y="4673114"/>
              <a:ext cx="139701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711"/>
                    <a:pt x="17673" y="1422"/>
                    <a:pt x="15055" y="3333"/>
                  </a:cubicBezTo>
                  <a:cubicBezTo>
                    <a:pt x="12436" y="5244"/>
                    <a:pt x="9164" y="8356"/>
                    <a:pt x="6545" y="11600"/>
                  </a:cubicBezTo>
                  <a:cubicBezTo>
                    <a:pt x="3927" y="14844"/>
                    <a:pt x="1964" y="182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4632589" y="4973278"/>
              <a:ext cx="123562" cy="144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47" fill="norm" stroke="1" extrusionOk="0">
                  <a:moveTo>
                    <a:pt x="5995" y="6321"/>
                  </a:moveTo>
                  <a:cubicBezTo>
                    <a:pt x="4164" y="9451"/>
                    <a:pt x="2334" y="12582"/>
                    <a:pt x="1235" y="14930"/>
                  </a:cubicBezTo>
                  <a:cubicBezTo>
                    <a:pt x="137" y="17277"/>
                    <a:pt x="-229" y="18843"/>
                    <a:pt x="137" y="18373"/>
                  </a:cubicBezTo>
                  <a:cubicBezTo>
                    <a:pt x="503" y="17904"/>
                    <a:pt x="1602" y="15399"/>
                    <a:pt x="3615" y="12425"/>
                  </a:cubicBezTo>
                  <a:cubicBezTo>
                    <a:pt x="5629" y="9451"/>
                    <a:pt x="8557" y="6008"/>
                    <a:pt x="10754" y="3817"/>
                  </a:cubicBezTo>
                  <a:cubicBezTo>
                    <a:pt x="12951" y="1625"/>
                    <a:pt x="14415" y="686"/>
                    <a:pt x="16063" y="217"/>
                  </a:cubicBezTo>
                  <a:cubicBezTo>
                    <a:pt x="17710" y="-253"/>
                    <a:pt x="19540" y="-253"/>
                    <a:pt x="20456" y="3347"/>
                  </a:cubicBezTo>
                  <a:cubicBezTo>
                    <a:pt x="21371" y="6947"/>
                    <a:pt x="21371" y="14147"/>
                    <a:pt x="21371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4876800" y="4620653"/>
              <a:ext cx="104516" cy="585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506" fill="norm" stroke="1" extrusionOk="0">
                  <a:moveTo>
                    <a:pt x="0" y="61"/>
                  </a:moveTo>
                  <a:cubicBezTo>
                    <a:pt x="2118" y="-16"/>
                    <a:pt x="4235" y="-94"/>
                    <a:pt x="7412" y="333"/>
                  </a:cubicBezTo>
                  <a:cubicBezTo>
                    <a:pt x="10588" y="761"/>
                    <a:pt x="14824" y="1693"/>
                    <a:pt x="16094" y="2859"/>
                  </a:cubicBezTo>
                  <a:cubicBezTo>
                    <a:pt x="17365" y="4024"/>
                    <a:pt x="15671" y="5423"/>
                    <a:pt x="13765" y="6471"/>
                  </a:cubicBezTo>
                  <a:cubicBezTo>
                    <a:pt x="11859" y="7520"/>
                    <a:pt x="9741" y="8220"/>
                    <a:pt x="9529" y="9074"/>
                  </a:cubicBezTo>
                  <a:cubicBezTo>
                    <a:pt x="9318" y="9929"/>
                    <a:pt x="11012" y="10939"/>
                    <a:pt x="13553" y="12299"/>
                  </a:cubicBezTo>
                  <a:cubicBezTo>
                    <a:pt x="16094" y="13659"/>
                    <a:pt x="19482" y="15368"/>
                    <a:pt x="20541" y="16728"/>
                  </a:cubicBezTo>
                  <a:cubicBezTo>
                    <a:pt x="21600" y="18087"/>
                    <a:pt x="20329" y="19097"/>
                    <a:pt x="17576" y="19835"/>
                  </a:cubicBezTo>
                  <a:cubicBezTo>
                    <a:pt x="14824" y="20574"/>
                    <a:pt x="10588" y="21040"/>
                    <a:pt x="6353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5299860" y="4906123"/>
              <a:ext cx="332591" cy="126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0864" fill="norm" stroke="1" extrusionOk="0">
                  <a:moveTo>
                    <a:pt x="1385" y="20178"/>
                  </a:moveTo>
                  <a:cubicBezTo>
                    <a:pt x="838" y="19133"/>
                    <a:pt x="291" y="18088"/>
                    <a:pt x="86" y="15649"/>
                  </a:cubicBezTo>
                  <a:cubicBezTo>
                    <a:pt x="-119" y="13210"/>
                    <a:pt x="18" y="9378"/>
                    <a:pt x="770" y="6417"/>
                  </a:cubicBezTo>
                  <a:cubicBezTo>
                    <a:pt x="1522" y="3455"/>
                    <a:pt x="2889" y="1365"/>
                    <a:pt x="3914" y="494"/>
                  </a:cubicBezTo>
                  <a:cubicBezTo>
                    <a:pt x="4939" y="-377"/>
                    <a:pt x="5623" y="-29"/>
                    <a:pt x="6101" y="1017"/>
                  </a:cubicBezTo>
                  <a:cubicBezTo>
                    <a:pt x="6580" y="2062"/>
                    <a:pt x="6853" y="3804"/>
                    <a:pt x="7263" y="6417"/>
                  </a:cubicBezTo>
                  <a:cubicBezTo>
                    <a:pt x="7673" y="9029"/>
                    <a:pt x="8220" y="12513"/>
                    <a:pt x="8904" y="15126"/>
                  </a:cubicBezTo>
                  <a:cubicBezTo>
                    <a:pt x="9587" y="17739"/>
                    <a:pt x="10408" y="19481"/>
                    <a:pt x="11159" y="20352"/>
                  </a:cubicBezTo>
                  <a:cubicBezTo>
                    <a:pt x="11911" y="21223"/>
                    <a:pt x="12595" y="21223"/>
                    <a:pt x="14030" y="18436"/>
                  </a:cubicBezTo>
                  <a:cubicBezTo>
                    <a:pt x="15466" y="15649"/>
                    <a:pt x="17653" y="10075"/>
                    <a:pt x="19020" y="6591"/>
                  </a:cubicBezTo>
                  <a:cubicBezTo>
                    <a:pt x="20387" y="3107"/>
                    <a:pt x="20934" y="1713"/>
                    <a:pt x="21481" y="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5378449" y="4711214"/>
              <a:ext cx="1392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3600"/>
                    <a:pt x="21600" y="7200"/>
                    <a:pt x="20057" y="10800"/>
                  </a:cubicBezTo>
                  <a:cubicBezTo>
                    <a:pt x="18514" y="14400"/>
                    <a:pt x="9257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5365750" y="4635014"/>
              <a:ext cx="19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5467350" y="4692164"/>
              <a:ext cx="190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236"/>
                    <a:pt x="12000" y="10473"/>
                    <a:pt x="8400" y="14073"/>
                  </a:cubicBezTo>
                  <a:cubicBezTo>
                    <a:pt x="4800" y="17673"/>
                    <a:pt x="240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5499100" y="4635014"/>
              <a:ext cx="1" cy="444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5544400" y="4460304"/>
              <a:ext cx="148645" cy="385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08" fill="norm" stroke="1" extrusionOk="0">
                  <a:moveTo>
                    <a:pt x="11743" y="14972"/>
                  </a:moveTo>
                  <a:cubicBezTo>
                    <a:pt x="11134" y="14385"/>
                    <a:pt x="10526" y="13798"/>
                    <a:pt x="9461" y="13505"/>
                  </a:cubicBezTo>
                  <a:cubicBezTo>
                    <a:pt x="8396" y="13211"/>
                    <a:pt x="6875" y="13211"/>
                    <a:pt x="5202" y="14033"/>
                  </a:cubicBezTo>
                  <a:cubicBezTo>
                    <a:pt x="3529" y="14855"/>
                    <a:pt x="1703" y="16498"/>
                    <a:pt x="791" y="17613"/>
                  </a:cubicBezTo>
                  <a:cubicBezTo>
                    <a:pt x="-122" y="18729"/>
                    <a:pt x="-122" y="19316"/>
                    <a:pt x="182" y="19903"/>
                  </a:cubicBezTo>
                  <a:cubicBezTo>
                    <a:pt x="486" y="20489"/>
                    <a:pt x="1095" y="21076"/>
                    <a:pt x="2160" y="21311"/>
                  </a:cubicBezTo>
                  <a:cubicBezTo>
                    <a:pt x="3224" y="21546"/>
                    <a:pt x="4746" y="21429"/>
                    <a:pt x="7027" y="20079"/>
                  </a:cubicBezTo>
                  <a:cubicBezTo>
                    <a:pt x="9309" y="18729"/>
                    <a:pt x="12351" y="16146"/>
                    <a:pt x="14633" y="13563"/>
                  </a:cubicBezTo>
                  <a:cubicBezTo>
                    <a:pt x="16915" y="10981"/>
                    <a:pt x="18436" y="8398"/>
                    <a:pt x="19501" y="6344"/>
                  </a:cubicBezTo>
                  <a:cubicBezTo>
                    <a:pt x="20565" y="4289"/>
                    <a:pt x="21174" y="2763"/>
                    <a:pt x="21326" y="1707"/>
                  </a:cubicBezTo>
                  <a:cubicBezTo>
                    <a:pt x="21478" y="650"/>
                    <a:pt x="21174" y="63"/>
                    <a:pt x="20565" y="5"/>
                  </a:cubicBezTo>
                  <a:cubicBezTo>
                    <a:pt x="19957" y="-54"/>
                    <a:pt x="19044" y="416"/>
                    <a:pt x="17827" y="2646"/>
                  </a:cubicBezTo>
                  <a:cubicBezTo>
                    <a:pt x="16610" y="4876"/>
                    <a:pt x="15089" y="8868"/>
                    <a:pt x="15089" y="11979"/>
                  </a:cubicBezTo>
                  <a:cubicBezTo>
                    <a:pt x="15089" y="15089"/>
                    <a:pt x="16610" y="17320"/>
                    <a:pt x="18132" y="19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6089650" y="4649481"/>
              <a:ext cx="234950" cy="525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0" y="705"/>
                  </a:moveTo>
                  <a:cubicBezTo>
                    <a:pt x="389" y="273"/>
                    <a:pt x="778" y="-159"/>
                    <a:pt x="1362" y="57"/>
                  </a:cubicBezTo>
                  <a:cubicBezTo>
                    <a:pt x="1946" y="273"/>
                    <a:pt x="2724" y="1137"/>
                    <a:pt x="4378" y="2908"/>
                  </a:cubicBezTo>
                  <a:cubicBezTo>
                    <a:pt x="6032" y="4679"/>
                    <a:pt x="8562" y="7358"/>
                    <a:pt x="10897" y="9950"/>
                  </a:cubicBezTo>
                  <a:cubicBezTo>
                    <a:pt x="13232" y="12542"/>
                    <a:pt x="15373" y="15047"/>
                    <a:pt x="17124" y="16948"/>
                  </a:cubicBezTo>
                  <a:cubicBezTo>
                    <a:pt x="18876" y="18849"/>
                    <a:pt x="20238" y="20145"/>
                    <a:pt x="2160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6056447" y="4596914"/>
              <a:ext cx="338003" cy="6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21424" y="0"/>
                  </a:moveTo>
                  <a:cubicBezTo>
                    <a:pt x="20082" y="807"/>
                    <a:pt x="18741" y="1615"/>
                    <a:pt x="17198" y="3196"/>
                  </a:cubicBezTo>
                  <a:cubicBezTo>
                    <a:pt x="15655" y="4778"/>
                    <a:pt x="13911" y="7133"/>
                    <a:pt x="12033" y="9084"/>
                  </a:cubicBezTo>
                  <a:cubicBezTo>
                    <a:pt x="10154" y="11036"/>
                    <a:pt x="8142" y="12583"/>
                    <a:pt x="6063" y="14265"/>
                  </a:cubicBezTo>
                  <a:cubicBezTo>
                    <a:pt x="3983" y="15948"/>
                    <a:pt x="1836" y="17764"/>
                    <a:pt x="830" y="19009"/>
                  </a:cubicBezTo>
                  <a:cubicBezTo>
                    <a:pt x="-176" y="20254"/>
                    <a:pt x="-42" y="20927"/>
                    <a:pt x="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5937250" y="5386431"/>
              <a:ext cx="444500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0800"/>
                    <a:pt x="8229" y="0"/>
                    <a:pt x="11829" y="0"/>
                  </a:cubicBezTo>
                  <a:cubicBezTo>
                    <a:pt x="15429" y="0"/>
                    <a:pt x="1851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5988050" y="5492264"/>
              <a:ext cx="3683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2" y="16200"/>
                    <a:pt x="7945" y="10800"/>
                    <a:pt x="11545" y="7200"/>
                  </a:cubicBezTo>
                  <a:cubicBezTo>
                    <a:pt x="15145" y="3600"/>
                    <a:pt x="1837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6053137" y="5549414"/>
              <a:ext cx="87313" cy="346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295" fill="norm" stroke="1" extrusionOk="0">
                  <a:moveTo>
                    <a:pt x="19671" y="0"/>
                  </a:moveTo>
                  <a:cubicBezTo>
                    <a:pt x="16071" y="3123"/>
                    <a:pt x="12471" y="6246"/>
                    <a:pt x="9128" y="9304"/>
                  </a:cubicBezTo>
                  <a:cubicBezTo>
                    <a:pt x="5785" y="12361"/>
                    <a:pt x="2700" y="15354"/>
                    <a:pt x="1157" y="17306"/>
                  </a:cubicBezTo>
                  <a:cubicBezTo>
                    <a:pt x="-386" y="19258"/>
                    <a:pt x="-386" y="20169"/>
                    <a:pt x="1157" y="20754"/>
                  </a:cubicBezTo>
                  <a:cubicBezTo>
                    <a:pt x="2700" y="21340"/>
                    <a:pt x="5785" y="21600"/>
                    <a:pt x="9385" y="20754"/>
                  </a:cubicBezTo>
                  <a:cubicBezTo>
                    <a:pt x="12985" y="19908"/>
                    <a:pt x="17100" y="17957"/>
                    <a:pt x="21214" y="16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6045200" y="5724697"/>
              <a:ext cx="450850" cy="108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6725"/>
                  </a:moveTo>
                  <a:cubicBezTo>
                    <a:pt x="0" y="4648"/>
                    <a:pt x="0" y="2571"/>
                    <a:pt x="254" y="1325"/>
                  </a:cubicBezTo>
                  <a:cubicBezTo>
                    <a:pt x="507" y="78"/>
                    <a:pt x="1014" y="-337"/>
                    <a:pt x="2079" y="286"/>
                  </a:cubicBezTo>
                  <a:cubicBezTo>
                    <a:pt x="3144" y="909"/>
                    <a:pt x="4766" y="2571"/>
                    <a:pt x="5730" y="4232"/>
                  </a:cubicBezTo>
                  <a:cubicBezTo>
                    <a:pt x="6693" y="5894"/>
                    <a:pt x="6997" y="7555"/>
                    <a:pt x="7149" y="9840"/>
                  </a:cubicBezTo>
                  <a:cubicBezTo>
                    <a:pt x="7301" y="12125"/>
                    <a:pt x="7301" y="15032"/>
                    <a:pt x="7099" y="17317"/>
                  </a:cubicBezTo>
                  <a:cubicBezTo>
                    <a:pt x="6896" y="19601"/>
                    <a:pt x="6490" y="21263"/>
                    <a:pt x="6135" y="21263"/>
                  </a:cubicBezTo>
                  <a:cubicBezTo>
                    <a:pt x="5780" y="21263"/>
                    <a:pt x="5476" y="19601"/>
                    <a:pt x="5476" y="17732"/>
                  </a:cubicBezTo>
                  <a:cubicBezTo>
                    <a:pt x="5476" y="15863"/>
                    <a:pt x="5780" y="13786"/>
                    <a:pt x="6338" y="10878"/>
                  </a:cubicBezTo>
                  <a:cubicBezTo>
                    <a:pt x="6896" y="7971"/>
                    <a:pt x="7707" y="4232"/>
                    <a:pt x="8366" y="2155"/>
                  </a:cubicBezTo>
                  <a:cubicBezTo>
                    <a:pt x="9025" y="78"/>
                    <a:pt x="9532" y="-337"/>
                    <a:pt x="9837" y="494"/>
                  </a:cubicBezTo>
                  <a:cubicBezTo>
                    <a:pt x="10141" y="1325"/>
                    <a:pt x="10242" y="3401"/>
                    <a:pt x="10344" y="5478"/>
                  </a:cubicBezTo>
                  <a:cubicBezTo>
                    <a:pt x="10445" y="7555"/>
                    <a:pt x="10546" y="9632"/>
                    <a:pt x="10597" y="11709"/>
                  </a:cubicBezTo>
                  <a:cubicBezTo>
                    <a:pt x="10648" y="13786"/>
                    <a:pt x="10648" y="15863"/>
                    <a:pt x="10901" y="16694"/>
                  </a:cubicBezTo>
                  <a:cubicBezTo>
                    <a:pt x="11155" y="17525"/>
                    <a:pt x="11662" y="17109"/>
                    <a:pt x="12017" y="15863"/>
                  </a:cubicBezTo>
                  <a:cubicBezTo>
                    <a:pt x="12372" y="14617"/>
                    <a:pt x="12575" y="12540"/>
                    <a:pt x="12879" y="10463"/>
                  </a:cubicBezTo>
                  <a:cubicBezTo>
                    <a:pt x="13183" y="8386"/>
                    <a:pt x="13589" y="6309"/>
                    <a:pt x="13741" y="6309"/>
                  </a:cubicBezTo>
                  <a:cubicBezTo>
                    <a:pt x="13893" y="6309"/>
                    <a:pt x="13792" y="8386"/>
                    <a:pt x="13741" y="10463"/>
                  </a:cubicBezTo>
                  <a:cubicBezTo>
                    <a:pt x="13690" y="12540"/>
                    <a:pt x="13690" y="14617"/>
                    <a:pt x="13944" y="16071"/>
                  </a:cubicBezTo>
                  <a:cubicBezTo>
                    <a:pt x="14197" y="17525"/>
                    <a:pt x="14704" y="18355"/>
                    <a:pt x="15211" y="18355"/>
                  </a:cubicBezTo>
                  <a:cubicBezTo>
                    <a:pt x="15718" y="18355"/>
                    <a:pt x="16225" y="17525"/>
                    <a:pt x="16783" y="15655"/>
                  </a:cubicBezTo>
                  <a:cubicBezTo>
                    <a:pt x="17341" y="13786"/>
                    <a:pt x="17949" y="10878"/>
                    <a:pt x="18355" y="8178"/>
                  </a:cubicBezTo>
                  <a:cubicBezTo>
                    <a:pt x="18761" y="5478"/>
                    <a:pt x="18963" y="2986"/>
                    <a:pt x="18811" y="1740"/>
                  </a:cubicBezTo>
                  <a:cubicBezTo>
                    <a:pt x="18659" y="494"/>
                    <a:pt x="18152" y="494"/>
                    <a:pt x="17544" y="1948"/>
                  </a:cubicBezTo>
                  <a:cubicBezTo>
                    <a:pt x="16935" y="3401"/>
                    <a:pt x="16225" y="6309"/>
                    <a:pt x="15820" y="9425"/>
                  </a:cubicBezTo>
                  <a:cubicBezTo>
                    <a:pt x="15414" y="12540"/>
                    <a:pt x="15313" y="15863"/>
                    <a:pt x="16023" y="17940"/>
                  </a:cubicBezTo>
                  <a:cubicBezTo>
                    <a:pt x="16732" y="20017"/>
                    <a:pt x="18254" y="20848"/>
                    <a:pt x="19318" y="21055"/>
                  </a:cubicBezTo>
                  <a:cubicBezTo>
                    <a:pt x="20383" y="21263"/>
                    <a:pt x="20992" y="20848"/>
                    <a:pt x="21600" y="20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6750065" y="5536714"/>
              <a:ext cx="10915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600" fill="norm" stroke="1" extrusionOk="0">
                  <a:moveTo>
                    <a:pt x="7332" y="0"/>
                  </a:moveTo>
                  <a:cubicBezTo>
                    <a:pt x="5295" y="3343"/>
                    <a:pt x="3257" y="6686"/>
                    <a:pt x="2238" y="10029"/>
                  </a:cubicBezTo>
                  <a:cubicBezTo>
                    <a:pt x="1219" y="13371"/>
                    <a:pt x="1219" y="16714"/>
                    <a:pt x="1219" y="18771"/>
                  </a:cubicBezTo>
                  <a:cubicBezTo>
                    <a:pt x="1219" y="20829"/>
                    <a:pt x="1219" y="21600"/>
                    <a:pt x="1219" y="21600"/>
                  </a:cubicBezTo>
                  <a:cubicBezTo>
                    <a:pt x="1219" y="21600"/>
                    <a:pt x="1219" y="20829"/>
                    <a:pt x="2442" y="19350"/>
                  </a:cubicBezTo>
                  <a:cubicBezTo>
                    <a:pt x="3664" y="17871"/>
                    <a:pt x="6110" y="15686"/>
                    <a:pt x="7944" y="14336"/>
                  </a:cubicBezTo>
                  <a:cubicBezTo>
                    <a:pt x="9778" y="12986"/>
                    <a:pt x="11000" y="12471"/>
                    <a:pt x="12631" y="12279"/>
                  </a:cubicBezTo>
                  <a:cubicBezTo>
                    <a:pt x="14261" y="12086"/>
                    <a:pt x="16298" y="12214"/>
                    <a:pt x="17929" y="12536"/>
                  </a:cubicBezTo>
                  <a:cubicBezTo>
                    <a:pt x="19559" y="12857"/>
                    <a:pt x="20781" y="13371"/>
                    <a:pt x="20985" y="14464"/>
                  </a:cubicBezTo>
                  <a:cubicBezTo>
                    <a:pt x="21189" y="15557"/>
                    <a:pt x="20374" y="17229"/>
                    <a:pt x="18336" y="18514"/>
                  </a:cubicBezTo>
                  <a:cubicBezTo>
                    <a:pt x="16298" y="19800"/>
                    <a:pt x="13038" y="20700"/>
                    <a:pt x="9981" y="21150"/>
                  </a:cubicBezTo>
                  <a:cubicBezTo>
                    <a:pt x="6925" y="21600"/>
                    <a:pt x="4072" y="21600"/>
                    <a:pt x="2238" y="21279"/>
                  </a:cubicBezTo>
                  <a:cubicBezTo>
                    <a:pt x="404" y="20957"/>
                    <a:pt x="-411" y="20314"/>
                    <a:pt x="200" y="19350"/>
                  </a:cubicBezTo>
                  <a:cubicBezTo>
                    <a:pt x="812" y="18386"/>
                    <a:pt x="2849" y="17100"/>
                    <a:pt x="4887" y="15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6884846" y="5537926"/>
              <a:ext cx="279468" cy="352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283" fill="norm" stroke="1" extrusionOk="0">
                  <a:moveTo>
                    <a:pt x="2791" y="13347"/>
                  </a:moveTo>
                  <a:cubicBezTo>
                    <a:pt x="1824" y="15008"/>
                    <a:pt x="857" y="16670"/>
                    <a:pt x="374" y="17820"/>
                  </a:cubicBezTo>
                  <a:cubicBezTo>
                    <a:pt x="-110" y="18971"/>
                    <a:pt x="-110" y="19610"/>
                    <a:pt x="293" y="19929"/>
                  </a:cubicBezTo>
                  <a:cubicBezTo>
                    <a:pt x="696" y="20249"/>
                    <a:pt x="1502" y="20249"/>
                    <a:pt x="2147" y="19993"/>
                  </a:cubicBezTo>
                  <a:cubicBezTo>
                    <a:pt x="2791" y="19737"/>
                    <a:pt x="3275" y="19226"/>
                    <a:pt x="3839" y="18651"/>
                  </a:cubicBezTo>
                  <a:cubicBezTo>
                    <a:pt x="4403" y="18076"/>
                    <a:pt x="5048" y="17437"/>
                    <a:pt x="5451" y="17501"/>
                  </a:cubicBezTo>
                  <a:cubicBezTo>
                    <a:pt x="5854" y="17565"/>
                    <a:pt x="6015" y="18332"/>
                    <a:pt x="6096" y="19098"/>
                  </a:cubicBezTo>
                  <a:cubicBezTo>
                    <a:pt x="6177" y="19865"/>
                    <a:pt x="6177" y="20632"/>
                    <a:pt x="6580" y="21016"/>
                  </a:cubicBezTo>
                  <a:cubicBezTo>
                    <a:pt x="6983" y="21399"/>
                    <a:pt x="7789" y="21399"/>
                    <a:pt x="8756" y="20824"/>
                  </a:cubicBezTo>
                  <a:cubicBezTo>
                    <a:pt x="9723" y="20249"/>
                    <a:pt x="10851" y="19098"/>
                    <a:pt x="12302" y="16990"/>
                  </a:cubicBezTo>
                  <a:cubicBezTo>
                    <a:pt x="13753" y="14881"/>
                    <a:pt x="15526" y="11813"/>
                    <a:pt x="17057" y="9001"/>
                  </a:cubicBezTo>
                  <a:cubicBezTo>
                    <a:pt x="18589" y="6190"/>
                    <a:pt x="19878" y="3633"/>
                    <a:pt x="20603" y="2036"/>
                  </a:cubicBezTo>
                  <a:cubicBezTo>
                    <a:pt x="21329" y="438"/>
                    <a:pt x="21490" y="-201"/>
                    <a:pt x="21006" y="55"/>
                  </a:cubicBezTo>
                  <a:cubicBezTo>
                    <a:pt x="20523" y="310"/>
                    <a:pt x="19394" y="1461"/>
                    <a:pt x="18105" y="3889"/>
                  </a:cubicBezTo>
                  <a:cubicBezTo>
                    <a:pt x="16815" y="6317"/>
                    <a:pt x="15365" y="10024"/>
                    <a:pt x="14478" y="12772"/>
                  </a:cubicBezTo>
                  <a:cubicBezTo>
                    <a:pt x="13591" y="15520"/>
                    <a:pt x="13269" y="17309"/>
                    <a:pt x="13189" y="18523"/>
                  </a:cubicBezTo>
                  <a:cubicBezTo>
                    <a:pt x="13108" y="19737"/>
                    <a:pt x="13269" y="20377"/>
                    <a:pt x="13753" y="20696"/>
                  </a:cubicBezTo>
                  <a:cubicBezTo>
                    <a:pt x="14236" y="21016"/>
                    <a:pt x="15042" y="21016"/>
                    <a:pt x="16009" y="20504"/>
                  </a:cubicBezTo>
                  <a:cubicBezTo>
                    <a:pt x="16977" y="19993"/>
                    <a:pt x="18105" y="18971"/>
                    <a:pt x="19233" y="17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7033683" y="5733564"/>
              <a:ext cx="110068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154" y="21600"/>
                  </a:moveTo>
                  <a:cubicBezTo>
                    <a:pt x="2077" y="21600"/>
                    <a:pt x="0" y="21600"/>
                    <a:pt x="0" y="19440"/>
                  </a:cubicBezTo>
                  <a:cubicBezTo>
                    <a:pt x="0" y="17280"/>
                    <a:pt x="2077" y="12960"/>
                    <a:pt x="6023" y="9360"/>
                  </a:cubicBezTo>
                  <a:cubicBezTo>
                    <a:pt x="9969" y="5760"/>
                    <a:pt x="1578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7519193" y="5698867"/>
              <a:ext cx="278607" cy="171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062" fill="norm" stroke="1" extrusionOk="0">
                  <a:moveTo>
                    <a:pt x="1412" y="2705"/>
                  </a:moveTo>
                  <a:cubicBezTo>
                    <a:pt x="1412" y="1143"/>
                    <a:pt x="1412" y="-418"/>
                    <a:pt x="1166" y="102"/>
                  </a:cubicBezTo>
                  <a:cubicBezTo>
                    <a:pt x="921" y="623"/>
                    <a:pt x="430" y="3225"/>
                    <a:pt x="184" y="6609"/>
                  </a:cubicBezTo>
                  <a:cubicBezTo>
                    <a:pt x="-61" y="9992"/>
                    <a:pt x="-61" y="14155"/>
                    <a:pt x="184" y="16888"/>
                  </a:cubicBezTo>
                  <a:cubicBezTo>
                    <a:pt x="430" y="19621"/>
                    <a:pt x="921" y="20922"/>
                    <a:pt x="1984" y="21052"/>
                  </a:cubicBezTo>
                  <a:cubicBezTo>
                    <a:pt x="3048" y="21182"/>
                    <a:pt x="4684" y="20141"/>
                    <a:pt x="5994" y="17929"/>
                  </a:cubicBezTo>
                  <a:cubicBezTo>
                    <a:pt x="7303" y="15717"/>
                    <a:pt x="8284" y="12334"/>
                    <a:pt x="8857" y="9992"/>
                  </a:cubicBezTo>
                  <a:cubicBezTo>
                    <a:pt x="9430" y="7649"/>
                    <a:pt x="9594" y="6348"/>
                    <a:pt x="9594" y="6348"/>
                  </a:cubicBezTo>
                  <a:cubicBezTo>
                    <a:pt x="9594" y="6348"/>
                    <a:pt x="9430" y="7649"/>
                    <a:pt x="9266" y="8951"/>
                  </a:cubicBezTo>
                  <a:cubicBezTo>
                    <a:pt x="9103" y="10252"/>
                    <a:pt x="8939" y="11553"/>
                    <a:pt x="9103" y="12724"/>
                  </a:cubicBezTo>
                  <a:cubicBezTo>
                    <a:pt x="9266" y="13895"/>
                    <a:pt x="9757" y="14936"/>
                    <a:pt x="10330" y="14936"/>
                  </a:cubicBezTo>
                  <a:cubicBezTo>
                    <a:pt x="10903" y="14936"/>
                    <a:pt x="11557" y="13895"/>
                    <a:pt x="12130" y="12854"/>
                  </a:cubicBezTo>
                  <a:cubicBezTo>
                    <a:pt x="12703" y="11813"/>
                    <a:pt x="13194" y="10772"/>
                    <a:pt x="13766" y="9341"/>
                  </a:cubicBezTo>
                  <a:cubicBezTo>
                    <a:pt x="14339" y="7910"/>
                    <a:pt x="14994" y="6088"/>
                    <a:pt x="15239" y="5958"/>
                  </a:cubicBezTo>
                  <a:cubicBezTo>
                    <a:pt x="15484" y="5828"/>
                    <a:pt x="15321" y="7389"/>
                    <a:pt x="15157" y="8821"/>
                  </a:cubicBezTo>
                  <a:cubicBezTo>
                    <a:pt x="14994" y="10252"/>
                    <a:pt x="14830" y="11553"/>
                    <a:pt x="14584" y="12984"/>
                  </a:cubicBezTo>
                  <a:cubicBezTo>
                    <a:pt x="14339" y="14416"/>
                    <a:pt x="14012" y="15977"/>
                    <a:pt x="13848" y="16107"/>
                  </a:cubicBezTo>
                  <a:cubicBezTo>
                    <a:pt x="13684" y="16237"/>
                    <a:pt x="13684" y="14936"/>
                    <a:pt x="14012" y="12984"/>
                  </a:cubicBezTo>
                  <a:cubicBezTo>
                    <a:pt x="14339" y="11033"/>
                    <a:pt x="14994" y="8430"/>
                    <a:pt x="15566" y="6609"/>
                  </a:cubicBezTo>
                  <a:cubicBezTo>
                    <a:pt x="16139" y="4787"/>
                    <a:pt x="16630" y="3746"/>
                    <a:pt x="17284" y="2965"/>
                  </a:cubicBezTo>
                  <a:cubicBezTo>
                    <a:pt x="17939" y="2184"/>
                    <a:pt x="18757" y="1664"/>
                    <a:pt x="19412" y="2184"/>
                  </a:cubicBezTo>
                  <a:cubicBezTo>
                    <a:pt x="20066" y="2705"/>
                    <a:pt x="20557" y="4266"/>
                    <a:pt x="20884" y="6739"/>
                  </a:cubicBezTo>
                  <a:cubicBezTo>
                    <a:pt x="21212" y="9211"/>
                    <a:pt x="21375" y="12594"/>
                    <a:pt x="21539" y="15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7839418" y="5536714"/>
              <a:ext cx="104433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600" fill="norm" stroke="1" extrusionOk="0">
                  <a:moveTo>
                    <a:pt x="9650" y="0"/>
                  </a:moveTo>
                  <a:cubicBezTo>
                    <a:pt x="8786" y="4800"/>
                    <a:pt x="7922" y="9600"/>
                    <a:pt x="6842" y="12900"/>
                  </a:cubicBezTo>
                  <a:cubicBezTo>
                    <a:pt x="5762" y="16200"/>
                    <a:pt x="4466" y="18000"/>
                    <a:pt x="3170" y="19200"/>
                  </a:cubicBezTo>
                  <a:cubicBezTo>
                    <a:pt x="1874" y="20400"/>
                    <a:pt x="578" y="21000"/>
                    <a:pt x="146" y="20925"/>
                  </a:cubicBezTo>
                  <a:cubicBezTo>
                    <a:pt x="-286" y="20850"/>
                    <a:pt x="146" y="20100"/>
                    <a:pt x="2738" y="18450"/>
                  </a:cubicBezTo>
                  <a:cubicBezTo>
                    <a:pt x="5330" y="16800"/>
                    <a:pt x="10082" y="14250"/>
                    <a:pt x="13538" y="12900"/>
                  </a:cubicBezTo>
                  <a:cubicBezTo>
                    <a:pt x="16994" y="11550"/>
                    <a:pt x="19154" y="11400"/>
                    <a:pt x="19802" y="11850"/>
                  </a:cubicBezTo>
                  <a:cubicBezTo>
                    <a:pt x="20450" y="12300"/>
                    <a:pt x="19586" y="13350"/>
                    <a:pt x="18290" y="14175"/>
                  </a:cubicBezTo>
                  <a:cubicBezTo>
                    <a:pt x="16994" y="15000"/>
                    <a:pt x="15266" y="15600"/>
                    <a:pt x="12890" y="16200"/>
                  </a:cubicBezTo>
                  <a:cubicBezTo>
                    <a:pt x="10514" y="16800"/>
                    <a:pt x="7490" y="17400"/>
                    <a:pt x="6626" y="18000"/>
                  </a:cubicBezTo>
                  <a:cubicBezTo>
                    <a:pt x="5762" y="18600"/>
                    <a:pt x="7058" y="19200"/>
                    <a:pt x="9866" y="19800"/>
                  </a:cubicBezTo>
                  <a:cubicBezTo>
                    <a:pt x="12674" y="20400"/>
                    <a:pt x="16994" y="21000"/>
                    <a:pt x="213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7990416" y="5696409"/>
              <a:ext cx="83112" cy="138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454" fill="norm" stroke="1" extrusionOk="0">
                  <a:moveTo>
                    <a:pt x="4320" y="8690"/>
                  </a:moveTo>
                  <a:cubicBezTo>
                    <a:pt x="3240" y="10327"/>
                    <a:pt x="2160" y="11963"/>
                    <a:pt x="1350" y="13599"/>
                  </a:cubicBezTo>
                  <a:cubicBezTo>
                    <a:pt x="540" y="15236"/>
                    <a:pt x="0" y="16872"/>
                    <a:pt x="0" y="16709"/>
                  </a:cubicBezTo>
                  <a:cubicBezTo>
                    <a:pt x="0" y="16545"/>
                    <a:pt x="540" y="14581"/>
                    <a:pt x="2160" y="11799"/>
                  </a:cubicBezTo>
                  <a:cubicBezTo>
                    <a:pt x="3780" y="9018"/>
                    <a:pt x="6480" y="5418"/>
                    <a:pt x="8910" y="3127"/>
                  </a:cubicBezTo>
                  <a:cubicBezTo>
                    <a:pt x="11340" y="836"/>
                    <a:pt x="13500" y="-146"/>
                    <a:pt x="15660" y="18"/>
                  </a:cubicBezTo>
                  <a:cubicBezTo>
                    <a:pt x="17820" y="181"/>
                    <a:pt x="19980" y="1490"/>
                    <a:pt x="20790" y="5254"/>
                  </a:cubicBezTo>
                  <a:cubicBezTo>
                    <a:pt x="21600" y="9018"/>
                    <a:pt x="21060" y="15236"/>
                    <a:pt x="2052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8116094" y="5737711"/>
              <a:ext cx="80512" cy="108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0" h="20488" fill="norm" stroke="1" extrusionOk="0">
                  <a:moveTo>
                    <a:pt x="14377" y="6416"/>
                  </a:moveTo>
                  <a:cubicBezTo>
                    <a:pt x="14377" y="4416"/>
                    <a:pt x="14377" y="2416"/>
                    <a:pt x="13027" y="1216"/>
                  </a:cubicBezTo>
                  <a:cubicBezTo>
                    <a:pt x="11677" y="16"/>
                    <a:pt x="8977" y="-384"/>
                    <a:pt x="7087" y="416"/>
                  </a:cubicBezTo>
                  <a:cubicBezTo>
                    <a:pt x="5197" y="1216"/>
                    <a:pt x="4117" y="3216"/>
                    <a:pt x="3037" y="5416"/>
                  </a:cubicBezTo>
                  <a:cubicBezTo>
                    <a:pt x="1957" y="7616"/>
                    <a:pt x="877" y="10016"/>
                    <a:pt x="337" y="12416"/>
                  </a:cubicBezTo>
                  <a:cubicBezTo>
                    <a:pt x="-203" y="14816"/>
                    <a:pt x="-203" y="17216"/>
                    <a:pt x="1147" y="18816"/>
                  </a:cubicBezTo>
                  <a:cubicBezTo>
                    <a:pt x="2497" y="20416"/>
                    <a:pt x="5197" y="21216"/>
                    <a:pt x="8977" y="19616"/>
                  </a:cubicBezTo>
                  <a:cubicBezTo>
                    <a:pt x="12757" y="18016"/>
                    <a:pt x="17617" y="14016"/>
                    <a:pt x="19507" y="11016"/>
                  </a:cubicBezTo>
                  <a:cubicBezTo>
                    <a:pt x="21397" y="8016"/>
                    <a:pt x="20317" y="6016"/>
                    <a:pt x="19237" y="4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8215677" y="5746264"/>
              <a:ext cx="140924" cy="84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046" fill="norm" stroke="1" extrusionOk="0">
                  <a:moveTo>
                    <a:pt x="1154" y="6322"/>
                  </a:moveTo>
                  <a:cubicBezTo>
                    <a:pt x="509" y="8956"/>
                    <a:pt x="-136" y="11590"/>
                    <a:pt x="25" y="13961"/>
                  </a:cubicBezTo>
                  <a:cubicBezTo>
                    <a:pt x="186" y="16332"/>
                    <a:pt x="1154" y="18439"/>
                    <a:pt x="2443" y="19756"/>
                  </a:cubicBezTo>
                  <a:cubicBezTo>
                    <a:pt x="3733" y="21073"/>
                    <a:pt x="5345" y="21600"/>
                    <a:pt x="6957" y="20283"/>
                  </a:cubicBezTo>
                  <a:cubicBezTo>
                    <a:pt x="8568" y="18966"/>
                    <a:pt x="10180" y="15805"/>
                    <a:pt x="11631" y="15015"/>
                  </a:cubicBezTo>
                  <a:cubicBezTo>
                    <a:pt x="13082" y="14224"/>
                    <a:pt x="14371" y="15805"/>
                    <a:pt x="15661" y="15805"/>
                  </a:cubicBezTo>
                  <a:cubicBezTo>
                    <a:pt x="16951" y="15805"/>
                    <a:pt x="18240" y="14224"/>
                    <a:pt x="19207" y="11327"/>
                  </a:cubicBezTo>
                  <a:cubicBezTo>
                    <a:pt x="20174" y="8429"/>
                    <a:pt x="20819" y="4215"/>
                    <a:pt x="214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8382000" y="5714599"/>
              <a:ext cx="142628" cy="126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232" fill="norm" stroke="1" extrusionOk="0">
                  <a:moveTo>
                    <a:pt x="0" y="11671"/>
                  </a:moveTo>
                  <a:cubicBezTo>
                    <a:pt x="953" y="13088"/>
                    <a:pt x="1906" y="14504"/>
                    <a:pt x="2224" y="16098"/>
                  </a:cubicBezTo>
                  <a:cubicBezTo>
                    <a:pt x="2541" y="17691"/>
                    <a:pt x="2224" y="19462"/>
                    <a:pt x="2224" y="19462"/>
                  </a:cubicBezTo>
                  <a:cubicBezTo>
                    <a:pt x="2224" y="19462"/>
                    <a:pt x="2541" y="17691"/>
                    <a:pt x="4288" y="14327"/>
                  </a:cubicBezTo>
                  <a:cubicBezTo>
                    <a:pt x="6035" y="10963"/>
                    <a:pt x="9212" y="6006"/>
                    <a:pt x="11594" y="3173"/>
                  </a:cubicBezTo>
                  <a:cubicBezTo>
                    <a:pt x="13976" y="340"/>
                    <a:pt x="15565" y="-368"/>
                    <a:pt x="16994" y="163"/>
                  </a:cubicBezTo>
                  <a:cubicBezTo>
                    <a:pt x="18424" y="694"/>
                    <a:pt x="19694" y="2465"/>
                    <a:pt x="20488" y="5298"/>
                  </a:cubicBezTo>
                  <a:cubicBezTo>
                    <a:pt x="21282" y="8130"/>
                    <a:pt x="21600" y="12025"/>
                    <a:pt x="21282" y="14858"/>
                  </a:cubicBezTo>
                  <a:cubicBezTo>
                    <a:pt x="20965" y="17691"/>
                    <a:pt x="20012" y="19462"/>
                    <a:pt x="19059" y="21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8787341" y="5476305"/>
              <a:ext cx="236010" cy="369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396" fill="norm" stroke="1" extrusionOk="0">
                  <a:moveTo>
                    <a:pt x="9271" y="17494"/>
                  </a:moveTo>
                  <a:cubicBezTo>
                    <a:pt x="9462" y="16512"/>
                    <a:pt x="9653" y="15530"/>
                    <a:pt x="9557" y="14733"/>
                  </a:cubicBezTo>
                  <a:cubicBezTo>
                    <a:pt x="9462" y="13935"/>
                    <a:pt x="9079" y="13321"/>
                    <a:pt x="8410" y="13014"/>
                  </a:cubicBezTo>
                  <a:cubicBezTo>
                    <a:pt x="7741" y="12708"/>
                    <a:pt x="6786" y="12708"/>
                    <a:pt x="5256" y="13812"/>
                  </a:cubicBezTo>
                  <a:cubicBezTo>
                    <a:pt x="3727" y="14917"/>
                    <a:pt x="1625" y="17126"/>
                    <a:pt x="669" y="18599"/>
                  </a:cubicBezTo>
                  <a:cubicBezTo>
                    <a:pt x="-287" y="20071"/>
                    <a:pt x="-96" y="20808"/>
                    <a:pt x="478" y="21176"/>
                  </a:cubicBezTo>
                  <a:cubicBezTo>
                    <a:pt x="1051" y="21544"/>
                    <a:pt x="2007" y="21544"/>
                    <a:pt x="3727" y="20439"/>
                  </a:cubicBezTo>
                  <a:cubicBezTo>
                    <a:pt x="5448" y="19335"/>
                    <a:pt x="7932" y="17126"/>
                    <a:pt x="10131" y="14058"/>
                  </a:cubicBezTo>
                  <a:cubicBezTo>
                    <a:pt x="12329" y="10989"/>
                    <a:pt x="14240" y="7062"/>
                    <a:pt x="15292" y="4792"/>
                  </a:cubicBezTo>
                  <a:cubicBezTo>
                    <a:pt x="16343" y="2521"/>
                    <a:pt x="16534" y="1908"/>
                    <a:pt x="16630" y="1294"/>
                  </a:cubicBezTo>
                  <a:cubicBezTo>
                    <a:pt x="16725" y="680"/>
                    <a:pt x="16725" y="67"/>
                    <a:pt x="16439" y="5"/>
                  </a:cubicBezTo>
                  <a:cubicBezTo>
                    <a:pt x="16152" y="-56"/>
                    <a:pt x="15578" y="435"/>
                    <a:pt x="14814" y="2951"/>
                  </a:cubicBezTo>
                  <a:cubicBezTo>
                    <a:pt x="14049" y="5467"/>
                    <a:pt x="13094" y="10008"/>
                    <a:pt x="12616" y="12646"/>
                  </a:cubicBezTo>
                  <a:cubicBezTo>
                    <a:pt x="12138" y="15285"/>
                    <a:pt x="12138" y="16021"/>
                    <a:pt x="12233" y="16758"/>
                  </a:cubicBezTo>
                  <a:cubicBezTo>
                    <a:pt x="12329" y="17494"/>
                    <a:pt x="12520" y="18230"/>
                    <a:pt x="12998" y="18353"/>
                  </a:cubicBezTo>
                  <a:cubicBezTo>
                    <a:pt x="13476" y="18476"/>
                    <a:pt x="14240" y="17985"/>
                    <a:pt x="14909" y="17433"/>
                  </a:cubicBezTo>
                  <a:cubicBezTo>
                    <a:pt x="15578" y="16880"/>
                    <a:pt x="16152" y="16267"/>
                    <a:pt x="16248" y="16267"/>
                  </a:cubicBezTo>
                  <a:cubicBezTo>
                    <a:pt x="16343" y="16267"/>
                    <a:pt x="15961" y="16880"/>
                    <a:pt x="16056" y="16696"/>
                  </a:cubicBezTo>
                  <a:cubicBezTo>
                    <a:pt x="16152" y="16512"/>
                    <a:pt x="16725" y="15530"/>
                    <a:pt x="17203" y="14303"/>
                  </a:cubicBezTo>
                  <a:cubicBezTo>
                    <a:pt x="17681" y="13076"/>
                    <a:pt x="18063" y="11603"/>
                    <a:pt x="18350" y="10376"/>
                  </a:cubicBezTo>
                  <a:cubicBezTo>
                    <a:pt x="18637" y="9149"/>
                    <a:pt x="18828" y="8167"/>
                    <a:pt x="19306" y="7921"/>
                  </a:cubicBezTo>
                  <a:cubicBezTo>
                    <a:pt x="19784" y="7676"/>
                    <a:pt x="20548" y="8167"/>
                    <a:pt x="21313" y="8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9043194" y="5617465"/>
              <a:ext cx="69057" cy="177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105" fill="norm" stroke="1" extrusionOk="0">
                  <a:moveTo>
                    <a:pt x="21354" y="7748"/>
                  </a:moveTo>
                  <a:cubicBezTo>
                    <a:pt x="21354" y="6241"/>
                    <a:pt x="21354" y="4734"/>
                    <a:pt x="20045" y="3478"/>
                  </a:cubicBezTo>
                  <a:cubicBezTo>
                    <a:pt x="18736" y="2223"/>
                    <a:pt x="16118" y="1218"/>
                    <a:pt x="13172" y="590"/>
                  </a:cubicBezTo>
                  <a:cubicBezTo>
                    <a:pt x="10227" y="-38"/>
                    <a:pt x="6954" y="-289"/>
                    <a:pt x="4990" y="464"/>
                  </a:cubicBezTo>
                  <a:cubicBezTo>
                    <a:pt x="3027" y="1218"/>
                    <a:pt x="2372" y="2976"/>
                    <a:pt x="3681" y="5237"/>
                  </a:cubicBezTo>
                  <a:cubicBezTo>
                    <a:pt x="4990" y="7497"/>
                    <a:pt x="8263" y="10260"/>
                    <a:pt x="10227" y="12395"/>
                  </a:cubicBezTo>
                  <a:cubicBezTo>
                    <a:pt x="12190" y="14530"/>
                    <a:pt x="12845" y="16037"/>
                    <a:pt x="12518" y="17418"/>
                  </a:cubicBezTo>
                  <a:cubicBezTo>
                    <a:pt x="12190" y="18799"/>
                    <a:pt x="10881" y="20055"/>
                    <a:pt x="8590" y="20683"/>
                  </a:cubicBezTo>
                  <a:cubicBezTo>
                    <a:pt x="6299" y="21311"/>
                    <a:pt x="3027" y="21311"/>
                    <a:pt x="1390" y="20181"/>
                  </a:cubicBezTo>
                  <a:cubicBezTo>
                    <a:pt x="-246" y="19051"/>
                    <a:pt x="-246" y="16790"/>
                    <a:pt x="409" y="15032"/>
                  </a:cubicBezTo>
                  <a:cubicBezTo>
                    <a:pt x="1063" y="13274"/>
                    <a:pt x="2372" y="12018"/>
                    <a:pt x="3681" y="10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9121215" y="5473214"/>
              <a:ext cx="156136" cy="290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502" fill="norm" stroke="1" extrusionOk="0">
                  <a:moveTo>
                    <a:pt x="14332" y="0"/>
                  </a:moveTo>
                  <a:cubicBezTo>
                    <a:pt x="12316" y="3443"/>
                    <a:pt x="10300" y="6887"/>
                    <a:pt x="8860" y="10096"/>
                  </a:cubicBezTo>
                  <a:cubicBezTo>
                    <a:pt x="7420" y="13304"/>
                    <a:pt x="6556" y="16278"/>
                    <a:pt x="6124" y="18157"/>
                  </a:cubicBezTo>
                  <a:cubicBezTo>
                    <a:pt x="5692" y="20035"/>
                    <a:pt x="5692" y="20817"/>
                    <a:pt x="6412" y="21209"/>
                  </a:cubicBezTo>
                  <a:cubicBezTo>
                    <a:pt x="7132" y="21600"/>
                    <a:pt x="8572" y="21600"/>
                    <a:pt x="9580" y="21209"/>
                  </a:cubicBezTo>
                  <a:cubicBezTo>
                    <a:pt x="10588" y="20817"/>
                    <a:pt x="11164" y="20035"/>
                    <a:pt x="11308" y="19252"/>
                  </a:cubicBezTo>
                  <a:cubicBezTo>
                    <a:pt x="11452" y="18470"/>
                    <a:pt x="11164" y="17687"/>
                    <a:pt x="10156" y="17061"/>
                  </a:cubicBezTo>
                  <a:cubicBezTo>
                    <a:pt x="9148" y="16435"/>
                    <a:pt x="7420" y="15965"/>
                    <a:pt x="5548" y="15496"/>
                  </a:cubicBezTo>
                  <a:cubicBezTo>
                    <a:pt x="3676" y="15026"/>
                    <a:pt x="1660" y="14557"/>
                    <a:pt x="652" y="13930"/>
                  </a:cubicBezTo>
                  <a:cubicBezTo>
                    <a:pt x="-356" y="13304"/>
                    <a:pt x="-356" y="12522"/>
                    <a:pt x="1804" y="11896"/>
                  </a:cubicBezTo>
                  <a:cubicBezTo>
                    <a:pt x="3964" y="11270"/>
                    <a:pt x="8284" y="10800"/>
                    <a:pt x="11884" y="10800"/>
                  </a:cubicBezTo>
                  <a:cubicBezTo>
                    <a:pt x="15484" y="10800"/>
                    <a:pt x="18364" y="11270"/>
                    <a:pt x="21244" y="11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9296400" y="5708164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9664699" y="5562114"/>
              <a:ext cx="1651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23" y="2911"/>
                    <a:pt x="6646" y="5821"/>
                    <a:pt x="10246" y="9421"/>
                  </a:cubicBezTo>
                  <a:cubicBezTo>
                    <a:pt x="13846" y="13021"/>
                    <a:pt x="17723" y="173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9658350" y="5492264"/>
              <a:ext cx="23495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76" y="2118"/>
                    <a:pt x="16151" y="4235"/>
                    <a:pt x="13330" y="6988"/>
                  </a:cubicBezTo>
                  <a:cubicBezTo>
                    <a:pt x="10508" y="9741"/>
                    <a:pt x="7589" y="13129"/>
                    <a:pt x="5351" y="15671"/>
                  </a:cubicBezTo>
                  <a:cubicBezTo>
                    <a:pt x="3114" y="18212"/>
                    <a:pt x="1557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